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6" r:id="rId1"/>
  </p:sldMasterIdLst>
  <p:notesMasterIdLst>
    <p:notesMasterId r:id="rId75"/>
  </p:notesMasterIdLst>
  <p:handoutMasterIdLst>
    <p:handoutMasterId r:id="rId76"/>
  </p:handoutMasterIdLst>
  <p:sldIdLst>
    <p:sldId id="420" r:id="rId2"/>
    <p:sldId id="400" r:id="rId3"/>
    <p:sldId id="404" r:id="rId4"/>
    <p:sldId id="403" r:id="rId5"/>
    <p:sldId id="402" r:id="rId6"/>
    <p:sldId id="260" r:id="rId7"/>
    <p:sldId id="369" r:id="rId8"/>
    <p:sldId id="405" r:id="rId9"/>
    <p:sldId id="410" r:id="rId10"/>
    <p:sldId id="409" r:id="rId11"/>
    <p:sldId id="408" r:id="rId12"/>
    <p:sldId id="266" r:id="rId13"/>
    <p:sldId id="267" r:id="rId14"/>
    <p:sldId id="268" r:id="rId15"/>
    <p:sldId id="376" r:id="rId16"/>
    <p:sldId id="379" r:id="rId17"/>
    <p:sldId id="413" r:id="rId18"/>
    <p:sldId id="412" r:id="rId19"/>
    <p:sldId id="411" r:id="rId20"/>
    <p:sldId id="274" r:id="rId21"/>
    <p:sldId id="380" r:id="rId22"/>
    <p:sldId id="389"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414"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85" r:id="rId58"/>
    <p:sldId id="312" r:id="rId59"/>
    <p:sldId id="313" r:id="rId60"/>
    <p:sldId id="314" r:id="rId61"/>
    <p:sldId id="315" r:id="rId62"/>
    <p:sldId id="316" r:id="rId63"/>
    <p:sldId id="317" r:id="rId64"/>
    <p:sldId id="318" r:id="rId65"/>
    <p:sldId id="319" r:id="rId66"/>
    <p:sldId id="352" r:id="rId67"/>
    <p:sldId id="416" r:id="rId68"/>
    <p:sldId id="415" r:id="rId69"/>
    <p:sldId id="384" r:id="rId70"/>
    <p:sldId id="418" r:id="rId71"/>
    <p:sldId id="417" r:id="rId72"/>
    <p:sldId id="419" r:id="rId73"/>
    <p:sldId id="398" r:id="rId74"/>
  </p:sldIdLst>
  <p:sldSz cx="12195175" cy="6858000"/>
  <p:notesSz cx="6858000" cy="9144000"/>
  <p:embeddedFontLst>
    <p:embeddedFont>
      <p:font typeface="Calibri" panose="020F0502020204030204" pitchFamily="34" charset="0"/>
      <p:regular r:id="rId77"/>
      <p:bold r:id="rId78"/>
      <p:italic r:id="rId79"/>
      <p:boldItalic r:id="rId80"/>
    </p:embeddedFont>
    <p:embeddedFont>
      <p:font typeface="Calibri Light" panose="020F0302020204030204" pitchFamily="34" charset="0"/>
      <p:regular r:id="rId81"/>
      <p:italic r:id="rId82"/>
    </p:embeddedFont>
    <p:embeddedFont>
      <p:font typeface="Tamil-Aiswarya" panose="020B0604020202020204"/>
      <p:regular r:id="rId83"/>
    </p:embeddedFont>
  </p:embeddedFontLst>
  <p:defaultTextStyle>
    <a:defPPr>
      <a:defRPr lang="en-CA"/>
    </a:defPPr>
    <a:lvl1pPr marL="0" algn="l" defTabSz="914400" rtl="0" eaLnBrk="1" latinLnBrk="0" hangingPunct="1">
      <a:defRPr lang="en-US" sz="1800" kern="1200">
        <a:solidFill>
          <a:schemeClr val="tx1"/>
        </a:solidFill>
        <a:latin typeface="Tamil-Aiswarya"/>
        <a:ea typeface="+mn-ea"/>
        <a:cs typeface="+mn-cs"/>
      </a:defRPr>
    </a:lvl1pPr>
    <a:lvl2pPr marL="457200" algn="l" defTabSz="914400" rtl="0" eaLnBrk="1" latinLnBrk="0" hangingPunct="1">
      <a:defRPr lang="en-US" sz="1800" kern="1200">
        <a:solidFill>
          <a:schemeClr val="tx1"/>
        </a:solidFill>
        <a:latin typeface="Tamil-Aiswarya"/>
        <a:ea typeface="+mn-ea"/>
        <a:cs typeface="+mn-cs"/>
      </a:defRPr>
    </a:lvl2pPr>
    <a:lvl3pPr marL="914400" algn="l" defTabSz="914400" rtl="0" eaLnBrk="1" latinLnBrk="0" hangingPunct="1">
      <a:defRPr lang="en-US" sz="1800" kern="1200">
        <a:solidFill>
          <a:schemeClr val="tx1"/>
        </a:solidFill>
        <a:latin typeface="Tamil-Aiswarya"/>
        <a:ea typeface="+mn-ea"/>
        <a:cs typeface="+mn-cs"/>
      </a:defRPr>
    </a:lvl3pPr>
    <a:lvl4pPr marL="1371600" algn="l" defTabSz="914400" rtl="0" eaLnBrk="1" latinLnBrk="0" hangingPunct="1">
      <a:defRPr lang="en-US" sz="1800" kern="1200">
        <a:solidFill>
          <a:schemeClr val="tx1"/>
        </a:solidFill>
        <a:latin typeface="Tamil-Aiswarya"/>
        <a:ea typeface="+mn-ea"/>
        <a:cs typeface="+mn-cs"/>
      </a:defRPr>
    </a:lvl4pPr>
    <a:lvl5pPr marL="1828800" algn="l" defTabSz="914400" rtl="0" eaLnBrk="1" latinLnBrk="0" hangingPunct="1">
      <a:defRPr lang="en-US" sz="1800" kern="1200">
        <a:solidFill>
          <a:schemeClr val="tx1"/>
        </a:solidFill>
        <a:latin typeface="Tamil-Aiswarya"/>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16">
          <p15:clr>
            <a:srgbClr val="A4A3A4"/>
          </p15:clr>
        </p15:guide>
        <p15:guide id="2" pos="2320">
          <p15:clr>
            <a:srgbClr val="A4A3A4"/>
          </p15:clr>
        </p15:guide>
        <p15:guide id="3" pos="3094">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086B9C"/>
    <a:srgbClr val="448F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95" autoAdjust="0"/>
    <p:restoredTop sz="94009" autoAdjust="0"/>
  </p:normalViewPr>
  <p:slideViewPr>
    <p:cSldViewPr>
      <p:cViewPr varScale="1">
        <p:scale>
          <a:sx n="67" d="100"/>
          <a:sy n="67" d="100"/>
        </p:scale>
        <p:origin x="836" y="44"/>
      </p:cViewPr>
      <p:guideLst>
        <p:guide orient="horz" pos="3016"/>
        <p:guide pos="2320"/>
        <p:guide pos="3094"/>
      </p:guideLst>
    </p:cSldViewPr>
  </p:slideViewPr>
  <p:outlineViewPr>
    <p:cViewPr>
      <p:scale>
        <a:sx n="33" d="100"/>
        <a:sy n="33" d="100"/>
      </p:scale>
      <p:origin x="0" y="3702"/>
    </p:cViewPr>
  </p:outlineViewPr>
  <p:notesTextViewPr>
    <p:cViewPr>
      <p:scale>
        <a:sx n="3" d="2"/>
        <a:sy n="3" d="2"/>
      </p:scale>
      <p:origin x="0" y="0"/>
    </p:cViewPr>
  </p:notesTextViewPr>
  <p:notesViewPr>
    <p:cSldViewPr>
      <p:cViewPr varScale="1">
        <p:scale>
          <a:sx n="52" d="100"/>
          <a:sy n="52" d="100"/>
        </p:scale>
        <p:origin x="-2634"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handoutMaster" Target="handoutMasters/handoutMaster1.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font" Target="fonts/font3.fntdata"/><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font" Target="fonts/font6.fntdata"/><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4.fntdata"/><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83"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2.fntdata"/><Relationship Id="rId81" Type="http://schemas.openxmlformats.org/officeDocument/2006/relationships/font" Target="fonts/font5.fntdata"/><Relationship Id="rId86"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9B1CC6D-C3D6-4A89-AC83-193716805093}" type="datetimeFigureOut">
              <a:rPr lang="en-US" smtClean="0"/>
              <a:pPr/>
              <a:t>9/29/2022</a:t>
            </a:fld>
            <a:endParaRPr lang="en-IN"/>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965DBA0-78C3-4C1F-8A71-96104235870A}" type="slidenum">
              <a:rPr lang="en-IN" smtClean="0"/>
              <a:pPr/>
              <a:t>‹Nr.›</a:t>
            </a:fld>
            <a:endParaRPr lang="en-IN"/>
          </a:p>
        </p:txBody>
      </p:sp>
    </p:spTree>
    <p:extLst>
      <p:ext uri="{BB962C8B-B14F-4D97-AF65-F5344CB8AC3E}">
        <p14:creationId xmlns:p14="http://schemas.microsoft.com/office/powerpoint/2010/main" val="23463678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029B96-338F-4E89-BAA8-159C8A1D6C19}" type="datetimeFigureOut">
              <a:rPr lang="en-US" smtClean="0"/>
              <a:pPr/>
              <a:t>9/29/2022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02BFD9-934F-492E-943B-68F8FBBC8983}" type="slidenum">
              <a:rPr lang="en-US" smtClean="0"/>
              <a:pPr/>
              <a:t>‹Nr.›</a:t>
            </a:fld>
            <a:endParaRPr lang="en-US"/>
          </a:p>
        </p:txBody>
      </p:sp>
    </p:spTree>
    <p:extLst>
      <p:ext uri="{BB962C8B-B14F-4D97-AF65-F5344CB8AC3E}">
        <p14:creationId xmlns:p14="http://schemas.microsoft.com/office/powerpoint/2010/main" val="33027324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4902BFD9-934F-492E-943B-68F8FBBC8983}" type="slidenum">
              <a:rPr lang="en-US" smtClean="0"/>
              <a:pPr/>
              <a:t>2</a:t>
            </a:fld>
            <a:endParaRPr lang="en-US"/>
          </a:p>
        </p:txBody>
      </p:sp>
    </p:spTree>
    <p:extLst>
      <p:ext uri="{BB962C8B-B14F-4D97-AF65-F5344CB8AC3E}">
        <p14:creationId xmlns:p14="http://schemas.microsoft.com/office/powerpoint/2010/main" val="863832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4902BFD9-934F-492E-943B-68F8FBBC8983}" type="slidenum">
              <a:rPr lang="en-US" smtClean="0"/>
              <a:pPr/>
              <a:t>3</a:t>
            </a:fld>
            <a:endParaRPr lang="en-US"/>
          </a:p>
        </p:txBody>
      </p:sp>
    </p:spTree>
    <p:extLst>
      <p:ext uri="{BB962C8B-B14F-4D97-AF65-F5344CB8AC3E}">
        <p14:creationId xmlns:p14="http://schemas.microsoft.com/office/powerpoint/2010/main" val="863832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4902BFD9-934F-492E-943B-68F8FBBC8983}" type="slidenum">
              <a:rPr lang="en-US" smtClean="0"/>
              <a:pPr/>
              <a:t>4</a:t>
            </a:fld>
            <a:endParaRPr lang="en-US"/>
          </a:p>
        </p:txBody>
      </p:sp>
    </p:spTree>
    <p:extLst>
      <p:ext uri="{BB962C8B-B14F-4D97-AF65-F5344CB8AC3E}">
        <p14:creationId xmlns:p14="http://schemas.microsoft.com/office/powerpoint/2010/main" val="863832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4902BFD9-934F-492E-943B-68F8FBBC8983}" type="slidenum">
              <a:rPr lang="en-US" smtClean="0"/>
              <a:pPr/>
              <a:t>5</a:t>
            </a:fld>
            <a:endParaRPr lang="en-US"/>
          </a:p>
        </p:txBody>
      </p:sp>
    </p:spTree>
    <p:extLst>
      <p:ext uri="{BB962C8B-B14F-4D97-AF65-F5344CB8AC3E}">
        <p14:creationId xmlns:p14="http://schemas.microsoft.com/office/powerpoint/2010/main" val="863832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6</a:t>
            </a:fld>
            <a:endParaRPr lang="en-US"/>
          </a:p>
        </p:txBody>
      </p:sp>
    </p:spTree>
    <p:extLst>
      <p:ext uri="{BB962C8B-B14F-4D97-AF65-F5344CB8AC3E}">
        <p14:creationId xmlns:p14="http://schemas.microsoft.com/office/powerpoint/2010/main" val="33426623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7</a:t>
            </a:fld>
            <a:endParaRPr lang="en-US"/>
          </a:p>
        </p:txBody>
      </p:sp>
    </p:spTree>
    <p:extLst>
      <p:ext uri="{BB962C8B-B14F-4D97-AF65-F5344CB8AC3E}">
        <p14:creationId xmlns:p14="http://schemas.microsoft.com/office/powerpoint/2010/main" val="32468893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8</a:t>
            </a:fld>
            <a:endParaRPr lang="en-US"/>
          </a:p>
        </p:txBody>
      </p:sp>
    </p:spTree>
    <p:extLst>
      <p:ext uri="{BB962C8B-B14F-4D97-AF65-F5344CB8AC3E}">
        <p14:creationId xmlns:p14="http://schemas.microsoft.com/office/powerpoint/2010/main" val="3406504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9</a:t>
            </a:fld>
            <a:endParaRPr lang="en-US"/>
          </a:p>
        </p:txBody>
      </p:sp>
    </p:spTree>
    <p:extLst>
      <p:ext uri="{BB962C8B-B14F-4D97-AF65-F5344CB8AC3E}">
        <p14:creationId xmlns:p14="http://schemas.microsoft.com/office/powerpoint/2010/main" val="14278689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10</a:t>
            </a:fld>
            <a:endParaRPr lang="en-US"/>
          </a:p>
        </p:txBody>
      </p:sp>
    </p:spTree>
    <p:extLst>
      <p:ext uri="{BB962C8B-B14F-4D97-AF65-F5344CB8AC3E}">
        <p14:creationId xmlns:p14="http://schemas.microsoft.com/office/powerpoint/2010/main" val="30247827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11</a:t>
            </a:fld>
            <a:endParaRPr lang="en-US"/>
          </a:p>
        </p:txBody>
      </p:sp>
    </p:spTree>
    <p:extLst>
      <p:ext uri="{BB962C8B-B14F-4D97-AF65-F5344CB8AC3E}">
        <p14:creationId xmlns:p14="http://schemas.microsoft.com/office/powerpoint/2010/main" val="23726491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4902BFD9-934F-492E-943B-68F8FBBC8983}" type="slidenum">
              <a:rPr lang="en-US" smtClean="0"/>
              <a:pPr/>
              <a:t>12</a:t>
            </a:fld>
            <a:endParaRPr lang="en-US"/>
          </a:p>
        </p:txBody>
      </p:sp>
    </p:spTree>
    <p:extLst>
      <p:ext uri="{BB962C8B-B14F-4D97-AF65-F5344CB8AC3E}">
        <p14:creationId xmlns:p14="http://schemas.microsoft.com/office/powerpoint/2010/main" val="41163233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13</a:t>
            </a:fld>
            <a:endParaRPr lang="en-US"/>
          </a:p>
        </p:txBody>
      </p:sp>
    </p:spTree>
    <p:extLst>
      <p:ext uri="{BB962C8B-B14F-4D97-AF65-F5344CB8AC3E}">
        <p14:creationId xmlns:p14="http://schemas.microsoft.com/office/powerpoint/2010/main" val="33968886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14</a:t>
            </a:fld>
            <a:endParaRPr lang="en-US"/>
          </a:p>
        </p:txBody>
      </p:sp>
    </p:spTree>
    <p:extLst>
      <p:ext uri="{BB962C8B-B14F-4D97-AF65-F5344CB8AC3E}">
        <p14:creationId xmlns:p14="http://schemas.microsoft.com/office/powerpoint/2010/main" val="2380218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4902BFD9-934F-492E-943B-68F8FBBC8983}" type="slidenum">
              <a:rPr lang="en-US" smtClean="0"/>
              <a:pPr/>
              <a:t>15</a:t>
            </a:fld>
            <a:endParaRPr lang="en-US"/>
          </a:p>
        </p:txBody>
      </p:sp>
    </p:spTree>
    <p:extLst>
      <p:ext uri="{BB962C8B-B14F-4D97-AF65-F5344CB8AC3E}">
        <p14:creationId xmlns:p14="http://schemas.microsoft.com/office/powerpoint/2010/main" val="18694224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16</a:t>
            </a:fld>
            <a:endParaRPr lang="en-US"/>
          </a:p>
        </p:txBody>
      </p:sp>
    </p:spTree>
    <p:extLst>
      <p:ext uri="{BB962C8B-B14F-4D97-AF65-F5344CB8AC3E}">
        <p14:creationId xmlns:p14="http://schemas.microsoft.com/office/powerpoint/2010/main" val="265922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17</a:t>
            </a:fld>
            <a:endParaRPr lang="en-US"/>
          </a:p>
        </p:txBody>
      </p:sp>
    </p:spTree>
    <p:extLst>
      <p:ext uri="{BB962C8B-B14F-4D97-AF65-F5344CB8AC3E}">
        <p14:creationId xmlns:p14="http://schemas.microsoft.com/office/powerpoint/2010/main" val="41365479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18</a:t>
            </a:fld>
            <a:endParaRPr lang="en-US"/>
          </a:p>
        </p:txBody>
      </p:sp>
    </p:spTree>
    <p:extLst>
      <p:ext uri="{BB962C8B-B14F-4D97-AF65-F5344CB8AC3E}">
        <p14:creationId xmlns:p14="http://schemas.microsoft.com/office/powerpoint/2010/main" val="27811240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19</a:t>
            </a:fld>
            <a:endParaRPr lang="en-US"/>
          </a:p>
        </p:txBody>
      </p:sp>
    </p:spTree>
    <p:extLst>
      <p:ext uri="{BB962C8B-B14F-4D97-AF65-F5344CB8AC3E}">
        <p14:creationId xmlns:p14="http://schemas.microsoft.com/office/powerpoint/2010/main" val="4689858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02BFD9-934F-492E-943B-68F8FBBC8983}" type="slidenum">
              <a:rPr lang="en-US" smtClean="0"/>
              <a:pPr/>
              <a:t>20</a:t>
            </a:fld>
            <a:endParaRPr lang="en-US"/>
          </a:p>
        </p:txBody>
      </p:sp>
    </p:spTree>
    <p:extLst>
      <p:ext uri="{BB962C8B-B14F-4D97-AF65-F5344CB8AC3E}">
        <p14:creationId xmlns:p14="http://schemas.microsoft.com/office/powerpoint/2010/main" val="15644055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02BFD9-934F-492E-943B-68F8FBBC8983}" type="slidenum">
              <a:rPr lang="en-US" smtClean="0"/>
              <a:pPr/>
              <a:t>21</a:t>
            </a:fld>
            <a:endParaRPr lang="en-US"/>
          </a:p>
        </p:txBody>
      </p:sp>
    </p:spTree>
    <p:extLst>
      <p:ext uri="{BB962C8B-B14F-4D97-AF65-F5344CB8AC3E}">
        <p14:creationId xmlns:p14="http://schemas.microsoft.com/office/powerpoint/2010/main" val="28505304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22</a:t>
            </a:fld>
            <a:endParaRPr lang="en-US"/>
          </a:p>
        </p:txBody>
      </p:sp>
    </p:spTree>
    <p:extLst>
      <p:ext uri="{BB962C8B-B14F-4D97-AF65-F5344CB8AC3E}">
        <p14:creationId xmlns:p14="http://schemas.microsoft.com/office/powerpoint/2010/main" val="36913135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23</a:t>
            </a:fld>
            <a:endParaRPr lang="en-US"/>
          </a:p>
        </p:txBody>
      </p:sp>
    </p:spTree>
    <p:extLst>
      <p:ext uri="{BB962C8B-B14F-4D97-AF65-F5344CB8AC3E}">
        <p14:creationId xmlns:p14="http://schemas.microsoft.com/office/powerpoint/2010/main" val="28619351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24</a:t>
            </a:fld>
            <a:endParaRPr lang="en-US"/>
          </a:p>
        </p:txBody>
      </p:sp>
    </p:spTree>
    <p:extLst>
      <p:ext uri="{BB962C8B-B14F-4D97-AF65-F5344CB8AC3E}">
        <p14:creationId xmlns:p14="http://schemas.microsoft.com/office/powerpoint/2010/main" val="15076923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25</a:t>
            </a:fld>
            <a:endParaRPr lang="en-US"/>
          </a:p>
        </p:txBody>
      </p:sp>
    </p:spTree>
    <p:extLst>
      <p:ext uri="{BB962C8B-B14F-4D97-AF65-F5344CB8AC3E}">
        <p14:creationId xmlns:p14="http://schemas.microsoft.com/office/powerpoint/2010/main" val="17627059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26</a:t>
            </a:fld>
            <a:endParaRPr lang="en-US"/>
          </a:p>
        </p:txBody>
      </p:sp>
    </p:spTree>
    <p:extLst>
      <p:ext uri="{BB962C8B-B14F-4D97-AF65-F5344CB8AC3E}">
        <p14:creationId xmlns:p14="http://schemas.microsoft.com/office/powerpoint/2010/main" val="7742718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27</a:t>
            </a:fld>
            <a:endParaRPr lang="en-US"/>
          </a:p>
        </p:txBody>
      </p:sp>
    </p:spTree>
    <p:extLst>
      <p:ext uri="{BB962C8B-B14F-4D97-AF65-F5344CB8AC3E}">
        <p14:creationId xmlns:p14="http://schemas.microsoft.com/office/powerpoint/2010/main" val="28936723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28</a:t>
            </a:fld>
            <a:endParaRPr lang="en-US"/>
          </a:p>
        </p:txBody>
      </p:sp>
    </p:spTree>
    <p:extLst>
      <p:ext uri="{BB962C8B-B14F-4D97-AF65-F5344CB8AC3E}">
        <p14:creationId xmlns:p14="http://schemas.microsoft.com/office/powerpoint/2010/main" val="41537501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29</a:t>
            </a:fld>
            <a:endParaRPr lang="en-US"/>
          </a:p>
        </p:txBody>
      </p:sp>
    </p:spTree>
    <p:extLst>
      <p:ext uri="{BB962C8B-B14F-4D97-AF65-F5344CB8AC3E}">
        <p14:creationId xmlns:p14="http://schemas.microsoft.com/office/powerpoint/2010/main" val="13820538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30</a:t>
            </a:fld>
            <a:endParaRPr lang="en-US"/>
          </a:p>
        </p:txBody>
      </p:sp>
    </p:spTree>
    <p:extLst>
      <p:ext uri="{BB962C8B-B14F-4D97-AF65-F5344CB8AC3E}">
        <p14:creationId xmlns:p14="http://schemas.microsoft.com/office/powerpoint/2010/main" val="5526260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31</a:t>
            </a:fld>
            <a:endParaRPr lang="en-US"/>
          </a:p>
        </p:txBody>
      </p:sp>
    </p:spTree>
    <p:extLst>
      <p:ext uri="{BB962C8B-B14F-4D97-AF65-F5344CB8AC3E}">
        <p14:creationId xmlns:p14="http://schemas.microsoft.com/office/powerpoint/2010/main" val="24872960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02BFD9-934F-492E-943B-68F8FBBC8983}" type="slidenum">
              <a:rPr lang="en-US" smtClean="0"/>
              <a:pPr/>
              <a:t>32</a:t>
            </a:fld>
            <a:endParaRPr lang="en-US"/>
          </a:p>
        </p:txBody>
      </p:sp>
    </p:spTree>
    <p:extLst>
      <p:ext uri="{BB962C8B-B14F-4D97-AF65-F5344CB8AC3E}">
        <p14:creationId xmlns:p14="http://schemas.microsoft.com/office/powerpoint/2010/main" val="40665698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33</a:t>
            </a:fld>
            <a:endParaRPr lang="en-US"/>
          </a:p>
        </p:txBody>
      </p:sp>
    </p:spTree>
    <p:extLst>
      <p:ext uri="{BB962C8B-B14F-4D97-AF65-F5344CB8AC3E}">
        <p14:creationId xmlns:p14="http://schemas.microsoft.com/office/powerpoint/2010/main" val="28568636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34</a:t>
            </a:fld>
            <a:endParaRPr lang="en-US"/>
          </a:p>
        </p:txBody>
      </p:sp>
    </p:spTree>
    <p:extLst>
      <p:ext uri="{BB962C8B-B14F-4D97-AF65-F5344CB8AC3E}">
        <p14:creationId xmlns:p14="http://schemas.microsoft.com/office/powerpoint/2010/main" val="6189192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35</a:t>
            </a:fld>
            <a:endParaRPr lang="en-US"/>
          </a:p>
        </p:txBody>
      </p:sp>
    </p:spTree>
    <p:extLst>
      <p:ext uri="{BB962C8B-B14F-4D97-AF65-F5344CB8AC3E}">
        <p14:creationId xmlns:p14="http://schemas.microsoft.com/office/powerpoint/2010/main" val="39909324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36</a:t>
            </a:fld>
            <a:endParaRPr lang="en-US"/>
          </a:p>
        </p:txBody>
      </p:sp>
    </p:spTree>
    <p:extLst>
      <p:ext uri="{BB962C8B-B14F-4D97-AF65-F5344CB8AC3E}">
        <p14:creationId xmlns:p14="http://schemas.microsoft.com/office/powerpoint/2010/main" val="26957529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37</a:t>
            </a:fld>
            <a:endParaRPr lang="en-US"/>
          </a:p>
        </p:txBody>
      </p:sp>
    </p:spTree>
    <p:extLst>
      <p:ext uri="{BB962C8B-B14F-4D97-AF65-F5344CB8AC3E}">
        <p14:creationId xmlns:p14="http://schemas.microsoft.com/office/powerpoint/2010/main" val="40816394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38</a:t>
            </a:fld>
            <a:endParaRPr lang="en-US"/>
          </a:p>
        </p:txBody>
      </p:sp>
    </p:spTree>
    <p:extLst>
      <p:ext uri="{BB962C8B-B14F-4D97-AF65-F5344CB8AC3E}">
        <p14:creationId xmlns:p14="http://schemas.microsoft.com/office/powerpoint/2010/main" val="727536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39</a:t>
            </a:fld>
            <a:endParaRPr lang="en-US"/>
          </a:p>
        </p:txBody>
      </p:sp>
    </p:spTree>
    <p:extLst>
      <p:ext uri="{BB962C8B-B14F-4D97-AF65-F5344CB8AC3E}">
        <p14:creationId xmlns:p14="http://schemas.microsoft.com/office/powerpoint/2010/main" val="28875407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40</a:t>
            </a:fld>
            <a:endParaRPr lang="en-US"/>
          </a:p>
        </p:txBody>
      </p:sp>
    </p:spTree>
    <p:extLst>
      <p:ext uri="{BB962C8B-B14F-4D97-AF65-F5344CB8AC3E}">
        <p14:creationId xmlns:p14="http://schemas.microsoft.com/office/powerpoint/2010/main" val="17917395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41</a:t>
            </a:fld>
            <a:endParaRPr lang="de-DE" dirty="0">
              <a:solidFill>
                <a:prstClr val="black"/>
              </a:solidFill>
            </a:endParaRPr>
          </a:p>
        </p:txBody>
      </p:sp>
      <p:sp>
        <p:nvSpPr>
          <p:cNvPr id="6" name="Folienbildplatzhalter 5"/>
          <p:cNvSpPr>
            <a:spLocks noGrp="1" noRot="1" noChangeAspect="1"/>
          </p:cNvSpPr>
          <p:nvPr>
            <p:ph type="sldImg"/>
          </p:nvPr>
        </p:nvSpPr>
        <p:spPr>
          <a:xfrm>
            <a:off x="549275" y="539750"/>
            <a:ext cx="5119688" cy="28797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42</a:t>
            </a:fld>
            <a:endParaRPr lang="en-US"/>
          </a:p>
        </p:txBody>
      </p:sp>
    </p:spTree>
    <p:extLst>
      <p:ext uri="{BB962C8B-B14F-4D97-AF65-F5344CB8AC3E}">
        <p14:creationId xmlns:p14="http://schemas.microsoft.com/office/powerpoint/2010/main" val="217500297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43</a:t>
            </a:fld>
            <a:endParaRPr lang="en-US"/>
          </a:p>
        </p:txBody>
      </p:sp>
    </p:spTree>
    <p:extLst>
      <p:ext uri="{BB962C8B-B14F-4D97-AF65-F5344CB8AC3E}">
        <p14:creationId xmlns:p14="http://schemas.microsoft.com/office/powerpoint/2010/main" val="137593277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44</a:t>
            </a:fld>
            <a:endParaRPr lang="en-US"/>
          </a:p>
        </p:txBody>
      </p:sp>
    </p:spTree>
    <p:extLst>
      <p:ext uri="{BB962C8B-B14F-4D97-AF65-F5344CB8AC3E}">
        <p14:creationId xmlns:p14="http://schemas.microsoft.com/office/powerpoint/2010/main" val="84183391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45</a:t>
            </a:fld>
            <a:endParaRPr lang="en-US"/>
          </a:p>
        </p:txBody>
      </p:sp>
    </p:spTree>
    <p:extLst>
      <p:ext uri="{BB962C8B-B14F-4D97-AF65-F5344CB8AC3E}">
        <p14:creationId xmlns:p14="http://schemas.microsoft.com/office/powerpoint/2010/main" val="262019118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46</a:t>
            </a:fld>
            <a:endParaRPr lang="en-US"/>
          </a:p>
        </p:txBody>
      </p:sp>
    </p:spTree>
    <p:extLst>
      <p:ext uri="{BB962C8B-B14F-4D97-AF65-F5344CB8AC3E}">
        <p14:creationId xmlns:p14="http://schemas.microsoft.com/office/powerpoint/2010/main" val="244822317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47</a:t>
            </a:fld>
            <a:endParaRPr lang="en-US"/>
          </a:p>
        </p:txBody>
      </p:sp>
    </p:spTree>
    <p:extLst>
      <p:ext uri="{BB962C8B-B14F-4D97-AF65-F5344CB8AC3E}">
        <p14:creationId xmlns:p14="http://schemas.microsoft.com/office/powerpoint/2010/main" val="399517473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48</a:t>
            </a:fld>
            <a:endParaRPr lang="en-US"/>
          </a:p>
        </p:txBody>
      </p:sp>
    </p:spTree>
    <p:extLst>
      <p:ext uri="{BB962C8B-B14F-4D97-AF65-F5344CB8AC3E}">
        <p14:creationId xmlns:p14="http://schemas.microsoft.com/office/powerpoint/2010/main" val="292194474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49</a:t>
            </a:fld>
            <a:endParaRPr lang="en-US"/>
          </a:p>
        </p:txBody>
      </p:sp>
    </p:spTree>
    <p:extLst>
      <p:ext uri="{BB962C8B-B14F-4D97-AF65-F5344CB8AC3E}">
        <p14:creationId xmlns:p14="http://schemas.microsoft.com/office/powerpoint/2010/main" val="284782945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50</a:t>
            </a:fld>
            <a:endParaRPr lang="en-US"/>
          </a:p>
        </p:txBody>
      </p:sp>
    </p:spTree>
    <p:extLst>
      <p:ext uri="{BB962C8B-B14F-4D97-AF65-F5344CB8AC3E}">
        <p14:creationId xmlns:p14="http://schemas.microsoft.com/office/powerpoint/2010/main" val="55933314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51</a:t>
            </a:fld>
            <a:endParaRPr lang="en-US"/>
          </a:p>
        </p:txBody>
      </p:sp>
    </p:spTree>
    <p:extLst>
      <p:ext uri="{BB962C8B-B14F-4D97-AF65-F5344CB8AC3E}">
        <p14:creationId xmlns:p14="http://schemas.microsoft.com/office/powerpoint/2010/main" val="234228544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52</a:t>
            </a:fld>
            <a:endParaRPr lang="en-US"/>
          </a:p>
        </p:txBody>
      </p:sp>
    </p:spTree>
    <p:extLst>
      <p:ext uri="{BB962C8B-B14F-4D97-AF65-F5344CB8AC3E}">
        <p14:creationId xmlns:p14="http://schemas.microsoft.com/office/powerpoint/2010/main" val="395662925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53</a:t>
            </a:fld>
            <a:endParaRPr lang="en-US"/>
          </a:p>
        </p:txBody>
      </p:sp>
    </p:spTree>
    <p:extLst>
      <p:ext uri="{BB962C8B-B14F-4D97-AF65-F5344CB8AC3E}">
        <p14:creationId xmlns:p14="http://schemas.microsoft.com/office/powerpoint/2010/main" val="429171612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54</a:t>
            </a:fld>
            <a:endParaRPr lang="en-US"/>
          </a:p>
        </p:txBody>
      </p:sp>
    </p:spTree>
    <p:extLst>
      <p:ext uri="{BB962C8B-B14F-4D97-AF65-F5344CB8AC3E}">
        <p14:creationId xmlns:p14="http://schemas.microsoft.com/office/powerpoint/2010/main" val="131260954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55</a:t>
            </a:fld>
            <a:endParaRPr lang="en-US"/>
          </a:p>
        </p:txBody>
      </p:sp>
    </p:spTree>
    <p:extLst>
      <p:ext uri="{BB962C8B-B14F-4D97-AF65-F5344CB8AC3E}">
        <p14:creationId xmlns:p14="http://schemas.microsoft.com/office/powerpoint/2010/main" val="307266884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56</a:t>
            </a:fld>
            <a:endParaRPr lang="en-US"/>
          </a:p>
        </p:txBody>
      </p:sp>
    </p:spTree>
    <p:extLst>
      <p:ext uri="{BB962C8B-B14F-4D97-AF65-F5344CB8AC3E}">
        <p14:creationId xmlns:p14="http://schemas.microsoft.com/office/powerpoint/2010/main" val="249065358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57</a:t>
            </a:fld>
            <a:endParaRPr lang="en-US"/>
          </a:p>
        </p:txBody>
      </p:sp>
    </p:spTree>
    <p:extLst>
      <p:ext uri="{BB962C8B-B14F-4D97-AF65-F5344CB8AC3E}">
        <p14:creationId xmlns:p14="http://schemas.microsoft.com/office/powerpoint/2010/main" val="257645845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58</a:t>
            </a:fld>
            <a:endParaRPr lang="en-US"/>
          </a:p>
        </p:txBody>
      </p:sp>
    </p:spTree>
    <p:extLst>
      <p:ext uri="{BB962C8B-B14F-4D97-AF65-F5344CB8AC3E}">
        <p14:creationId xmlns:p14="http://schemas.microsoft.com/office/powerpoint/2010/main" val="133018090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59</a:t>
            </a:fld>
            <a:endParaRPr lang="en-US"/>
          </a:p>
        </p:txBody>
      </p:sp>
    </p:spTree>
    <p:extLst>
      <p:ext uri="{BB962C8B-B14F-4D97-AF65-F5344CB8AC3E}">
        <p14:creationId xmlns:p14="http://schemas.microsoft.com/office/powerpoint/2010/main" val="397428224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60</a:t>
            </a:fld>
            <a:endParaRPr lang="en-US"/>
          </a:p>
        </p:txBody>
      </p:sp>
    </p:spTree>
    <p:extLst>
      <p:ext uri="{BB962C8B-B14F-4D97-AF65-F5344CB8AC3E}">
        <p14:creationId xmlns:p14="http://schemas.microsoft.com/office/powerpoint/2010/main" val="386548916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61</a:t>
            </a:fld>
            <a:endParaRPr lang="en-US"/>
          </a:p>
        </p:txBody>
      </p:sp>
    </p:spTree>
    <p:extLst>
      <p:ext uri="{BB962C8B-B14F-4D97-AF65-F5344CB8AC3E}">
        <p14:creationId xmlns:p14="http://schemas.microsoft.com/office/powerpoint/2010/main" val="8679719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62</a:t>
            </a:fld>
            <a:endParaRPr lang="en-US"/>
          </a:p>
        </p:txBody>
      </p:sp>
    </p:spTree>
    <p:extLst>
      <p:ext uri="{BB962C8B-B14F-4D97-AF65-F5344CB8AC3E}">
        <p14:creationId xmlns:p14="http://schemas.microsoft.com/office/powerpoint/2010/main" val="90635880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63</a:t>
            </a:fld>
            <a:endParaRPr lang="en-US"/>
          </a:p>
        </p:txBody>
      </p:sp>
    </p:spTree>
    <p:extLst>
      <p:ext uri="{BB962C8B-B14F-4D97-AF65-F5344CB8AC3E}">
        <p14:creationId xmlns:p14="http://schemas.microsoft.com/office/powerpoint/2010/main" val="186992758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64</a:t>
            </a:fld>
            <a:endParaRPr lang="en-US"/>
          </a:p>
        </p:txBody>
      </p:sp>
    </p:spTree>
    <p:extLst>
      <p:ext uri="{BB962C8B-B14F-4D97-AF65-F5344CB8AC3E}">
        <p14:creationId xmlns:p14="http://schemas.microsoft.com/office/powerpoint/2010/main" val="30260688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4902BFD9-934F-492E-943B-68F8FBBC8983}" type="slidenum">
              <a:rPr lang="en-US" smtClean="0"/>
              <a:pPr/>
              <a:t>65</a:t>
            </a:fld>
            <a:endParaRPr lang="en-US"/>
          </a:p>
        </p:txBody>
      </p:sp>
    </p:spTree>
    <p:extLst>
      <p:ext uri="{BB962C8B-B14F-4D97-AF65-F5344CB8AC3E}">
        <p14:creationId xmlns:p14="http://schemas.microsoft.com/office/powerpoint/2010/main" val="381729589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66</a:t>
            </a:fld>
            <a:endParaRPr lang="en-US"/>
          </a:p>
        </p:txBody>
      </p:sp>
    </p:spTree>
    <p:extLst>
      <p:ext uri="{BB962C8B-B14F-4D97-AF65-F5344CB8AC3E}">
        <p14:creationId xmlns:p14="http://schemas.microsoft.com/office/powerpoint/2010/main" val="146194969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67</a:t>
            </a:fld>
            <a:endParaRPr lang="en-US"/>
          </a:p>
        </p:txBody>
      </p:sp>
    </p:spTree>
    <p:extLst>
      <p:ext uri="{BB962C8B-B14F-4D97-AF65-F5344CB8AC3E}">
        <p14:creationId xmlns:p14="http://schemas.microsoft.com/office/powerpoint/2010/main" val="274546042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68</a:t>
            </a:fld>
            <a:endParaRPr lang="en-US"/>
          </a:p>
        </p:txBody>
      </p:sp>
    </p:spTree>
    <p:extLst>
      <p:ext uri="{BB962C8B-B14F-4D97-AF65-F5344CB8AC3E}">
        <p14:creationId xmlns:p14="http://schemas.microsoft.com/office/powerpoint/2010/main" val="42192123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69</a:t>
            </a:fld>
            <a:endParaRPr lang="en-US"/>
          </a:p>
        </p:txBody>
      </p:sp>
    </p:spTree>
    <p:extLst>
      <p:ext uri="{BB962C8B-B14F-4D97-AF65-F5344CB8AC3E}">
        <p14:creationId xmlns:p14="http://schemas.microsoft.com/office/powerpoint/2010/main" val="317274227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70</a:t>
            </a:fld>
            <a:endParaRPr lang="en-US"/>
          </a:p>
        </p:txBody>
      </p:sp>
    </p:spTree>
    <p:extLst>
      <p:ext uri="{BB962C8B-B14F-4D97-AF65-F5344CB8AC3E}">
        <p14:creationId xmlns:p14="http://schemas.microsoft.com/office/powerpoint/2010/main" val="205369166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02BFD9-934F-492E-943B-68F8FBBC8983}" type="slidenum">
              <a:rPr lang="en-US" smtClean="0"/>
              <a:pPr/>
              <a:t>71</a:t>
            </a:fld>
            <a:endParaRPr lang="en-US"/>
          </a:p>
        </p:txBody>
      </p:sp>
    </p:spTree>
    <p:extLst>
      <p:ext uri="{BB962C8B-B14F-4D97-AF65-F5344CB8AC3E}">
        <p14:creationId xmlns:p14="http://schemas.microsoft.com/office/powerpoint/2010/main" val="178351325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605C47E-AA60-4CB3-8D69-30958A3F9F84}" type="slidenum">
              <a:rPr lang="en-US" altLang="de-DE" sz="1300"/>
              <a:pPr eaLnBrk="1" hangingPunct="1">
                <a:spcBef>
                  <a:spcPct val="0"/>
                </a:spcBef>
              </a:pPr>
              <a:t>73</a:t>
            </a:fld>
            <a:endParaRPr lang="en-US" altLang="de-DE" sz="1300"/>
          </a:p>
        </p:txBody>
      </p:sp>
      <p:sp>
        <p:nvSpPr>
          <p:cNvPr id="156675" name="Rectangle 2"/>
          <p:cNvSpPr>
            <a:spLocks noGrp="1" noRot="1" noChangeAspect="1" noChangeArrowheads="1" noTextEdit="1"/>
          </p:cNvSpPr>
          <p:nvPr>
            <p:ph type="sldImg"/>
          </p:nvPr>
        </p:nvSpPr>
        <p:spPr>
          <a:xfrm>
            <a:off x="139700" y="768350"/>
            <a:ext cx="6821488" cy="3836988"/>
          </a:xfrm>
          <a:ln/>
        </p:spPr>
      </p:sp>
      <p:sp>
        <p:nvSpPr>
          <p:cNvPr id="1566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38740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kl]</a:t>
            </a:r>
            <a:r>
              <a:rPr lang="en-US" altLang="ko-KR" dirty="0" err="1">
                <a:solidFill>
                  <a:srgbClr val="004992"/>
                </a:solidFill>
              </a:rPr>
              <a:t>lhfhf</a:t>
            </a:r>
            <a:r>
              <a:rPr lang="en-US" altLang="ko-KR" dirty="0">
                <a:solidFill>
                  <a:srgbClr val="004992"/>
                </a:solidFill>
              </a:rPr>
              <a:t>]</a:t>
            </a:r>
            <a:r>
              <a:rPr lang="en-US" altLang="ko-KR" dirty="0" err="1">
                <a:solidFill>
                  <a:srgbClr val="004992"/>
                </a:solidFill>
              </a:rPr>
              <a:t>dpot</a:t>
            </a:r>
            <a:r>
              <a:rPr lang="en-US" altLang="ko-KR" dirty="0">
                <a:solidFill>
                  <a:srgbClr val="004992"/>
                </a:solidFill>
              </a:rPr>
              <a:t>] </a:t>
            </a:r>
            <a:r>
              <a:rPr lang="en-US" altLang="ko-KR" dirty="0" err="1">
                <a:solidFill>
                  <a:srgbClr val="004992"/>
                </a:solidFill>
              </a:rPr>
              <a:t>gapw</a:t>
            </a:r>
            <a:r>
              <a:rPr lang="en-US" altLang="ko-KR" dirty="0">
                <a:solidFill>
                  <a:srgbClr val="004992"/>
                </a:solidFill>
              </a:rPr>
              <a:t>]r]</a:t>
            </a:r>
            <a:r>
              <a:rPr lang="en-US" altLang="ko-KR" dirty="0" err="1">
                <a:solidFill>
                  <a:srgbClr val="004992"/>
                </a:solidFill>
              </a:rPr>
              <a:t>rp</a:t>
            </a:r>
            <a:r>
              <a:rPr lang="en-US" altLang="ko-KR" dirty="0">
                <a:solidFill>
                  <a:srgbClr val="004992"/>
                </a:solidFill>
              </a:rPr>
              <a:t> (</a:t>
            </a:r>
            <a:r>
              <a:rPr lang="en-US" altLang="ko-KR" dirty="0" err="1">
                <a:solidFill>
                  <a:srgbClr val="004992"/>
                </a:solidFill>
              </a:rPr>
              <a:t>vk</a:t>
            </a:r>
            <a:r>
              <a:rPr lang="en-US" altLang="ko-KR" dirty="0">
                <a:solidFill>
                  <a:srgbClr val="004992"/>
                </a:solidFill>
              </a:rPr>
              <a:t>]</a:t>
            </a:r>
            <a:r>
              <a:rPr lang="en-US" altLang="ko-KR" dirty="0" err="1">
                <a:solidFill>
                  <a:srgbClr val="004992"/>
                </a:solidFill>
              </a:rPr>
              <a:t>rpo</a:t>
            </a:r>
            <a:r>
              <a:rPr lang="en-US" altLang="ko-KR" dirty="0">
                <a:solidFill>
                  <a:srgbClr val="004992"/>
                </a:solidFill>
              </a:rPr>
              <a:t>) </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,e]j </a:t>
            </a:r>
            <a:r>
              <a:rPr lang="en-US" altLang="ko-KR" sz="1000" dirty="0" err="1">
                <a:latin typeface="+mj-lt"/>
              </a:rPr>
              <a:t>bjhFjpapy</a:t>
            </a:r>
            <a:r>
              <a:rPr lang="en-US" altLang="ko-KR" sz="1000" dirty="0">
                <a:latin typeface="+mj-lt"/>
              </a:rPr>
              <a:t>] gad]</a:t>
            </a:r>
            <a:r>
              <a:rPr lang="en-US" altLang="ko-KR" sz="1000" dirty="0" err="1">
                <a:latin typeface="+mj-lt"/>
              </a:rPr>
              <a:t>gLj</a:t>
            </a:r>
            <a:r>
              <a:rPr lang="en-US" altLang="ko-KR" sz="1000" dirty="0">
                <a:latin typeface="+mj-lt"/>
              </a:rPr>
              <a:t>]</a:t>
            </a:r>
            <a:r>
              <a:rPr lang="en-US" altLang="ko-KR" sz="1000" dirty="0" err="1">
                <a:latin typeface="+mj-lt"/>
              </a:rPr>
              <a:t>jg</a:t>
            </a:r>
            <a:r>
              <a:rPr lang="en-US" altLang="ko-KR" sz="1000" dirty="0">
                <a:latin typeface="+mj-lt"/>
              </a:rPr>
              <a:t>]</a:t>
            </a:r>
            <a:r>
              <a:rPr lang="en-US" altLang="ko-KR" sz="1000" dirty="0" err="1">
                <a:latin typeface="+mj-lt"/>
              </a:rPr>
              <a:t>gl</a:t>
            </a:r>
            <a:r>
              <a:rPr lang="en-US" altLang="ko-KR" sz="1000" dirty="0">
                <a:latin typeface="+mj-lt"/>
              </a:rPr>
              <a:t>]l </a:t>
            </a:r>
            <a:r>
              <a:rPr lang="en-US" altLang="ko-KR" sz="1000" dirty="0" err="1">
                <a:latin typeface="+mj-lt"/>
              </a:rPr>
              <a:t>gl</a:t>
            </a:r>
            <a:r>
              <a:rPr lang="en-US" altLang="ko-KR" sz="1000" dirty="0">
                <a:latin typeface="+mj-lt"/>
              </a:rPr>
              <a:t>']fs] </a:t>
            </a:r>
            <a:r>
              <a:rPr lang="en-US" altLang="ko-KR" sz="1000" dirty="0" err="1">
                <a:latin typeface="+mj-lt"/>
              </a:rPr>
              <a:t>Kiwna</a:t>
            </a:r>
            <a:r>
              <a:rPr lang="en-US" altLang="ko-KR" sz="1000" dirty="0">
                <a:latin typeface="+mj-lt"/>
              </a:rPr>
              <a:t> </a:t>
            </a:r>
            <a:r>
              <a:rPr lang="en-US" altLang="ko-KR" sz="1000" dirty="0" err="1">
                <a:latin typeface="+mj-lt"/>
              </a:rPr>
              <a:t>fiy"h</a:t>
            </a:r>
            <a:r>
              <a:rPr lang="en-US" altLang="ko-KR" sz="1000" dirty="0">
                <a:latin typeface="+mj-lt"/>
              </a:rPr>
              <a:t>]fs] kw]</a:t>
            </a:r>
            <a:r>
              <a:rPr lang="en-US" altLang="ko-KR" sz="1000" dirty="0" err="1">
                <a:latin typeface="+mj-lt"/>
              </a:rPr>
              <a:t>Wk</a:t>
            </a:r>
            <a:r>
              <a:rPr lang="en-US" altLang="ko-KR" sz="1000" dirty="0">
                <a:latin typeface="+mj-lt"/>
              </a:rPr>
              <a:t>] </a:t>
            </a:r>
            <a:r>
              <a:rPr lang="en-US" altLang="ko-KR" sz="1000" dirty="0" err="1">
                <a:latin typeface="+mj-lt"/>
              </a:rPr>
              <a:t>gjpg</a:t>
            </a:r>
            <a:r>
              <a:rPr lang="en-US" altLang="ko-KR" sz="1000" dirty="0">
                <a:latin typeface="+mj-lt"/>
              </a:rPr>
              <a:t>]g[</a:t>
            </a:r>
            <a:r>
              <a:rPr lang="en-US" altLang="ko-KR" sz="1000" dirty="0" err="1">
                <a:latin typeface="+mj-lt"/>
              </a:rPr>
              <a:t>upik</a:t>
            </a:r>
            <a:r>
              <a:rPr lang="en-US" altLang="ko-KR" sz="1000" dirty="0">
                <a:latin typeface="+mj-lt"/>
              </a:rPr>
              <a:t> </a:t>
            </a:r>
            <a:r>
              <a:rPr lang="en-US" altLang="ko-KR" sz="1000" dirty="0" err="1">
                <a:latin typeface="+mj-lt"/>
              </a:rPr>
              <a:t>chpikahsh</a:t>
            </a:r>
            <a:r>
              <a:rPr lang="en-US" altLang="ko-KR" sz="1000" dirty="0">
                <a:latin typeface="+mj-lt"/>
              </a:rPr>
              <a:t>]</a:t>
            </a:r>
            <a:r>
              <a:rPr lang="en-US" altLang="ko-KR" sz="1000" dirty="0" err="1">
                <a:latin typeface="+mj-lt"/>
              </a:rPr>
              <a:t>fshy</a:t>
            </a:r>
            <a:r>
              <a:rPr lang="en-US" altLang="ko-KR" sz="1000" dirty="0">
                <a:latin typeface="+mj-lt"/>
              </a:rPr>
              <a:t>] </a:t>
            </a:r>
            <a:r>
              <a:rPr lang="en-US" altLang="ko-KR" sz="1000" dirty="0" err="1">
                <a:latin typeface="+mj-lt"/>
              </a:rPr>
              <a:t>mDkjp</a:t>
            </a:r>
            <a:r>
              <a:rPr lang="en-US" altLang="ko-KR" sz="1000" dirty="0">
                <a:latin typeface="+mj-lt"/>
              </a:rPr>
              <a:t> </a:t>
            </a:r>
            <a:r>
              <a:rPr lang="en-US" altLang="ko-KR" sz="1000" dirty="0" err="1">
                <a:latin typeface="+mj-lt"/>
              </a:rPr>
              <a:t>tH</a:t>
            </a:r>
            <a:r>
              <a:rPr lang="en-US" altLang="ko-KR" sz="1000" dirty="0">
                <a:latin typeface="+mj-lt"/>
              </a:rPr>
              <a:t>']</a:t>
            </a:r>
            <a:r>
              <a:rPr lang="en-US" altLang="ko-KR" sz="1000" dirty="0" err="1">
                <a:latin typeface="+mj-lt"/>
              </a:rPr>
              <a:t>fg</a:t>
            </a:r>
            <a:r>
              <a:rPr lang="en-US" altLang="ko-KR" sz="1000" dirty="0">
                <a:latin typeface="+mj-lt"/>
              </a:rPr>
              <a:t>]</a:t>
            </a:r>
            <a:r>
              <a:rPr lang="en-US" altLang="ko-KR" sz="1000" dirty="0" err="1">
                <a:latin typeface="+mj-lt"/>
              </a:rPr>
              <a:t>gl</a:t>
            </a:r>
            <a:r>
              <a:rPr lang="en-US" altLang="ko-KR" sz="1000" dirty="0">
                <a:latin typeface="+mj-lt"/>
              </a:rPr>
              <a:t>]Ls]</a:t>
            </a:r>
            <a:r>
              <a:rPr lang="en-US" altLang="ko-KR" sz="1000" dirty="0" err="1">
                <a:latin typeface="+mj-lt"/>
              </a:rPr>
              <a:t>sJ</a:t>
            </a:r>
            <a:r>
              <a:rPr lang="en-US" altLang="ko-KR" sz="1000" dirty="0">
                <a:latin typeface="+mj-lt"/>
              </a:rPr>
              <a:t>. </a:t>
            </a:r>
            <a:r>
              <a:rPr lang="en-US" altLang="ko-KR" sz="1000" dirty="0" err="1">
                <a:latin typeface="+mj-lt"/>
              </a:rPr>
              <a:t>nkYk</a:t>
            </a:r>
            <a:r>
              <a:rPr lang="en-US" altLang="ko-KR" sz="1000" dirty="0">
                <a:latin typeface="+mj-lt"/>
              </a:rPr>
              <a:t>] </a:t>
            </a:r>
            <a:r>
              <a:rPr lang="en-US" altLang="ko-KR" sz="1000" dirty="0" err="1">
                <a:latin typeface="+mj-lt"/>
              </a:rPr>
              <a:t>tpgu</a:t>
            </a:r>
            <a:r>
              <a:rPr lang="en-US" altLang="ko-KR" sz="1000" dirty="0">
                <a:latin typeface="+mj-lt"/>
              </a:rPr>
              <a:t>';</a:t>
            </a:r>
            <a:r>
              <a:rPr lang="en-US" altLang="ko-KR" sz="1000" dirty="0" err="1">
                <a:latin typeface="+mj-lt"/>
              </a:rPr>
              <a:t>fSf</a:t>
            </a:r>
            <a:r>
              <a:rPr lang="en-US" altLang="ko-KR" sz="1000" dirty="0">
                <a:latin typeface="+mj-lt"/>
              </a:rPr>
              <a:t>]F (</a:t>
            </a:r>
            <a:r>
              <a:rPr lang="en-US" altLang="ko-KR" sz="1000" dirty="0" err="1">
                <a:latin typeface="+mj-lt"/>
              </a:rPr>
              <a:t>fiy"h</a:t>
            </a:r>
            <a:r>
              <a:rPr lang="en-US" altLang="ko-KR" sz="1000" dirty="0">
                <a:latin typeface="+mj-lt"/>
              </a:rPr>
              <a:t>]/ </a:t>
            </a:r>
            <a:r>
              <a:rPr lang="en-US" altLang="ko-KR" sz="1000" dirty="0" err="1">
                <a:latin typeface="+mj-lt"/>
              </a:rPr>
              <a:t>jiyg</a:t>
            </a:r>
            <a:r>
              <a:rPr lang="en-US" altLang="ko-KR" sz="1000" dirty="0">
                <a:latin typeface="+mj-lt"/>
              </a:rPr>
              <a:t>]g[) </a:t>
            </a:r>
            <a:r>
              <a:rPr lang="en-US" altLang="ko-KR" sz="1000" dirty="0" err="1">
                <a:latin typeface="+mj-lt"/>
              </a:rPr>
              <a:t>jat</a:t>
            </a:r>
            <a:r>
              <a:rPr lang="en-US" altLang="ko-KR" sz="1000" dirty="0">
                <a:latin typeface="+mj-lt"/>
              </a:rPr>
              <a:t>[f]</a:t>
            </a:r>
            <a:r>
              <a:rPr lang="en-US" altLang="ko-KR" sz="1000" dirty="0" err="1">
                <a:latin typeface="+mj-lt"/>
              </a:rPr>
              <a:t>Th</a:t>
            </a:r>
            <a:r>
              <a:rPr lang="en-US" altLang="ko-KR" sz="1000" dirty="0">
                <a:latin typeface="+mj-lt"/>
              </a:rPr>
              <a:t>]e]J ,e]j </a:t>
            </a:r>
            <a:r>
              <a:rPr lang="en-US" altLang="ko-KR" sz="1000" dirty="0" err="1">
                <a:latin typeface="+mj-lt"/>
              </a:rPr>
              <a:t>bjhFjpapd</a:t>
            </a:r>
            <a:r>
              <a:rPr lang="en-US" altLang="ko-KR" sz="1000" dirty="0">
                <a:latin typeface="+mj-lt"/>
              </a:rPr>
              <a:t>] </a:t>
            </a:r>
            <a:r>
              <a:rPr lang="en-US" altLang="ko-KR" sz="1000" dirty="0" err="1">
                <a:latin typeface="+mj-lt"/>
              </a:rPr>
              <a:t>Kotpy</a:t>
            </a:r>
            <a:r>
              <a:rPr lang="en-US" altLang="ko-KR" sz="1000" dirty="0">
                <a:latin typeface="+mj-lt"/>
              </a:rPr>
              <a:t>] </a:t>
            </a:r>
            <a:r>
              <a:rPr lang="en-US" altLang="ko-KR" sz="1000" dirty="0" err="1">
                <a:latin typeface="+mj-lt"/>
              </a:rPr>
              <a:t>ghh</a:t>
            </a:r>
            <a:r>
              <a:rPr lang="en-US" altLang="ko-KR" sz="1000" dirty="0">
                <a:latin typeface="+mj-lt"/>
              </a:rPr>
              <a:t>]f]</a:t>
            </a:r>
            <a:r>
              <a:rPr lang="en-US" altLang="ko-KR" sz="1000" dirty="0" err="1">
                <a:latin typeface="+mj-lt"/>
              </a:rPr>
              <a:t>ft</a:t>
            </a:r>
            <a:r>
              <a:rPr lang="en-US" altLang="ko-KR" sz="1000" dirty="0">
                <a:latin typeface="+mj-lt"/>
              </a:rPr>
              <a:t>[k].</a:t>
            </a:r>
            <a:endParaRPr lang="es-ES" altLang="de-DE" sz="1000" dirty="0">
              <a:latin typeface="+mj-l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kl]lhfhf]dpot] gapw]r]rp 3 – khWk; ek;gpf;iffs</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e-DE"/>
              <a:t>kl]lhfhf]dpot] gapw]r]rp 3 – khWk; ek;gpf;iffs</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5" y="2205344"/>
            <a:ext cx="5544000"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3" y="2205344"/>
            <a:ext cx="5544000"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kl]lhfhf]dpot] gapw]r]rp 3 – khWk; ek;gpf;iffs</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5" y="2205344"/>
            <a:ext cx="5544000"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kl]lhfhf]dpot] gapw]r]rp 3 – khWk; ek;gpf;iffs</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e-DE"/>
              <a:t>kl]lhfhf]dpot] gapw]r]rp 3 – khWk; ek;gpf;iffs</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e-DE"/>
              <a:t>kl]lhfhf]dpot] gapw]r]rp 3 – khWk; ek;gpf;iffs</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kl]lhfhf]dpot] gapw]r]rp 3 – khWk; ek;gpf;iffs</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r>
              <a:rPr lang="de-DE"/>
              <a:t>kl]lhfhf]dpot] gapw]r]rp 3 – khWk; ek;gpf;iffs</a:t>
            </a:r>
            <a:endParaRPr lang="de-DE" dirty="0"/>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Tamil-Aiswarya"/>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Tamil-Aiswarya"/>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Tamil-Aiswarya"/>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Tamil-Aiswarya"/>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Tamil-Aiswarya"/>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Tamil-Aiswarya"/>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1.jpeg"/><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19.png"/><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11.xml"/><Relationship Id="rId5" Type="http://schemas.openxmlformats.org/officeDocument/2006/relationships/image" Target="../media/image19.png"/><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22.jpeg"/></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7.xml"/><Relationship Id="rId1" Type="http://schemas.openxmlformats.org/officeDocument/2006/relationships/slideLayout" Target="../slideLayouts/slideLayout10.xml"/><Relationship Id="rId5" Type="http://schemas.openxmlformats.org/officeDocument/2006/relationships/image" Target="../media/image22.jpeg"/><Relationship Id="rId4" Type="http://schemas.openxmlformats.org/officeDocument/2006/relationships/image" Target="../media/image21.jpeg"/></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8.xml"/><Relationship Id="rId1" Type="http://schemas.openxmlformats.org/officeDocument/2006/relationships/slideLayout" Target="../slideLayouts/slideLayout11.xml"/><Relationship Id="rId5" Type="http://schemas.openxmlformats.org/officeDocument/2006/relationships/image" Target="../media/image22.jpeg"/><Relationship Id="rId4" Type="http://schemas.openxmlformats.org/officeDocument/2006/relationships/image" Target="../media/image21.jpeg"/></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0.xml"/><Relationship Id="rId1" Type="http://schemas.openxmlformats.org/officeDocument/2006/relationships/slideLayout" Target="../slideLayouts/slideLayout10.xml"/><Relationship Id="rId4" Type="http://schemas.openxmlformats.org/officeDocument/2006/relationships/image" Target="../media/image24.jpeg"/></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1.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5.png"/></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2.xml"/><Relationship Id="rId1" Type="http://schemas.openxmlformats.org/officeDocument/2006/relationships/slideLayout" Target="../slideLayouts/slideLayout11.xml"/><Relationship Id="rId5" Type="http://schemas.openxmlformats.org/officeDocument/2006/relationships/image" Target="../media/image24.jpeg"/><Relationship Id="rId4" Type="http://schemas.openxmlformats.org/officeDocument/2006/relationships/image" Target="../media/image25.png"/></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4.xml"/><Relationship Id="rId1" Type="http://schemas.openxmlformats.org/officeDocument/2006/relationships/slideLayout" Target="../slideLayouts/slideLayout10.xml"/><Relationship Id="rId4" Type="http://schemas.openxmlformats.org/officeDocument/2006/relationships/image" Target="../media/image28.jpeg"/></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5.xml"/><Relationship Id="rId1" Type="http://schemas.openxmlformats.org/officeDocument/2006/relationships/slideLayout" Target="../slideLayouts/slideLayout10.xml"/><Relationship Id="rId5" Type="http://schemas.openxmlformats.org/officeDocument/2006/relationships/image" Target="../media/image27.jpeg"/><Relationship Id="rId4" Type="http://schemas.openxmlformats.org/officeDocument/2006/relationships/image" Target="../media/image28.jpeg"/></Relationships>
</file>

<file path=ppt/slides/_rels/slide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6.xml"/><Relationship Id="rId1" Type="http://schemas.openxmlformats.org/officeDocument/2006/relationships/slideLayout" Target="../slideLayouts/slideLayout11.xml"/><Relationship Id="rId5" Type="http://schemas.openxmlformats.org/officeDocument/2006/relationships/image" Target="../media/image27.jpeg"/><Relationship Id="rId4" Type="http://schemas.openxmlformats.org/officeDocument/2006/relationships/image" Target="../media/image28.jpeg"/></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8.xml"/><Relationship Id="rId1" Type="http://schemas.openxmlformats.org/officeDocument/2006/relationships/slideLayout" Target="../slideLayouts/slideLayout10.xml"/><Relationship Id="rId4" Type="http://schemas.openxmlformats.org/officeDocument/2006/relationships/image" Target="../media/image30.jpeg"/></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9.xml"/><Relationship Id="rId1" Type="http://schemas.openxmlformats.org/officeDocument/2006/relationships/slideLayout" Target="../slideLayouts/slideLayout10.xml"/><Relationship Id="rId5" Type="http://schemas.openxmlformats.org/officeDocument/2006/relationships/image" Target="../media/image34.jpeg"/><Relationship Id="rId4" Type="http://schemas.openxmlformats.org/officeDocument/2006/relationships/image" Target="../media/image33.jpeg"/></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0.xml"/><Relationship Id="rId1" Type="http://schemas.openxmlformats.org/officeDocument/2006/relationships/slideLayout" Target="../slideLayouts/slideLayout11.xml"/><Relationship Id="rId5" Type="http://schemas.openxmlformats.org/officeDocument/2006/relationships/image" Target="../media/image34.jpeg"/><Relationship Id="rId4" Type="http://schemas.openxmlformats.org/officeDocument/2006/relationships/image" Target="../media/image32.jpeg"/></Relationships>
</file>

<file path=ppt/slides/_rels/slide4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3.xml"/><Relationship Id="rId1" Type="http://schemas.openxmlformats.org/officeDocument/2006/relationships/slideLayout" Target="../slideLayouts/slideLayout10.xml"/><Relationship Id="rId4" Type="http://schemas.openxmlformats.org/officeDocument/2006/relationships/image" Target="../media/image36.jpeg"/></Relationships>
</file>

<file path=ppt/slides/_rels/slide4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4.xml"/><Relationship Id="rId1" Type="http://schemas.openxmlformats.org/officeDocument/2006/relationships/slideLayout" Target="../slideLayouts/slideLayout10.xml"/><Relationship Id="rId5" Type="http://schemas.openxmlformats.org/officeDocument/2006/relationships/image" Target="../media/image37.jpeg"/><Relationship Id="rId4" Type="http://schemas.openxmlformats.org/officeDocument/2006/relationships/image" Target="../media/image36.jpeg"/></Relationships>
</file>

<file path=ppt/slides/_rels/slide4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5.xml"/><Relationship Id="rId1" Type="http://schemas.openxmlformats.org/officeDocument/2006/relationships/slideLayout" Target="../slideLayouts/slideLayout11.xml"/><Relationship Id="rId5" Type="http://schemas.openxmlformats.org/officeDocument/2006/relationships/image" Target="../media/image37.jpeg"/><Relationship Id="rId4" Type="http://schemas.openxmlformats.org/officeDocument/2006/relationships/image" Target="../media/image36.jpeg"/></Relationships>
</file>

<file path=ppt/slides/_rels/slide4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7.xml"/><Relationship Id="rId1" Type="http://schemas.openxmlformats.org/officeDocument/2006/relationships/slideLayout" Target="../slideLayouts/slideLayout10.xml"/><Relationship Id="rId4" Type="http://schemas.openxmlformats.org/officeDocument/2006/relationships/image" Target="../media/image38.png"/></Relationships>
</file>

<file path=ppt/slides/_rels/slide4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8.xml"/><Relationship Id="rId1" Type="http://schemas.openxmlformats.org/officeDocument/2006/relationships/slideLayout" Target="../slideLayouts/slideLayout10.xml"/><Relationship Id="rId5" Type="http://schemas.openxmlformats.org/officeDocument/2006/relationships/image" Target="../media/image38.png"/><Relationship Id="rId4" Type="http://schemas.openxmlformats.org/officeDocument/2006/relationships/image" Target="../media/image39.png"/></Relationships>
</file>

<file path=ppt/slides/_rels/slide4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38.png"/><Relationship Id="rId4" Type="http://schemas.openxmlformats.org/officeDocument/2006/relationships/image" Target="../media/image39.png"/></Relationships>
</file>

<file path=ppt/slides/_rels/slide5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1.xml"/><Relationship Id="rId1" Type="http://schemas.openxmlformats.org/officeDocument/2006/relationships/slideLayout" Target="../slideLayouts/slideLayout10.xml"/><Relationship Id="rId4" Type="http://schemas.openxmlformats.org/officeDocument/2006/relationships/image" Target="../media/image41.jpeg"/></Relationships>
</file>

<file path=ppt/slides/_rels/slide5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2.xml"/><Relationship Id="rId1" Type="http://schemas.openxmlformats.org/officeDocument/2006/relationships/slideLayout" Target="../slideLayouts/slideLayout10.xml"/><Relationship Id="rId5" Type="http://schemas.openxmlformats.org/officeDocument/2006/relationships/image" Target="../media/image43.jpeg"/><Relationship Id="rId4" Type="http://schemas.openxmlformats.org/officeDocument/2006/relationships/image" Target="../media/image42.jpeg"/></Relationships>
</file>

<file path=ppt/slides/_rels/slide5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3.xml"/><Relationship Id="rId1" Type="http://schemas.openxmlformats.org/officeDocument/2006/relationships/slideLayout" Target="../slideLayouts/slideLayout11.xml"/><Relationship Id="rId5" Type="http://schemas.openxmlformats.org/officeDocument/2006/relationships/image" Target="../media/image43.jpeg"/><Relationship Id="rId4" Type="http://schemas.openxmlformats.org/officeDocument/2006/relationships/image" Target="../media/image41.jpeg"/></Relationships>
</file>

<file path=ppt/slides/_rels/slide5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5.xml"/><Relationship Id="rId1" Type="http://schemas.openxmlformats.org/officeDocument/2006/relationships/slideLayout" Target="../slideLayouts/slideLayout10.xml"/><Relationship Id="rId4" Type="http://schemas.openxmlformats.org/officeDocument/2006/relationships/image" Target="../media/image44.jpeg"/></Relationships>
</file>

<file path=ppt/slides/_rels/slide5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6.xml"/><Relationship Id="rId1" Type="http://schemas.openxmlformats.org/officeDocument/2006/relationships/slideLayout" Target="../slideLayouts/slideLayout10.xml"/><Relationship Id="rId5" Type="http://schemas.openxmlformats.org/officeDocument/2006/relationships/image" Target="../media/image45.png"/><Relationship Id="rId4" Type="http://schemas.openxmlformats.org/officeDocument/2006/relationships/image" Target="../media/image44.jpeg"/></Relationships>
</file>

<file path=ppt/slides/_rels/slide5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7.xml"/><Relationship Id="rId1" Type="http://schemas.openxmlformats.org/officeDocument/2006/relationships/slideLayout" Target="../slideLayouts/slideLayout11.xml"/><Relationship Id="rId5" Type="http://schemas.openxmlformats.org/officeDocument/2006/relationships/image" Target="../media/image45.png"/><Relationship Id="rId4" Type="http://schemas.openxmlformats.org/officeDocument/2006/relationships/image" Target="../media/image44.jpeg"/></Relationships>
</file>

<file path=ppt/slides/_rels/slide5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9.xml"/><Relationship Id="rId1" Type="http://schemas.openxmlformats.org/officeDocument/2006/relationships/slideLayout" Target="../slideLayouts/slideLayout10.xml"/><Relationship Id="rId4" Type="http://schemas.openxmlformats.org/officeDocument/2006/relationships/image" Target="../media/image48.jpeg"/></Relationships>
</file>

<file path=ppt/slides/_rels/slide6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0.xml"/><Relationship Id="rId1" Type="http://schemas.openxmlformats.org/officeDocument/2006/relationships/slideLayout" Target="../slideLayouts/slideLayout10.xml"/><Relationship Id="rId5" Type="http://schemas.openxmlformats.org/officeDocument/2006/relationships/image" Target="../media/image49.jpeg"/><Relationship Id="rId4" Type="http://schemas.openxmlformats.org/officeDocument/2006/relationships/image" Target="../media/image48.jpeg"/></Relationships>
</file>

<file path=ppt/slides/_rels/slide6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1.xml"/><Relationship Id="rId1" Type="http://schemas.openxmlformats.org/officeDocument/2006/relationships/slideLayout" Target="../slideLayouts/slideLayout11.xml"/><Relationship Id="rId5" Type="http://schemas.openxmlformats.org/officeDocument/2006/relationships/image" Target="../media/image49.jpeg"/><Relationship Id="rId4" Type="http://schemas.openxmlformats.org/officeDocument/2006/relationships/image" Target="../media/image48.jpeg"/></Relationships>
</file>

<file path=ppt/slides/_rels/slide6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3.xml"/><Relationship Id="rId1" Type="http://schemas.openxmlformats.org/officeDocument/2006/relationships/slideLayout" Target="../slideLayouts/slideLayout10.xml"/><Relationship Id="rId4" Type="http://schemas.openxmlformats.org/officeDocument/2006/relationships/image" Target="../media/image51.png"/></Relationships>
</file>

<file path=ppt/slides/_rels/slide6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4.xml"/><Relationship Id="rId1" Type="http://schemas.openxmlformats.org/officeDocument/2006/relationships/slideLayout" Target="../slideLayouts/slideLayout10.xml"/><Relationship Id="rId5" Type="http://schemas.openxmlformats.org/officeDocument/2006/relationships/image" Target="../media/image52.png"/><Relationship Id="rId4" Type="http://schemas.openxmlformats.org/officeDocument/2006/relationships/image" Target="../media/image51.png"/></Relationships>
</file>

<file path=ppt/slides/_rels/slide6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5.xml"/><Relationship Id="rId1" Type="http://schemas.openxmlformats.org/officeDocument/2006/relationships/slideLayout" Target="../slideLayouts/slideLayout11.xml"/><Relationship Id="rId5" Type="http://schemas.openxmlformats.org/officeDocument/2006/relationships/image" Target="../media/image52.png"/><Relationship Id="rId4" Type="http://schemas.openxmlformats.org/officeDocument/2006/relationships/image" Target="../media/image51.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72.xml"/><Relationship Id="rId1" Type="http://schemas.openxmlformats.org/officeDocument/2006/relationships/slideLayout" Target="../slideLayouts/slideLayout5.xml"/><Relationship Id="rId4" Type="http://schemas.openxmlformats.org/officeDocument/2006/relationships/image" Target="../media/image54.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err="1">
                <a:latin typeface="+mn-lt"/>
                <a:ea typeface="+mn-ea"/>
                <a:cs typeface="+mn-cs"/>
              </a:rPr>
              <a:t>vk</a:t>
            </a:r>
            <a:r>
              <a:rPr lang="en-US" altLang="ja-JP" dirty="0">
                <a:latin typeface="+mn-lt"/>
                <a:ea typeface="+mn-ea"/>
                <a:cs typeface="+mn-cs"/>
              </a:rPr>
              <a:t>]</a:t>
            </a:r>
            <a:r>
              <a:rPr lang="en-US" altLang="ja-JP" dirty="0" err="1">
                <a:latin typeface="+mn-lt"/>
                <a:ea typeface="+mn-ea"/>
                <a:cs typeface="+mn-cs"/>
              </a:rPr>
              <a:t>rpo</a:t>
            </a:r>
            <a:r>
              <a:rPr lang="en-US" altLang="ja-JP" dirty="0">
                <a:latin typeface="+mn-lt"/>
                <a:ea typeface="+mn-ea"/>
                <a:cs typeface="+mn-cs"/>
              </a:rPr>
              <a:t> </a:t>
            </a:r>
            <a:r>
              <a:rPr lang="en-US" altLang="ja-JP" dirty="0">
                <a:latin typeface="Calibri Light" panose="020F0302020204030204" pitchFamily="34" charset="0"/>
                <a:ea typeface="+mn-ea"/>
                <a:cs typeface="Calibri Light" panose="020F0302020204030204" pitchFamily="34" charset="0"/>
              </a:rPr>
              <a:t>3</a:t>
            </a:r>
            <a:r>
              <a:rPr lang="en-US" altLang="ja-JP" dirty="0">
                <a:latin typeface="+mn-lt"/>
                <a:ea typeface="+mn-ea"/>
                <a:cs typeface="+mn-cs"/>
              </a:rPr>
              <a:t> </a:t>
            </a:r>
            <a:r>
              <a:rPr lang="en-US" altLang="ja-JP" dirty="0">
                <a:latin typeface="Calibri Light" panose="020F0302020204030204" pitchFamily="34" charset="0"/>
                <a:ea typeface="+mn-ea"/>
                <a:cs typeface="Calibri Light" panose="020F0302020204030204" pitchFamily="34" charset="0"/>
              </a:rPr>
              <a:t>A</a:t>
            </a:r>
            <a:r>
              <a:rPr lang="en-US" altLang="ja-JP" dirty="0">
                <a:latin typeface="+mn-lt"/>
                <a:ea typeface="+mn-ea"/>
                <a:cs typeface="+mn-cs"/>
              </a:rPr>
              <a:t> – </a:t>
            </a:r>
            <a:r>
              <a:rPr lang="en-US" altLang="ja-JP" dirty="0" err="1">
                <a:latin typeface="+mn-lt"/>
                <a:ea typeface="+mn-ea"/>
                <a:cs typeface="+mn-cs"/>
              </a:rPr>
              <a:t>khWk</a:t>
            </a:r>
            <a:r>
              <a:rPr lang="en-US" altLang="ja-JP" dirty="0">
                <a:latin typeface="+mn-lt"/>
                <a:ea typeface="+mn-ea"/>
                <a:cs typeface="+mn-cs"/>
              </a:rPr>
              <a:t>; </a:t>
            </a:r>
            <a:r>
              <a:rPr lang="en-US" altLang="ja-JP" dirty="0" err="1">
                <a:latin typeface="+mn-lt"/>
                <a:ea typeface="+mn-ea"/>
                <a:cs typeface="+mn-cs"/>
              </a:rPr>
              <a:t>ek;gpf;iffs</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Calibri Light" panose="020F0302020204030204" pitchFamily="34" charset="0"/>
                <a:cs typeface="Calibri Light" panose="020F0302020204030204" pitchFamily="34" charset="0"/>
              </a:rPr>
              <a:t>© Moritz, Woodward &amp; Ravi Shankar</a:t>
            </a:r>
            <a:r>
              <a:rPr lang="nl-NL" sz="1600">
                <a:solidFill>
                  <a:srgbClr val="004992"/>
                </a:solidFill>
                <a:latin typeface="Calibri Light" panose="020F0302020204030204" pitchFamily="34" charset="0"/>
                <a:cs typeface="Calibri Light" panose="020F0302020204030204" pitchFamily="34" charset="0"/>
              </a:rPr>
              <a:t> (9|22</a:t>
            </a:r>
            <a:r>
              <a:rPr lang="nl-NL" sz="1600" dirty="0">
                <a:solidFill>
                  <a:srgbClr val="004992"/>
                </a:solidFill>
                <a:latin typeface="Calibri Light" panose="020F0302020204030204" pitchFamily="34" charset="0"/>
                <a:cs typeface="Calibri Light" panose="020F0302020204030204" pitchFamily="34" charset="0"/>
              </a:rPr>
              <a:t>)</a:t>
            </a:r>
            <a:endParaRPr lang="pt-BR" sz="1600" dirty="0">
              <a:solidFill>
                <a:srgbClr val="004992"/>
              </a:solidFill>
              <a:latin typeface="Calibri Light" panose="020F0302020204030204" pitchFamily="34" charset="0"/>
              <a:cs typeface="Calibri Light" panose="020F0302020204030204" pitchFamily="34" charset="0"/>
            </a:endParaRPr>
          </a:p>
          <a:p>
            <a:pPr>
              <a:lnSpc>
                <a:spcPct val="100000"/>
              </a:lnSpc>
              <a:spcBef>
                <a:spcPts val="0"/>
              </a:spcBef>
            </a:pPr>
            <a:r>
              <a:rPr lang="pt-BR" sz="1600" dirty="0">
                <a:solidFill>
                  <a:srgbClr val="004992"/>
                </a:solidFill>
                <a:latin typeface="Calibri Light" panose="020F0302020204030204" pitchFamily="34" charset="0"/>
                <a:cs typeface="Calibri Light" panose="020F0302020204030204" pitchFamily="34" charset="0"/>
              </a:rPr>
              <a:t>www.uke.de/mct</a:t>
            </a:r>
          </a:p>
        </p:txBody>
      </p:sp>
    </p:spTree>
    <p:extLst>
      <p:ext uri="{BB962C8B-B14F-4D97-AF65-F5344CB8AC3E}">
        <p14:creationId xmlns:p14="http://schemas.microsoft.com/office/powerpoint/2010/main" val="2722733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rPr>
              <a:t>khWk; ek;gpf;iffs;</a:t>
            </a:r>
            <a:endParaRPr lang="en-US" sz="3600" dirty="0">
              <a:solidFill>
                <a:srgbClr val="004992"/>
              </a:solidFill>
            </a:endParaRPr>
          </a:p>
        </p:txBody>
      </p:sp>
      <p:sp>
        <p:nvSpPr>
          <p:cNvPr id="7" name="Content Placeholder 6"/>
          <p:cNvSpPr>
            <a:spLocks noGrp="1"/>
          </p:cNvSpPr>
          <p:nvPr>
            <p:ph idx="1"/>
          </p:nvPr>
        </p:nvSpPr>
        <p:spPr>
          <a:xfrm>
            <a:off x="408955" y="2204864"/>
            <a:ext cx="11340000" cy="4248000"/>
          </a:xfrm>
        </p:spPr>
        <p:txBody>
          <a:bodyPr/>
          <a:lstStyle/>
          <a:p>
            <a:pPr lvl="0" defTabSz="914400">
              <a:buClr>
                <a:srgbClr val="086B9C"/>
              </a:buClr>
            </a:pPr>
            <a:r>
              <a:rPr lang="en-US" sz="2400" dirty="0" err="1">
                <a:solidFill>
                  <a:srgbClr val="333333"/>
                </a:solidFill>
              </a:rPr>
              <a:t>kdpjdpd</a:t>
            </a:r>
            <a:r>
              <a:rPr lang="en-US" sz="2400" dirty="0">
                <a:solidFill>
                  <a:srgbClr val="333333"/>
                </a:solidFill>
              </a:rPr>
              <a:t>; ,</a:t>
            </a:r>
            <a:r>
              <a:rPr lang="en-US" sz="2400" dirty="0" err="1">
                <a:solidFill>
                  <a:srgbClr val="333333"/>
                </a:solidFill>
              </a:rPr>
              <a:t>ay;g</a:t>
            </a:r>
            <a:r>
              <a:rPr lang="en-US" sz="2400" dirty="0">
                <a:solidFill>
                  <a:srgbClr val="333333"/>
                </a:solidFill>
              </a:rPr>
              <a:t>[[ </a:t>
            </a:r>
            <a:r>
              <a:rPr lang="en-US" sz="2400" dirty="0" err="1">
                <a:solidFill>
                  <a:srgbClr val="333333"/>
                </a:solidFill>
              </a:rPr>
              <a:t>Kjy</a:t>
            </a:r>
            <a:r>
              <a:rPr lang="en-US" sz="2400" dirty="0">
                <a:solidFill>
                  <a:srgbClr val="333333"/>
                </a:solidFill>
              </a:rPr>
              <a:t>] </a:t>
            </a:r>
            <a:r>
              <a:rPr lang="en-US" sz="2400" dirty="0" err="1">
                <a:solidFill>
                  <a:srgbClr val="333333"/>
                </a:solidFill>
              </a:rPr>
              <a:t>mgpg</a:t>
            </a:r>
            <a:r>
              <a:rPr lang="en-US" sz="2400" dirty="0">
                <a:solidFill>
                  <a:srgbClr val="333333"/>
                </a:solidFill>
              </a:rPr>
              <a:t>]</a:t>
            </a:r>
            <a:r>
              <a:rPr lang="en-US" sz="2400" dirty="0" err="1">
                <a:solidFill>
                  <a:srgbClr val="333333"/>
                </a:solidFill>
              </a:rPr>
              <a:t>uhaj;ij</a:t>
            </a:r>
            <a:r>
              <a:rPr lang="en-IN" sz="2400" dirty="0">
                <a:solidFill>
                  <a:srgbClr val="333333"/>
                </a:solidFill>
              </a:rPr>
              <a:t>n</a:t>
            </a:r>
            <a:r>
              <a:rPr lang="en-US" sz="2400" dirty="0">
                <a:solidFill>
                  <a:srgbClr val="333333"/>
                </a:solidFill>
              </a:rPr>
              <a:t>a </a:t>
            </a:r>
            <a:r>
              <a:rPr lang="en-US" sz="2400" dirty="0" err="1">
                <a:solidFill>
                  <a:srgbClr val="333333"/>
                </a:solidFill>
              </a:rPr>
              <a:t>jf;f</a:t>
            </a:r>
            <a:r>
              <a:rPr lang="en-US" sz="2400" dirty="0">
                <a:solidFill>
                  <a:srgbClr val="333333"/>
                </a:solidFill>
              </a:rPr>
              <a:t> </a:t>
            </a:r>
            <a:r>
              <a:rPr lang="en-US" sz="2400" dirty="0" err="1">
                <a:solidFill>
                  <a:srgbClr val="333333"/>
                </a:solidFill>
              </a:rPr>
              <a:t>itj;Jf</a:t>
            </a:r>
            <a:r>
              <a:rPr lang="en-US" sz="2400" dirty="0">
                <a:solidFill>
                  <a:srgbClr val="333333"/>
                </a:solidFill>
              </a:rPr>
              <a:t>; </a:t>
            </a:r>
            <a:r>
              <a:rPr lang="en-US" sz="2400" dirty="0" err="1">
                <a:solidFill>
                  <a:srgbClr val="333333"/>
                </a:solidFill>
              </a:rPr>
              <a:t>bfhs;tjh</a:t>
            </a:r>
            <a:r>
              <a:rPr lang="en-IN" sz="2400" dirty="0">
                <a:solidFill>
                  <a:srgbClr val="333333"/>
                </a:solidFill>
              </a:rPr>
              <a:t>F</a:t>
            </a:r>
            <a:r>
              <a:rPr lang="en-US" sz="2400" dirty="0">
                <a:solidFill>
                  <a:srgbClr val="333333"/>
                </a:solidFill>
              </a:rPr>
              <a:t>k] </a:t>
            </a:r>
            <a:r>
              <a:rPr lang="en-US" sz="2400" dirty="0">
                <a:solidFill>
                  <a:srgbClr val="333333"/>
                </a:solidFill>
                <a:ea typeface="Verdana" panose="020B0604030504040204" pitchFamily="34" charset="0"/>
                <a:cs typeface="Verdana" panose="020B0604030504040204" pitchFamily="34" charset="0"/>
              </a:rPr>
              <a:t>(</a:t>
            </a:r>
            <a:r>
              <a:rPr lang="en-US" sz="2400" dirty="0" err="1">
                <a:solidFill>
                  <a:srgbClr val="333333"/>
                </a:solidFill>
              </a:rPr>
              <a:t>v</a:t>
            </a:r>
            <a:r>
              <a:rPr lang="en-US" sz="2400" dirty="0" err="1">
                <a:solidFill>
                  <a:srgbClr val="333333"/>
                </a:solidFill>
                <a:ea typeface="Verdana" panose="020B0604030504040204" pitchFamily="34" charset="0"/>
                <a:cs typeface="Verdana" panose="020B0604030504040204" pitchFamily="34" charset="0"/>
              </a:rPr>
              <a:t>.</a:t>
            </a:r>
            <a:r>
              <a:rPr lang="en-US" sz="2400" dirty="0" err="1">
                <a:solidFill>
                  <a:srgbClr val="333333"/>
                </a:solidFill>
              </a:rPr>
              <a:t>fh</a:t>
            </a:r>
            <a:r>
              <a:rPr lang="en-US" sz="2400" dirty="0">
                <a:solidFill>
                  <a:srgbClr val="333333"/>
                </a:solidFill>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ghugl;rk</a:t>
            </a:r>
            <a:r>
              <a:rPr lang="en-US" sz="2400">
                <a:solidFill>
                  <a:srgbClr val="333333"/>
                </a:solidFill>
              </a:rPr>
              <a:t>;</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rPr>
              <a:t> </a:t>
            </a:r>
            <a:r>
              <a:rPr lang="en-US" sz="2400">
                <a:solidFill>
                  <a:srgbClr val="333333"/>
                </a:solidFill>
                <a:ea typeface="Verdana" panose="020B0604030504040204" pitchFamily="34" charset="0"/>
                <a:cs typeface="Verdana" panose="020B0604030504040204" pitchFamily="34" charset="0"/>
              </a:rPr>
              <a:t>“</a:t>
            </a:r>
            <a:r>
              <a:rPr lang="en-US" sz="2400">
                <a:solidFill>
                  <a:srgbClr val="333333"/>
                </a:solidFill>
              </a:rPr>
              <a:t>Kjy</a:t>
            </a:r>
            <a:r>
              <a:rPr lang="en-US" sz="2400" dirty="0">
                <a:solidFill>
                  <a:srgbClr val="333333"/>
                </a:solidFill>
              </a:rPr>
              <a:t>; </a:t>
            </a:r>
            <a:r>
              <a:rPr lang="en-US" sz="2400" dirty="0" err="1">
                <a:solidFill>
                  <a:srgbClr val="333333"/>
                </a:solidFill>
              </a:rPr>
              <a:t>mgpg</a:t>
            </a:r>
            <a:r>
              <a:rPr lang="en-US" sz="2400" dirty="0">
                <a:solidFill>
                  <a:srgbClr val="333333"/>
                </a:solidFill>
              </a:rPr>
              <a:t>]</a:t>
            </a:r>
            <a:r>
              <a:rPr lang="en-US" sz="2400" dirty="0" err="1">
                <a:solidFill>
                  <a:srgbClr val="333333"/>
                </a:solidFill>
              </a:rPr>
              <a:t>gpuhank</a:t>
            </a:r>
            <a:r>
              <a:rPr lang="en-US" sz="2400" dirty="0">
                <a:solidFill>
                  <a:srgbClr val="333333"/>
                </a:solidFill>
              </a:rPr>
              <a:t> </a:t>
            </a:r>
            <a:r>
              <a:rPr lang="en-US" sz="2400" dirty="0" err="1">
                <a:solidFill>
                  <a:srgbClr val="333333"/>
                </a:solidFill>
              </a:rPr>
              <a:t>xnu</a:t>
            </a:r>
            <a:r>
              <a:rPr lang="en-US" sz="2400" dirty="0">
                <a:solidFill>
                  <a:srgbClr val="333333"/>
                </a:solidFill>
              </a:rPr>
              <a:t> </a:t>
            </a:r>
            <a:r>
              <a:rPr lang="en-US" sz="2400" err="1">
                <a:solidFill>
                  <a:srgbClr val="333333"/>
                </a:solidFill>
              </a:rPr>
              <a:t>mgpg;gpuhak</a:t>
            </a:r>
            <a:r>
              <a:rPr lang="en-US" sz="2400">
                <a:solidFill>
                  <a:srgbClr val="333333"/>
                </a:solidFill>
              </a:rPr>
              <a:t>;</a:t>
            </a:r>
            <a:r>
              <a:rPr lang="en-US" sz="2400">
                <a:solidFill>
                  <a:srgbClr val="333333"/>
                </a:solidFill>
                <a:ea typeface="Verdana" panose="020B0604030504040204" pitchFamily="34" charset="0"/>
                <a:cs typeface="Verdana" panose="020B0604030504040204" pitchFamily="34" charset="0"/>
              </a:rPr>
              <a:t>”</a:t>
            </a:r>
            <a:r>
              <a:rPr lang="en-US" sz="2400">
                <a:solidFill>
                  <a:srgbClr val="333333"/>
                </a:solidFill>
              </a:rPr>
              <a:t> </a:t>
            </a:r>
            <a:r>
              <a:rPr lang="en-US" sz="2400" dirty="0" err="1">
                <a:solidFill>
                  <a:srgbClr val="333333"/>
                </a:solidFill>
              </a:rPr>
              <a:t>vd;Dk</a:t>
            </a:r>
            <a:r>
              <a:rPr lang="en-US" sz="2400" dirty="0">
                <a:solidFill>
                  <a:srgbClr val="333333"/>
                </a:solidFill>
              </a:rPr>
              <a:t>; </a:t>
            </a:r>
            <a:r>
              <a:rPr lang="en-US" sz="2400" dirty="0" err="1">
                <a:solidFill>
                  <a:srgbClr val="333333"/>
                </a:solidFill>
              </a:rPr>
              <a:t>mqFKiw</a:t>
            </a:r>
            <a:r>
              <a:rPr lang="en-US" sz="2400" dirty="0">
                <a:solidFill>
                  <a:srgbClr val="333333"/>
                </a:solidFill>
                <a:ea typeface="Verdana" panose="020B0604030504040204" pitchFamily="34" charset="0"/>
                <a:cs typeface="Verdana" panose="020B0604030504040204" pitchFamily="34" charset="0"/>
              </a:rPr>
              <a:t>)</a:t>
            </a:r>
            <a:r>
              <a:rPr lang="en-US" sz="2400" dirty="0">
                <a:solidFill>
                  <a:srgbClr val="333333"/>
                </a:solidFill>
              </a:rPr>
              <a:t> </a:t>
            </a:r>
          </a:p>
        </p:txBody>
      </p:sp>
      <p:sp>
        <p:nvSpPr>
          <p:cNvPr id="10" name="Footer Placeholder 9"/>
          <p:cNvSpPr>
            <a:spLocks noGrp="1"/>
          </p:cNvSpPr>
          <p:nvPr>
            <p:ph type="ftr" sz="quarter" idx="11"/>
          </p:nvPr>
        </p:nvSpPr>
        <p:spPr/>
        <p:txBody>
          <a:bodyPr/>
          <a:lstStyle/>
          <a:p>
            <a:r>
              <a:rPr lang="de-DE"/>
              <a:t>kl]lhfhf]dpot] gapw]r]rp 3 – khWk; ek;gpf;iffs</a:t>
            </a:r>
            <a:endParaRPr lang="de-DE" dirty="0"/>
          </a:p>
        </p:txBody>
      </p:sp>
      <p:sp>
        <p:nvSpPr>
          <p:cNvPr id="11" name="Slide Number Placeholder 10"/>
          <p:cNvSpPr>
            <a:spLocks noGrp="1"/>
          </p:cNvSpPr>
          <p:nvPr>
            <p:ph type="sldNum" sz="quarter" idx="12"/>
          </p:nvPr>
        </p:nvSpPr>
        <p:spPr/>
        <p:txBody>
          <a:bodyPr/>
          <a:lstStyle/>
          <a:p>
            <a:fld id="{9B00EF49-7894-4F53-A8DD-F7DB3BFC5032}" type="slidenum">
              <a:rPr lang="de-DE" smtClean="0"/>
              <a:pPr/>
              <a:t>2</a:t>
            </a:fld>
            <a:endParaRPr lang="de-DE" dirty="0"/>
          </a:p>
        </p:txBody>
      </p:sp>
    </p:spTree>
    <p:extLst>
      <p:ext uri="{BB962C8B-B14F-4D97-AF65-F5344CB8AC3E}">
        <p14:creationId xmlns:p14="http://schemas.microsoft.com/office/powerpoint/2010/main" val="6083141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rPr>
              <a:t>khWk; ek;gpf;iffs;</a:t>
            </a:r>
            <a:endParaRPr lang="en-US" sz="3600" dirty="0">
              <a:solidFill>
                <a:srgbClr val="004992"/>
              </a:solidFill>
            </a:endParaRPr>
          </a:p>
        </p:txBody>
      </p:sp>
      <p:sp>
        <p:nvSpPr>
          <p:cNvPr id="7" name="Content Placeholder 6"/>
          <p:cNvSpPr>
            <a:spLocks noGrp="1"/>
          </p:cNvSpPr>
          <p:nvPr>
            <p:ph idx="1"/>
          </p:nvPr>
        </p:nvSpPr>
        <p:spPr>
          <a:xfrm>
            <a:off x="408955" y="2204864"/>
            <a:ext cx="11340000" cy="4248000"/>
          </a:xfrm>
        </p:spPr>
        <p:txBody>
          <a:bodyPr/>
          <a:lstStyle/>
          <a:p>
            <a:pPr lvl="0" defTabSz="914400">
              <a:buClr>
                <a:srgbClr val="086B9C"/>
              </a:buClr>
            </a:pPr>
            <a:r>
              <a:rPr lang="en-US" sz="2400" dirty="0" err="1">
                <a:solidFill>
                  <a:srgbClr val="333333"/>
                </a:solidFill>
              </a:rPr>
              <a:t>kdpjdpd</a:t>
            </a:r>
            <a:r>
              <a:rPr lang="en-US" sz="2400" dirty="0">
                <a:solidFill>
                  <a:srgbClr val="333333"/>
                </a:solidFill>
              </a:rPr>
              <a:t>; ,</a:t>
            </a:r>
            <a:r>
              <a:rPr lang="en-US" sz="2400" dirty="0" err="1">
                <a:solidFill>
                  <a:srgbClr val="333333"/>
                </a:solidFill>
              </a:rPr>
              <a:t>ay;g</a:t>
            </a:r>
            <a:r>
              <a:rPr lang="en-US" sz="2400" dirty="0">
                <a:solidFill>
                  <a:srgbClr val="333333"/>
                </a:solidFill>
              </a:rPr>
              <a:t>[[ </a:t>
            </a:r>
            <a:r>
              <a:rPr lang="en-US" sz="2400" dirty="0" err="1">
                <a:solidFill>
                  <a:srgbClr val="333333"/>
                </a:solidFill>
              </a:rPr>
              <a:t>Kjy</a:t>
            </a:r>
            <a:r>
              <a:rPr lang="en-US" sz="2400" dirty="0">
                <a:solidFill>
                  <a:srgbClr val="333333"/>
                </a:solidFill>
              </a:rPr>
              <a:t>] </a:t>
            </a:r>
            <a:r>
              <a:rPr lang="en-US" sz="2400" dirty="0" err="1">
                <a:solidFill>
                  <a:srgbClr val="333333"/>
                </a:solidFill>
              </a:rPr>
              <a:t>mgpg</a:t>
            </a:r>
            <a:r>
              <a:rPr lang="en-US" sz="2400" dirty="0">
                <a:solidFill>
                  <a:srgbClr val="333333"/>
                </a:solidFill>
              </a:rPr>
              <a:t>]</a:t>
            </a:r>
            <a:r>
              <a:rPr lang="en-US" sz="2400" dirty="0" err="1">
                <a:solidFill>
                  <a:srgbClr val="333333"/>
                </a:solidFill>
              </a:rPr>
              <a:t>uhaj;ij</a:t>
            </a:r>
            <a:r>
              <a:rPr lang="en-IN" sz="2400" dirty="0">
                <a:solidFill>
                  <a:srgbClr val="333333"/>
                </a:solidFill>
              </a:rPr>
              <a:t>n</a:t>
            </a:r>
            <a:r>
              <a:rPr lang="en-US" sz="2400" dirty="0">
                <a:solidFill>
                  <a:srgbClr val="333333"/>
                </a:solidFill>
              </a:rPr>
              <a:t>a </a:t>
            </a:r>
            <a:r>
              <a:rPr lang="en-US" sz="2400" dirty="0" err="1">
                <a:solidFill>
                  <a:srgbClr val="333333"/>
                </a:solidFill>
              </a:rPr>
              <a:t>jf;f</a:t>
            </a:r>
            <a:r>
              <a:rPr lang="en-US" sz="2400" dirty="0">
                <a:solidFill>
                  <a:srgbClr val="333333"/>
                </a:solidFill>
              </a:rPr>
              <a:t> </a:t>
            </a:r>
            <a:r>
              <a:rPr lang="en-US" sz="2400" dirty="0" err="1">
                <a:solidFill>
                  <a:srgbClr val="333333"/>
                </a:solidFill>
              </a:rPr>
              <a:t>itj;Jf</a:t>
            </a:r>
            <a:r>
              <a:rPr lang="en-US" sz="2400" dirty="0">
                <a:solidFill>
                  <a:srgbClr val="333333"/>
                </a:solidFill>
              </a:rPr>
              <a:t>; </a:t>
            </a:r>
            <a:r>
              <a:rPr lang="en-US" sz="2400" dirty="0" err="1">
                <a:solidFill>
                  <a:srgbClr val="333333"/>
                </a:solidFill>
              </a:rPr>
              <a:t>bfhs;tjh</a:t>
            </a:r>
            <a:r>
              <a:rPr lang="en-IN" sz="2400" dirty="0">
                <a:solidFill>
                  <a:srgbClr val="333333"/>
                </a:solidFill>
              </a:rPr>
              <a:t>F</a:t>
            </a:r>
            <a:r>
              <a:rPr lang="en-US" sz="2400" dirty="0">
                <a:solidFill>
                  <a:srgbClr val="333333"/>
                </a:solidFill>
              </a:rPr>
              <a:t>k] </a:t>
            </a:r>
            <a:r>
              <a:rPr lang="en-US" sz="2400" dirty="0">
                <a:solidFill>
                  <a:srgbClr val="333333"/>
                </a:solidFill>
                <a:ea typeface="Verdana" panose="020B0604030504040204" pitchFamily="34" charset="0"/>
                <a:cs typeface="Verdana" panose="020B0604030504040204" pitchFamily="34" charset="0"/>
              </a:rPr>
              <a:t>(</a:t>
            </a:r>
            <a:r>
              <a:rPr lang="en-US" sz="2400" dirty="0" err="1">
                <a:solidFill>
                  <a:srgbClr val="333333"/>
                </a:solidFill>
              </a:rPr>
              <a:t>v</a:t>
            </a:r>
            <a:r>
              <a:rPr lang="en-US" sz="2400" dirty="0" err="1">
                <a:solidFill>
                  <a:srgbClr val="333333"/>
                </a:solidFill>
                <a:ea typeface="Verdana" panose="020B0604030504040204" pitchFamily="34" charset="0"/>
                <a:cs typeface="Verdana" panose="020B0604030504040204" pitchFamily="34" charset="0"/>
              </a:rPr>
              <a:t>.</a:t>
            </a:r>
            <a:r>
              <a:rPr lang="en-US" sz="2400" dirty="0" err="1">
                <a:solidFill>
                  <a:srgbClr val="333333"/>
                </a:solidFill>
              </a:rPr>
              <a:t>fh</a:t>
            </a:r>
            <a:r>
              <a:rPr lang="en-US" sz="2400" dirty="0">
                <a:solidFill>
                  <a:srgbClr val="333333"/>
                </a:solidFill>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ghugl;rk</a:t>
            </a:r>
            <a:r>
              <a:rPr lang="en-US" sz="2400">
                <a:solidFill>
                  <a:srgbClr val="333333"/>
                </a:solidFill>
              </a:rPr>
              <a:t>;</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rPr>
              <a:t> </a:t>
            </a:r>
            <a:r>
              <a:rPr lang="en-US" sz="2400">
                <a:solidFill>
                  <a:srgbClr val="333333"/>
                </a:solidFill>
                <a:ea typeface="Verdana" panose="020B0604030504040204" pitchFamily="34" charset="0"/>
                <a:cs typeface="Verdana" panose="020B0604030504040204" pitchFamily="34" charset="0"/>
              </a:rPr>
              <a:t>“</a:t>
            </a:r>
            <a:r>
              <a:rPr lang="en-US" sz="2400">
                <a:solidFill>
                  <a:srgbClr val="333333"/>
                </a:solidFill>
              </a:rPr>
              <a:t>Kjy</a:t>
            </a:r>
            <a:r>
              <a:rPr lang="en-US" sz="2400" dirty="0">
                <a:solidFill>
                  <a:srgbClr val="333333"/>
                </a:solidFill>
              </a:rPr>
              <a:t>; </a:t>
            </a:r>
            <a:r>
              <a:rPr lang="en-US" sz="2400" dirty="0" err="1">
                <a:solidFill>
                  <a:srgbClr val="333333"/>
                </a:solidFill>
              </a:rPr>
              <a:t>mgpg</a:t>
            </a:r>
            <a:r>
              <a:rPr lang="en-US" sz="2400" dirty="0">
                <a:solidFill>
                  <a:srgbClr val="333333"/>
                </a:solidFill>
              </a:rPr>
              <a:t>]</a:t>
            </a:r>
            <a:r>
              <a:rPr lang="en-US" sz="2400" dirty="0" err="1">
                <a:solidFill>
                  <a:srgbClr val="333333"/>
                </a:solidFill>
              </a:rPr>
              <a:t>gpuhank</a:t>
            </a:r>
            <a:r>
              <a:rPr lang="en-US" sz="2400" dirty="0">
                <a:solidFill>
                  <a:srgbClr val="333333"/>
                </a:solidFill>
              </a:rPr>
              <a:t> </a:t>
            </a:r>
            <a:r>
              <a:rPr lang="en-US" sz="2400" dirty="0" err="1">
                <a:solidFill>
                  <a:srgbClr val="333333"/>
                </a:solidFill>
              </a:rPr>
              <a:t>xnu</a:t>
            </a:r>
            <a:r>
              <a:rPr lang="en-US" sz="2400" dirty="0">
                <a:solidFill>
                  <a:srgbClr val="333333"/>
                </a:solidFill>
              </a:rPr>
              <a:t> </a:t>
            </a:r>
            <a:r>
              <a:rPr lang="en-US" sz="2400" err="1">
                <a:solidFill>
                  <a:srgbClr val="333333"/>
                </a:solidFill>
              </a:rPr>
              <a:t>mgpg;gpuhak</a:t>
            </a:r>
            <a:r>
              <a:rPr lang="en-US" sz="2400">
                <a:solidFill>
                  <a:srgbClr val="333333"/>
                </a:solidFill>
              </a:rPr>
              <a:t>;</a:t>
            </a:r>
            <a:r>
              <a:rPr lang="en-US" sz="2400">
                <a:solidFill>
                  <a:srgbClr val="333333"/>
                </a:solidFill>
                <a:ea typeface="Verdana" panose="020B0604030504040204" pitchFamily="34" charset="0"/>
                <a:cs typeface="Verdana" panose="020B0604030504040204" pitchFamily="34" charset="0"/>
              </a:rPr>
              <a:t>”</a:t>
            </a:r>
            <a:r>
              <a:rPr lang="en-US" sz="2400">
                <a:solidFill>
                  <a:srgbClr val="333333"/>
                </a:solidFill>
              </a:rPr>
              <a:t> </a:t>
            </a:r>
            <a:r>
              <a:rPr lang="en-US" sz="2400" dirty="0" err="1">
                <a:solidFill>
                  <a:srgbClr val="333333"/>
                </a:solidFill>
              </a:rPr>
              <a:t>vd;Dk</a:t>
            </a:r>
            <a:r>
              <a:rPr lang="en-US" sz="2400" dirty="0">
                <a:solidFill>
                  <a:srgbClr val="333333"/>
                </a:solidFill>
              </a:rPr>
              <a:t>; </a:t>
            </a:r>
            <a:r>
              <a:rPr lang="en-US" sz="2400" dirty="0" err="1">
                <a:solidFill>
                  <a:srgbClr val="333333"/>
                </a:solidFill>
              </a:rPr>
              <a:t>mqFKiw</a:t>
            </a:r>
            <a:r>
              <a:rPr lang="en-US" sz="2400" dirty="0">
                <a:solidFill>
                  <a:srgbClr val="333333"/>
                </a:solidFill>
                <a:ea typeface="Verdana" panose="020B0604030504040204" pitchFamily="34" charset="0"/>
                <a:cs typeface="Verdana" panose="020B0604030504040204" pitchFamily="34" charset="0"/>
              </a:rPr>
              <a:t>)</a:t>
            </a:r>
            <a:r>
              <a:rPr lang="en-US" sz="2400" dirty="0">
                <a:solidFill>
                  <a:srgbClr val="333333"/>
                </a:solidFill>
              </a:rPr>
              <a:t> </a:t>
            </a:r>
          </a:p>
          <a:p>
            <a:pPr marL="342900" lvl="0" indent="-342900" defTabSz="914400">
              <a:buClr>
                <a:srgbClr val="333333"/>
              </a:buClr>
              <a:buFont typeface="WingDings"/>
              <a:buChar char=""/>
            </a:pPr>
            <a:r>
              <a:rPr lang="en-US" sz="2400" dirty="0" err="1">
                <a:solidFill>
                  <a:srgbClr val="004992"/>
                </a:solidFill>
              </a:rPr>
              <a:t>fhuz</a:t>
            </a:r>
            <a:r>
              <a:rPr lang="en-US" sz="2400" dirty="0">
                <a:solidFill>
                  <a:srgbClr val="004992"/>
                </a:solidFill>
              </a:rPr>
              <a:t>';fs]</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a:solidFill>
                  <a:srgbClr val="004992"/>
                </a:solidFill>
                <a:ea typeface="Verdana" panose="020B0604030504040204" pitchFamily="34" charset="0"/>
                <a:cs typeface="Verdana" panose="020B0604030504040204" pitchFamily="34" charset="0"/>
              </a:rPr>
              <a:t> </a:t>
            </a:r>
            <a:r>
              <a:rPr lang="en-US" sz="2400" dirty="0">
                <a:solidFill>
                  <a:srgbClr val="333333"/>
                </a:solidFill>
                <a:ea typeface="Verdana" panose="020B0604030504040204" pitchFamily="34" charset="0"/>
                <a:cs typeface="Verdana" panose="020B0604030504040204" pitchFamily="34" charset="0"/>
              </a:rPr>
              <a:t>&gt;&gt;&gt;</a:t>
            </a:r>
            <a:r>
              <a:rPr lang="en-US" sz="2400" dirty="0">
                <a:solidFill>
                  <a:srgbClr val="333333"/>
                </a:solidFill>
              </a:rPr>
              <a:t> </a:t>
            </a:r>
            <a:r>
              <a:rPr lang="en-US" sz="2400" dirty="0" err="1">
                <a:solidFill>
                  <a:srgbClr val="FFFFFF"/>
                </a:solidFill>
              </a:rPr>
              <a:t>nrhk;gy</a:t>
            </a:r>
            <a:r>
              <a:rPr lang="en-US" sz="2400">
                <a:solidFill>
                  <a:srgbClr val="FFFFFF"/>
                </a:solidFill>
              </a:rPr>
              <a:t>;</a:t>
            </a:r>
            <a:r>
              <a:rPr lang="en-US" sz="2400">
                <a:solidFill>
                  <a:srgbClr val="FFFFFF"/>
                </a:solidFill>
                <a:latin typeface="Calibri Light"/>
                <a:ea typeface="Verdana" panose="020B0604030504040204" pitchFamily="34" charset="0"/>
                <a:cs typeface="Verdana" panose="020B0604030504040204" pitchFamily="34" charset="0"/>
              </a:rPr>
              <a:t>,</a:t>
            </a:r>
            <a:r>
              <a:rPr lang="en-US" sz="2400">
                <a:solidFill>
                  <a:srgbClr val="FFFFFF"/>
                </a:solidFill>
              </a:rPr>
              <a:t> </a:t>
            </a:r>
            <a:r>
              <a:rPr lang="en-US" sz="2400">
                <a:solidFill>
                  <a:srgbClr val="FFFFFF"/>
                </a:solidFill>
                <a:ea typeface="Verdana" panose="020B0604030504040204" pitchFamily="34" charset="0"/>
                <a:cs typeface="Verdana" panose="020B0604030504040204" pitchFamily="34" charset="0"/>
              </a:rPr>
              <a:t>“</a:t>
            </a:r>
            <a:r>
              <a:rPr lang="en-US" sz="2400">
                <a:solidFill>
                  <a:srgbClr val="FFFFFF"/>
                </a:solidFill>
              </a:rPr>
              <a:t>ghugl;rj;ij </a:t>
            </a:r>
            <a:r>
              <a:rPr lang="en-US" sz="2400" dirty="0" err="1">
                <a:solidFill>
                  <a:srgbClr val="FFFFFF"/>
                </a:solidFill>
              </a:rPr>
              <a:t>cWjp</a:t>
            </a:r>
            <a:r>
              <a:rPr lang="en-US" sz="2400" dirty="0">
                <a:solidFill>
                  <a:srgbClr val="FFFFFF"/>
                </a:solidFill>
              </a:rPr>
              <a:t> </a:t>
            </a:r>
            <a:r>
              <a:rPr lang="en-US" sz="2400" err="1">
                <a:solidFill>
                  <a:srgbClr val="FFFFFF"/>
                </a:solidFill>
              </a:rPr>
              <a:t>bra;jy</a:t>
            </a:r>
            <a:r>
              <a:rPr lang="en-US" sz="2400">
                <a:solidFill>
                  <a:srgbClr val="FFFFFF"/>
                </a:solidFill>
              </a:rPr>
              <a:t>;</a:t>
            </a:r>
            <a:r>
              <a:rPr lang="en-US" sz="2400">
                <a:solidFill>
                  <a:srgbClr val="FFFFFF"/>
                </a:solidFill>
                <a:ea typeface="Verdana" panose="020B0604030504040204" pitchFamily="34" charset="0"/>
                <a:cs typeface="Verdana" panose="020B0604030504040204" pitchFamily="34" charset="0"/>
              </a:rPr>
              <a:t>”</a:t>
            </a:r>
            <a:r>
              <a:rPr lang="en-US" sz="2400">
                <a:solidFill>
                  <a:srgbClr val="FFFFFF"/>
                </a:solidFill>
                <a:latin typeface="Calibri Light"/>
                <a:ea typeface="Verdana" panose="020B0604030504040204" pitchFamily="34" charset="0"/>
                <a:cs typeface="Verdana" panose="020B0604030504040204" pitchFamily="34" charset="0"/>
              </a:rPr>
              <a:t>*,</a:t>
            </a:r>
            <a:r>
              <a:rPr lang="en-US" sz="2400">
                <a:solidFill>
                  <a:srgbClr val="FFFFFF"/>
                </a:solidFill>
                <a:cs typeface="Times New Roman" pitchFamily="18" charset="0"/>
              </a:rPr>
              <a:t> </a:t>
            </a:r>
            <a:r>
              <a:rPr lang="en-US" sz="2400" dirty="0" err="1">
                <a:solidFill>
                  <a:srgbClr val="FFFFFF"/>
                </a:solidFill>
              </a:rPr>
              <a:t>nahridapd;ik</a:t>
            </a:r>
            <a:r>
              <a:rPr lang="en-US" sz="2400" dirty="0">
                <a:solidFill>
                  <a:srgbClr val="FFFFFF"/>
                </a:solidFill>
                <a:latin typeface="Calibri Light"/>
                <a:ea typeface="Verdana" panose="020B0604030504040204" pitchFamily="34" charset="0"/>
                <a:cs typeface="Verdana" panose="020B0604030504040204" pitchFamily="34" charset="0"/>
              </a:rPr>
              <a:t>,</a:t>
            </a:r>
            <a:r>
              <a:rPr lang="en-US" sz="2400" dirty="0">
                <a:solidFill>
                  <a:srgbClr val="FFFFFF"/>
                </a:solidFill>
              </a:rPr>
              <a:t> </a:t>
            </a:r>
            <a:r>
              <a:rPr lang="en-US" sz="2400" dirty="0" err="1">
                <a:solidFill>
                  <a:srgbClr val="FFFFFF"/>
                </a:solidFill>
              </a:rPr>
              <a:t>xU</a:t>
            </a:r>
            <a:r>
              <a:rPr lang="en-US" sz="2400" dirty="0">
                <a:solidFill>
                  <a:srgbClr val="FFFFFF"/>
                </a:solidFill>
              </a:rPr>
              <a:t> </a:t>
            </a:r>
            <a:r>
              <a:rPr lang="en-US" sz="2400" dirty="0" err="1">
                <a:solidFill>
                  <a:srgbClr val="FFFFFF"/>
                </a:solidFill>
              </a:rPr>
              <a:t>rpf;fyhd</a:t>
            </a:r>
            <a:r>
              <a:rPr lang="en-US" sz="2400" dirty="0">
                <a:solidFill>
                  <a:srgbClr val="FFFFFF"/>
                </a:solidFill>
              </a:rPr>
              <a:t> </a:t>
            </a:r>
            <a:r>
              <a:rPr lang="en-US" sz="2400" dirty="0" err="1">
                <a:solidFill>
                  <a:srgbClr val="FFFFFF"/>
                </a:solidFill>
              </a:rPr>
              <a:t>cyfj;njhL</a:t>
            </a:r>
            <a:r>
              <a:rPr lang="en-US" sz="2400" dirty="0">
                <a:solidFill>
                  <a:srgbClr val="FFFFFF"/>
                </a:solidFill>
              </a:rPr>
              <a:t> </a:t>
            </a:r>
            <a:r>
              <a:rPr lang="en-US" sz="2400" dirty="0" err="1">
                <a:solidFill>
                  <a:srgbClr val="FFFFFF"/>
                </a:solidFill>
              </a:rPr>
              <a:t>rhh</a:t>
            </a:r>
            <a:r>
              <a:rPr lang="en-US" sz="2400" dirty="0">
                <a:solidFill>
                  <a:srgbClr val="FFFFFF"/>
                </a:solidFill>
              </a:rPr>
              <a:t>]</a:t>
            </a:r>
            <a:r>
              <a:rPr lang="en-US" sz="2400" dirty="0" err="1">
                <a:solidFill>
                  <a:srgbClr val="FFFFFF"/>
                </a:solidFill>
              </a:rPr>
              <a:t>e;jpUf;f</a:t>
            </a:r>
            <a:r>
              <a:rPr lang="en-US" sz="2400" dirty="0">
                <a:solidFill>
                  <a:srgbClr val="FFFFFF"/>
                </a:solidFill>
              </a:rPr>
              <a:t> </a:t>
            </a:r>
            <a:r>
              <a:rPr lang="en-US" sz="2400" dirty="0" err="1">
                <a:solidFill>
                  <a:srgbClr val="FFFFFF"/>
                </a:solidFill>
              </a:rPr>
              <a:t>cjt</a:t>
            </a:r>
            <a:r>
              <a:rPr lang="en-US" sz="2400" dirty="0">
                <a:solidFill>
                  <a:srgbClr val="FFFFFF"/>
                </a:solidFill>
              </a:rPr>
              <a:t>[</a:t>
            </a:r>
            <a:r>
              <a:rPr lang="en-US" sz="2400" dirty="0" err="1">
                <a:solidFill>
                  <a:srgbClr val="FFFFFF"/>
                </a:solidFill>
              </a:rPr>
              <a:t>fpwJ</a:t>
            </a:r>
            <a:r>
              <a:rPr lang="en-US" sz="2400" dirty="0">
                <a:solidFill>
                  <a:srgbClr val="FFFFFF"/>
                </a:solidFill>
                <a:latin typeface="Calibri Light"/>
                <a:ea typeface="Verdana" panose="020B0604030504040204" pitchFamily="34" charset="0"/>
                <a:cs typeface="Verdana" panose="020B0604030504040204" pitchFamily="34" charset="0"/>
              </a:rPr>
              <a:t>,</a:t>
            </a:r>
            <a:r>
              <a:rPr lang="en-US" sz="2400" dirty="0">
                <a:solidFill>
                  <a:srgbClr val="FFFFFF"/>
                </a:solidFill>
              </a:rPr>
              <a:t> </a:t>
            </a:r>
            <a:r>
              <a:rPr lang="en-US" sz="2400" dirty="0" err="1">
                <a:solidFill>
                  <a:srgbClr val="FFFFFF"/>
                </a:solidFill>
              </a:rPr>
              <a:t>bgUik</a:t>
            </a:r>
            <a:r>
              <a:rPr lang="en-US" sz="2400" dirty="0">
                <a:solidFill>
                  <a:srgbClr val="FFFFFF"/>
                </a:solidFill>
                <a:ea typeface="Verdana" panose="020B0604030504040204" pitchFamily="34" charset="0"/>
                <a:cs typeface="Verdana" panose="020B0604030504040204" pitchFamily="34" charset="0"/>
              </a:rPr>
              <a:t>.</a:t>
            </a:r>
          </a:p>
          <a:p>
            <a:pPr marL="342900" lvl="0" indent="-342900" defTabSz="914400">
              <a:buClr>
                <a:srgbClr val="333333"/>
              </a:buClr>
              <a:buFont typeface="WingDings"/>
              <a:buChar char=""/>
            </a:pPr>
            <a:r>
              <a:rPr lang="en-US" sz="2400" dirty="0" err="1">
                <a:solidFill>
                  <a:srgbClr val="004992"/>
                </a:solidFill>
              </a:rPr>
              <a:t>rpf;fy;fs</a:t>
            </a:r>
            <a:r>
              <a:rPr lang="en-US" sz="2400" dirty="0">
                <a:solidFill>
                  <a:srgbClr val="004992"/>
                </a:solidFill>
              </a:rPr>
              <a:t>]</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a:solidFill>
                  <a:srgbClr val="004992"/>
                </a:solidFill>
                <a:ea typeface="Verdana" panose="020B0604030504040204" pitchFamily="34" charset="0"/>
                <a:cs typeface="Verdana" panose="020B0604030504040204" pitchFamily="34" charset="0"/>
              </a:rPr>
              <a:t> </a:t>
            </a:r>
            <a:r>
              <a:rPr lang="en-US" sz="2400" dirty="0">
                <a:solidFill>
                  <a:srgbClr val="333333"/>
                </a:solidFill>
                <a:ea typeface="Verdana" panose="020B0604030504040204" pitchFamily="34" charset="0"/>
                <a:cs typeface="Verdana" panose="020B0604030504040204" pitchFamily="34" charset="0"/>
              </a:rPr>
              <a:t>&gt;&gt;&gt;</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FFFFFF"/>
                </a:solidFill>
              </a:rPr>
              <a:t>bgha;ahd</a:t>
            </a:r>
            <a:r>
              <a:rPr lang="en-US" sz="2400" dirty="0">
                <a:solidFill>
                  <a:srgbClr val="FFFFFF"/>
                </a:solidFill>
              </a:rPr>
              <a:t> </a:t>
            </a:r>
            <a:r>
              <a:rPr lang="en-US" sz="2400" dirty="0" err="1">
                <a:solidFill>
                  <a:srgbClr val="FFFFFF"/>
                </a:solidFill>
              </a:rPr>
              <a:t>kjpg</a:t>
            </a:r>
            <a:r>
              <a:rPr lang="en-US" sz="2400" dirty="0">
                <a:solidFill>
                  <a:srgbClr val="FFFFFF"/>
                </a:solidFill>
              </a:rPr>
              <a:t>]</a:t>
            </a:r>
            <a:r>
              <a:rPr lang="en-US" sz="2400" dirty="0" err="1">
                <a:solidFill>
                  <a:srgbClr val="FFFFFF"/>
                </a:solidFill>
              </a:rPr>
              <a:t>gPLfs</a:t>
            </a:r>
            <a:r>
              <a:rPr lang="en-US" sz="2400" dirty="0">
                <a:solidFill>
                  <a:srgbClr val="FFFFFF"/>
                </a:solidFill>
              </a:rPr>
              <a:t>; </a:t>
            </a:r>
            <a:r>
              <a:rPr lang="en-US" sz="2400" dirty="0">
                <a:solidFill>
                  <a:srgbClr val="FFFFFF"/>
                </a:solidFill>
                <a:ea typeface="Verdana" panose="020B0604030504040204" pitchFamily="34" charset="0"/>
                <a:cs typeface="Verdana" panose="020B0604030504040204" pitchFamily="34" charset="0"/>
              </a:rPr>
              <a:t>(</a:t>
            </a:r>
            <a:r>
              <a:rPr lang="en-US" sz="2400" dirty="0" err="1">
                <a:solidFill>
                  <a:srgbClr val="FFFFFF"/>
                </a:solidFill>
              </a:rPr>
              <a:t>v</a:t>
            </a:r>
            <a:r>
              <a:rPr lang="en-US" sz="2400" dirty="0" err="1">
                <a:solidFill>
                  <a:srgbClr val="FFFFFF"/>
                </a:solidFill>
                <a:ea typeface="Verdana" panose="020B0604030504040204" pitchFamily="34" charset="0"/>
                <a:cs typeface="Verdana" panose="020B0604030504040204" pitchFamily="34" charset="0"/>
              </a:rPr>
              <a:t>.</a:t>
            </a:r>
            <a:r>
              <a:rPr lang="en-US" sz="2400" dirty="0" err="1">
                <a:solidFill>
                  <a:srgbClr val="FFFFFF"/>
                </a:solidFill>
              </a:rPr>
              <a:t>fh</a:t>
            </a:r>
            <a:r>
              <a:rPr lang="en-US" sz="2400" dirty="0">
                <a:solidFill>
                  <a:srgbClr val="FFFFFF"/>
                </a:solidFill>
                <a:ea typeface="Verdana" panose="020B0604030504040204" pitchFamily="34" charset="0"/>
                <a:cs typeface="Verdana" panose="020B0604030504040204" pitchFamily="34" charset="0"/>
              </a:rPr>
              <a:t>.</a:t>
            </a:r>
            <a:r>
              <a:rPr lang="en-US" sz="2400" dirty="0">
                <a:solidFill>
                  <a:srgbClr val="FFFFFF"/>
                </a:solidFill>
              </a:rPr>
              <a:t> ,d </a:t>
            </a:r>
            <a:r>
              <a:rPr lang="en-US" sz="2400" dirty="0" err="1">
                <a:solidFill>
                  <a:srgbClr val="FFFFFF"/>
                </a:solidFill>
              </a:rPr>
              <a:t>ghugl</a:t>
            </a:r>
            <a:r>
              <a:rPr lang="en-US" sz="2400" dirty="0">
                <a:solidFill>
                  <a:srgbClr val="FFFFFF"/>
                </a:solidFill>
              </a:rPr>
              <a:t>]</a:t>
            </a:r>
            <a:r>
              <a:rPr lang="en-US" sz="2400" dirty="0" err="1">
                <a:solidFill>
                  <a:srgbClr val="FFFFFF"/>
                </a:solidFill>
              </a:rPr>
              <a:t>r';fs</a:t>
            </a:r>
            <a:r>
              <a:rPr lang="en-US" sz="2400" dirty="0">
                <a:solidFill>
                  <a:srgbClr val="FFFFFF"/>
                </a:solidFill>
              </a:rPr>
              <a:t>]</a:t>
            </a:r>
            <a:r>
              <a:rPr lang="en-US" sz="2400" dirty="0">
                <a:solidFill>
                  <a:srgbClr val="FFFFFF"/>
                </a:solidFill>
                <a:ea typeface="Verdana" panose="020B0604030504040204" pitchFamily="34" charset="0"/>
                <a:cs typeface="Verdana" panose="020B0604030504040204" pitchFamily="34" charset="0"/>
              </a:rPr>
              <a:t>)</a:t>
            </a:r>
            <a:r>
              <a:rPr lang="en-US" sz="2400" dirty="0">
                <a:solidFill>
                  <a:srgbClr val="FFFFFF"/>
                </a:solidFill>
              </a:rPr>
              <a:t> </a:t>
            </a:r>
            <a:r>
              <a:rPr lang="en-US" sz="2400" dirty="0" err="1">
                <a:solidFill>
                  <a:srgbClr val="FFFFFF"/>
                </a:solidFill>
              </a:rPr>
              <a:t>guhkhpf;fg</a:t>
            </a:r>
            <a:r>
              <a:rPr lang="en-US" sz="2400" dirty="0">
                <a:solidFill>
                  <a:srgbClr val="FFFFFF"/>
                </a:solidFill>
              </a:rPr>
              <a:t>]</a:t>
            </a:r>
            <a:r>
              <a:rPr lang="en-US" sz="2400" dirty="0" err="1">
                <a:solidFill>
                  <a:srgbClr val="FFFFFF"/>
                </a:solidFill>
              </a:rPr>
              <a:t>gLfpwJ</a:t>
            </a:r>
            <a:r>
              <a:rPr lang="en-US" sz="2400" dirty="0">
                <a:solidFill>
                  <a:srgbClr val="FFFFFF"/>
                </a:solidFill>
                <a:latin typeface="Calibri Light"/>
                <a:ea typeface="Verdana" panose="020B0604030504040204" pitchFamily="34" charset="0"/>
                <a:cs typeface="Verdana" panose="020B0604030504040204" pitchFamily="34" charset="0"/>
              </a:rPr>
              <a:t>,</a:t>
            </a:r>
            <a:r>
              <a:rPr lang="en-US" sz="2400" dirty="0">
                <a:solidFill>
                  <a:srgbClr val="FFFFFF"/>
                </a:solidFill>
              </a:rPr>
              <a:t> </a:t>
            </a:r>
            <a:r>
              <a:rPr lang="en-US" sz="2400" dirty="0" err="1">
                <a:solidFill>
                  <a:srgbClr val="FFFFFF"/>
                </a:solidFill>
              </a:rPr>
              <a:t>jtwhd</a:t>
            </a:r>
            <a:r>
              <a:rPr lang="en-US" sz="2400" dirty="0">
                <a:solidFill>
                  <a:srgbClr val="FFFFFF"/>
                </a:solidFill>
                <a:latin typeface="Calibri Light"/>
                <a:ea typeface="Verdana" panose="020B0604030504040204" pitchFamily="34" charset="0"/>
                <a:cs typeface="Verdana" panose="020B0604030504040204" pitchFamily="34" charset="0"/>
              </a:rPr>
              <a:t>,</a:t>
            </a:r>
            <a:r>
              <a:rPr lang="en-US" sz="2400" dirty="0">
                <a:solidFill>
                  <a:srgbClr val="FFFFFF"/>
                </a:solidFill>
              </a:rPr>
              <a:t> </a:t>
            </a:r>
            <a:r>
              <a:rPr lang="en-US" sz="2400" dirty="0" err="1">
                <a:solidFill>
                  <a:srgbClr val="FFFFFF"/>
                </a:solidFill>
              </a:rPr>
              <a:t>kpifahd</a:t>
            </a:r>
            <a:r>
              <a:rPr lang="en-US" sz="2400" dirty="0">
                <a:solidFill>
                  <a:srgbClr val="FFFFFF"/>
                </a:solidFill>
              </a:rPr>
              <a:t> </a:t>
            </a:r>
            <a:r>
              <a:rPr lang="en-US" sz="2400" dirty="0" err="1">
                <a:solidFill>
                  <a:srgbClr val="FFFFFF"/>
                </a:solidFill>
              </a:rPr>
              <a:t>bghJikg</a:t>
            </a:r>
            <a:r>
              <a:rPr lang="en-US" sz="2400" dirty="0">
                <a:solidFill>
                  <a:srgbClr val="FFFFFF"/>
                </a:solidFill>
              </a:rPr>
              <a:t>]</a:t>
            </a:r>
            <a:r>
              <a:rPr lang="en-US" sz="2400" dirty="0" err="1">
                <a:solidFill>
                  <a:srgbClr val="FFFFFF"/>
                </a:solidFill>
              </a:rPr>
              <a:t>gLj</a:t>
            </a:r>
            <a:r>
              <a:rPr lang="en-US" sz="2400" dirty="0">
                <a:solidFill>
                  <a:srgbClr val="FFFFFF"/>
                </a:solidFill>
              </a:rPr>
              <a:t>]</a:t>
            </a:r>
            <a:r>
              <a:rPr lang="en-US" sz="2400" dirty="0" err="1">
                <a:solidFill>
                  <a:srgbClr val="FFFFFF"/>
                </a:solidFill>
              </a:rPr>
              <a:t>Jjy</a:t>
            </a:r>
            <a:r>
              <a:rPr lang="en-US" sz="2400">
                <a:solidFill>
                  <a:srgbClr val="FFFFFF"/>
                </a:solidFill>
              </a:rPr>
              <a:t>] </a:t>
            </a:r>
            <a:r>
              <a:rPr lang="en-US" sz="2400">
                <a:solidFill>
                  <a:srgbClr val="FFFFFF"/>
                </a:solidFill>
                <a:ea typeface="Verdana" panose="020B0604030504040204" pitchFamily="34" charset="0"/>
                <a:cs typeface="Verdana" panose="020B0604030504040204" pitchFamily="34" charset="0"/>
              </a:rPr>
              <a:t>(“</a:t>
            </a:r>
            <a:r>
              <a:rPr lang="en-US" sz="2400">
                <a:solidFill>
                  <a:srgbClr val="FFFFFF"/>
                </a:solidFill>
              </a:rPr>
              <a:t>xUtiu </a:t>
            </a:r>
            <a:r>
              <a:rPr lang="en-US" sz="2400" dirty="0" err="1">
                <a:solidFill>
                  <a:srgbClr val="FFFFFF"/>
                </a:solidFill>
              </a:rPr>
              <a:t>ghh</a:t>
            </a:r>
            <a:r>
              <a:rPr lang="en-US" sz="2400" dirty="0">
                <a:solidFill>
                  <a:srgbClr val="FFFFFF"/>
                </a:solidFill>
              </a:rPr>
              <a:t>]</a:t>
            </a:r>
            <a:r>
              <a:rPr lang="en-US" sz="2400" dirty="0" err="1">
                <a:solidFill>
                  <a:srgbClr val="FFFFFF"/>
                </a:solidFill>
              </a:rPr>
              <a:t>j;J</a:t>
            </a:r>
            <a:r>
              <a:rPr lang="en-US" sz="2400" dirty="0">
                <a:solidFill>
                  <a:srgbClr val="FFFFFF"/>
                </a:solidFill>
              </a:rPr>
              <a:t> </a:t>
            </a:r>
            <a:r>
              <a:rPr lang="en-US" sz="2400" dirty="0" err="1">
                <a:solidFill>
                  <a:srgbClr val="FFFFFF"/>
                </a:solidFill>
              </a:rPr>
              <a:t>midtiua</a:t>
            </a:r>
            <a:r>
              <a:rPr lang="en-US" sz="2400" dirty="0">
                <a:solidFill>
                  <a:srgbClr val="FFFFFF"/>
                </a:solidFill>
              </a:rPr>
              <a:t>[k; </a:t>
            </a:r>
            <a:r>
              <a:rPr lang="en-US" sz="2400" dirty="0" err="1">
                <a:solidFill>
                  <a:srgbClr val="FFFFFF"/>
                </a:solidFill>
              </a:rPr>
              <a:t>vil</a:t>
            </a:r>
            <a:r>
              <a:rPr lang="en-US" sz="2400" dirty="0">
                <a:solidFill>
                  <a:srgbClr val="FFFFFF"/>
                </a:solidFill>
              </a:rPr>
              <a:t> </a:t>
            </a:r>
            <a:r>
              <a:rPr lang="en-US" sz="2400" err="1">
                <a:solidFill>
                  <a:srgbClr val="FFFFFF"/>
                </a:solidFill>
              </a:rPr>
              <a:t>nghLjy</a:t>
            </a:r>
            <a:r>
              <a:rPr lang="en-US" sz="2400">
                <a:solidFill>
                  <a:srgbClr val="FFFFFF"/>
                </a:solidFill>
              </a:rPr>
              <a:t>;</a:t>
            </a:r>
            <a:r>
              <a:rPr lang="en-US" sz="2400">
                <a:solidFill>
                  <a:srgbClr val="FFFFFF"/>
                </a:solidFill>
                <a:ea typeface="Verdana" panose="020B0604030504040204" pitchFamily="34" charset="0"/>
                <a:cs typeface="Verdana" panose="020B0604030504040204" pitchFamily="34" charset="0"/>
              </a:rPr>
              <a:t>”)</a:t>
            </a:r>
            <a:r>
              <a:rPr lang="en-US" sz="2400">
                <a:solidFill>
                  <a:srgbClr val="FFFFFF"/>
                </a:solidFill>
                <a:latin typeface="Calibri Light"/>
                <a:ea typeface="Verdana" panose="020B0604030504040204" pitchFamily="34" charset="0"/>
                <a:cs typeface="Verdana" panose="020B0604030504040204" pitchFamily="34" charset="0"/>
              </a:rPr>
              <a:t>,</a:t>
            </a:r>
            <a:r>
              <a:rPr lang="en-US" sz="2400">
                <a:solidFill>
                  <a:srgbClr val="FFFFFF"/>
                </a:solidFill>
              </a:rPr>
              <a:t> </a:t>
            </a:r>
            <a:r>
              <a:rPr lang="en-US" sz="2400" dirty="0" err="1">
                <a:solidFill>
                  <a:srgbClr val="FFFFFF"/>
                </a:solidFill>
              </a:rPr>
              <a:t>jFjp</a:t>
            </a:r>
            <a:r>
              <a:rPr lang="en-US" sz="2400" dirty="0">
                <a:solidFill>
                  <a:srgbClr val="FFFFFF"/>
                </a:solidFill>
              </a:rPr>
              <a:t> </a:t>
            </a:r>
            <a:r>
              <a:rPr lang="en-US" sz="2400" dirty="0" err="1">
                <a:solidFill>
                  <a:srgbClr val="FFFFFF"/>
                </a:solidFill>
              </a:rPr>
              <a:t>tha;e;jtUf;F</a:t>
            </a:r>
            <a:r>
              <a:rPr lang="en-US" sz="2400" dirty="0">
                <a:solidFill>
                  <a:srgbClr val="FFFFFF"/>
                </a:solidFill>
              </a:rPr>
              <a:t> ,</a:t>
            </a:r>
            <a:r>
              <a:rPr lang="en-US" sz="2400" dirty="0" err="1">
                <a:solidFill>
                  <a:srgbClr val="FFFFFF"/>
                </a:solidFill>
              </a:rPr>
              <a:t>uz;lhk</a:t>
            </a:r>
            <a:r>
              <a:rPr lang="en-US" sz="2400" dirty="0">
                <a:solidFill>
                  <a:srgbClr val="FFFFFF"/>
                </a:solidFill>
              </a:rPr>
              <a:t>; </a:t>
            </a:r>
            <a:r>
              <a:rPr lang="en-US" sz="2400" dirty="0" err="1">
                <a:solidFill>
                  <a:srgbClr val="FFFFFF"/>
                </a:solidFill>
              </a:rPr>
              <a:t>tha;g</a:t>
            </a:r>
            <a:r>
              <a:rPr lang="en-US" sz="2400" dirty="0">
                <a:solidFill>
                  <a:srgbClr val="FFFFFF"/>
                </a:solidFill>
              </a:rPr>
              <a:t>]g[ </a:t>
            </a:r>
            <a:r>
              <a:rPr lang="en-US" sz="2400" dirty="0" err="1">
                <a:solidFill>
                  <a:srgbClr val="FFFFFF"/>
                </a:solidFill>
              </a:rPr>
              <a:t>jug;gLtjpy;iy</a:t>
            </a:r>
            <a:r>
              <a:rPr lang="en-US" sz="2400" dirty="0">
                <a:solidFill>
                  <a:srgbClr val="FFFFFF"/>
                </a:solidFill>
                <a:ea typeface="Verdana" panose="020B0604030504040204" pitchFamily="34" charset="0"/>
                <a:cs typeface="Verdana" panose="020B0604030504040204" pitchFamily="34" charset="0"/>
              </a:rPr>
              <a:t>.</a:t>
            </a:r>
            <a:endParaRPr lang="en-US" sz="2400" dirty="0">
              <a:solidFill>
                <a:srgbClr val="FFFFFF"/>
              </a:solidFill>
            </a:endParaRPr>
          </a:p>
        </p:txBody>
      </p:sp>
      <p:sp>
        <p:nvSpPr>
          <p:cNvPr id="6" name="Footer Placeholder 5"/>
          <p:cNvSpPr>
            <a:spLocks noGrp="1"/>
          </p:cNvSpPr>
          <p:nvPr>
            <p:ph type="ftr" sz="quarter" idx="11"/>
          </p:nvPr>
        </p:nvSpPr>
        <p:spPr/>
        <p:txBody>
          <a:bodyPr/>
          <a:lstStyle/>
          <a:p>
            <a:r>
              <a:rPr lang="de-DE"/>
              <a:t>kl]lhfhf]dpot] gapw]r]rp 3 – khWk; ek;gpf;iffs</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3</a:t>
            </a:fld>
            <a:endParaRPr lang="de-DE" dirty="0"/>
          </a:p>
        </p:txBody>
      </p:sp>
    </p:spTree>
    <p:extLst>
      <p:ext uri="{BB962C8B-B14F-4D97-AF65-F5344CB8AC3E}">
        <p14:creationId xmlns:p14="http://schemas.microsoft.com/office/powerpoint/2010/main" val="3143125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2"/>
          <p:cNvSpPr txBox="1"/>
          <p:nvPr/>
        </p:nvSpPr>
        <p:spPr>
          <a:xfrm>
            <a:off x="408954" y="6183560"/>
            <a:ext cx="11376000" cy="269304"/>
          </a:xfrm>
          <a:prstGeom prst="rect">
            <a:avLst/>
          </a:prstGeom>
          <a:noFill/>
        </p:spPr>
        <p:txBody>
          <a:bodyPr vert="horz" wrap="none" lIns="0" tIns="0" rIns="0" bIns="0" rtlCol="0">
            <a:noAutofit/>
          </a:bodyPr>
          <a:lstStyle/>
          <a:p>
            <a:pPr>
              <a:lnSpc>
                <a:spcPts val="2070"/>
              </a:lnSpc>
            </a:pPr>
            <a:r>
              <a:rPr lang="en-CA" sz="1600" dirty="0">
                <a:solidFill>
                  <a:srgbClr val="333333"/>
                </a:solidFill>
                <a:latin typeface="Calibri Light"/>
                <a:cs typeface="Verdana"/>
              </a:rPr>
              <a:t> </a:t>
            </a:r>
            <a:r>
              <a:rPr lang="en-US" sz="1600" dirty="0">
                <a:solidFill>
                  <a:srgbClr val="333333"/>
                </a:solidFill>
                <a:latin typeface="Calibri Light"/>
                <a:ea typeface="Verdana" panose="020B0604030504040204" pitchFamily="34" charset="0"/>
                <a:cs typeface="Verdana" panose="020B0604030504040204" pitchFamily="34" charset="0"/>
              </a:rPr>
              <a:t>*</a:t>
            </a:r>
            <a:r>
              <a:rPr lang="en-US" sz="1600" dirty="0">
                <a:solidFill>
                  <a:srgbClr val="333333"/>
                </a:solidFill>
                <a:latin typeface="Tamil-Aiswarya"/>
              </a:rPr>
              <a:t> </a:t>
            </a:r>
            <a:r>
              <a:rPr lang="en-US" sz="1600" dirty="0" err="1">
                <a:solidFill>
                  <a:srgbClr val="333333"/>
                </a:solidFill>
                <a:latin typeface="Tamil-Aiswarya"/>
              </a:rPr>
              <a:t>eP</a:t>
            </a:r>
            <a:r>
              <a:rPr lang="en-US" sz="1600" dirty="0">
                <a:solidFill>
                  <a:srgbClr val="333333"/>
                </a:solidFill>
                <a:latin typeface="Tamil-Aiswarya"/>
              </a:rPr>
              <a:t>';fs] </a:t>
            </a:r>
            <a:r>
              <a:rPr lang="en-US" sz="1600" dirty="0" err="1">
                <a:solidFill>
                  <a:srgbClr val="333333"/>
                </a:solidFill>
                <a:latin typeface="Tamil-Aiswarya"/>
              </a:rPr>
              <a:t>vij</a:t>
            </a:r>
            <a:r>
              <a:rPr lang="en-US" sz="1600" dirty="0">
                <a:solidFill>
                  <a:srgbClr val="333333"/>
                </a:solidFill>
                <a:latin typeface="Tamil-Aiswarya"/>
              </a:rPr>
              <a:t> </a:t>
            </a:r>
            <a:r>
              <a:rPr lang="en-US" sz="1600" dirty="0" err="1">
                <a:solidFill>
                  <a:srgbClr val="333333"/>
                </a:solidFill>
                <a:latin typeface="Tamil-Aiswarya"/>
              </a:rPr>
              <a:t>ghh</a:t>
            </a:r>
            <a:r>
              <a:rPr lang="en-US" sz="1600" dirty="0">
                <a:solidFill>
                  <a:srgbClr val="333333"/>
                </a:solidFill>
                <a:latin typeface="Tamil-Aiswarya"/>
              </a:rPr>
              <a:t>]f]</a:t>
            </a:r>
            <a:r>
              <a:rPr lang="en-US" sz="1600" dirty="0" err="1">
                <a:solidFill>
                  <a:srgbClr val="333333"/>
                </a:solidFill>
                <a:latin typeface="Tamil-Aiswarya"/>
              </a:rPr>
              <a:t>fntz</a:t>
            </a:r>
            <a:r>
              <a:rPr lang="en-US" sz="1600" dirty="0">
                <a:solidFill>
                  <a:srgbClr val="333333"/>
                </a:solidFill>
                <a:latin typeface="Tamil-Aiswarya"/>
              </a:rPr>
              <a:t>]</a:t>
            </a:r>
            <a:r>
              <a:rPr lang="en-US" sz="1600" dirty="0" err="1">
                <a:solidFill>
                  <a:srgbClr val="333333"/>
                </a:solidFill>
                <a:latin typeface="Tamil-Aiswarya"/>
              </a:rPr>
              <a:t>Lk</a:t>
            </a:r>
            <a:r>
              <a:rPr lang="en-US" sz="1600" dirty="0">
                <a:solidFill>
                  <a:srgbClr val="333333"/>
                </a:solidFill>
                <a:latin typeface="Tamil-Aiswarya"/>
              </a:rPr>
              <a:t>] </a:t>
            </a:r>
            <a:r>
              <a:rPr lang="en-US" sz="1600" dirty="0" err="1">
                <a:solidFill>
                  <a:srgbClr val="333333"/>
                </a:solidFill>
                <a:latin typeface="Tamil-Aiswarya"/>
              </a:rPr>
              <a:t>vd</a:t>
            </a:r>
            <a:r>
              <a:rPr lang="en-US" sz="1600" dirty="0">
                <a:solidFill>
                  <a:srgbClr val="333333"/>
                </a:solidFill>
                <a:latin typeface="Tamil-Aiswarya"/>
              </a:rPr>
              <a:t>]W </a:t>
            </a:r>
            <a:r>
              <a:rPr lang="en-US" sz="1600" dirty="0" err="1">
                <a:solidFill>
                  <a:srgbClr val="333333"/>
                </a:solidFill>
                <a:latin typeface="Tamil-Aiswarya"/>
              </a:rPr>
              <a:t>epidf</a:t>
            </a:r>
            <a:r>
              <a:rPr lang="en-US" sz="1600" dirty="0">
                <a:solidFill>
                  <a:srgbClr val="333333"/>
                </a:solidFill>
                <a:latin typeface="Tamil-Aiswarya"/>
              </a:rPr>
              <a:t>]</a:t>
            </a:r>
            <a:r>
              <a:rPr lang="en-US" sz="1600" dirty="0" err="1">
                <a:solidFill>
                  <a:srgbClr val="333333"/>
                </a:solidFill>
                <a:latin typeface="Tamil-Aiswarya"/>
              </a:rPr>
              <a:t>fpwPh</a:t>
            </a:r>
            <a:r>
              <a:rPr lang="en-US" sz="1600" dirty="0">
                <a:solidFill>
                  <a:srgbClr val="333333"/>
                </a:solidFill>
                <a:latin typeface="Tamil-Aiswarya"/>
              </a:rPr>
              <a:t>]</a:t>
            </a:r>
            <a:r>
              <a:rPr lang="en-US" sz="1600" dirty="0" err="1">
                <a:solidFill>
                  <a:srgbClr val="333333"/>
                </a:solidFill>
                <a:latin typeface="Tamil-Aiswarya"/>
              </a:rPr>
              <a:t>fnsh</a:t>
            </a:r>
            <a:r>
              <a:rPr lang="en-US" sz="1600" dirty="0">
                <a:solidFill>
                  <a:srgbClr val="333333"/>
                </a:solidFill>
                <a:latin typeface="Tamil-Aiswarya"/>
              </a:rPr>
              <a:t> </a:t>
            </a:r>
            <a:r>
              <a:rPr lang="en-US" sz="1600" dirty="0" err="1">
                <a:solidFill>
                  <a:srgbClr val="333333"/>
                </a:solidFill>
                <a:latin typeface="Tamil-Aiswarya"/>
              </a:rPr>
              <a:t>mij</a:t>
            </a:r>
            <a:r>
              <a:rPr lang="en-US" sz="1600" dirty="0">
                <a:solidFill>
                  <a:srgbClr val="333333"/>
                </a:solidFill>
                <a:latin typeface="Tamil-Aiswarya"/>
              </a:rPr>
              <a:t> kl]</a:t>
            </a:r>
            <a:r>
              <a:rPr lang="en-US" sz="1600" dirty="0" err="1">
                <a:solidFill>
                  <a:srgbClr val="333333"/>
                </a:solidFill>
                <a:latin typeface="Tamil-Aiswarya"/>
              </a:rPr>
              <a:t>Lnk</a:t>
            </a:r>
            <a:r>
              <a:rPr lang="en-US" sz="1600" dirty="0">
                <a:solidFill>
                  <a:srgbClr val="333333"/>
                </a:solidFill>
                <a:latin typeface="Tamil-Aiswarya"/>
              </a:rPr>
              <a:t> </a:t>
            </a:r>
            <a:r>
              <a:rPr lang="en-US" sz="1600" dirty="0" err="1">
                <a:solidFill>
                  <a:srgbClr val="333333"/>
                </a:solidFill>
                <a:latin typeface="Tamil-Aiswarya"/>
              </a:rPr>
              <a:t>ghh</a:t>
            </a:r>
            <a:r>
              <a:rPr lang="en-US" sz="1600" dirty="0">
                <a:solidFill>
                  <a:srgbClr val="333333"/>
                </a:solidFill>
                <a:latin typeface="Tamil-Aiswarya"/>
              </a:rPr>
              <a:t>]f]</a:t>
            </a:r>
            <a:r>
              <a:rPr lang="en-US" sz="1600" dirty="0" err="1">
                <a:solidFill>
                  <a:srgbClr val="333333"/>
                </a:solidFill>
                <a:latin typeface="Tamil-Aiswarya"/>
              </a:rPr>
              <a:t>fpwPh</a:t>
            </a:r>
            <a:r>
              <a:rPr lang="en-US" sz="1600" dirty="0">
                <a:solidFill>
                  <a:srgbClr val="333333"/>
                </a:solidFill>
                <a:latin typeface="Tamil-Aiswarya"/>
              </a:rPr>
              <a:t>]fs]</a:t>
            </a:r>
            <a:endParaRPr lang="en-CA" sz="1600" dirty="0">
              <a:solidFill>
                <a:srgbClr val="333333"/>
              </a:solidFill>
              <a:latin typeface="Tamil-Aiswarya"/>
            </a:endParaRPr>
          </a:p>
        </p:txBody>
      </p:sp>
      <p:sp>
        <p:nvSpPr>
          <p:cNvPr id="4" name="Title 3"/>
          <p:cNvSpPr>
            <a:spLocks noGrp="1"/>
          </p:cNvSpPr>
          <p:nvPr>
            <p:ph type="title"/>
          </p:nvPr>
        </p:nvSpPr>
        <p:spPr/>
        <p:txBody>
          <a:bodyPr/>
          <a:lstStyle/>
          <a:p>
            <a:r>
              <a:rPr lang="en-US" sz="3600">
                <a:solidFill>
                  <a:srgbClr val="004992"/>
                </a:solidFill>
              </a:rPr>
              <a:t>khWk; ek;gpf;iffs;</a:t>
            </a:r>
            <a:endParaRPr lang="en-US" sz="3600" dirty="0">
              <a:solidFill>
                <a:srgbClr val="004992"/>
              </a:solidFill>
            </a:endParaRPr>
          </a:p>
        </p:txBody>
      </p:sp>
      <p:sp>
        <p:nvSpPr>
          <p:cNvPr id="7" name="Content Placeholder 6"/>
          <p:cNvSpPr>
            <a:spLocks noGrp="1"/>
          </p:cNvSpPr>
          <p:nvPr>
            <p:ph idx="1"/>
          </p:nvPr>
        </p:nvSpPr>
        <p:spPr>
          <a:xfrm>
            <a:off x="408955" y="2204864"/>
            <a:ext cx="11340000" cy="4248000"/>
          </a:xfrm>
        </p:spPr>
        <p:txBody>
          <a:bodyPr/>
          <a:lstStyle/>
          <a:p>
            <a:pPr lvl="0" defTabSz="914400">
              <a:buClr>
                <a:srgbClr val="086B9C"/>
              </a:buClr>
            </a:pPr>
            <a:r>
              <a:rPr lang="en-US" sz="2400" dirty="0" err="1">
                <a:solidFill>
                  <a:srgbClr val="333333"/>
                </a:solidFill>
              </a:rPr>
              <a:t>kdpjdpd</a:t>
            </a:r>
            <a:r>
              <a:rPr lang="en-US" sz="2400" dirty="0">
                <a:solidFill>
                  <a:srgbClr val="333333"/>
                </a:solidFill>
              </a:rPr>
              <a:t>; ,</a:t>
            </a:r>
            <a:r>
              <a:rPr lang="en-US" sz="2400" dirty="0" err="1">
                <a:solidFill>
                  <a:srgbClr val="333333"/>
                </a:solidFill>
              </a:rPr>
              <a:t>ay;g</a:t>
            </a:r>
            <a:r>
              <a:rPr lang="en-US" sz="2400" dirty="0">
                <a:solidFill>
                  <a:srgbClr val="333333"/>
                </a:solidFill>
              </a:rPr>
              <a:t>[[ </a:t>
            </a:r>
            <a:r>
              <a:rPr lang="en-US" sz="2400" dirty="0" err="1">
                <a:solidFill>
                  <a:srgbClr val="333333"/>
                </a:solidFill>
              </a:rPr>
              <a:t>Kjy</a:t>
            </a:r>
            <a:r>
              <a:rPr lang="en-US" sz="2400" dirty="0">
                <a:solidFill>
                  <a:srgbClr val="333333"/>
                </a:solidFill>
              </a:rPr>
              <a:t>] </a:t>
            </a:r>
            <a:r>
              <a:rPr lang="en-US" sz="2400" dirty="0" err="1">
                <a:solidFill>
                  <a:srgbClr val="333333"/>
                </a:solidFill>
              </a:rPr>
              <a:t>mgpg</a:t>
            </a:r>
            <a:r>
              <a:rPr lang="en-US" sz="2400" dirty="0">
                <a:solidFill>
                  <a:srgbClr val="333333"/>
                </a:solidFill>
              </a:rPr>
              <a:t>]</a:t>
            </a:r>
            <a:r>
              <a:rPr lang="en-US" sz="2400" dirty="0" err="1">
                <a:solidFill>
                  <a:srgbClr val="333333"/>
                </a:solidFill>
              </a:rPr>
              <a:t>uhaj;ij</a:t>
            </a:r>
            <a:r>
              <a:rPr lang="en-IN" sz="2400" dirty="0">
                <a:solidFill>
                  <a:srgbClr val="333333"/>
                </a:solidFill>
              </a:rPr>
              <a:t>n</a:t>
            </a:r>
            <a:r>
              <a:rPr lang="en-US" sz="2400" dirty="0">
                <a:solidFill>
                  <a:srgbClr val="333333"/>
                </a:solidFill>
              </a:rPr>
              <a:t>a </a:t>
            </a:r>
            <a:r>
              <a:rPr lang="en-US" sz="2400" dirty="0" err="1">
                <a:solidFill>
                  <a:srgbClr val="333333"/>
                </a:solidFill>
              </a:rPr>
              <a:t>jf;f</a:t>
            </a:r>
            <a:r>
              <a:rPr lang="en-US" sz="2400" dirty="0">
                <a:solidFill>
                  <a:srgbClr val="333333"/>
                </a:solidFill>
              </a:rPr>
              <a:t> </a:t>
            </a:r>
            <a:r>
              <a:rPr lang="en-US" sz="2400" dirty="0" err="1">
                <a:solidFill>
                  <a:srgbClr val="333333"/>
                </a:solidFill>
              </a:rPr>
              <a:t>itj;Jf</a:t>
            </a:r>
            <a:r>
              <a:rPr lang="en-US" sz="2400" dirty="0">
                <a:solidFill>
                  <a:srgbClr val="333333"/>
                </a:solidFill>
              </a:rPr>
              <a:t>; </a:t>
            </a:r>
            <a:r>
              <a:rPr lang="en-US" sz="2400" dirty="0" err="1">
                <a:solidFill>
                  <a:srgbClr val="333333"/>
                </a:solidFill>
              </a:rPr>
              <a:t>bfhs;tjh</a:t>
            </a:r>
            <a:r>
              <a:rPr lang="en-IN" sz="2400" dirty="0">
                <a:solidFill>
                  <a:srgbClr val="333333"/>
                </a:solidFill>
              </a:rPr>
              <a:t>F</a:t>
            </a:r>
            <a:r>
              <a:rPr lang="en-US" sz="2400" dirty="0">
                <a:solidFill>
                  <a:srgbClr val="333333"/>
                </a:solidFill>
              </a:rPr>
              <a:t>k] </a:t>
            </a:r>
            <a:r>
              <a:rPr lang="en-US" sz="2400" dirty="0">
                <a:solidFill>
                  <a:srgbClr val="333333"/>
                </a:solidFill>
                <a:ea typeface="Verdana" panose="020B0604030504040204" pitchFamily="34" charset="0"/>
                <a:cs typeface="Verdana" panose="020B0604030504040204" pitchFamily="34" charset="0"/>
              </a:rPr>
              <a:t>(</a:t>
            </a:r>
            <a:r>
              <a:rPr lang="en-US" sz="2400" dirty="0" err="1">
                <a:solidFill>
                  <a:srgbClr val="333333"/>
                </a:solidFill>
              </a:rPr>
              <a:t>v</a:t>
            </a:r>
            <a:r>
              <a:rPr lang="en-US" sz="2400" dirty="0" err="1">
                <a:solidFill>
                  <a:srgbClr val="333333"/>
                </a:solidFill>
                <a:ea typeface="Verdana" panose="020B0604030504040204" pitchFamily="34" charset="0"/>
                <a:cs typeface="Verdana" panose="020B0604030504040204" pitchFamily="34" charset="0"/>
              </a:rPr>
              <a:t>.</a:t>
            </a:r>
            <a:r>
              <a:rPr lang="en-US" sz="2400" dirty="0" err="1">
                <a:solidFill>
                  <a:srgbClr val="333333"/>
                </a:solidFill>
              </a:rPr>
              <a:t>fh</a:t>
            </a:r>
            <a:r>
              <a:rPr lang="en-US" sz="2400" dirty="0">
                <a:solidFill>
                  <a:srgbClr val="333333"/>
                </a:solidFill>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ghugl;rk</a:t>
            </a:r>
            <a:r>
              <a:rPr lang="en-US" sz="2400">
                <a:solidFill>
                  <a:srgbClr val="333333"/>
                </a:solidFill>
              </a:rPr>
              <a:t>;</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rPr>
              <a:t> </a:t>
            </a:r>
            <a:r>
              <a:rPr lang="en-US" sz="2400">
                <a:solidFill>
                  <a:srgbClr val="333333"/>
                </a:solidFill>
                <a:ea typeface="Verdana" panose="020B0604030504040204" pitchFamily="34" charset="0"/>
                <a:cs typeface="Verdana" panose="020B0604030504040204" pitchFamily="34" charset="0"/>
              </a:rPr>
              <a:t>“</a:t>
            </a:r>
            <a:r>
              <a:rPr lang="en-US" sz="2400">
                <a:solidFill>
                  <a:srgbClr val="333333"/>
                </a:solidFill>
              </a:rPr>
              <a:t>Kjy</a:t>
            </a:r>
            <a:r>
              <a:rPr lang="en-US" sz="2400" dirty="0">
                <a:solidFill>
                  <a:srgbClr val="333333"/>
                </a:solidFill>
              </a:rPr>
              <a:t>; </a:t>
            </a:r>
            <a:r>
              <a:rPr lang="en-US" sz="2400" dirty="0" err="1">
                <a:solidFill>
                  <a:srgbClr val="333333"/>
                </a:solidFill>
              </a:rPr>
              <a:t>mgpg</a:t>
            </a:r>
            <a:r>
              <a:rPr lang="en-US" sz="2400" dirty="0">
                <a:solidFill>
                  <a:srgbClr val="333333"/>
                </a:solidFill>
              </a:rPr>
              <a:t>]</a:t>
            </a:r>
            <a:r>
              <a:rPr lang="en-US" sz="2400" dirty="0" err="1">
                <a:solidFill>
                  <a:srgbClr val="333333"/>
                </a:solidFill>
              </a:rPr>
              <a:t>gpuhank</a:t>
            </a:r>
            <a:r>
              <a:rPr lang="en-US" sz="2400" dirty="0">
                <a:solidFill>
                  <a:srgbClr val="333333"/>
                </a:solidFill>
              </a:rPr>
              <a:t> </a:t>
            </a:r>
            <a:r>
              <a:rPr lang="en-US" sz="2400" dirty="0" err="1">
                <a:solidFill>
                  <a:srgbClr val="333333"/>
                </a:solidFill>
              </a:rPr>
              <a:t>xnu</a:t>
            </a:r>
            <a:r>
              <a:rPr lang="en-US" sz="2400" dirty="0">
                <a:solidFill>
                  <a:srgbClr val="333333"/>
                </a:solidFill>
              </a:rPr>
              <a:t> </a:t>
            </a:r>
            <a:r>
              <a:rPr lang="en-US" sz="2400" err="1">
                <a:solidFill>
                  <a:srgbClr val="333333"/>
                </a:solidFill>
              </a:rPr>
              <a:t>mgpg;gpuhak</a:t>
            </a:r>
            <a:r>
              <a:rPr lang="en-US" sz="2400">
                <a:solidFill>
                  <a:srgbClr val="333333"/>
                </a:solidFill>
              </a:rPr>
              <a:t>;</a:t>
            </a:r>
            <a:r>
              <a:rPr lang="en-US" sz="2400">
                <a:solidFill>
                  <a:srgbClr val="333333"/>
                </a:solidFill>
                <a:ea typeface="Verdana" panose="020B0604030504040204" pitchFamily="34" charset="0"/>
                <a:cs typeface="Verdana" panose="020B0604030504040204" pitchFamily="34" charset="0"/>
              </a:rPr>
              <a:t>”</a:t>
            </a:r>
            <a:r>
              <a:rPr lang="en-US" sz="2400">
                <a:solidFill>
                  <a:srgbClr val="333333"/>
                </a:solidFill>
              </a:rPr>
              <a:t> </a:t>
            </a:r>
            <a:r>
              <a:rPr lang="en-US" sz="2400" dirty="0" err="1">
                <a:solidFill>
                  <a:srgbClr val="333333"/>
                </a:solidFill>
              </a:rPr>
              <a:t>vd;Dk</a:t>
            </a:r>
            <a:r>
              <a:rPr lang="en-US" sz="2400" dirty="0">
                <a:solidFill>
                  <a:srgbClr val="333333"/>
                </a:solidFill>
              </a:rPr>
              <a:t>; </a:t>
            </a:r>
            <a:r>
              <a:rPr lang="en-US" sz="2400" dirty="0" err="1">
                <a:solidFill>
                  <a:srgbClr val="333333"/>
                </a:solidFill>
              </a:rPr>
              <a:t>mqFKiw</a:t>
            </a:r>
            <a:r>
              <a:rPr lang="en-US" sz="2400" dirty="0">
                <a:solidFill>
                  <a:srgbClr val="333333"/>
                </a:solidFill>
                <a:ea typeface="Verdana" panose="020B0604030504040204" pitchFamily="34" charset="0"/>
                <a:cs typeface="Verdana" panose="020B0604030504040204" pitchFamily="34" charset="0"/>
              </a:rPr>
              <a:t>)</a:t>
            </a:r>
            <a:r>
              <a:rPr lang="en-US" sz="2400" dirty="0">
                <a:solidFill>
                  <a:srgbClr val="333333"/>
                </a:solidFill>
              </a:rPr>
              <a:t> </a:t>
            </a:r>
          </a:p>
          <a:p>
            <a:pPr marL="342900" lvl="0" indent="-342900" defTabSz="914400">
              <a:buClr>
                <a:srgbClr val="333333"/>
              </a:buClr>
              <a:buFont typeface="WingDings"/>
              <a:buChar char=""/>
            </a:pPr>
            <a:r>
              <a:rPr lang="en-US" sz="2400" dirty="0" err="1">
                <a:solidFill>
                  <a:srgbClr val="004992"/>
                </a:solidFill>
              </a:rPr>
              <a:t>fhuz</a:t>
            </a:r>
            <a:r>
              <a:rPr lang="en-US" sz="2400" dirty="0">
                <a:solidFill>
                  <a:srgbClr val="004992"/>
                </a:solidFill>
              </a:rPr>
              <a:t>';fs]</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a:solidFill>
                  <a:srgbClr val="004992"/>
                </a:solidFill>
              </a:rPr>
              <a:t> </a:t>
            </a:r>
            <a:r>
              <a:rPr lang="en-US" sz="2400" dirty="0" err="1">
                <a:solidFill>
                  <a:srgbClr val="333333"/>
                </a:solidFill>
              </a:rPr>
              <a:t>nrhk;gy</a:t>
            </a:r>
            <a:r>
              <a:rPr lang="en-US" sz="2400">
                <a:solidFill>
                  <a:srgbClr val="333333"/>
                </a:solidFill>
              </a:rPr>
              <a:t>;</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rPr>
              <a:t> </a:t>
            </a:r>
            <a:r>
              <a:rPr lang="en-US" sz="2400">
                <a:solidFill>
                  <a:srgbClr val="333333"/>
                </a:solidFill>
                <a:ea typeface="Verdana" panose="020B0604030504040204" pitchFamily="34" charset="0"/>
                <a:cs typeface="Verdana" panose="020B0604030504040204" pitchFamily="34" charset="0"/>
              </a:rPr>
              <a:t>“</a:t>
            </a:r>
            <a:r>
              <a:rPr lang="en-US" sz="2400">
                <a:solidFill>
                  <a:srgbClr val="333333"/>
                </a:solidFill>
              </a:rPr>
              <a:t>ghugl;rj;ij </a:t>
            </a:r>
            <a:r>
              <a:rPr lang="en-US" sz="2400" dirty="0" err="1">
                <a:solidFill>
                  <a:srgbClr val="333333"/>
                </a:solidFill>
              </a:rPr>
              <a:t>cWjp</a:t>
            </a:r>
            <a:r>
              <a:rPr lang="en-US" sz="2400" dirty="0">
                <a:solidFill>
                  <a:srgbClr val="333333"/>
                </a:solidFill>
              </a:rPr>
              <a:t> </a:t>
            </a:r>
            <a:r>
              <a:rPr lang="en-US" sz="2400" err="1">
                <a:solidFill>
                  <a:srgbClr val="333333"/>
                </a:solidFill>
              </a:rPr>
              <a:t>bra;jy</a:t>
            </a:r>
            <a:r>
              <a:rPr lang="en-US" sz="2400">
                <a:solidFill>
                  <a:srgbClr val="333333"/>
                </a:solidFill>
              </a:rPr>
              <a:t>;</a:t>
            </a:r>
            <a:r>
              <a:rPr lang="en-US" sz="2400">
                <a:solidFill>
                  <a:srgbClr val="333333"/>
                </a:solidFill>
                <a:ea typeface="Verdana" panose="020B0604030504040204" pitchFamily="34" charset="0"/>
                <a:cs typeface="Verdana" panose="020B0604030504040204" pitchFamily="34" charset="0"/>
              </a:rPr>
              <a:t>”</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cs typeface="Times New Roman" pitchFamily="18" charset="0"/>
              </a:rPr>
              <a:t> </a:t>
            </a:r>
            <a:r>
              <a:rPr lang="en-US" sz="2400" dirty="0" err="1">
                <a:solidFill>
                  <a:srgbClr val="333333"/>
                </a:solidFill>
              </a:rPr>
              <a:t>nahridapd;ik</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xU</a:t>
            </a:r>
            <a:r>
              <a:rPr lang="en-US" sz="2400" dirty="0">
                <a:solidFill>
                  <a:srgbClr val="333333"/>
                </a:solidFill>
              </a:rPr>
              <a:t> </a:t>
            </a:r>
            <a:r>
              <a:rPr lang="en-US" sz="2400" dirty="0" err="1">
                <a:solidFill>
                  <a:srgbClr val="333333"/>
                </a:solidFill>
              </a:rPr>
              <a:t>rpf;fyhd</a:t>
            </a:r>
            <a:r>
              <a:rPr lang="en-US" sz="2400" dirty="0">
                <a:solidFill>
                  <a:srgbClr val="333333"/>
                </a:solidFill>
              </a:rPr>
              <a:t> </a:t>
            </a:r>
            <a:r>
              <a:rPr lang="en-US" sz="2400" dirty="0" err="1">
                <a:solidFill>
                  <a:srgbClr val="333333"/>
                </a:solidFill>
              </a:rPr>
              <a:t>cyfj;njhL</a:t>
            </a:r>
            <a:r>
              <a:rPr lang="en-US" sz="2400" dirty="0">
                <a:solidFill>
                  <a:srgbClr val="333333"/>
                </a:solidFill>
              </a:rPr>
              <a:t> </a:t>
            </a:r>
            <a:r>
              <a:rPr lang="en-US" sz="2400" dirty="0" err="1">
                <a:solidFill>
                  <a:srgbClr val="333333"/>
                </a:solidFill>
              </a:rPr>
              <a:t>rhh</a:t>
            </a:r>
            <a:r>
              <a:rPr lang="en-US" sz="2400" dirty="0">
                <a:solidFill>
                  <a:srgbClr val="333333"/>
                </a:solidFill>
              </a:rPr>
              <a:t>]</a:t>
            </a:r>
            <a:r>
              <a:rPr lang="en-US" sz="2400" dirty="0" err="1">
                <a:solidFill>
                  <a:srgbClr val="333333"/>
                </a:solidFill>
              </a:rPr>
              <a:t>e;jpUf;f</a:t>
            </a:r>
            <a:r>
              <a:rPr lang="en-US" sz="2400" dirty="0">
                <a:solidFill>
                  <a:srgbClr val="333333"/>
                </a:solidFill>
              </a:rPr>
              <a:t> </a:t>
            </a:r>
            <a:r>
              <a:rPr lang="en-US" sz="2400" dirty="0" err="1">
                <a:solidFill>
                  <a:srgbClr val="333333"/>
                </a:solidFill>
              </a:rPr>
              <a:t>cjt</a:t>
            </a:r>
            <a:r>
              <a:rPr lang="en-US" sz="2400" dirty="0">
                <a:solidFill>
                  <a:srgbClr val="333333"/>
                </a:solidFill>
              </a:rPr>
              <a:t>[</a:t>
            </a:r>
            <a:r>
              <a:rPr lang="en-US" sz="2400" dirty="0" err="1">
                <a:solidFill>
                  <a:srgbClr val="333333"/>
                </a:solidFill>
              </a:rPr>
              <a:t>fpwJ</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bgUik</a:t>
            </a:r>
            <a:r>
              <a:rPr lang="en-US" sz="2400" dirty="0">
                <a:solidFill>
                  <a:srgbClr val="333333"/>
                </a:solidFill>
                <a:ea typeface="Verdana" panose="020B0604030504040204" pitchFamily="34" charset="0"/>
                <a:cs typeface="Verdana" panose="020B0604030504040204" pitchFamily="34" charset="0"/>
              </a:rPr>
              <a:t>.</a:t>
            </a:r>
          </a:p>
          <a:p>
            <a:pPr marL="342900" lvl="0" indent="-342900" defTabSz="914400">
              <a:buClr>
                <a:srgbClr val="333333"/>
              </a:buClr>
              <a:buFont typeface="WingDings"/>
              <a:buChar char=""/>
            </a:pPr>
            <a:r>
              <a:rPr lang="en-US" sz="2400" dirty="0" err="1">
                <a:solidFill>
                  <a:srgbClr val="004992"/>
                </a:solidFill>
              </a:rPr>
              <a:t>rpf;fy;fs</a:t>
            </a:r>
            <a:r>
              <a:rPr lang="en-US" sz="2400" dirty="0">
                <a:solidFill>
                  <a:srgbClr val="004992"/>
                </a:solidFill>
              </a:rPr>
              <a:t>]</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a:solidFill>
                  <a:srgbClr val="004992"/>
                </a:solidFill>
                <a:ea typeface="Verdana" panose="020B0604030504040204" pitchFamily="34" charset="0"/>
                <a:cs typeface="Verdana" panose="020B0604030504040204" pitchFamily="34" charset="0"/>
              </a:rPr>
              <a:t> </a:t>
            </a:r>
            <a:r>
              <a:rPr lang="en-US" sz="2400" dirty="0">
                <a:solidFill>
                  <a:srgbClr val="333333"/>
                </a:solidFill>
                <a:ea typeface="Verdana" panose="020B0604030504040204" pitchFamily="34" charset="0"/>
                <a:cs typeface="Verdana" panose="020B0604030504040204" pitchFamily="34" charset="0"/>
              </a:rPr>
              <a:t>&gt;&gt;&gt;</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FFFFFF"/>
                </a:solidFill>
              </a:rPr>
              <a:t>bgha;ahd</a:t>
            </a:r>
            <a:r>
              <a:rPr lang="en-US" sz="2400" dirty="0">
                <a:solidFill>
                  <a:srgbClr val="FFFFFF"/>
                </a:solidFill>
              </a:rPr>
              <a:t> </a:t>
            </a:r>
            <a:r>
              <a:rPr lang="en-US" sz="2400" dirty="0" err="1">
                <a:solidFill>
                  <a:srgbClr val="FFFFFF"/>
                </a:solidFill>
              </a:rPr>
              <a:t>kjpg</a:t>
            </a:r>
            <a:r>
              <a:rPr lang="en-US" sz="2400" dirty="0">
                <a:solidFill>
                  <a:srgbClr val="FFFFFF"/>
                </a:solidFill>
              </a:rPr>
              <a:t>]</a:t>
            </a:r>
            <a:r>
              <a:rPr lang="en-US" sz="2400" dirty="0" err="1">
                <a:solidFill>
                  <a:srgbClr val="FFFFFF"/>
                </a:solidFill>
              </a:rPr>
              <a:t>gPLfs</a:t>
            </a:r>
            <a:r>
              <a:rPr lang="en-US" sz="2400" dirty="0">
                <a:solidFill>
                  <a:srgbClr val="FFFFFF"/>
                </a:solidFill>
              </a:rPr>
              <a:t>; </a:t>
            </a:r>
            <a:r>
              <a:rPr lang="en-US" sz="2400" dirty="0">
                <a:solidFill>
                  <a:srgbClr val="FFFFFF"/>
                </a:solidFill>
                <a:ea typeface="Verdana" panose="020B0604030504040204" pitchFamily="34" charset="0"/>
                <a:cs typeface="Verdana" panose="020B0604030504040204" pitchFamily="34" charset="0"/>
              </a:rPr>
              <a:t>(</a:t>
            </a:r>
            <a:r>
              <a:rPr lang="en-US" sz="2400" dirty="0" err="1">
                <a:solidFill>
                  <a:srgbClr val="FFFFFF"/>
                </a:solidFill>
              </a:rPr>
              <a:t>v</a:t>
            </a:r>
            <a:r>
              <a:rPr lang="en-US" sz="2400" dirty="0" err="1">
                <a:solidFill>
                  <a:srgbClr val="FFFFFF"/>
                </a:solidFill>
                <a:ea typeface="Verdana" panose="020B0604030504040204" pitchFamily="34" charset="0"/>
                <a:cs typeface="Verdana" panose="020B0604030504040204" pitchFamily="34" charset="0"/>
              </a:rPr>
              <a:t>.</a:t>
            </a:r>
            <a:r>
              <a:rPr lang="en-US" sz="2400" dirty="0" err="1">
                <a:solidFill>
                  <a:srgbClr val="FFFFFF"/>
                </a:solidFill>
              </a:rPr>
              <a:t>fh</a:t>
            </a:r>
            <a:r>
              <a:rPr lang="en-US" sz="2400" dirty="0">
                <a:solidFill>
                  <a:srgbClr val="FFFFFF"/>
                </a:solidFill>
                <a:ea typeface="Verdana" panose="020B0604030504040204" pitchFamily="34" charset="0"/>
                <a:cs typeface="Verdana" panose="020B0604030504040204" pitchFamily="34" charset="0"/>
              </a:rPr>
              <a:t>.</a:t>
            </a:r>
            <a:r>
              <a:rPr lang="en-US" sz="2400" dirty="0">
                <a:solidFill>
                  <a:srgbClr val="FFFFFF"/>
                </a:solidFill>
              </a:rPr>
              <a:t> ,d </a:t>
            </a:r>
            <a:r>
              <a:rPr lang="en-US" sz="2400" dirty="0" err="1">
                <a:solidFill>
                  <a:srgbClr val="FFFFFF"/>
                </a:solidFill>
              </a:rPr>
              <a:t>ghugl</a:t>
            </a:r>
            <a:r>
              <a:rPr lang="en-US" sz="2400" dirty="0">
                <a:solidFill>
                  <a:srgbClr val="FFFFFF"/>
                </a:solidFill>
              </a:rPr>
              <a:t>]</a:t>
            </a:r>
            <a:r>
              <a:rPr lang="en-US" sz="2400" dirty="0" err="1">
                <a:solidFill>
                  <a:srgbClr val="FFFFFF"/>
                </a:solidFill>
              </a:rPr>
              <a:t>r';fs</a:t>
            </a:r>
            <a:r>
              <a:rPr lang="en-US" sz="2400" dirty="0">
                <a:solidFill>
                  <a:srgbClr val="FFFFFF"/>
                </a:solidFill>
              </a:rPr>
              <a:t>]</a:t>
            </a:r>
            <a:r>
              <a:rPr lang="en-US" sz="2400" dirty="0">
                <a:solidFill>
                  <a:srgbClr val="FFFFFF"/>
                </a:solidFill>
                <a:ea typeface="Verdana" panose="020B0604030504040204" pitchFamily="34" charset="0"/>
                <a:cs typeface="Verdana" panose="020B0604030504040204" pitchFamily="34" charset="0"/>
              </a:rPr>
              <a:t>)</a:t>
            </a:r>
            <a:r>
              <a:rPr lang="en-US" sz="2400" dirty="0">
                <a:solidFill>
                  <a:srgbClr val="FFFFFF"/>
                </a:solidFill>
              </a:rPr>
              <a:t> </a:t>
            </a:r>
            <a:r>
              <a:rPr lang="en-US" sz="2400" dirty="0" err="1">
                <a:solidFill>
                  <a:srgbClr val="FFFFFF"/>
                </a:solidFill>
              </a:rPr>
              <a:t>guhkhpf;fg</a:t>
            </a:r>
            <a:r>
              <a:rPr lang="en-US" sz="2400" dirty="0">
                <a:solidFill>
                  <a:srgbClr val="FFFFFF"/>
                </a:solidFill>
              </a:rPr>
              <a:t>]</a:t>
            </a:r>
            <a:r>
              <a:rPr lang="en-US" sz="2400" dirty="0" err="1">
                <a:solidFill>
                  <a:srgbClr val="FFFFFF"/>
                </a:solidFill>
              </a:rPr>
              <a:t>gLfpwJ</a:t>
            </a:r>
            <a:r>
              <a:rPr lang="en-US" sz="2400" dirty="0">
                <a:solidFill>
                  <a:srgbClr val="FFFFFF"/>
                </a:solidFill>
                <a:latin typeface="Calibri Light"/>
                <a:ea typeface="Verdana" panose="020B0604030504040204" pitchFamily="34" charset="0"/>
                <a:cs typeface="Verdana" panose="020B0604030504040204" pitchFamily="34" charset="0"/>
              </a:rPr>
              <a:t>,</a:t>
            </a:r>
            <a:r>
              <a:rPr lang="en-US" sz="2400" dirty="0">
                <a:solidFill>
                  <a:srgbClr val="FFFFFF"/>
                </a:solidFill>
              </a:rPr>
              <a:t> </a:t>
            </a:r>
            <a:r>
              <a:rPr lang="en-US" sz="2400" dirty="0" err="1">
                <a:solidFill>
                  <a:srgbClr val="FFFFFF"/>
                </a:solidFill>
              </a:rPr>
              <a:t>jtwhd</a:t>
            </a:r>
            <a:r>
              <a:rPr lang="en-US" sz="2400" dirty="0">
                <a:solidFill>
                  <a:srgbClr val="FFFFFF"/>
                </a:solidFill>
                <a:latin typeface="Calibri Light"/>
                <a:ea typeface="Verdana" panose="020B0604030504040204" pitchFamily="34" charset="0"/>
                <a:cs typeface="Verdana" panose="020B0604030504040204" pitchFamily="34" charset="0"/>
              </a:rPr>
              <a:t>,</a:t>
            </a:r>
            <a:r>
              <a:rPr lang="en-US" sz="2400" dirty="0">
                <a:solidFill>
                  <a:srgbClr val="FFFFFF"/>
                </a:solidFill>
              </a:rPr>
              <a:t> </a:t>
            </a:r>
            <a:r>
              <a:rPr lang="en-US" sz="2400" dirty="0" err="1">
                <a:solidFill>
                  <a:srgbClr val="FFFFFF"/>
                </a:solidFill>
              </a:rPr>
              <a:t>kpifahd</a:t>
            </a:r>
            <a:r>
              <a:rPr lang="en-US" sz="2400" dirty="0">
                <a:solidFill>
                  <a:srgbClr val="FFFFFF"/>
                </a:solidFill>
              </a:rPr>
              <a:t> </a:t>
            </a:r>
            <a:r>
              <a:rPr lang="en-US" sz="2400" dirty="0" err="1">
                <a:solidFill>
                  <a:srgbClr val="FFFFFF"/>
                </a:solidFill>
              </a:rPr>
              <a:t>bghJikg</a:t>
            </a:r>
            <a:r>
              <a:rPr lang="en-US" sz="2400" dirty="0">
                <a:solidFill>
                  <a:srgbClr val="FFFFFF"/>
                </a:solidFill>
              </a:rPr>
              <a:t>]</a:t>
            </a:r>
            <a:r>
              <a:rPr lang="en-US" sz="2400" dirty="0" err="1">
                <a:solidFill>
                  <a:srgbClr val="FFFFFF"/>
                </a:solidFill>
              </a:rPr>
              <a:t>gLj</a:t>
            </a:r>
            <a:r>
              <a:rPr lang="en-US" sz="2400" dirty="0">
                <a:solidFill>
                  <a:srgbClr val="FFFFFF"/>
                </a:solidFill>
              </a:rPr>
              <a:t>]</a:t>
            </a:r>
            <a:r>
              <a:rPr lang="en-US" sz="2400" dirty="0" err="1">
                <a:solidFill>
                  <a:srgbClr val="FFFFFF"/>
                </a:solidFill>
              </a:rPr>
              <a:t>Jjy</a:t>
            </a:r>
            <a:r>
              <a:rPr lang="en-US" sz="2400">
                <a:solidFill>
                  <a:srgbClr val="FFFFFF"/>
                </a:solidFill>
              </a:rPr>
              <a:t>] </a:t>
            </a:r>
            <a:r>
              <a:rPr lang="en-US" sz="2400">
                <a:solidFill>
                  <a:srgbClr val="FFFFFF"/>
                </a:solidFill>
                <a:ea typeface="Verdana" panose="020B0604030504040204" pitchFamily="34" charset="0"/>
                <a:cs typeface="Verdana" panose="020B0604030504040204" pitchFamily="34" charset="0"/>
              </a:rPr>
              <a:t>(“</a:t>
            </a:r>
            <a:r>
              <a:rPr lang="en-US" sz="2400">
                <a:solidFill>
                  <a:srgbClr val="FFFFFF"/>
                </a:solidFill>
              </a:rPr>
              <a:t>xUtiu </a:t>
            </a:r>
            <a:r>
              <a:rPr lang="en-US" sz="2400" dirty="0" err="1">
                <a:solidFill>
                  <a:srgbClr val="FFFFFF"/>
                </a:solidFill>
              </a:rPr>
              <a:t>ghh</a:t>
            </a:r>
            <a:r>
              <a:rPr lang="en-US" sz="2400" dirty="0">
                <a:solidFill>
                  <a:srgbClr val="FFFFFF"/>
                </a:solidFill>
              </a:rPr>
              <a:t>]</a:t>
            </a:r>
            <a:r>
              <a:rPr lang="en-US" sz="2400" dirty="0" err="1">
                <a:solidFill>
                  <a:srgbClr val="FFFFFF"/>
                </a:solidFill>
              </a:rPr>
              <a:t>j;J</a:t>
            </a:r>
            <a:r>
              <a:rPr lang="en-US" sz="2400" dirty="0">
                <a:solidFill>
                  <a:srgbClr val="FFFFFF"/>
                </a:solidFill>
              </a:rPr>
              <a:t> </a:t>
            </a:r>
            <a:r>
              <a:rPr lang="en-US" sz="2400" dirty="0" err="1">
                <a:solidFill>
                  <a:srgbClr val="FFFFFF"/>
                </a:solidFill>
              </a:rPr>
              <a:t>midtiua</a:t>
            </a:r>
            <a:r>
              <a:rPr lang="en-US" sz="2400" dirty="0">
                <a:solidFill>
                  <a:srgbClr val="FFFFFF"/>
                </a:solidFill>
              </a:rPr>
              <a:t>[k; </a:t>
            </a:r>
            <a:r>
              <a:rPr lang="en-US" sz="2400" dirty="0" err="1">
                <a:solidFill>
                  <a:srgbClr val="FFFFFF"/>
                </a:solidFill>
              </a:rPr>
              <a:t>vil</a:t>
            </a:r>
            <a:r>
              <a:rPr lang="en-US" sz="2400" dirty="0">
                <a:solidFill>
                  <a:srgbClr val="FFFFFF"/>
                </a:solidFill>
              </a:rPr>
              <a:t> </a:t>
            </a:r>
            <a:r>
              <a:rPr lang="en-US" sz="2400" err="1">
                <a:solidFill>
                  <a:srgbClr val="FFFFFF"/>
                </a:solidFill>
              </a:rPr>
              <a:t>nghLjy</a:t>
            </a:r>
            <a:r>
              <a:rPr lang="en-US" sz="2400">
                <a:solidFill>
                  <a:srgbClr val="FFFFFF"/>
                </a:solidFill>
              </a:rPr>
              <a:t>;</a:t>
            </a:r>
            <a:r>
              <a:rPr lang="en-US" sz="2400">
                <a:solidFill>
                  <a:srgbClr val="FFFFFF"/>
                </a:solidFill>
                <a:ea typeface="Verdana" panose="020B0604030504040204" pitchFamily="34" charset="0"/>
                <a:cs typeface="Verdana" panose="020B0604030504040204" pitchFamily="34" charset="0"/>
              </a:rPr>
              <a:t>”)</a:t>
            </a:r>
            <a:r>
              <a:rPr lang="en-US" sz="2400">
                <a:solidFill>
                  <a:srgbClr val="FFFFFF"/>
                </a:solidFill>
                <a:latin typeface="Calibri Light"/>
                <a:ea typeface="Verdana" panose="020B0604030504040204" pitchFamily="34" charset="0"/>
                <a:cs typeface="Verdana" panose="020B0604030504040204" pitchFamily="34" charset="0"/>
              </a:rPr>
              <a:t>,</a:t>
            </a:r>
            <a:r>
              <a:rPr lang="en-US" sz="2400">
                <a:solidFill>
                  <a:srgbClr val="FFFFFF"/>
                </a:solidFill>
              </a:rPr>
              <a:t> </a:t>
            </a:r>
            <a:r>
              <a:rPr lang="en-US" sz="2400" dirty="0" err="1">
                <a:solidFill>
                  <a:srgbClr val="FFFFFF"/>
                </a:solidFill>
              </a:rPr>
              <a:t>jFjp</a:t>
            </a:r>
            <a:r>
              <a:rPr lang="en-US" sz="2400" dirty="0">
                <a:solidFill>
                  <a:srgbClr val="FFFFFF"/>
                </a:solidFill>
              </a:rPr>
              <a:t> </a:t>
            </a:r>
            <a:r>
              <a:rPr lang="en-US" sz="2400" dirty="0" err="1">
                <a:solidFill>
                  <a:srgbClr val="FFFFFF"/>
                </a:solidFill>
              </a:rPr>
              <a:t>tha;e;jtUf;F</a:t>
            </a:r>
            <a:r>
              <a:rPr lang="en-US" sz="2400" dirty="0">
                <a:solidFill>
                  <a:srgbClr val="FFFFFF"/>
                </a:solidFill>
              </a:rPr>
              <a:t> ,</a:t>
            </a:r>
            <a:r>
              <a:rPr lang="en-US" sz="2400" dirty="0" err="1">
                <a:solidFill>
                  <a:srgbClr val="FFFFFF"/>
                </a:solidFill>
              </a:rPr>
              <a:t>uz;lhk</a:t>
            </a:r>
            <a:r>
              <a:rPr lang="en-US" sz="2400" dirty="0">
                <a:solidFill>
                  <a:srgbClr val="FFFFFF"/>
                </a:solidFill>
              </a:rPr>
              <a:t>; </a:t>
            </a:r>
            <a:r>
              <a:rPr lang="en-US" sz="2400" dirty="0" err="1">
                <a:solidFill>
                  <a:srgbClr val="FFFFFF"/>
                </a:solidFill>
              </a:rPr>
              <a:t>tha;g</a:t>
            </a:r>
            <a:r>
              <a:rPr lang="en-US" sz="2400" dirty="0">
                <a:solidFill>
                  <a:srgbClr val="FFFFFF"/>
                </a:solidFill>
              </a:rPr>
              <a:t>]g[ </a:t>
            </a:r>
            <a:r>
              <a:rPr lang="en-US" sz="2400" dirty="0" err="1">
                <a:solidFill>
                  <a:srgbClr val="FFFFFF"/>
                </a:solidFill>
              </a:rPr>
              <a:t>jug;gLtjpy;iy</a:t>
            </a:r>
            <a:r>
              <a:rPr lang="en-US" sz="2400" dirty="0">
                <a:solidFill>
                  <a:srgbClr val="FFFFFF"/>
                </a:solidFill>
                <a:ea typeface="Verdana" panose="020B0604030504040204" pitchFamily="34" charset="0"/>
                <a:cs typeface="Verdana" panose="020B0604030504040204" pitchFamily="34" charset="0"/>
              </a:rPr>
              <a:t>.</a:t>
            </a:r>
            <a:endParaRPr lang="en-US" sz="2400" dirty="0">
              <a:solidFill>
                <a:srgbClr val="FFFFFF"/>
              </a:solidFill>
            </a:endParaRPr>
          </a:p>
        </p:txBody>
      </p:sp>
      <p:sp>
        <p:nvSpPr>
          <p:cNvPr id="6" name="Footer Placeholder 5"/>
          <p:cNvSpPr>
            <a:spLocks noGrp="1"/>
          </p:cNvSpPr>
          <p:nvPr>
            <p:ph type="ftr" sz="quarter" idx="11"/>
          </p:nvPr>
        </p:nvSpPr>
        <p:spPr/>
        <p:txBody>
          <a:bodyPr/>
          <a:lstStyle/>
          <a:p>
            <a:r>
              <a:rPr lang="de-DE"/>
              <a:t>kl]lhfhf]dpot] gapw]r]rp 3 – khWk; ek;gpf;iffs</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4</a:t>
            </a:fld>
            <a:endParaRPr lang="de-DE" dirty="0"/>
          </a:p>
        </p:txBody>
      </p:sp>
    </p:spTree>
    <p:extLst>
      <p:ext uri="{BB962C8B-B14F-4D97-AF65-F5344CB8AC3E}">
        <p14:creationId xmlns:p14="http://schemas.microsoft.com/office/powerpoint/2010/main" val="35230589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2"/>
          <p:cNvSpPr txBox="1"/>
          <p:nvPr/>
        </p:nvSpPr>
        <p:spPr>
          <a:xfrm>
            <a:off x="408954" y="6183560"/>
            <a:ext cx="11376000" cy="269304"/>
          </a:xfrm>
          <a:prstGeom prst="rect">
            <a:avLst/>
          </a:prstGeom>
          <a:noFill/>
        </p:spPr>
        <p:txBody>
          <a:bodyPr vert="horz" wrap="none" lIns="0" tIns="0" rIns="0" bIns="0" rtlCol="0">
            <a:noAutofit/>
          </a:bodyPr>
          <a:lstStyle/>
          <a:p>
            <a:pPr>
              <a:lnSpc>
                <a:spcPts val="2070"/>
              </a:lnSpc>
            </a:pPr>
            <a:r>
              <a:rPr lang="en-CA" sz="1600" dirty="0">
                <a:solidFill>
                  <a:srgbClr val="333333"/>
                </a:solidFill>
                <a:latin typeface="Calibri Light"/>
                <a:cs typeface="Verdana"/>
              </a:rPr>
              <a:t> </a:t>
            </a:r>
            <a:r>
              <a:rPr lang="en-US" sz="1600" dirty="0">
                <a:solidFill>
                  <a:srgbClr val="333333"/>
                </a:solidFill>
                <a:latin typeface="Calibri Light"/>
                <a:ea typeface="Verdana" panose="020B0604030504040204" pitchFamily="34" charset="0"/>
                <a:cs typeface="Verdana" panose="020B0604030504040204" pitchFamily="34" charset="0"/>
              </a:rPr>
              <a:t>*</a:t>
            </a:r>
            <a:r>
              <a:rPr lang="en-US" sz="1600" dirty="0">
                <a:solidFill>
                  <a:srgbClr val="333333"/>
                </a:solidFill>
                <a:latin typeface="Tamil-Aiswarya"/>
              </a:rPr>
              <a:t> </a:t>
            </a:r>
            <a:r>
              <a:rPr lang="en-US" sz="1600" dirty="0" err="1">
                <a:solidFill>
                  <a:srgbClr val="333333"/>
                </a:solidFill>
                <a:latin typeface="Tamil-Aiswarya"/>
              </a:rPr>
              <a:t>eP</a:t>
            </a:r>
            <a:r>
              <a:rPr lang="en-US" sz="1600" dirty="0">
                <a:solidFill>
                  <a:srgbClr val="333333"/>
                </a:solidFill>
                <a:latin typeface="Tamil-Aiswarya"/>
              </a:rPr>
              <a:t>';fs] </a:t>
            </a:r>
            <a:r>
              <a:rPr lang="en-US" sz="1600" dirty="0" err="1">
                <a:solidFill>
                  <a:srgbClr val="333333"/>
                </a:solidFill>
                <a:latin typeface="Tamil-Aiswarya"/>
              </a:rPr>
              <a:t>vij</a:t>
            </a:r>
            <a:r>
              <a:rPr lang="en-US" sz="1600" dirty="0">
                <a:solidFill>
                  <a:srgbClr val="333333"/>
                </a:solidFill>
                <a:latin typeface="Tamil-Aiswarya"/>
              </a:rPr>
              <a:t> </a:t>
            </a:r>
            <a:r>
              <a:rPr lang="en-US" sz="1600" dirty="0" err="1">
                <a:solidFill>
                  <a:srgbClr val="333333"/>
                </a:solidFill>
                <a:latin typeface="Tamil-Aiswarya"/>
              </a:rPr>
              <a:t>ghh</a:t>
            </a:r>
            <a:r>
              <a:rPr lang="en-US" sz="1600" dirty="0">
                <a:solidFill>
                  <a:srgbClr val="333333"/>
                </a:solidFill>
                <a:latin typeface="Tamil-Aiswarya"/>
              </a:rPr>
              <a:t>]f]</a:t>
            </a:r>
            <a:r>
              <a:rPr lang="en-US" sz="1600" dirty="0" err="1">
                <a:solidFill>
                  <a:srgbClr val="333333"/>
                </a:solidFill>
                <a:latin typeface="Tamil-Aiswarya"/>
              </a:rPr>
              <a:t>fntz</a:t>
            </a:r>
            <a:r>
              <a:rPr lang="en-US" sz="1600" dirty="0">
                <a:solidFill>
                  <a:srgbClr val="333333"/>
                </a:solidFill>
                <a:latin typeface="Tamil-Aiswarya"/>
              </a:rPr>
              <a:t>]</a:t>
            </a:r>
            <a:r>
              <a:rPr lang="en-US" sz="1600" dirty="0" err="1">
                <a:solidFill>
                  <a:srgbClr val="333333"/>
                </a:solidFill>
                <a:latin typeface="Tamil-Aiswarya"/>
              </a:rPr>
              <a:t>Lk</a:t>
            </a:r>
            <a:r>
              <a:rPr lang="en-US" sz="1600" dirty="0">
                <a:solidFill>
                  <a:srgbClr val="333333"/>
                </a:solidFill>
                <a:latin typeface="Tamil-Aiswarya"/>
              </a:rPr>
              <a:t>] </a:t>
            </a:r>
            <a:r>
              <a:rPr lang="en-US" sz="1600" dirty="0" err="1">
                <a:solidFill>
                  <a:srgbClr val="333333"/>
                </a:solidFill>
                <a:latin typeface="Tamil-Aiswarya"/>
              </a:rPr>
              <a:t>vd</a:t>
            </a:r>
            <a:r>
              <a:rPr lang="en-US" sz="1600" dirty="0">
                <a:solidFill>
                  <a:srgbClr val="333333"/>
                </a:solidFill>
                <a:latin typeface="Tamil-Aiswarya"/>
              </a:rPr>
              <a:t>]W </a:t>
            </a:r>
            <a:r>
              <a:rPr lang="en-US" sz="1600" dirty="0" err="1">
                <a:solidFill>
                  <a:srgbClr val="333333"/>
                </a:solidFill>
                <a:latin typeface="Tamil-Aiswarya"/>
              </a:rPr>
              <a:t>epidf</a:t>
            </a:r>
            <a:r>
              <a:rPr lang="en-US" sz="1600" dirty="0">
                <a:solidFill>
                  <a:srgbClr val="333333"/>
                </a:solidFill>
                <a:latin typeface="Tamil-Aiswarya"/>
              </a:rPr>
              <a:t>]</a:t>
            </a:r>
            <a:r>
              <a:rPr lang="en-US" sz="1600" dirty="0" err="1">
                <a:solidFill>
                  <a:srgbClr val="333333"/>
                </a:solidFill>
                <a:latin typeface="Tamil-Aiswarya"/>
              </a:rPr>
              <a:t>fpwPh</a:t>
            </a:r>
            <a:r>
              <a:rPr lang="en-US" sz="1600" dirty="0">
                <a:solidFill>
                  <a:srgbClr val="333333"/>
                </a:solidFill>
                <a:latin typeface="Tamil-Aiswarya"/>
              </a:rPr>
              <a:t>]</a:t>
            </a:r>
            <a:r>
              <a:rPr lang="en-US" sz="1600" dirty="0" err="1">
                <a:solidFill>
                  <a:srgbClr val="333333"/>
                </a:solidFill>
                <a:latin typeface="Tamil-Aiswarya"/>
              </a:rPr>
              <a:t>fnsh</a:t>
            </a:r>
            <a:r>
              <a:rPr lang="en-US" sz="1600" dirty="0">
                <a:solidFill>
                  <a:srgbClr val="333333"/>
                </a:solidFill>
                <a:latin typeface="Tamil-Aiswarya"/>
              </a:rPr>
              <a:t> </a:t>
            </a:r>
            <a:r>
              <a:rPr lang="en-US" sz="1600" dirty="0" err="1">
                <a:solidFill>
                  <a:srgbClr val="333333"/>
                </a:solidFill>
                <a:latin typeface="Tamil-Aiswarya"/>
              </a:rPr>
              <a:t>mij</a:t>
            </a:r>
            <a:r>
              <a:rPr lang="en-US" sz="1600" dirty="0">
                <a:solidFill>
                  <a:srgbClr val="333333"/>
                </a:solidFill>
                <a:latin typeface="Tamil-Aiswarya"/>
              </a:rPr>
              <a:t> kl]</a:t>
            </a:r>
            <a:r>
              <a:rPr lang="en-US" sz="1600" dirty="0" err="1">
                <a:solidFill>
                  <a:srgbClr val="333333"/>
                </a:solidFill>
                <a:latin typeface="Tamil-Aiswarya"/>
              </a:rPr>
              <a:t>Lnk</a:t>
            </a:r>
            <a:r>
              <a:rPr lang="en-US" sz="1600" dirty="0">
                <a:solidFill>
                  <a:srgbClr val="333333"/>
                </a:solidFill>
                <a:latin typeface="Tamil-Aiswarya"/>
              </a:rPr>
              <a:t> </a:t>
            </a:r>
            <a:r>
              <a:rPr lang="en-US" sz="1600" dirty="0" err="1">
                <a:solidFill>
                  <a:srgbClr val="333333"/>
                </a:solidFill>
                <a:latin typeface="Tamil-Aiswarya"/>
              </a:rPr>
              <a:t>ghh</a:t>
            </a:r>
            <a:r>
              <a:rPr lang="en-US" sz="1600" dirty="0">
                <a:solidFill>
                  <a:srgbClr val="333333"/>
                </a:solidFill>
                <a:latin typeface="Tamil-Aiswarya"/>
              </a:rPr>
              <a:t>]f]</a:t>
            </a:r>
            <a:r>
              <a:rPr lang="en-US" sz="1600" dirty="0" err="1">
                <a:solidFill>
                  <a:srgbClr val="333333"/>
                </a:solidFill>
                <a:latin typeface="Tamil-Aiswarya"/>
              </a:rPr>
              <a:t>fpwPh</a:t>
            </a:r>
            <a:r>
              <a:rPr lang="en-US" sz="1600" dirty="0">
                <a:solidFill>
                  <a:srgbClr val="333333"/>
                </a:solidFill>
                <a:latin typeface="Tamil-Aiswarya"/>
              </a:rPr>
              <a:t>]fs]</a:t>
            </a:r>
            <a:endParaRPr lang="en-CA" sz="1600" dirty="0">
              <a:solidFill>
                <a:srgbClr val="333333"/>
              </a:solidFill>
              <a:latin typeface="Tamil-Aiswarya"/>
            </a:endParaRPr>
          </a:p>
        </p:txBody>
      </p:sp>
      <p:sp>
        <p:nvSpPr>
          <p:cNvPr id="4" name="Title 3"/>
          <p:cNvSpPr>
            <a:spLocks noGrp="1"/>
          </p:cNvSpPr>
          <p:nvPr>
            <p:ph type="title"/>
          </p:nvPr>
        </p:nvSpPr>
        <p:spPr/>
        <p:txBody>
          <a:bodyPr/>
          <a:lstStyle/>
          <a:p>
            <a:r>
              <a:rPr lang="en-US" sz="3600">
                <a:solidFill>
                  <a:srgbClr val="004992"/>
                </a:solidFill>
              </a:rPr>
              <a:t>khWk; ek;gpf;iffs;</a:t>
            </a:r>
            <a:endParaRPr lang="en-US" sz="3600" dirty="0">
              <a:solidFill>
                <a:srgbClr val="004992"/>
              </a:solidFill>
            </a:endParaRPr>
          </a:p>
        </p:txBody>
      </p:sp>
      <p:sp>
        <p:nvSpPr>
          <p:cNvPr id="7" name="Content Placeholder 6"/>
          <p:cNvSpPr>
            <a:spLocks noGrp="1"/>
          </p:cNvSpPr>
          <p:nvPr>
            <p:ph idx="1"/>
          </p:nvPr>
        </p:nvSpPr>
        <p:spPr>
          <a:xfrm>
            <a:off x="408955" y="2204864"/>
            <a:ext cx="11340000" cy="4248000"/>
          </a:xfrm>
        </p:spPr>
        <p:txBody>
          <a:bodyPr/>
          <a:lstStyle/>
          <a:p>
            <a:pPr lvl="0" defTabSz="914400">
              <a:buClr>
                <a:srgbClr val="086B9C"/>
              </a:buClr>
            </a:pPr>
            <a:r>
              <a:rPr lang="en-US" sz="2400" dirty="0" err="1">
                <a:solidFill>
                  <a:srgbClr val="333333"/>
                </a:solidFill>
              </a:rPr>
              <a:t>kdpjdpd</a:t>
            </a:r>
            <a:r>
              <a:rPr lang="en-US" sz="2400" dirty="0">
                <a:solidFill>
                  <a:srgbClr val="333333"/>
                </a:solidFill>
              </a:rPr>
              <a:t>; ,</a:t>
            </a:r>
            <a:r>
              <a:rPr lang="en-US" sz="2400" dirty="0" err="1">
                <a:solidFill>
                  <a:srgbClr val="333333"/>
                </a:solidFill>
              </a:rPr>
              <a:t>ay;g</a:t>
            </a:r>
            <a:r>
              <a:rPr lang="en-US" sz="2400" dirty="0">
                <a:solidFill>
                  <a:srgbClr val="333333"/>
                </a:solidFill>
              </a:rPr>
              <a:t>[[ </a:t>
            </a:r>
            <a:r>
              <a:rPr lang="en-US" sz="2400" dirty="0" err="1">
                <a:solidFill>
                  <a:srgbClr val="333333"/>
                </a:solidFill>
              </a:rPr>
              <a:t>Kjy</a:t>
            </a:r>
            <a:r>
              <a:rPr lang="en-US" sz="2400" dirty="0">
                <a:solidFill>
                  <a:srgbClr val="333333"/>
                </a:solidFill>
              </a:rPr>
              <a:t>] </a:t>
            </a:r>
            <a:r>
              <a:rPr lang="en-US" sz="2400" dirty="0" err="1">
                <a:solidFill>
                  <a:srgbClr val="333333"/>
                </a:solidFill>
              </a:rPr>
              <a:t>mgpg</a:t>
            </a:r>
            <a:r>
              <a:rPr lang="en-US" sz="2400" dirty="0">
                <a:solidFill>
                  <a:srgbClr val="333333"/>
                </a:solidFill>
              </a:rPr>
              <a:t>]</a:t>
            </a:r>
            <a:r>
              <a:rPr lang="en-US" sz="2400" dirty="0" err="1">
                <a:solidFill>
                  <a:srgbClr val="333333"/>
                </a:solidFill>
              </a:rPr>
              <a:t>uhaj;ij</a:t>
            </a:r>
            <a:r>
              <a:rPr lang="en-IN" sz="2400" dirty="0">
                <a:solidFill>
                  <a:srgbClr val="333333"/>
                </a:solidFill>
              </a:rPr>
              <a:t>n</a:t>
            </a:r>
            <a:r>
              <a:rPr lang="en-US" sz="2400" dirty="0">
                <a:solidFill>
                  <a:srgbClr val="333333"/>
                </a:solidFill>
              </a:rPr>
              <a:t>a </a:t>
            </a:r>
            <a:r>
              <a:rPr lang="en-US" sz="2400" dirty="0" err="1">
                <a:solidFill>
                  <a:srgbClr val="333333"/>
                </a:solidFill>
              </a:rPr>
              <a:t>jf;f</a:t>
            </a:r>
            <a:r>
              <a:rPr lang="en-US" sz="2400" dirty="0">
                <a:solidFill>
                  <a:srgbClr val="333333"/>
                </a:solidFill>
              </a:rPr>
              <a:t> </a:t>
            </a:r>
            <a:r>
              <a:rPr lang="en-US" sz="2400" dirty="0" err="1">
                <a:solidFill>
                  <a:srgbClr val="333333"/>
                </a:solidFill>
              </a:rPr>
              <a:t>itj;Jf</a:t>
            </a:r>
            <a:r>
              <a:rPr lang="en-US" sz="2400" dirty="0">
                <a:solidFill>
                  <a:srgbClr val="333333"/>
                </a:solidFill>
              </a:rPr>
              <a:t>; </a:t>
            </a:r>
            <a:r>
              <a:rPr lang="en-US" sz="2400" dirty="0" err="1">
                <a:solidFill>
                  <a:srgbClr val="333333"/>
                </a:solidFill>
              </a:rPr>
              <a:t>bfhs;tjh</a:t>
            </a:r>
            <a:r>
              <a:rPr lang="en-IN" sz="2400" dirty="0">
                <a:solidFill>
                  <a:srgbClr val="333333"/>
                </a:solidFill>
              </a:rPr>
              <a:t>F</a:t>
            </a:r>
            <a:r>
              <a:rPr lang="en-US" sz="2400" dirty="0">
                <a:solidFill>
                  <a:srgbClr val="333333"/>
                </a:solidFill>
              </a:rPr>
              <a:t>k] </a:t>
            </a:r>
            <a:r>
              <a:rPr lang="en-US" sz="2400" dirty="0">
                <a:solidFill>
                  <a:srgbClr val="333333"/>
                </a:solidFill>
                <a:ea typeface="Verdana" panose="020B0604030504040204" pitchFamily="34" charset="0"/>
                <a:cs typeface="Verdana" panose="020B0604030504040204" pitchFamily="34" charset="0"/>
              </a:rPr>
              <a:t>(</a:t>
            </a:r>
            <a:r>
              <a:rPr lang="en-US" sz="2400" dirty="0" err="1">
                <a:solidFill>
                  <a:srgbClr val="333333"/>
                </a:solidFill>
              </a:rPr>
              <a:t>v</a:t>
            </a:r>
            <a:r>
              <a:rPr lang="en-US" sz="2400" dirty="0" err="1">
                <a:solidFill>
                  <a:srgbClr val="333333"/>
                </a:solidFill>
                <a:ea typeface="Verdana" panose="020B0604030504040204" pitchFamily="34" charset="0"/>
                <a:cs typeface="Verdana" panose="020B0604030504040204" pitchFamily="34" charset="0"/>
              </a:rPr>
              <a:t>.</a:t>
            </a:r>
            <a:r>
              <a:rPr lang="en-US" sz="2400" dirty="0" err="1">
                <a:solidFill>
                  <a:srgbClr val="333333"/>
                </a:solidFill>
              </a:rPr>
              <a:t>fh</a:t>
            </a:r>
            <a:r>
              <a:rPr lang="en-US" sz="2400" dirty="0">
                <a:solidFill>
                  <a:srgbClr val="333333"/>
                </a:solidFill>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ghugl;rk</a:t>
            </a:r>
            <a:r>
              <a:rPr lang="en-US" sz="2400">
                <a:solidFill>
                  <a:srgbClr val="333333"/>
                </a:solidFill>
              </a:rPr>
              <a:t>;</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rPr>
              <a:t> </a:t>
            </a:r>
            <a:r>
              <a:rPr lang="en-US" sz="2400">
                <a:solidFill>
                  <a:srgbClr val="333333"/>
                </a:solidFill>
                <a:ea typeface="Verdana" panose="020B0604030504040204" pitchFamily="34" charset="0"/>
                <a:cs typeface="Verdana" panose="020B0604030504040204" pitchFamily="34" charset="0"/>
              </a:rPr>
              <a:t>“</a:t>
            </a:r>
            <a:r>
              <a:rPr lang="en-US" sz="2400">
                <a:solidFill>
                  <a:srgbClr val="333333"/>
                </a:solidFill>
              </a:rPr>
              <a:t>Kjy</a:t>
            </a:r>
            <a:r>
              <a:rPr lang="en-US" sz="2400" dirty="0">
                <a:solidFill>
                  <a:srgbClr val="333333"/>
                </a:solidFill>
              </a:rPr>
              <a:t>; </a:t>
            </a:r>
            <a:r>
              <a:rPr lang="en-US" sz="2400" dirty="0" err="1">
                <a:solidFill>
                  <a:srgbClr val="333333"/>
                </a:solidFill>
              </a:rPr>
              <a:t>mgpg</a:t>
            </a:r>
            <a:r>
              <a:rPr lang="en-US" sz="2400" dirty="0">
                <a:solidFill>
                  <a:srgbClr val="333333"/>
                </a:solidFill>
              </a:rPr>
              <a:t>]</a:t>
            </a:r>
            <a:r>
              <a:rPr lang="en-US" sz="2400" dirty="0" err="1">
                <a:solidFill>
                  <a:srgbClr val="333333"/>
                </a:solidFill>
              </a:rPr>
              <a:t>gpuhank</a:t>
            </a:r>
            <a:r>
              <a:rPr lang="en-US" sz="2400" dirty="0">
                <a:solidFill>
                  <a:srgbClr val="333333"/>
                </a:solidFill>
              </a:rPr>
              <a:t> </a:t>
            </a:r>
            <a:r>
              <a:rPr lang="en-US" sz="2400" dirty="0" err="1">
                <a:solidFill>
                  <a:srgbClr val="333333"/>
                </a:solidFill>
              </a:rPr>
              <a:t>xnu</a:t>
            </a:r>
            <a:r>
              <a:rPr lang="en-US" sz="2400" dirty="0">
                <a:solidFill>
                  <a:srgbClr val="333333"/>
                </a:solidFill>
              </a:rPr>
              <a:t> </a:t>
            </a:r>
            <a:r>
              <a:rPr lang="en-US" sz="2400" err="1">
                <a:solidFill>
                  <a:srgbClr val="333333"/>
                </a:solidFill>
              </a:rPr>
              <a:t>mgpg;gpuhak</a:t>
            </a:r>
            <a:r>
              <a:rPr lang="en-US" sz="2400">
                <a:solidFill>
                  <a:srgbClr val="333333"/>
                </a:solidFill>
              </a:rPr>
              <a:t>;</a:t>
            </a:r>
            <a:r>
              <a:rPr lang="en-US" sz="2400">
                <a:solidFill>
                  <a:srgbClr val="333333"/>
                </a:solidFill>
                <a:ea typeface="Verdana" panose="020B0604030504040204" pitchFamily="34" charset="0"/>
                <a:cs typeface="Verdana" panose="020B0604030504040204" pitchFamily="34" charset="0"/>
              </a:rPr>
              <a:t>”</a:t>
            </a:r>
            <a:r>
              <a:rPr lang="en-US" sz="2400">
                <a:solidFill>
                  <a:srgbClr val="333333"/>
                </a:solidFill>
              </a:rPr>
              <a:t> </a:t>
            </a:r>
            <a:r>
              <a:rPr lang="en-US" sz="2400" dirty="0" err="1">
                <a:solidFill>
                  <a:srgbClr val="333333"/>
                </a:solidFill>
              </a:rPr>
              <a:t>vd;Dk</a:t>
            </a:r>
            <a:r>
              <a:rPr lang="en-US" sz="2400" dirty="0">
                <a:solidFill>
                  <a:srgbClr val="333333"/>
                </a:solidFill>
              </a:rPr>
              <a:t>; </a:t>
            </a:r>
            <a:r>
              <a:rPr lang="en-US" sz="2400" dirty="0" err="1">
                <a:solidFill>
                  <a:srgbClr val="333333"/>
                </a:solidFill>
              </a:rPr>
              <a:t>mqFKiw</a:t>
            </a:r>
            <a:r>
              <a:rPr lang="en-US" sz="2400" dirty="0">
                <a:solidFill>
                  <a:srgbClr val="333333"/>
                </a:solidFill>
                <a:ea typeface="Verdana" panose="020B0604030504040204" pitchFamily="34" charset="0"/>
                <a:cs typeface="Verdana" panose="020B0604030504040204" pitchFamily="34" charset="0"/>
              </a:rPr>
              <a:t>)</a:t>
            </a:r>
            <a:r>
              <a:rPr lang="en-US" sz="2400" dirty="0">
                <a:solidFill>
                  <a:srgbClr val="333333"/>
                </a:solidFill>
              </a:rPr>
              <a:t> </a:t>
            </a:r>
          </a:p>
          <a:p>
            <a:pPr marL="342900" lvl="0" indent="-342900" defTabSz="914400">
              <a:buClr>
                <a:srgbClr val="333333"/>
              </a:buClr>
              <a:buFont typeface="WingDings"/>
              <a:buChar char=""/>
            </a:pPr>
            <a:r>
              <a:rPr lang="en-US" sz="2400" dirty="0" err="1">
                <a:solidFill>
                  <a:srgbClr val="004992"/>
                </a:solidFill>
              </a:rPr>
              <a:t>fhuz</a:t>
            </a:r>
            <a:r>
              <a:rPr lang="en-US" sz="2400" dirty="0">
                <a:solidFill>
                  <a:srgbClr val="004992"/>
                </a:solidFill>
              </a:rPr>
              <a:t>';fs]</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a:solidFill>
                  <a:srgbClr val="004992"/>
                </a:solidFill>
              </a:rPr>
              <a:t> </a:t>
            </a:r>
            <a:r>
              <a:rPr lang="en-US" sz="2400" dirty="0" err="1">
                <a:solidFill>
                  <a:srgbClr val="333333"/>
                </a:solidFill>
              </a:rPr>
              <a:t>nrhk;gy</a:t>
            </a:r>
            <a:r>
              <a:rPr lang="en-US" sz="2400">
                <a:solidFill>
                  <a:srgbClr val="333333"/>
                </a:solidFill>
              </a:rPr>
              <a:t>;</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rPr>
              <a:t> </a:t>
            </a:r>
            <a:r>
              <a:rPr lang="en-US" sz="2400">
                <a:solidFill>
                  <a:srgbClr val="333333"/>
                </a:solidFill>
                <a:ea typeface="Verdana" panose="020B0604030504040204" pitchFamily="34" charset="0"/>
                <a:cs typeface="Verdana" panose="020B0604030504040204" pitchFamily="34" charset="0"/>
              </a:rPr>
              <a:t>“</a:t>
            </a:r>
            <a:r>
              <a:rPr lang="en-US" sz="2400">
                <a:solidFill>
                  <a:srgbClr val="333333"/>
                </a:solidFill>
              </a:rPr>
              <a:t>ghugl;rj;ij </a:t>
            </a:r>
            <a:r>
              <a:rPr lang="en-US" sz="2400" dirty="0" err="1">
                <a:solidFill>
                  <a:srgbClr val="333333"/>
                </a:solidFill>
              </a:rPr>
              <a:t>cWjp</a:t>
            </a:r>
            <a:r>
              <a:rPr lang="en-US" sz="2400" dirty="0">
                <a:solidFill>
                  <a:srgbClr val="333333"/>
                </a:solidFill>
              </a:rPr>
              <a:t> </a:t>
            </a:r>
            <a:r>
              <a:rPr lang="en-US" sz="2400" err="1">
                <a:solidFill>
                  <a:srgbClr val="333333"/>
                </a:solidFill>
              </a:rPr>
              <a:t>bra;jy</a:t>
            </a:r>
            <a:r>
              <a:rPr lang="en-US" sz="2400">
                <a:solidFill>
                  <a:srgbClr val="333333"/>
                </a:solidFill>
              </a:rPr>
              <a:t>;</a:t>
            </a:r>
            <a:r>
              <a:rPr lang="en-US" sz="2400">
                <a:solidFill>
                  <a:srgbClr val="333333"/>
                </a:solidFill>
                <a:ea typeface="Verdana" panose="020B0604030504040204" pitchFamily="34" charset="0"/>
                <a:cs typeface="Verdana" panose="020B0604030504040204" pitchFamily="34" charset="0"/>
              </a:rPr>
              <a:t>”</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cs typeface="Times New Roman" pitchFamily="18" charset="0"/>
              </a:rPr>
              <a:t> </a:t>
            </a:r>
            <a:r>
              <a:rPr lang="en-US" sz="2400" dirty="0" err="1">
                <a:solidFill>
                  <a:srgbClr val="333333"/>
                </a:solidFill>
              </a:rPr>
              <a:t>nahridapd;ik</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xU</a:t>
            </a:r>
            <a:r>
              <a:rPr lang="en-US" sz="2400" dirty="0">
                <a:solidFill>
                  <a:srgbClr val="333333"/>
                </a:solidFill>
              </a:rPr>
              <a:t> </a:t>
            </a:r>
            <a:r>
              <a:rPr lang="en-US" sz="2400" dirty="0" err="1">
                <a:solidFill>
                  <a:srgbClr val="333333"/>
                </a:solidFill>
              </a:rPr>
              <a:t>rpf;fyhd</a:t>
            </a:r>
            <a:r>
              <a:rPr lang="en-US" sz="2400" dirty="0">
                <a:solidFill>
                  <a:srgbClr val="333333"/>
                </a:solidFill>
              </a:rPr>
              <a:t> </a:t>
            </a:r>
            <a:r>
              <a:rPr lang="en-US" sz="2400" dirty="0" err="1">
                <a:solidFill>
                  <a:srgbClr val="333333"/>
                </a:solidFill>
              </a:rPr>
              <a:t>cyfj;njhL</a:t>
            </a:r>
            <a:r>
              <a:rPr lang="en-US" sz="2400" dirty="0">
                <a:solidFill>
                  <a:srgbClr val="333333"/>
                </a:solidFill>
              </a:rPr>
              <a:t> </a:t>
            </a:r>
            <a:r>
              <a:rPr lang="en-US" sz="2400" dirty="0" err="1">
                <a:solidFill>
                  <a:srgbClr val="333333"/>
                </a:solidFill>
              </a:rPr>
              <a:t>rhh</a:t>
            </a:r>
            <a:r>
              <a:rPr lang="en-US" sz="2400" dirty="0">
                <a:solidFill>
                  <a:srgbClr val="333333"/>
                </a:solidFill>
              </a:rPr>
              <a:t>]</a:t>
            </a:r>
            <a:r>
              <a:rPr lang="en-US" sz="2400" dirty="0" err="1">
                <a:solidFill>
                  <a:srgbClr val="333333"/>
                </a:solidFill>
              </a:rPr>
              <a:t>e;jpUf;f</a:t>
            </a:r>
            <a:r>
              <a:rPr lang="en-US" sz="2400" dirty="0">
                <a:solidFill>
                  <a:srgbClr val="333333"/>
                </a:solidFill>
              </a:rPr>
              <a:t> </a:t>
            </a:r>
            <a:r>
              <a:rPr lang="en-US" sz="2400" dirty="0" err="1">
                <a:solidFill>
                  <a:srgbClr val="333333"/>
                </a:solidFill>
              </a:rPr>
              <a:t>cjt</a:t>
            </a:r>
            <a:r>
              <a:rPr lang="en-US" sz="2400" dirty="0">
                <a:solidFill>
                  <a:srgbClr val="333333"/>
                </a:solidFill>
              </a:rPr>
              <a:t>[</a:t>
            </a:r>
            <a:r>
              <a:rPr lang="en-US" sz="2400" dirty="0" err="1">
                <a:solidFill>
                  <a:srgbClr val="333333"/>
                </a:solidFill>
              </a:rPr>
              <a:t>fpwJ</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bgUik</a:t>
            </a:r>
            <a:r>
              <a:rPr lang="en-US" sz="2400" dirty="0">
                <a:solidFill>
                  <a:srgbClr val="333333"/>
                </a:solidFill>
                <a:ea typeface="Verdana" panose="020B0604030504040204" pitchFamily="34" charset="0"/>
                <a:cs typeface="Verdana" panose="020B0604030504040204" pitchFamily="34" charset="0"/>
              </a:rPr>
              <a:t>.</a:t>
            </a:r>
          </a:p>
          <a:p>
            <a:pPr marL="342900" lvl="0" indent="-342900" defTabSz="914400">
              <a:buClr>
                <a:srgbClr val="000000"/>
              </a:buClr>
              <a:buFont typeface="WingDings"/>
              <a:buChar char=""/>
            </a:pPr>
            <a:r>
              <a:rPr lang="en-US" sz="2400" dirty="0" err="1">
                <a:solidFill>
                  <a:srgbClr val="004992"/>
                </a:solidFill>
              </a:rPr>
              <a:t>rpf;fy;fs</a:t>
            </a:r>
            <a:r>
              <a:rPr lang="en-US" sz="2400" dirty="0">
                <a:solidFill>
                  <a:srgbClr val="004992"/>
                </a:solidFill>
              </a:rPr>
              <a:t>]</a:t>
            </a:r>
            <a:r>
              <a:rPr lang="en-US" sz="2400" dirty="0">
                <a:solidFill>
                  <a:srgbClr val="004992"/>
                </a:solidFill>
                <a:latin typeface="Calibri Light"/>
                <a:ea typeface="Verdana" panose="020B0604030504040204" pitchFamily="34" charset="0"/>
                <a:cs typeface="Verdana" panose="020B0604030504040204" pitchFamily="34" charset="0"/>
              </a:rPr>
              <a:t>: </a:t>
            </a:r>
            <a:r>
              <a:rPr lang="en-US" sz="2400" dirty="0" err="1">
                <a:solidFill>
                  <a:srgbClr val="333333"/>
                </a:solidFill>
              </a:rPr>
              <a:t>bgha;ahd</a:t>
            </a:r>
            <a:r>
              <a:rPr lang="en-US" sz="2400" dirty="0">
                <a:solidFill>
                  <a:srgbClr val="333333"/>
                </a:solidFill>
              </a:rPr>
              <a:t> </a:t>
            </a:r>
            <a:r>
              <a:rPr lang="en-US" sz="2400" dirty="0" err="1">
                <a:solidFill>
                  <a:srgbClr val="333333"/>
                </a:solidFill>
              </a:rPr>
              <a:t>kjpg</a:t>
            </a:r>
            <a:r>
              <a:rPr lang="en-US" sz="2400" dirty="0">
                <a:solidFill>
                  <a:srgbClr val="333333"/>
                </a:solidFill>
              </a:rPr>
              <a:t>]</a:t>
            </a:r>
            <a:r>
              <a:rPr lang="en-US" sz="2400" dirty="0" err="1">
                <a:solidFill>
                  <a:srgbClr val="333333"/>
                </a:solidFill>
              </a:rPr>
              <a:t>gPLfs</a:t>
            </a:r>
            <a:r>
              <a:rPr lang="en-US" sz="2400" dirty="0">
                <a:solidFill>
                  <a:srgbClr val="333333"/>
                </a:solidFill>
              </a:rPr>
              <a:t>; </a:t>
            </a:r>
            <a:r>
              <a:rPr lang="en-US" sz="2400" dirty="0">
                <a:solidFill>
                  <a:srgbClr val="333333"/>
                </a:solidFill>
                <a:ea typeface="Verdana" panose="020B0604030504040204" pitchFamily="34" charset="0"/>
                <a:cs typeface="Verdana" panose="020B0604030504040204" pitchFamily="34" charset="0"/>
              </a:rPr>
              <a:t>(</a:t>
            </a:r>
            <a:r>
              <a:rPr lang="en-US" sz="2400" dirty="0" err="1">
                <a:solidFill>
                  <a:srgbClr val="333333"/>
                </a:solidFill>
              </a:rPr>
              <a:t>v</a:t>
            </a:r>
            <a:r>
              <a:rPr lang="en-US" sz="2400" dirty="0" err="1">
                <a:solidFill>
                  <a:srgbClr val="333333"/>
                </a:solidFill>
                <a:ea typeface="Verdana" panose="020B0604030504040204" pitchFamily="34" charset="0"/>
                <a:cs typeface="Verdana" panose="020B0604030504040204" pitchFamily="34" charset="0"/>
              </a:rPr>
              <a:t>.</a:t>
            </a:r>
            <a:r>
              <a:rPr lang="en-US" sz="2400" dirty="0" err="1">
                <a:solidFill>
                  <a:srgbClr val="333333"/>
                </a:solidFill>
              </a:rPr>
              <a:t>fh</a:t>
            </a:r>
            <a:r>
              <a:rPr lang="en-US" sz="2400" dirty="0">
                <a:solidFill>
                  <a:srgbClr val="333333"/>
                </a:solidFill>
                <a:ea typeface="Verdana" panose="020B0604030504040204" pitchFamily="34" charset="0"/>
                <a:cs typeface="Verdana" panose="020B0604030504040204" pitchFamily="34" charset="0"/>
              </a:rPr>
              <a:t>.</a:t>
            </a:r>
            <a:r>
              <a:rPr lang="en-US" sz="2400" dirty="0">
                <a:solidFill>
                  <a:srgbClr val="333333"/>
                </a:solidFill>
              </a:rPr>
              <a:t> ,d </a:t>
            </a:r>
            <a:r>
              <a:rPr lang="en-US" sz="2400" dirty="0" err="1">
                <a:solidFill>
                  <a:srgbClr val="333333"/>
                </a:solidFill>
              </a:rPr>
              <a:t>ghugl</a:t>
            </a:r>
            <a:r>
              <a:rPr lang="en-US" sz="2400" dirty="0">
                <a:solidFill>
                  <a:srgbClr val="333333"/>
                </a:solidFill>
              </a:rPr>
              <a:t>]</a:t>
            </a:r>
            <a:r>
              <a:rPr lang="en-US" sz="2400" dirty="0" err="1">
                <a:solidFill>
                  <a:srgbClr val="333333"/>
                </a:solidFill>
              </a:rPr>
              <a:t>r';fs</a:t>
            </a:r>
            <a:r>
              <a:rPr lang="en-US" sz="2400" dirty="0">
                <a:solidFill>
                  <a:srgbClr val="333333"/>
                </a:solidFill>
              </a:rPr>
              <a:t>]</a:t>
            </a:r>
            <a:r>
              <a:rPr lang="en-US" sz="2400" dirty="0">
                <a:solidFill>
                  <a:srgbClr val="333333"/>
                </a:solidFill>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guhkhpf;fg</a:t>
            </a:r>
            <a:r>
              <a:rPr lang="en-US" sz="2400" dirty="0">
                <a:solidFill>
                  <a:srgbClr val="333333"/>
                </a:solidFill>
              </a:rPr>
              <a:t>]</a:t>
            </a:r>
            <a:r>
              <a:rPr lang="en-US" sz="2400" dirty="0" err="1">
                <a:solidFill>
                  <a:srgbClr val="333333"/>
                </a:solidFill>
              </a:rPr>
              <a:t>gLfpwJ</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jtwhd</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kpifahd</a:t>
            </a:r>
            <a:r>
              <a:rPr lang="en-US" sz="2400" dirty="0">
                <a:solidFill>
                  <a:srgbClr val="333333"/>
                </a:solidFill>
              </a:rPr>
              <a:t> </a:t>
            </a:r>
            <a:r>
              <a:rPr lang="en-US" sz="2400" dirty="0" err="1">
                <a:solidFill>
                  <a:srgbClr val="333333"/>
                </a:solidFill>
              </a:rPr>
              <a:t>bghJikg</a:t>
            </a:r>
            <a:r>
              <a:rPr lang="en-US" sz="2400" dirty="0">
                <a:solidFill>
                  <a:srgbClr val="333333"/>
                </a:solidFill>
              </a:rPr>
              <a:t>]</a:t>
            </a:r>
            <a:r>
              <a:rPr lang="en-US" sz="2400" dirty="0" err="1">
                <a:solidFill>
                  <a:srgbClr val="333333"/>
                </a:solidFill>
              </a:rPr>
              <a:t>gLj</a:t>
            </a:r>
            <a:r>
              <a:rPr lang="en-US" sz="2400" dirty="0">
                <a:solidFill>
                  <a:srgbClr val="333333"/>
                </a:solidFill>
              </a:rPr>
              <a:t>]</a:t>
            </a:r>
            <a:r>
              <a:rPr lang="en-US" sz="2400" dirty="0" err="1">
                <a:solidFill>
                  <a:srgbClr val="333333"/>
                </a:solidFill>
              </a:rPr>
              <a:t>Jjy</a:t>
            </a:r>
            <a:r>
              <a:rPr lang="en-US" sz="2400">
                <a:solidFill>
                  <a:srgbClr val="333333"/>
                </a:solidFill>
              </a:rPr>
              <a:t>] </a:t>
            </a:r>
            <a:r>
              <a:rPr lang="en-US" sz="2400">
                <a:solidFill>
                  <a:srgbClr val="333333"/>
                </a:solidFill>
                <a:ea typeface="Verdana" panose="020B0604030504040204" pitchFamily="34" charset="0"/>
                <a:cs typeface="Verdana" panose="020B0604030504040204" pitchFamily="34" charset="0"/>
              </a:rPr>
              <a:t>(“</a:t>
            </a:r>
            <a:r>
              <a:rPr lang="en-US" sz="2400">
                <a:solidFill>
                  <a:srgbClr val="333333"/>
                </a:solidFill>
              </a:rPr>
              <a:t>xUtiu </a:t>
            </a:r>
            <a:r>
              <a:rPr lang="en-US" sz="2400" dirty="0" err="1">
                <a:solidFill>
                  <a:srgbClr val="333333"/>
                </a:solidFill>
              </a:rPr>
              <a:t>ghh</a:t>
            </a:r>
            <a:r>
              <a:rPr lang="en-US" sz="2400" dirty="0">
                <a:solidFill>
                  <a:srgbClr val="333333"/>
                </a:solidFill>
              </a:rPr>
              <a:t>]</a:t>
            </a:r>
            <a:r>
              <a:rPr lang="en-US" sz="2400" dirty="0" err="1">
                <a:solidFill>
                  <a:srgbClr val="333333"/>
                </a:solidFill>
              </a:rPr>
              <a:t>j;J</a:t>
            </a:r>
            <a:r>
              <a:rPr lang="en-US" sz="2400" dirty="0">
                <a:solidFill>
                  <a:srgbClr val="333333"/>
                </a:solidFill>
              </a:rPr>
              <a:t> </a:t>
            </a:r>
            <a:r>
              <a:rPr lang="en-US" sz="2400" dirty="0" err="1">
                <a:solidFill>
                  <a:srgbClr val="333333"/>
                </a:solidFill>
              </a:rPr>
              <a:t>midtiua</a:t>
            </a:r>
            <a:r>
              <a:rPr lang="en-US" sz="2400" dirty="0">
                <a:solidFill>
                  <a:srgbClr val="333333"/>
                </a:solidFill>
              </a:rPr>
              <a:t>[k; </a:t>
            </a:r>
            <a:r>
              <a:rPr lang="en-US" sz="2400" dirty="0" err="1">
                <a:solidFill>
                  <a:srgbClr val="333333"/>
                </a:solidFill>
              </a:rPr>
              <a:t>vil</a:t>
            </a:r>
            <a:r>
              <a:rPr lang="en-US" sz="2400" dirty="0">
                <a:solidFill>
                  <a:srgbClr val="333333"/>
                </a:solidFill>
              </a:rPr>
              <a:t> </a:t>
            </a:r>
            <a:r>
              <a:rPr lang="en-US" sz="2400" err="1">
                <a:solidFill>
                  <a:srgbClr val="333333"/>
                </a:solidFill>
              </a:rPr>
              <a:t>nghLjy</a:t>
            </a:r>
            <a:r>
              <a:rPr lang="en-US" sz="2400">
                <a:solidFill>
                  <a:srgbClr val="333333"/>
                </a:solidFill>
              </a:rPr>
              <a:t>;</a:t>
            </a:r>
            <a:r>
              <a:rPr lang="en-US" sz="2400">
                <a:solidFill>
                  <a:srgbClr val="333333"/>
                </a:solidFill>
                <a:ea typeface="Verdana" panose="020B0604030504040204" pitchFamily="34" charset="0"/>
                <a:cs typeface="Verdana" panose="020B0604030504040204" pitchFamily="34" charset="0"/>
              </a:rPr>
              <a:t>”)</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rPr>
              <a:t> </a:t>
            </a:r>
            <a:r>
              <a:rPr lang="en-US" sz="2400" dirty="0" err="1">
                <a:solidFill>
                  <a:srgbClr val="333333"/>
                </a:solidFill>
              </a:rPr>
              <a:t>jFjp</a:t>
            </a:r>
            <a:r>
              <a:rPr lang="en-US" sz="2400" dirty="0">
                <a:solidFill>
                  <a:srgbClr val="333333"/>
                </a:solidFill>
              </a:rPr>
              <a:t> </a:t>
            </a:r>
            <a:r>
              <a:rPr lang="en-US" sz="2400" dirty="0" err="1">
                <a:solidFill>
                  <a:srgbClr val="333333"/>
                </a:solidFill>
              </a:rPr>
              <a:t>tha;e;jtUf;F</a:t>
            </a:r>
            <a:r>
              <a:rPr lang="en-US" sz="2400" dirty="0">
                <a:solidFill>
                  <a:srgbClr val="333333"/>
                </a:solidFill>
              </a:rPr>
              <a:t> ,</a:t>
            </a:r>
            <a:r>
              <a:rPr lang="en-US" sz="2400" dirty="0" err="1">
                <a:solidFill>
                  <a:srgbClr val="333333"/>
                </a:solidFill>
              </a:rPr>
              <a:t>uz;lhk</a:t>
            </a:r>
            <a:r>
              <a:rPr lang="en-US" sz="2400" dirty="0">
                <a:solidFill>
                  <a:srgbClr val="333333"/>
                </a:solidFill>
              </a:rPr>
              <a:t>; </a:t>
            </a:r>
            <a:r>
              <a:rPr lang="en-US" sz="2400" dirty="0" err="1">
                <a:solidFill>
                  <a:srgbClr val="333333"/>
                </a:solidFill>
              </a:rPr>
              <a:t>tha;g</a:t>
            </a:r>
            <a:r>
              <a:rPr lang="en-US" sz="2400" dirty="0">
                <a:solidFill>
                  <a:srgbClr val="333333"/>
                </a:solidFill>
              </a:rPr>
              <a:t>]g[ </a:t>
            </a:r>
            <a:r>
              <a:rPr lang="en-US" sz="2400" dirty="0" err="1">
                <a:solidFill>
                  <a:srgbClr val="333333"/>
                </a:solidFill>
              </a:rPr>
              <a:t>jug;gLtjpy;iy</a:t>
            </a:r>
            <a:r>
              <a:rPr lang="en-US" sz="2400" dirty="0">
                <a:solidFill>
                  <a:srgbClr val="333333"/>
                </a:solidFill>
                <a:ea typeface="Verdana" panose="020B0604030504040204" pitchFamily="34" charset="0"/>
                <a:cs typeface="Verdana" panose="020B0604030504040204" pitchFamily="34" charset="0"/>
              </a:rPr>
              <a:t>.</a:t>
            </a:r>
            <a:endParaRPr lang="en-US" sz="2400" dirty="0"/>
          </a:p>
        </p:txBody>
      </p:sp>
      <p:sp>
        <p:nvSpPr>
          <p:cNvPr id="6" name="Footer Placeholder 5"/>
          <p:cNvSpPr>
            <a:spLocks noGrp="1"/>
          </p:cNvSpPr>
          <p:nvPr>
            <p:ph type="ftr" sz="quarter" idx="11"/>
          </p:nvPr>
        </p:nvSpPr>
        <p:spPr/>
        <p:txBody>
          <a:bodyPr/>
          <a:lstStyle/>
          <a:p>
            <a:r>
              <a:rPr lang="de-DE"/>
              <a:t>kl]lhfhf]dpot] gapw]r]rp 3 – khWk; ek;gpf;iffs</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5</a:t>
            </a:fld>
            <a:endParaRPr lang="de-DE" dirty="0"/>
          </a:p>
        </p:txBody>
      </p:sp>
    </p:spTree>
    <p:extLst>
      <p:ext uri="{BB962C8B-B14F-4D97-AF65-F5344CB8AC3E}">
        <p14:creationId xmlns:p14="http://schemas.microsoft.com/office/powerpoint/2010/main" val="42938914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en-US" sz="3600">
                <a:solidFill>
                  <a:srgbClr val="004992"/>
                </a:solidFill>
              </a:rPr>
              <a:t>fzpg]g[fs;; cz;ikahfhj nghJ </a:t>
            </a:r>
            <a:endParaRPr lang="en-US" sz="3600" dirty="0">
              <a:solidFill>
                <a:srgbClr val="004992"/>
              </a:solidFill>
            </a:endParaRPr>
          </a:p>
        </p:txBody>
      </p:sp>
      <p:sp>
        <p:nvSpPr>
          <p:cNvPr id="5" name="Content Placeholder 4"/>
          <p:cNvSpPr>
            <a:spLocks noGrp="1"/>
          </p:cNvSpPr>
          <p:nvPr>
            <p:ph idx="1"/>
          </p:nvPr>
        </p:nvSpPr>
        <p:spPr/>
        <p:txBody>
          <a:bodyPr/>
          <a:lstStyle/>
          <a:p>
            <a:pPr lvl="0" defTabSz="914400">
              <a:lnSpc>
                <a:spcPct val="100000"/>
              </a:lnSpc>
              <a:spcBef>
                <a:spcPts val="1200"/>
              </a:spcBef>
            </a:pPr>
            <a:r>
              <a:rPr lang="en-US" sz="2000" dirty="0" err="1">
                <a:solidFill>
                  <a:srgbClr val="333333"/>
                </a:solidFill>
              </a:rPr>
              <a:t>nkhpad</a:t>
            </a:r>
            <a:r>
              <a:rPr lang="en-US" sz="2000" dirty="0">
                <a:solidFill>
                  <a:srgbClr val="333333"/>
                </a:solidFill>
              </a:rPr>
              <a:t>; </a:t>
            </a:r>
            <a:r>
              <a:rPr lang="en-US" sz="2000" dirty="0" err="1">
                <a:solidFill>
                  <a:srgbClr val="333333"/>
                </a:solidFill>
              </a:rPr>
              <a:t>fPr</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rhy;l</a:t>
            </a:r>
            <a:r>
              <a:rPr lang="en-US" sz="2000" dirty="0">
                <a:solidFill>
                  <a:srgbClr val="333333"/>
                </a:solidFill>
              </a:rPr>
              <a:t> </a:t>
            </a:r>
            <a:r>
              <a:rPr lang="en-US" sz="2000" dirty="0" err="1">
                <a:solidFill>
                  <a:srgbClr val="333333"/>
                </a:solidFill>
              </a:rPr>
              <a:t>nyf</a:t>
            </a:r>
            <a:r>
              <a:rPr lang="en-US" sz="2000" dirty="0">
                <a:solidFill>
                  <a:srgbClr val="333333"/>
                </a:solidFill>
              </a:rPr>
              <a:t>; </a:t>
            </a:r>
            <a:r>
              <a:rPr lang="en-US" sz="2000" dirty="0" err="1">
                <a:solidFill>
                  <a:srgbClr val="333333"/>
                </a:solidFill>
              </a:rPr>
              <a:t>rpl;oapy</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(USA) </a:t>
            </a:r>
            <a:r>
              <a:rPr lang="en-US" sz="2000" dirty="0" err="1">
                <a:solidFill>
                  <a:srgbClr val="333333"/>
                </a:solidFill>
              </a:rPr>
              <a:t>xU</a:t>
            </a:r>
            <a:r>
              <a:rPr lang="en-US" sz="2000" dirty="0">
                <a:solidFill>
                  <a:srgbClr val="333333"/>
                </a:solidFill>
              </a:rPr>
              <a:t> </a:t>
            </a:r>
            <a:r>
              <a:rPr lang="en-US" sz="2000" dirty="0" err="1">
                <a:solidFill>
                  <a:srgbClr val="333333"/>
                </a:solidFill>
              </a:rPr>
              <a:t>gphptpd</a:t>
            </a:r>
            <a:r>
              <a:rPr lang="en-US" sz="2000" dirty="0">
                <a:solidFill>
                  <a:srgbClr val="333333"/>
                </a:solidFill>
              </a:rPr>
              <a:t>; </a:t>
            </a:r>
            <a:r>
              <a:rPr lang="en-US" sz="2000" dirty="0" err="1">
                <a:solidFill>
                  <a:srgbClr val="333333"/>
                </a:solidFill>
              </a:rPr>
              <a:t>jiyth</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tpz</a:t>
            </a:r>
            <a:r>
              <a:rPr lang="en-US" sz="2000" dirty="0">
                <a:solidFill>
                  <a:srgbClr val="333333"/>
                </a:solidFill>
              </a:rPr>
              <a:t>]</a:t>
            </a:r>
            <a:r>
              <a:rPr lang="en-US" sz="2000" dirty="0" err="1">
                <a:solidFill>
                  <a:srgbClr val="333333"/>
                </a:solidFill>
              </a:rPr>
              <a:t>btspapypUe;J</a:t>
            </a:r>
            <a:r>
              <a:rPr lang="en-US" sz="2000" dirty="0">
                <a:solidFill>
                  <a:srgbClr val="333333"/>
                </a:solidFill>
              </a:rPr>
              <a:t> </a:t>
            </a:r>
            <a:r>
              <a:rPr lang="en-US" sz="2000" dirty="0" err="1">
                <a:solidFill>
                  <a:srgbClr val="333333"/>
                </a:solidFill>
              </a:rPr>
              <a:t>xU</a:t>
            </a:r>
            <a:r>
              <a:rPr lang="en-US" sz="2000" dirty="0">
                <a:solidFill>
                  <a:srgbClr val="333333"/>
                </a:solidFill>
              </a:rPr>
              <a:t> </a:t>
            </a:r>
            <a:r>
              <a:rPr lang="en-US" sz="2000" dirty="0" err="1">
                <a:solidFill>
                  <a:srgbClr val="333333"/>
                </a:solidFill>
              </a:rPr>
              <a:t>jfty</a:t>
            </a:r>
            <a:r>
              <a:rPr lang="en-US" sz="2000" dirty="0">
                <a:solidFill>
                  <a:srgbClr val="333333"/>
                </a:solidFill>
              </a:rPr>
              <a:t>; </a:t>
            </a:r>
            <a:r>
              <a:rPr lang="en-US" sz="2000" dirty="0" err="1">
                <a:solidFill>
                  <a:srgbClr val="333333"/>
                </a:solidFill>
              </a:rPr>
              <a:t>fpilf;fg;bgw;wjhf</a:t>
            </a:r>
            <a:r>
              <a:rPr lang="en-US" sz="2000" dirty="0">
                <a:solidFill>
                  <a:srgbClr val="333333"/>
                </a:solidFill>
              </a:rPr>
              <a:t> </a:t>
            </a:r>
            <a:r>
              <a:rPr lang="en-US" sz="2000" dirty="0" err="1">
                <a:solidFill>
                  <a:srgbClr val="333333"/>
                </a:solidFill>
              </a:rPr>
              <a:t>Twpdhh</a:t>
            </a:r>
            <a:r>
              <a:rPr lang="en-US" sz="2000" dirty="0">
                <a:solidFill>
                  <a:srgbClr val="333333"/>
                </a:solidFill>
              </a:rPr>
              <a:t>;</a:t>
            </a:r>
            <a:r>
              <a:rPr lang="en-US" sz="2000" dirty="0">
                <a:solidFill>
                  <a:srgbClr val="333333"/>
                </a:solidFill>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mjd</a:t>
            </a:r>
            <a:r>
              <a:rPr lang="en-US" sz="2000" dirty="0">
                <a:solidFill>
                  <a:srgbClr val="333333"/>
                </a:solidFill>
              </a:rPr>
              <a:t>]go </a:t>
            </a:r>
            <a:r>
              <a:rPr lang="en-US" sz="2000" dirty="0" err="1">
                <a:solidFill>
                  <a:srgbClr val="333333"/>
                </a:solidFill>
              </a:rPr>
              <a:t>cyfk</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1954-</a:t>
            </a:r>
            <a:r>
              <a:rPr lang="en-US" sz="2000" dirty="0">
                <a:solidFill>
                  <a:srgbClr val="333333"/>
                </a:solidFill>
              </a:rPr>
              <a:t>Mk; </a:t>
            </a:r>
            <a:r>
              <a:rPr lang="en-US" sz="2000" dirty="0" err="1">
                <a:solidFill>
                  <a:srgbClr val="333333"/>
                </a:solidFill>
              </a:rPr>
              <a:t>Mz</a:t>
            </a:r>
            <a:r>
              <a:rPr lang="en-US" sz="2000" dirty="0">
                <a:solidFill>
                  <a:srgbClr val="333333"/>
                </a:solidFill>
              </a:rPr>
              <a:t>]L</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ork;gh</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21-</a:t>
            </a:r>
            <a:r>
              <a:rPr lang="en-US" sz="2000" dirty="0">
                <a:solidFill>
                  <a:srgbClr val="333333"/>
                </a:solidFill>
              </a:rPr>
              <a:t>k; </a:t>
            </a:r>
            <a:r>
              <a:rPr lang="en-US" sz="2000" dirty="0" err="1">
                <a:solidFill>
                  <a:srgbClr val="333333"/>
                </a:solidFill>
              </a:rPr>
              <a:t>njjp</a:t>
            </a:r>
            <a:r>
              <a:rPr lang="en-US" sz="2000" dirty="0">
                <a:solidFill>
                  <a:srgbClr val="333333"/>
                </a:solidFill>
              </a:rPr>
              <a:t> </a:t>
            </a:r>
            <a:r>
              <a:rPr lang="en-US" sz="2000" dirty="0" err="1">
                <a:solidFill>
                  <a:srgbClr val="333333"/>
                </a:solidFill>
              </a:rPr>
              <a:t>es;sput</a:t>
            </a:r>
            <a:r>
              <a:rPr lang="en-US" sz="2000" dirty="0">
                <a:solidFill>
                  <a:srgbClr val="333333"/>
                </a:solidFill>
              </a:rPr>
              <a:t>[ </a:t>
            </a:r>
            <a:r>
              <a:rPr lang="en-US" sz="2000" dirty="0" err="1">
                <a:solidFill>
                  <a:srgbClr val="333333"/>
                </a:solidFill>
              </a:rPr>
              <a:t>bgUk</a:t>
            </a:r>
            <a:r>
              <a:rPr lang="en-US" sz="2000" dirty="0">
                <a:solidFill>
                  <a:srgbClr val="333333"/>
                </a:solidFill>
              </a:rPr>
              <a:t>; </a:t>
            </a:r>
            <a:r>
              <a:rPr lang="en-US" sz="2000" dirty="0" err="1">
                <a:solidFill>
                  <a:srgbClr val="333333"/>
                </a:solidFill>
              </a:rPr>
              <a:t>bts;sj;jhy</a:t>
            </a:r>
            <a:r>
              <a:rPr lang="en-US" sz="2000" dirty="0">
                <a:solidFill>
                  <a:srgbClr val="333333"/>
                </a:solidFill>
              </a:rPr>
              <a:t>; </a:t>
            </a:r>
            <a:r>
              <a:rPr lang="en-US" sz="2000" dirty="0" err="1">
                <a:solidFill>
                  <a:srgbClr val="333333"/>
                </a:solidFill>
              </a:rPr>
              <a:t>mHpe;J</a:t>
            </a:r>
            <a:r>
              <a:rPr lang="en-US" sz="2000" dirty="0">
                <a:solidFill>
                  <a:srgbClr val="333333"/>
                </a:solidFill>
              </a:rPr>
              <a:t> </a:t>
            </a:r>
            <a:r>
              <a:rPr lang="en-US" sz="2000" dirty="0" err="1">
                <a:solidFill>
                  <a:srgbClr val="333333"/>
                </a:solidFill>
              </a:rPr>
              <a:t>nghFk</a:t>
            </a:r>
            <a:r>
              <a:rPr lang="en-US" sz="2000" dirty="0">
                <a:solidFill>
                  <a:srgbClr val="333333"/>
                </a:solidFill>
              </a:rPr>
              <a:t>;. ,</a:t>
            </a:r>
            <a:r>
              <a:rPr lang="en-US" sz="2000" dirty="0" err="1">
                <a:solidFill>
                  <a:srgbClr val="333333"/>
                </a:solidFill>
              </a:rPr>
              <a:t>Ug;gpDk</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mtUk</a:t>
            </a:r>
            <a:r>
              <a:rPr lang="en-US" sz="2000" dirty="0">
                <a:solidFill>
                  <a:srgbClr val="333333"/>
                </a:solidFill>
              </a:rPr>
              <a:t>; </a:t>
            </a:r>
            <a:r>
              <a:rPr lang="en-US" sz="2000" dirty="0" err="1">
                <a:solidFill>
                  <a:srgbClr val="333333"/>
                </a:solidFill>
              </a:rPr>
              <a:t>mtiu</a:t>
            </a:r>
            <a:r>
              <a:rPr lang="en-US" sz="2000" dirty="0">
                <a:solidFill>
                  <a:srgbClr val="333333"/>
                </a:solidFill>
              </a:rPr>
              <a:t> </a:t>
            </a:r>
            <a:r>
              <a:rPr lang="en-US" sz="2000" dirty="0" err="1">
                <a:solidFill>
                  <a:srgbClr val="333333"/>
                </a:solidFill>
              </a:rPr>
              <a:t>gpd;gw;Wgth;fSk</a:t>
            </a:r>
            <a:r>
              <a:rPr lang="en-US" sz="2000" dirty="0">
                <a:solidFill>
                  <a:srgbClr val="333333"/>
                </a:solidFill>
              </a:rPr>
              <a:t>; </a:t>
            </a:r>
            <a:r>
              <a:rPr lang="en-US" sz="2000" dirty="0" err="1">
                <a:solidFill>
                  <a:srgbClr val="333333"/>
                </a:solidFill>
              </a:rPr>
              <a:t>xU</a:t>
            </a:r>
            <a:r>
              <a:rPr lang="en-US" sz="2000" dirty="0">
                <a:solidFill>
                  <a:srgbClr val="333333"/>
                </a:solidFill>
              </a:rPr>
              <a:t> </a:t>
            </a:r>
            <a:r>
              <a:rPr lang="en-US" sz="2000" dirty="0" err="1">
                <a:solidFill>
                  <a:srgbClr val="333333"/>
                </a:solidFill>
              </a:rPr>
              <a:t>tpz;fyj;jhy</a:t>
            </a:r>
            <a:r>
              <a:rPr lang="en-US" sz="2000" dirty="0">
                <a:solidFill>
                  <a:srgbClr val="333333"/>
                </a:solidFill>
              </a:rPr>
              <a:t>; </a:t>
            </a:r>
            <a:r>
              <a:rPr lang="en-US" sz="2000" dirty="0" err="1">
                <a:solidFill>
                  <a:srgbClr val="333333"/>
                </a:solidFill>
              </a:rPr>
              <a:t>gj;jpukhf</a:t>
            </a:r>
            <a:r>
              <a:rPr lang="en-US" sz="2000" dirty="0">
                <a:solidFill>
                  <a:srgbClr val="333333"/>
                </a:solidFill>
              </a:rPr>
              <a:t> </a:t>
            </a:r>
            <a:r>
              <a:rPr lang="en-US" sz="2000" dirty="0" err="1">
                <a:solidFill>
                  <a:srgbClr val="333333"/>
                </a:solidFill>
              </a:rPr>
              <a:t>kPl;fg;gl;L</a:t>
            </a:r>
            <a:r>
              <a:rPr lang="en-US" sz="2000" dirty="0">
                <a:solidFill>
                  <a:srgbClr val="333333"/>
                </a:solidFill>
              </a:rPr>
              <a:t> </a:t>
            </a:r>
            <a:r>
              <a:rPr lang="en-US" sz="2000" dirty="0" err="1">
                <a:solidFill>
                  <a:srgbClr val="333333"/>
                </a:solidFill>
              </a:rPr>
              <a:t>fhg;ghw;wg</a:t>
            </a:r>
            <a:r>
              <a:rPr lang="en-US" sz="2000" dirty="0">
                <a:solidFill>
                  <a:srgbClr val="333333"/>
                </a:solidFill>
              </a:rPr>
              <a:t>]</a:t>
            </a:r>
            <a:r>
              <a:rPr lang="en-US" sz="2000" dirty="0" err="1">
                <a:solidFill>
                  <a:srgbClr val="333333"/>
                </a:solidFill>
              </a:rPr>
              <a:t>gLthh;fs</a:t>
            </a:r>
            <a:r>
              <a:rPr lang="en-US" sz="2000" dirty="0">
                <a:solidFill>
                  <a:srgbClr val="333333"/>
                </a:solidFill>
              </a:rPr>
              <a:t>; </a:t>
            </a:r>
            <a:r>
              <a:rPr lang="en-US" sz="2000" dirty="0" err="1">
                <a:solidFill>
                  <a:srgbClr val="333333"/>
                </a:solidFill>
              </a:rPr>
              <a:t>vd;W</a:t>
            </a:r>
            <a:r>
              <a:rPr lang="en-US" sz="2000" dirty="0">
                <a:solidFill>
                  <a:srgbClr val="333333"/>
                </a:solidFill>
              </a:rPr>
              <a:t> </a:t>
            </a:r>
            <a:r>
              <a:rPr lang="en-US" sz="2000" dirty="0" err="1">
                <a:solidFill>
                  <a:srgbClr val="333333"/>
                </a:solidFill>
              </a:rPr>
              <a:t>epidj;jdh</a:t>
            </a:r>
            <a:r>
              <a:rPr lang="en-US" sz="2000" dirty="0">
                <a:solidFill>
                  <a:srgbClr val="333333"/>
                </a:solidFill>
              </a:rPr>
              <a:t>]</a:t>
            </a:r>
            <a:r>
              <a:rPr lang="en-US" sz="2000" dirty="0">
                <a:solidFill>
                  <a:srgbClr val="333333"/>
                </a:solidFill>
                <a:ea typeface="Verdana" panose="020B0604030504040204" pitchFamily="34" charset="0"/>
                <a:cs typeface="Verdana" panose="020B0604030504040204" pitchFamily="34" charset="0"/>
              </a:rPr>
              <a:t>.</a:t>
            </a:r>
          </a:p>
          <a:p>
            <a:pPr lvl="0" defTabSz="914400">
              <a:lnSpc>
                <a:spcPct val="100000"/>
              </a:lnSpc>
              <a:spcBef>
                <a:spcPts val="1200"/>
              </a:spcBef>
            </a:pPr>
            <a:r>
              <a:rPr lang="en-US" sz="2000" dirty="0" err="1">
                <a:solidFill>
                  <a:srgbClr val="333333"/>
                </a:solidFill>
              </a:rPr>
              <a:t>md;iwa</a:t>
            </a:r>
            <a:r>
              <a:rPr lang="en-US" sz="2000" dirty="0">
                <a:solidFill>
                  <a:srgbClr val="333333"/>
                </a:solidFill>
              </a:rPr>
              <a:t> </a:t>
            </a:r>
            <a:r>
              <a:rPr lang="en-US" sz="2000" dirty="0" err="1">
                <a:solidFill>
                  <a:srgbClr val="333333"/>
                </a:solidFill>
              </a:rPr>
              <a:t>jpdk</a:t>
            </a:r>
            <a:r>
              <a:rPr lang="en-US" sz="2000" dirty="0">
                <a:solidFill>
                  <a:srgbClr val="333333"/>
                </a:solidFill>
              </a:rPr>
              <a:t>; </a:t>
            </a:r>
            <a:r>
              <a:rPr lang="en-US" sz="2000" dirty="0" err="1">
                <a:solidFill>
                  <a:srgbClr val="333333"/>
                </a:solidFill>
              </a:rPr>
              <a:t>fPr</a:t>
            </a:r>
            <a:r>
              <a:rPr lang="en-US" sz="2000" dirty="0">
                <a:solidFill>
                  <a:srgbClr val="333333"/>
                </a:solidFill>
              </a:rPr>
              <a:t>; kw]</a:t>
            </a:r>
            <a:r>
              <a:rPr lang="en-US" sz="2000" dirty="0" err="1">
                <a:solidFill>
                  <a:srgbClr val="333333"/>
                </a:solidFill>
              </a:rPr>
              <a:t>Wk</a:t>
            </a:r>
            <a:r>
              <a:rPr lang="en-US" sz="2000" dirty="0">
                <a:solidFill>
                  <a:srgbClr val="333333"/>
                </a:solidFill>
              </a:rPr>
              <a:t>; </a:t>
            </a:r>
            <a:r>
              <a:rPr lang="en-US" sz="2000" dirty="0" err="1">
                <a:solidFill>
                  <a:srgbClr val="333333"/>
                </a:solidFill>
              </a:rPr>
              <a:t>mtUila</a:t>
            </a:r>
            <a:r>
              <a:rPr lang="en-US" sz="2000" dirty="0">
                <a:solidFill>
                  <a:srgbClr val="333333"/>
                </a:solidFill>
              </a:rPr>
              <a:t> </a:t>
            </a:r>
            <a:r>
              <a:rPr lang="en-US" sz="2000" dirty="0" err="1">
                <a:solidFill>
                  <a:srgbClr val="333333"/>
                </a:solidFill>
              </a:rPr>
              <a:t>FGtpdUk</a:t>
            </a:r>
            <a:r>
              <a:rPr lang="en-US" sz="2000" dirty="0">
                <a:solidFill>
                  <a:srgbClr val="333333"/>
                </a:solidFill>
              </a:rPr>
              <a:t>; </a:t>
            </a:r>
            <a:r>
              <a:rPr lang="en-US" sz="2000" dirty="0" err="1">
                <a:solidFill>
                  <a:srgbClr val="333333"/>
                </a:solidFill>
              </a:rPr>
              <a:t>mth;fSila</a:t>
            </a:r>
            <a:r>
              <a:rPr lang="en-US" sz="2000" dirty="0">
                <a:solidFill>
                  <a:srgbClr val="333333"/>
                </a:solidFill>
              </a:rPr>
              <a:t> </a:t>
            </a:r>
            <a:r>
              <a:rPr lang="en-US" sz="2000" dirty="0" err="1">
                <a:solidFill>
                  <a:srgbClr val="333333"/>
                </a:solidFill>
              </a:rPr>
              <a:t>tPl;oy</a:t>
            </a:r>
            <a:r>
              <a:rPr lang="en-US" sz="2000" dirty="0">
                <a:solidFill>
                  <a:srgbClr val="333333"/>
                </a:solidFill>
              </a:rPr>
              <a:t>; </a:t>
            </a:r>
            <a:r>
              <a:rPr lang="en-US" sz="2000" dirty="0" err="1">
                <a:solidFill>
                  <a:srgbClr val="333333"/>
                </a:solidFill>
              </a:rPr>
              <a:t>me;j</a:t>
            </a:r>
            <a:r>
              <a:rPr lang="en-US" sz="2000" dirty="0">
                <a:solidFill>
                  <a:srgbClr val="333333"/>
                </a:solidFill>
              </a:rPr>
              <a:t> </a:t>
            </a:r>
            <a:r>
              <a:rPr lang="en-US" sz="2000" dirty="0" err="1">
                <a:solidFill>
                  <a:srgbClr val="333333"/>
                </a:solidFill>
              </a:rPr>
              <a:t>jPh;f</a:t>
            </a:r>
            <a:r>
              <a:rPr lang="en-US" sz="2000" dirty="0">
                <a:solidFill>
                  <a:srgbClr val="333333"/>
                </a:solidFill>
              </a:rPr>
              <a:t>]</a:t>
            </a:r>
            <a:r>
              <a:rPr lang="en-US" sz="2000" dirty="0" err="1">
                <a:solidFill>
                  <a:srgbClr val="333333"/>
                </a:solidFill>
              </a:rPr>
              <a:t>fjhprd</a:t>
            </a:r>
            <a:r>
              <a:rPr lang="en-US" sz="2000" dirty="0">
                <a:solidFill>
                  <a:srgbClr val="333333"/>
                </a:solidFill>
              </a:rPr>
              <a:t> </a:t>
            </a:r>
            <a:r>
              <a:rPr lang="en-US" sz="2000" dirty="0" err="1">
                <a:solidFill>
                  <a:srgbClr val="333333"/>
                </a:solidFill>
              </a:rPr>
              <a:t>Tw;W</a:t>
            </a:r>
            <a:r>
              <a:rPr lang="en-US" sz="2000" dirty="0">
                <a:solidFill>
                  <a:srgbClr val="333333"/>
                </a:solidFill>
              </a:rPr>
              <a:t> </a:t>
            </a:r>
            <a:r>
              <a:rPr lang="en-US" sz="2000" dirty="0" err="1">
                <a:solidFill>
                  <a:srgbClr val="333333"/>
                </a:solidFill>
              </a:rPr>
              <a:t>epiwntw</a:t>
            </a:r>
            <a:r>
              <a:rPr lang="en-US" sz="2000" dirty="0">
                <a:solidFill>
                  <a:srgbClr val="333333"/>
                </a:solidFill>
              </a:rPr>
              <a:t> </a:t>
            </a:r>
            <a:r>
              <a:rPr lang="en-US" sz="2000" dirty="0" err="1">
                <a:solidFill>
                  <a:srgbClr val="333333"/>
                </a:solidFill>
              </a:rPr>
              <a:t>fhj;Jf</a:t>
            </a:r>
            <a:r>
              <a:rPr lang="en-US" sz="2000" dirty="0">
                <a:solidFill>
                  <a:srgbClr val="333333"/>
                </a:solidFill>
              </a:rPr>
              <a:t>; </a:t>
            </a:r>
            <a:r>
              <a:rPr lang="en-US" sz="2000" dirty="0" err="1">
                <a:solidFill>
                  <a:srgbClr val="333333"/>
                </a:solidFill>
              </a:rPr>
              <a:t>bfhz;oUe;jdh</a:t>
            </a:r>
            <a:r>
              <a:rPr lang="en-US" sz="2000" dirty="0">
                <a:solidFill>
                  <a:srgbClr val="333333"/>
                </a:solidFill>
              </a:rPr>
              <a:t>]</a:t>
            </a:r>
            <a:r>
              <a:rPr lang="en-US" sz="2000" dirty="0">
                <a:solidFill>
                  <a:srgbClr val="333333"/>
                </a:solidFill>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es;sput</a:t>
            </a:r>
            <a:r>
              <a:rPr lang="en-US" sz="2000" dirty="0">
                <a:solidFill>
                  <a:srgbClr val="333333"/>
                </a:solidFill>
              </a:rPr>
              <a:t>[ </a:t>
            </a:r>
            <a:r>
              <a:rPr lang="en-US" sz="2000" dirty="0" err="1">
                <a:solidFill>
                  <a:srgbClr val="333333"/>
                </a:solidFill>
              </a:rPr>
              <a:t>fle;Jtpl;lJ</a:t>
            </a:r>
            <a:r>
              <a:rPr lang="en-US" sz="2000" dirty="0">
                <a:solidFill>
                  <a:srgbClr val="333333"/>
                </a:solidFill>
              </a:rPr>
              <a:t> </a:t>
            </a:r>
            <a:r>
              <a:rPr lang="en-US" sz="2000" dirty="0" err="1">
                <a:solidFill>
                  <a:srgbClr val="333333"/>
                </a:solidFill>
              </a:rPr>
              <a:t>Mdhy</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vJt</a:t>
            </a:r>
            <a:r>
              <a:rPr lang="en-US" sz="2000" dirty="0">
                <a:solidFill>
                  <a:srgbClr val="333333"/>
                </a:solidFill>
              </a:rPr>
              <a:t>[k; </a:t>
            </a:r>
            <a:r>
              <a:rPr lang="en-US" sz="2000" dirty="0" err="1">
                <a:solidFill>
                  <a:srgbClr val="333333"/>
                </a:solidFill>
              </a:rPr>
              <a:t>elf;ftpy;iy</a:t>
            </a:r>
            <a:r>
              <a:rPr lang="en-US" sz="2000" dirty="0">
                <a:solidFill>
                  <a:srgbClr val="333333"/>
                </a:solidFill>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bts;sk</a:t>
            </a:r>
            <a:r>
              <a:rPr lang="en-US" sz="2000" dirty="0">
                <a:solidFill>
                  <a:srgbClr val="333333"/>
                </a:solidFill>
              </a:rPr>
              <a:t>; ,</a:t>
            </a:r>
            <a:r>
              <a:rPr lang="en-US" sz="2000" dirty="0" err="1">
                <a:solidFill>
                  <a:srgbClr val="333333"/>
                </a:solidFill>
              </a:rPr>
              <a:t>y;iy</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tpz;fyk</a:t>
            </a:r>
            <a:r>
              <a:rPr lang="en-US" sz="2000" dirty="0">
                <a:solidFill>
                  <a:srgbClr val="333333"/>
                </a:solidFill>
              </a:rPr>
              <a:t>; ,</a:t>
            </a:r>
            <a:r>
              <a:rPr lang="en-US" sz="2000" dirty="0" err="1">
                <a:solidFill>
                  <a:srgbClr val="333333"/>
                </a:solidFill>
              </a:rPr>
              <a:t>y;iy</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vJt</a:t>
            </a:r>
            <a:r>
              <a:rPr lang="en-US" sz="2000" dirty="0">
                <a:solidFill>
                  <a:srgbClr val="333333"/>
                </a:solidFill>
              </a:rPr>
              <a:t>[k; </a:t>
            </a:r>
            <a:r>
              <a:rPr lang="en-US" sz="2000" dirty="0" err="1">
                <a:solidFill>
                  <a:srgbClr val="333333"/>
                </a:solidFill>
              </a:rPr>
              <a:t>elf;ftpy;iy</a:t>
            </a:r>
            <a:r>
              <a:rPr lang="en-US" sz="2000" dirty="0">
                <a:solidFill>
                  <a:srgbClr val="333333"/>
                </a:solidFill>
                <a:ea typeface="Verdana" panose="020B0604030504040204" pitchFamily="34" charset="0"/>
                <a:cs typeface="Verdana" panose="020B0604030504040204" pitchFamily="34" charset="0"/>
              </a:rPr>
              <a:t>.</a:t>
            </a:r>
          </a:p>
          <a:p>
            <a:pPr lvl="0" algn="ctr" defTabSz="914400">
              <a:lnSpc>
                <a:spcPct val="100000"/>
              </a:lnSpc>
              <a:spcBef>
                <a:spcPts val="1200"/>
              </a:spcBef>
            </a:pPr>
            <a:r>
              <a:rPr lang="en-US" sz="2000" dirty="0">
                <a:solidFill>
                  <a:srgbClr val="004992"/>
                </a:solidFill>
              </a:rPr>
              <a:t>,</a:t>
            </a:r>
            <a:r>
              <a:rPr lang="en-US" sz="2000" dirty="0" err="1">
                <a:solidFill>
                  <a:srgbClr val="004992"/>
                </a:solidFill>
              </a:rPr>
              <a:t>e;j</a:t>
            </a:r>
            <a:r>
              <a:rPr lang="en-US" sz="2000" dirty="0">
                <a:solidFill>
                  <a:srgbClr val="004992"/>
                </a:solidFill>
              </a:rPr>
              <a:t> R{</a:t>
            </a:r>
            <a:r>
              <a:rPr lang="en-US" sz="2000" dirty="0" err="1">
                <a:solidFill>
                  <a:srgbClr val="004992"/>
                </a:solidFill>
              </a:rPr>
              <a:t>H;epiyia</a:t>
            </a:r>
            <a:r>
              <a:rPr lang="en-US" sz="2000" dirty="0">
                <a:solidFill>
                  <a:srgbClr val="004992"/>
                </a:solidFill>
              </a:rPr>
              <a:t> </a:t>
            </a:r>
            <a:r>
              <a:rPr lang="en-US" sz="2000" dirty="0" err="1">
                <a:solidFill>
                  <a:srgbClr val="004992"/>
                </a:solidFill>
              </a:rPr>
              <a:t>me;jf</a:t>
            </a:r>
            <a:r>
              <a:rPr lang="en-US" sz="2000" dirty="0">
                <a:solidFill>
                  <a:srgbClr val="004992"/>
                </a:solidFill>
              </a:rPr>
              <a:t>]FG </a:t>
            </a:r>
            <a:r>
              <a:rPr lang="en-US" sz="2000" dirty="0" err="1">
                <a:solidFill>
                  <a:srgbClr val="004992"/>
                </a:solidFill>
              </a:rPr>
              <a:t>vt;thW</a:t>
            </a:r>
            <a:r>
              <a:rPr lang="en-US" sz="2000" dirty="0">
                <a:solidFill>
                  <a:srgbClr val="004992"/>
                </a:solidFill>
              </a:rPr>
              <a:t> </a:t>
            </a:r>
            <a:r>
              <a:rPr lang="en-US" sz="2000" dirty="0" err="1">
                <a:solidFill>
                  <a:srgbClr val="004992"/>
                </a:solidFill>
              </a:rPr>
              <a:t>tpsf;fpaJ</a:t>
            </a:r>
            <a:r>
              <a:rPr lang="en-US" sz="2000" dirty="0">
                <a:solidFill>
                  <a:srgbClr val="004992"/>
                </a:solidFill>
                <a:ea typeface="Verdana" panose="020B0604030504040204" pitchFamily="34" charset="0"/>
                <a:cs typeface="Verdana" panose="020B0604030504040204" pitchFamily="34" charset="0"/>
              </a:rPr>
              <a:t>&gt;</a:t>
            </a:r>
            <a:r>
              <a:rPr lang="en-US" sz="2000" dirty="0">
                <a:solidFill>
                  <a:srgbClr val="004992"/>
                </a:solidFill>
              </a:rPr>
              <a:t> </a:t>
            </a:r>
            <a:endParaRPr lang="en-IN" sz="2000" dirty="0">
              <a:solidFill>
                <a:srgbClr val="004992"/>
              </a:solidFill>
            </a:endParaRPr>
          </a:p>
          <a:p>
            <a:pPr lvl="0" algn="ctr" defTabSz="914400">
              <a:lnSpc>
                <a:spcPct val="100000"/>
              </a:lnSpc>
              <a:spcBef>
                <a:spcPts val="1200"/>
              </a:spcBef>
            </a:pPr>
            <a:r>
              <a:rPr lang="en-US" sz="2000" dirty="0" err="1">
                <a:solidFill>
                  <a:srgbClr val="004992"/>
                </a:solidFill>
              </a:rPr>
              <a:t>mth;fs</a:t>
            </a:r>
            <a:r>
              <a:rPr lang="en-US" sz="2000" dirty="0">
                <a:solidFill>
                  <a:srgbClr val="004992"/>
                </a:solidFill>
              </a:rPr>
              <a:t>; </a:t>
            </a:r>
            <a:r>
              <a:rPr lang="en-US" sz="2000" dirty="0" err="1">
                <a:solidFill>
                  <a:srgbClr val="004992"/>
                </a:solidFill>
              </a:rPr>
              <a:t>mth</a:t>
            </a:r>
            <a:r>
              <a:rPr lang="en-US" sz="2000" dirty="0">
                <a:solidFill>
                  <a:srgbClr val="004992"/>
                </a:solidFill>
              </a:rPr>
              <a:t>]</a:t>
            </a:r>
            <a:r>
              <a:rPr lang="en-US" sz="2000" dirty="0" err="1">
                <a:solidFill>
                  <a:srgbClr val="004992"/>
                </a:solidFill>
              </a:rPr>
              <a:t>fSila</a:t>
            </a:r>
            <a:r>
              <a:rPr lang="en-US" sz="2000" dirty="0">
                <a:solidFill>
                  <a:srgbClr val="004992"/>
                </a:solidFill>
              </a:rPr>
              <a:t> </a:t>
            </a:r>
            <a:r>
              <a:rPr lang="en-US" sz="2000" dirty="0" err="1">
                <a:solidFill>
                  <a:srgbClr val="004992"/>
                </a:solidFill>
              </a:rPr>
              <a:t>ek;gpf;ifia</a:t>
            </a:r>
            <a:r>
              <a:rPr lang="en-US" sz="2000" dirty="0">
                <a:solidFill>
                  <a:srgbClr val="004992"/>
                </a:solidFill>
              </a:rPr>
              <a:t> </a:t>
            </a:r>
            <a:r>
              <a:rPr lang="en-US" sz="2000" dirty="0" err="1">
                <a:solidFill>
                  <a:srgbClr val="004992"/>
                </a:solidFill>
              </a:rPr>
              <a:t>tpl;Ltpl;lhh</a:t>
            </a:r>
            <a:r>
              <a:rPr lang="en-US" sz="2000" dirty="0">
                <a:solidFill>
                  <a:srgbClr val="004992"/>
                </a:solidFill>
              </a:rPr>
              <a:t>]</a:t>
            </a:r>
            <a:r>
              <a:rPr lang="en-US" sz="2000" dirty="0" err="1">
                <a:solidFill>
                  <a:srgbClr val="004992"/>
                </a:solidFill>
              </a:rPr>
              <a:t>fsh</a:t>
            </a:r>
            <a:r>
              <a:rPr lang="en-US" sz="2000" dirty="0">
                <a:solidFill>
                  <a:srgbClr val="004992"/>
                </a:solidFill>
                <a:ea typeface="Verdana" panose="020B0604030504040204" pitchFamily="34" charset="0"/>
                <a:cs typeface="Verdana" panose="020B0604030504040204" pitchFamily="34" charset="0"/>
              </a:rPr>
              <a:t>&gt;</a:t>
            </a:r>
            <a:r>
              <a:rPr lang="en-US" sz="2000" dirty="0">
                <a:solidFill>
                  <a:srgbClr val="004992"/>
                </a:solidFill>
              </a:rPr>
              <a:t> </a:t>
            </a:r>
            <a:endParaRPr lang="en-IN" sz="2000" dirty="0">
              <a:solidFill>
                <a:srgbClr val="004992"/>
              </a:solidFill>
            </a:endParaRPr>
          </a:p>
          <a:p>
            <a:pPr lvl="0" algn="ctr" defTabSz="914400">
              <a:lnSpc>
                <a:spcPct val="100000"/>
              </a:lnSpc>
              <a:spcBef>
                <a:spcPts val="1200"/>
              </a:spcBef>
            </a:pPr>
            <a:r>
              <a:rPr lang="en-US" sz="2000" dirty="0" err="1">
                <a:solidFill>
                  <a:srgbClr val="004992"/>
                </a:solidFill>
              </a:rPr>
              <a:t>eP</a:t>
            </a:r>
            <a:r>
              <a:rPr lang="en-US" sz="2000" dirty="0">
                <a:solidFill>
                  <a:srgbClr val="004992"/>
                </a:solidFill>
              </a:rPr>
              <a:t>';fs; </a:t>
            </a:r>
            <a:r>
              <a:rPr lang="en-US" sz="2000" dirty="0" err="1">
                <a:solidFill>
                  <a:srgbClr val="004992"/>
                </a:solidFill>
              </a:rPr>
              <a:t>vd;d</a:t>
            </a:r>
            <a:r>
              <a:rPr lang="en-US" sz="2000" dirty="0">
                <a:solidFill>
                  <a:srgbClr val="004992"/>
                </a:solidFill>
              </a:rPr>
              <a:t> </a:t>
            </a:r>
            <a:r>
              <a:rPr lang="en-US" sz="2000" dirty="0" err="1">
                <a:solidFill>
                  <a:srgbClr val="004992"/>
                </a:solidFill>
              </a:rPr>
              <a:t>epidf;fpwPh;fs</a:t>
            </a:r>
            <a:r>
              <a:rPr lang="en-US" sz="2000" dirty="0">
                <a:solidFill>
                  <a:srgbClr val="004992"/>
                </a:solidFill>
              </a:rPr>
              <a:t>;</a:t>
            </a:r>
            <a:r>
              <a:rPr lang="en-US" sz="2000" dirty="0">
                <a:solidFill>
                  <a:srgbClr val="004992"/>
                </a:solidFill>
                <a:ea typeface="Verdana" panose="020B0604030504040204" pitchFamily="34" charset="0"/>
                <a:cs typeface="Verdana" panose="020B0604030504040204" pitchFamily="34" charset="0"/>
              </a:rPr>
              <a:t>&gt;</a:t>
            </a:r>
            <a:r>
              <a:rPr lang="en-US" sz="2000" dirty="0">
                <a:solidFill>
                  <a:srgbClr val="004992"/>
                </a:solidFill>
              </a:rPr>
              <a:t> </a:t>
            </a:r>
            <a:endParaRPr lang="en-IN" sz="2000" dirty="0">
              <a:solidFill>
                <a:srgbClr val="004992"/>
              </a:solidFill>
            </a:endParaRPr>
          </a:p>
          <a:p>
            <a:pPr lvl="0" algn="ctr" defTabSz="914400">
              <a:lnSpc>
                <a:spcPct val="100000"/>
              </a:lnSpc>
              <a:spcBef>
                <a:spcPts val="1200"/>
              </a:spcBef>
            </a:pPr>
            <a:r>
              <a:rPr lang="en-US" sz="2000" dirty="0">
                <a:solidFill>
                  <a:srgbClr val="004992"/>
                </a:solidFill>
                <a:ea typeface="Verdana" panose="020B0604030504040204" pitchFamily="34" charset="0"/>
                <a:cs typeface="Verdana" panose="020B0604030504040204" pitchFamily="34" charset="0"/>
              </a:rPr>
              <a:t>&gt;&gt;&gt;</a:t>
            </a:r>
            <a:endParaRPr lang="en-US" sz="2000" dirty="0"/>
          </a:p>
        </p:txBody>
      </p:sp>
      <p:sp>
        <p:nvSpPr>
          <p:cNvPr id="12" name="Footer Placeholder 11"/>
          <p:cNvSpPr>
            <a:spLocks noGrp="1"/>
          </p:cNvSpPr>
          <p:nvPr>
            <p:ph type="ftr" sz="quarter" idx="11"/>
          </p:nvPr>
        </p:nvSpPr>
        <p:spPr/>
        <p:txBody>
          <a:bodyPr/>
          <a:lstStyle/>
          <a:p>
            <a:r>
              <a:rPr lang="de-DE"/>
              <a:t>kl]lhfhf]dpot] gapw]r]rp 3 – khWk; ek;gpf;iffs</a:t>
            </a:r>
            <a:endParaRPr lang="de-DE" dirty="0"/>
          </a:p>
        </p:txBody>
      </p:sp>
      <p:sp>
        <p:nvSpPr>
          <p:cNvPr id="13" name="Slide Number Placeholder 12"/>
          <p:cNvSpPr>
            <a:spLocks noGrp="1"/>
          </p:cNvSpPr>
          <p:nvPr>
            <p:ph type="sldNum" sz="quarter" idx="12"/>
          </p:nvPr>
        </p:nvSpPr>
        <p:spPr/>
        <p:txBody>
          <a:bodyPr/>
          <a:lstStyle/>
          <a:p>
            <a:fld id="{9B00EF49-7894-4F53-A8DD-F7DB3BFC5032}" type="slidenum">
              <a:rPr lang="de-DE" smtClean="0"/>
              <a:pPr/>
              <a:t>6</a:t>
            </a:fld>
            <a:endParaRPr lang="de-DE"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8"/>
          <p:cNvSpPr txBox="1"/>
          <p:nvPr/>
        </p:nvSpPr>
        <p:spPr>
          <a:xfrm>
            <a:off x="408954" y="6178544"/>
            <a:ext cx="11376000" cy="274320"/>
          </a:xfrm>
          <a:prstGeom prst="rect">
            <a:avLst/>
          </a:prstGeom>
          <a:noFill/>
        </p:spPr>
        <p:txBody>
          <a:bodyPr vert="horz" wrap="none" lIns="0" tIns="0" rIns="0" bIns="0" rtlCol="0">
            <a:noAutofit/>
          </a:bodyPr>
          <a:lstStyle/>
          <a:p>
            <a:pPr>
              <a:lnSpc>
                <a:spcPts val="1380"/>
              </a:lnSpc>
            </a:pPr>
            <a:r>
              <a:rPr lang="en-CA" sz="1200" dirty="0">
                <a:solidFill>
                  <a:srgbClr val="333333"/>
                </a:solidFill>
                <a:latin typeface="Calibri Light"/>
                <a:ea typeface="Verdana" panose="020B0604030504040204" pitchFamily="34" charset="0"/>
                <a:cs typeface="Verdana" panose="020B0604030504040204" pitchFamily="34" charset="0"/>
              </a:rPr>
              <a:t>* Source: </a:t>
            </a:r>
            <a:r>
              <a:rPr lang="en-CA" sz="1200" dirty="0" err="1">
                <a:solidFill>
                  <a:srgbClr val="333333"/>
                </a:solidFill>
                <a:latin typeface="Calibri Light"/>
                <a:ea typeface="Verdana" panose="020B0604030504040204" pitchFamily="34" charset="0"/>
                <a:cs typeface="Verdana" panose="020B0604030504040204" pitchFamily="34" charset="0"/>
              </a:rPr>
              <a:t>Festinger</a:t>
            </a:r>
            <a:r>
              <a:rPr lang="en-CA" sz="1200" dirty="0">
                <a:solidFill>
                  <a:srgbClr val="333333"/>
                </a:solidFill>
                <a:latin typeface="Calibri Light"/>
                <a:ea typeface="Verdana" panose="020B0604030504040204" pitchFamily="34" charset="0"/>
                <a:cs typeface="Verdana" panose="020B0604030504040204" pitchFamily="34" charset="0"/>
              </a:rPr>
              <a:t> et al., (1956) </a:t>
            </a:r>
            <a:r>
              <a:rPr lang="en-CA" sz="1200" i="1" dirty="0">
                <a:solidFill>
                  <a:srgbClr val="333333"/>
                </a:solidFill>
                <a:latin typeface="Calibri Light"/>
                <a:ea typeface="Verdana" panose="020B0604030504040204" pitchFamily="34" charset="0"/>
                <a:cs typeface="Verdana" panose="020B0604030504040204" pitchFamily="34" charset="0"/>
              </a:rPr>
              <a:t>When Prophecy Fails</a:t>
            </a:r>
          </a:p>
        </p:txBody>
      </p:sp>
      <p:sp>
        <p:nvSpPr>
          <p:cNvPr id="4" name="Content Placeholder 3"/>
          <p:cNvSpPr>
            <a:spLocks noGrp="1"/>
          </p:cNvSpPr>
          <p:nvPr>
            <p:ph idx="1"/>
          </p:nvPr>
        </p:nvSpPr>
        <p:spPr>
          <a:xfrm>
            <a:off x="408955" y="2204864"/>
            <a:ext cx="11340000" cy="4248000"/>
          </a:xfrm>
        </p:spPr>
        <p:txBody>
          <a:bodyPr/>
          <a:lstStyle/>
          <a:p>
            <a:pPr lvl="0" defTabSz="914400">
              <a:lnSpc>
                <a:spcPct val="100000"/>
              </a:lnSpc>
              <a:spcBef>
                <a:spcPts val="1200"/>
              </a:spcBef>
            </a:pPr>
            <a:r>
              <a:rPr lang="en-US" sz="2000" dirty="0" err="1">
                <a:solidFill>
                  <a:srgbClr val="333333"/>
                </a:solidFill>
              </a:rPr>
              <a:t>jPh</a:t>
            </a:r>
            <a:r>
              <a:rPr lang="en-US" sz="2000" dirty="0">
                <a:solidFill>
                  <a:srgbClr val="333333"/>
                </a:solidFill>
              </a:rPr>
              <a:t>]</a:t>
            </a:r>
            <a:r>
              <a:rPr lang="en-US" sz="2000" dirty="0" err="1">
                <a:solidFill>
                  <a:srgbClr val="333333"/>
                </a:solidFill>
              </a:rPr>
              <a:t>f;fjhprdk</a:t>
            </a:r>
            <a:r>
              <a:rPr lang="en-US" sz="2000" dirty="0">
                <a:solidFill>
                  <a:srgbClr val="333333"/>
                </a:solidFill>
              </a:rPr>
              <a:t>; </a:t>
            </a:r>
            <a:r>
              <a:rPr lang="en-US" sz="2000" dirty="0" err="1">
                <a:solidFill>
                  <a:srgbClr val="333333"/>
                </a:solidFill>
              </a:rPr>
              <a:t>jtwptpl</a:t>
            </a:r>
            <a:r>
              <a:rPr lang="en-US" sz="2000" dirty="0">
                <a:solidFill>
                  <a:srgbClr val="333333"/>
                </a:solidFill>
              </a:rPr>
              <a:t>]</a:t>
            </a:r>
            <a:r>
              <a:rPr lang="en-US" sz="2000" dirty="0" err="1">
                <a:solidFill>
                  <a:srgbClr val="333333"/>
                </a:solidFill>
              </a:rPr>
              <a:t>lJ</a:t>
            </a:r>
            <a:r>
              <a:rPr lang="en-US" sz="2000" dirty="0">
                <a:solidFill>
                  <a:srgbClr val="333333"/>
                </a:solidFill>
              </a:rPr>
              <a:t> </a:t>
            </a:r>
            <a:r>
              <a:rPr lang="en-US" sz="2000" dirty="0" err="1">
                <a:solidFill>
                  <a:srgbClr val="333333"/>
                </a:solidFill>
              </a:rPr>
              <a:t>vd;gJ</a:t>
            </a:r>
            <a:r>
              <a:rPr lang="en-US" sz="2000" dirty="0">
                <a:solidFill>
                  <a:srgbClr val="333333"/>
                </a:solidFill>
              </a:rPr>
              <a:t> </a:t>
            </a:r>
            <a:r>
              <a:rPr lang="en-US" sz="2000" dirty="0" err="1">
                <a:solidFill>
                  <a:srgbClr val="333333"/>
                </a:solidFill>
              </a:rPr>
              <a:t>bjspthf</a:t>
            </a:r>
            <a:r>
              <a:rPr lang="en-US" sz="2000" dirty="0">
                <a:solidFill>
                  <a:srgbClr val="333333"/>
                </a:solidFill>
              </a:rPr>
              <a:t> </a:t>
            </a:r>
            <a:r>
              <a:rPr lang="en-US" sz="2000" dirty="0" err="1">
                <a:solidFill>
                  <a:srgbClr val="333333"/>
                </a:solidFill>
              </a:rPr>
              <a:t>bjhpe;jnghJ</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fPr</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gphptpd</a:t>
            </a:r>
            <a:r>
              <a:rPr lang="en-US" sz="2000" dirty="0">
                <a:solidFill>
                  <a:srgbClr val="333333"/>
                </a:solidFill>
              </a:rPr>
              <a:t>; </a:t>
            </a:r>
            <a:r>
              <a:rPr lang="en-US" sz="2000" dirty="0" err="1">
                <a:solidFill>
                  <a:srgbClr val="333333"/>
                </a:solidFill>
              </a:rPr>
              <a:t>jiyth</a:t>
            </a:r>
            <a:r>
              <a:rPr lang="en-US" sz="2000" dirty="0">
                <a:solidFill>
                  <a:srgbClr val="333333"/>
                </a:solidFill>
              </a:rPr>
              <a:t>] </a:t>
            </a:r>
            <a:r>
              <a:rPr lang="en-US" sz="2000" dirty="0" err="1">
                <a:solidFill>
                  <a:srgbClr val="333333"/>
                </a:solidFill>
              </a:rPr>
              <a:t>Kjypy</a:t>
            </a:r>
            <a:r>
              <a:rPr lang="en-US" sz="2000" dirty="0">
                <a:solidFill>
                  <a:srgbClr val="333333"/>
                </a:solidFill>
              </a:rPr>
              <a:t>; </a:t>
            </a:r>
            <a:r>
              <a:rPr lang="en-US" sz="2000" dirty="0" err="1">
                <a:solidFill>
                  <a:srgbClr val="333333"/>
                </a:solidFill>
              </a:rPr>
              <a:t>bgUk</a:t>
            </a:r>
            <a:r>
              <a:rPr lang="en-US" sz="2000" dirty="0">
                <a:solidFill>
                  <a:srgbClr val="333333"/>
                </a:solidFill>
              </a:rPr>
              <a:t>; </a:t>
            </a:r>
            <a:r>
              <a:rPr lang="en-US" sz="2000" dirty="0" err="1">
                <a:solidFill>
                  <a:srgbClr val="333333"/>
                </a:solidFill>
              </a:rPr>
              <a:t>mtek;gpf;if</a:t>
            </a:r>
            <a:r>
              <a:rPr lang="en-US" sz="2000" dirty="0">
                <a:solidFill>
                  <a:srgbClr val="333333"/>
                </a:solidFill>
              </a:rPr>
              <a:t> </a:t>
            </a:r>
            <a:r>
              <a:rPr lang="en-US" sz="2000" dirty="0" err="1">
                <a:solidFill>
                  <a:srgbClr val="333333"/>
                </a:solidFill>
              </a:rPr>
              <a:t>mile;jnjhL</a:t>
            </a:r>
            <a:r>
              <a:rPr lang="en-US" sz="2000" dirty="0">
                <a:solidFill>
                  <a:srgbClr val="333333"/>
                </a:solidFill>
              </a:rPr>
              <a:t> </a:t>
            </a:r>
            <a:r>
              <a:rPr lang="en-US" sz="2000" dirty="0" err="1">
                <a:solidFill>
                  <a:srgbClr val="333333"/>
                </a:solidFill>
              </a:rPr>
              <a:t>mHt</a:t>
            </a:r>
            <a:r>
              <a:rPr lang="en-US" sz="2000" dirty="0">
                <a:solidFill>
                  <a:srgbClr val="333333"/>
                </a:solidFill>
              </a:rPr>
              <a:t>[k; </a:t>
            </a:r>
            <a:r>
              <a:rPr lang="en-US" sz="2000" dirty="0" err="1">
                <a:solidFill>
                  <a:srgbClr val="333333"/>
                </a:solidFill>
              </a:rPr>
              <a:t>bra;jhh</a:t>
            </a:r>
            <a:r>
              <a:rPr lang="en-US" sz="2000" dirty="0">
                <a:solidFill>
                  <a:srgbClr val="333333"/>
                </a:solidFill>
              </a:rPr>
              <a:t>;</a:t>
            </a:r>
            <a:r>
              <a:rPr lang="en-US" sz="2000" dirty="0">
                <a:solidFill>
                  <a:srgbClr val="333333"/>
                </a:solidFill>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kWehs</a:t>
            </a:r>
            <a:r>
              <a:rPr lang="en-US" sz="2000" dirty="0">
                <a:solidFill>
                  <a:srgbClr val="333333"/>
                </a:solidFill>
              </a:rPr>
              <a:t>; </a:t>
            </a:r>
            <a:r>
              <a:rPr lang="en-US" sz="2000" dirty="0" err="1">
                <a:solidFill>
                  <a:srgbClr val="333333"/>
                </a:solidFill>
              </a:rPr>
              <a:t>fhiy</a:t>
            </a:r>
            <a:r>
              <a:rPr lang="en-US" sz="2000" dirty="0">
                <a:solidFill>
                  <a:srgbClr val="333333"/>
                </a:solidFill>
              </a:rPr>
              <a:t> ,</a:t>
            </a:r>
            <a:r>
              <a:rPr lang="en-US" sz="2000" dirty="0" err="1">
                <a:solidFill>
                  <a:srgbClr val="333333"/>
                </a:solidFill>
              </a:rPr>
              <a:t>f;FG</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flt</a:t>
            </a:r>
            <a:r>
              <a:rPr lang="en-US" sz="2000" dirty="0">
                <a:solidFill>
                  <a:srgbClr val="333333"/>
                </a:solidFill>
              </a:rPr>
              <a:t>[s; </a:t>
            </a:r>
            <a:r>
              <a:rPr lang="en-US" sz="2000" dirty="0" err="1">
                <a:solidFill>
                  <a:srgbClr val="333333"/>
                </a:solidFill>
              </a:rPr>
              <a:t>me;j</a:t>
            </a:r>
            <a:r>
              <a:rPr lang="en-US" sz="2000" dirty="0">
                <a:solidFill>
                  <a:srgbClr val="333333"/>
                </a:solidFill>
              </a:rPr>
              <a:t> </a:t>
            </a:r>
            <a:r>
              <a:rPr lang="en-US" sz="2000" dirty="0" err="1">
                <a:solidFill>
                  <a:srgbClr val="333333"/>
                </a:solidFill>
              </a:rPr>
              <a:t>rpwpa</a:t>
            </a:r>
            <a:r>
              <a:rPr lang="en-US" sz="2000" dirty="0">
                <a:solidFill>
                  <a:srgbClr val="333333"/>
                </a:solidFill>
              </a:rPr>
              <a:t> </a:t>
            </a:r>
            <a:r>
              <a:rPr lang="en-US" sz="2000" dirty="0" err="1">
                <a:solidFill>
                  <a:srgbClr val="333333"/>
                </a:solidFill>
              </a:rPr>
              <a:t>FGtpd</a:t>
            </a:r>
            <a:r>
              <a:rPr lang="en-US" sz="2000" dirty="0">
                <a:solidFill>
                  <a:srgbClr val="333333"/>
                </a:solidFill>
              </a:rPr>
              <a:t>; \</a:t>
            </a:r>
            <a:r>
              <a:rPr lang="en-US" sz="2000" dirty="0" err="1">
                <a:solidFill>
                  <a:srgbClr val="333333"/>
                </a:solidFill>
              </a:rPr>
              <a:t>yk</a:t>
            </a:r>
            <a:r>
              <a:rPr lang="en-US" sz="2000" dirty="0">
                <a:solidFill>
                  <a:srgbClr val="333333"/>
                </a:solidFill>
              </a:rPr>
              <a:t>; &lt;h]f]</a:t>
            </a:r>
            <a:r>
              <a:rPr lang="en-US" sz="2000" dirty="0" err="1">
                <a:solidFill>
                  <a:srgbClr val="333333"/>
                </a:solidFill>
              </a:rPr>
              <a:t>fg</a:t>
            </a:r>
            <a:r>
              <a:rPr lang="en-US" sz="2000" dirty="0">
                <a:solidFill>
                  <a:srgbClr val="333333"/>
                </a:solidFill>
              </a:rPr>
              <a:t>]</a:t>
            </a:r>
            <a:r>
              <a:rPr lang="en-US" sz="2000" dirty="0" err="1">
                <a:solidFill>
                  <a:srgbClr val="333333"/>
                </a:solidFill>
              </a:rPr>
              <a:t>gl;lhh</a:t>
            </a:r>
            <a:r>
              <a:rPr lang="en-US" sz="2000" dirty="0">
                <a:solidFill>
                  <a:srgbClr val="333333"/>
                </a:solidFill>
              </a:rPr>
              <a:t>; </a:t>
            </a:r>
            <a:r>
              <a:rPr lang="en-US" sz="2000" dirty="0" err="1">
                <a:solidFill>
                  <a:srgbClr val="333333"/>
                </a:solidFill>
              </a:rPr>
              <a:t>Mifahy</a:t>
            </a:r>
            <a:r>
              <a:rPr lang="en-US" sz="2000" dirty="0">
                <a:solidFill>
                  <a:srgbClr val="333333"/>
                </a:solidFill>
              </a:rPr>
              <a:t>; </a:t>
            </a:r>
            <a:r>
              <a:rPr lang="en-US" sz="2000" dirty="0" err="1">
                <a:solidFill>
                  <a:srgbClr val="333333"/>
                </a:solidFill>
              </a:rPr>
              <a:t>mth</a:t>
            </a:r>
            <a:r>
              <a:rPr lang="en-US" sz="2000" dirty="0">
                <a:solidFill>
                  <a:srgbClr val="333333"/>
                </a:solidFill>
              </a:rPr>
              <a:t>; </a:t>
            </a:r>
            <a:r>
              <a:rPr lang="en-US" sz="2000" dirty="0" err="1">
                <a:solidFill>
                  <a:srgbClr val="333333"/>
                </a:solidFill>
              </a:rPr>
              <a:t>bts;sj;ij</a:t>
            </a:r>
            <a:r>
              <a:rPr lang="en-US" sz="2000" dirty="0">
                <a:solidFill>
                  <a:srgbClr val="333333"/>
                </a:solidFill>
              </a:rPr>
              <a:t> </a:t>
            </a:r>
            <a:r>
              <a:rPr lang="en-US" sz="2000" dirty="0" err="1">
                <a:solidFill>
                  <a:srgbClr val="333333"/>
                </a:solidFill>
              </a:rPr>
              <a:t>epWj;jp</a:t>
            </a:r>
            <a:r>
              <a:rPr lang="en-US" sz="2000" dirty="0">
                <a:solidFill>
                  <a:srgbClr val="333333"/>
                </a:solidFill>
              </a:rPr>
              <a:t> </a:t>
            </a:r>
            <a:r>
              <a:rPr lang="en-US" sz="2000" dirty="0" err="1">
                <a:solidFill>
                  <a:srgbClr val="333333"/>
                </a:solidFill>
              </a:rPr>
              <a:t>cyfj;ij</a:t>
            </a:r>
            <a:r>
              <a:rPr lang="en-US" sz="2000" dirty="0">
                <a:solidFill>
                  <a:srgbClr val="333333"/>
                </a:solidFill>
              </a:rPr>
              <a:t> </a:t>
            </a:r>
            <a:r>
              <a:rPr lang="en-US" sz="2000" dirty="0" err="1">
                <a:solidFill>
                  <a:srgbClr val="333333"/>
                </a:solidFill>
              </a:rPr>
              <a:t>fhg;ghw;wptpl;lhh</a:t>
            </a:r>
            <a:r>
              <a:rPr lang="en-US" sz="2000" dirty="0">
                <a:solidFill>
                  <a:srgbClr val="333333"/>
                </a:solidFill>
              </a:rPr>
              <a:t>; </a:t>
            </a:r>
            <a:r>
              <a:rPr lang="en-US" sz="2000" dirty="0" err="1">
                <a:solidFill>
                  <a:srgbClr val="333333"/>
                </a:solidFill>
              </a:rPr>
              <a:t>vd</a:t>
            </a:r>
            <a:r>
              <a:rPr lang="en-US" sz="2000" dirty="0">
                <a:solidFill>
                  <a:srgbClr val="333333"/>
                </a:solidFill>
              </a:rPr>
              <a:t> </a:t>
            </a:r>
            <a:r>
              <a:rPr lang="en-US" sz="2000" dirty="0" err="1">
                <a:solidFill>
                  <a:srgbClr val="333333"/>
                </a:solidFill>
              </a:rPr>
              <a:t>mwptpj;jJ</a:t>
            </a:r>
            <a:r>
              <a:rPr lang="en-US" sz="2000" dirty="0">
                <a:solidFill>
                  <a:srgbClr val="333333"/>
                </a:solidFill>
                <a:ea typeface="Verdana" panose="020B0604030504040204" pitchFamily="34" charset="0"/>
                <a:cs typeface="Verdana" panose="020B0604030504040204" pitchFamily="34" charset="0"/>
              </a:rPr>
              <a:t>.</a:t>
            </a:r>
          </a:p>
          <a:p>
            <a:pPr lvl="0" algn="ctr" defTabSz="914400">
              <a:lnSpc>
                <a:spcPct val="100000"/>
              </a:lnSpc>
              <a:spcBef>
                <a:spcPts val="1200"/>
              </a:spcBef>
            </a:pPr>
            <a:r>
              <a:rPr lang="en-US" sz="2000" dirty="0">
                <a:solidFill>
                  <a:srgbClr val="004992"/>
                </a:solidFill>
              </a:rPr>
              <a:t>,</a:t>
            </a:r>
            <a:r>
              <a:rPr lang="en-US" sz="2000" dirty="0" err="1">
                <a:solidFill>
                  <a:srgbClr val="004992"/>
                </a:solidFill>
              </a:rPr>
              <a:t>e;j</a:t>
            </a:r>
            <a:r>
              <a:rPr lang="en-US" sz="2000" dirty="0">
                <a:solidFill>
                  <a:srgbClr val="004992"/>
                </a:solidFill>
              </a:rPr>
              <a:t> </a:t>
            </a:r>
            <a:r>
              <a:rPr lang="en-US" sz="2000" dirty="0" err="1">
                <a:solidFill>
                  <a:srgbClr val="004992"/>
                </a:solidFill>
              </a:rPr>
              <a:t>tpsf;fk</a:t>
            </a:r>
            <a:r>
              <a:rPr lang="en-US" sz="2000" dirty="0">
                <a:solidFill>
                  <a:srgbClr val="004992"/>
                </a:solidFill>
              </a:rPr>
              <a:t>; vg]go </a:t>
            </a:r>
            <a:r>
              <a:rPr lang="en-US" sz="2000" dirty="0" err="1">
                <a:solidFill>
                  <a:srgbClr val="004992"/>
                </a:solidFill>
              </a:rPr>
              <a:t>rpyh</a:t>
            </a:r>
            <a:r>
              <a:rPr lang="en-US" sz="2000" dirty="0">
                <a:solidFill>
                  <a:srgbClr val="004992"/>
                </a:solidFill>
              </a:rPr>
              <a:t>; </a:t>
            </a:r>
            <a:r>
              <a:rPr lang="en-US" sz="2000" dirty="0" err="1">
                <a:solidFill>
                  <a:srgbClr val="004992"/>
                </a:solidFill>
              </a:rPr>
              <a:t>j';fs</a:t>
            </a:r>
            <a:r>
              <a:rPr lang="en-US" sz="2000" dirty="0">
                <a:solidFill>
                  <a:srgbClr val="004992"/>
                </a:solidFill>
              </a:rPr>
              <a:t>; </a:t>
            </a:r>
            <a:r>
              <a:rPr lang="en-US" sz="2000" dirty="0" err="1">
                <a:solidFill>
                  <a:srgbClr val="004992"/>
                </a:solidFill>
              </a:rPr>
              <a:t>fzpg</a:t>
            </a:r>
            <a:r>
              <a:rPr lang="en-US" sz="2000" dirty="0">
                <a:solidFill>
                  <a:srgbClr val="004992"/>
                </a:solidFill>
              </a:rPr>
              <a:t>]g[fs] </a:t>
            </a:r>
            <a:r>
              <a:rPr lang="en-US" sz="2000" dirty="0" err="1">
                <a:solidFill>
                  <a:srgbClr val="004992"/>
                </a:solidFill>
              </a:rPr>
              <a:t>cz;ikahfhjnghJ</a:t>
            </a:r>
            <a:r>
              <a:rPr lang="en-US" sz="2000" dirty="0">
                <a:solidFill>
                  <a:srgbClr val="004992"/>
                </a:solidFill>
              </a:rPr>
              <a:t> </a:t>
            </a:r>
            <a:r>
              <a:rPr lang="en-US" sz="2000" dirty="0" err="1">
                <a:solidFill>
                  <a:srgbClr val="004992"/>
                </a:solidFill>
              </a:rPr>
              <a:t>rkhspf;fpwhh</a:t>
            </a:r>
            <a:r>
              <a:rPr lang="en-US" sz="2000" dirty="0">
                <a:solidFill>
                  <a:srgbClr val="004992"/>
                </a:solidFill>
              </a:rPr>
              <a:t>]fs; </a:t>
            </a:r>
            <a:r>
              <a:rPr lang="en-US" sz="2000" dirty="0" err="1">
                <a:solidFill>
                  <a:srgbClr val="004992"/>
                </a:solidFill>
              </a:rPr>
              <a:t>vd;gjw;F</a:t>
            </a:r>
            <a:r>
              <a:rPr lang="en-US" sz="2000" dirty="0">
                <a:solidFill>
                  <a:srgbClr val="004992"/>
                </a:solidFill>
              </a:rPr>
              <a:t> </a:t>
            </a:r>
            <a:r>
              <a:rPr lang="en-US" sz="2000" dirty="0" err="1">
                <a:solidFill>
                  <a:srgbClr val="004992"/>
                </a:solidFill>
              </a:rPr>
              <a:t>xU</a:t>
            </a:r>
            <a:r>
              <a:rPr lang="en-US" sz="2000" dirty="0">
                <a:solidFill>
                  <a:srgbClr val="004992"/>
                </a:solidFill>
              </a:rPr>
              <a:t> </a:t>
            </a:r>
            <a:r>
              <a:rPr lang="en-US" sz="2000" dirty="0" err="1">
                <a:solidFill>
                  <a:srgbClr val="004992"/>
                </a:solidFill>
              </a:rPr>
              <a:t>cjhuzkhFk</a:t>
            </a:r>
            <a:r>
              <a:rPr lang="en-US" sz="2000" dirty="0">
                <a:solidFill>
                  <a:srgbClr val="004992"/>
                </a:solidFill>
                <a:cs typeface="Times New Roman" pitchFamily="18" charset="0"/>
              </a:rPr>
              <a:t>;</a:t>
            </a:r>
            <a:r>
              <a:rPr lang="en-US" sz="2000" dirty="0">
                <a:solidFill>
                  <a:srgbClr val="004992"/>
                </a:solidFill>
                <a:latin typeface="Calibri Light"/>
                <a:ea typeface="Verdana" panose="020B0604030504040204" pitchFamily="34" charset="0"/>
                <a:cs typeface="Verdana" panose="020B0604030504040204" pitchFamily="34" charset="0"/>
              </a:rPr>
              <a:t>:</a:t>
            </a:r>
            <a:endParaRPr lang="en-US" sz="2000" dirty="0">
              <a:solidFill>
                <a:srgbClr val="004992"/>
              </a:solidFill>
              <a:latin typeface="Calibri Light"/>
              <a:cs typeface="Times New Roman" pitchFamily="18" charset="0"/>
            </a:endParaRPr>
          </a:p>
          <a:p>
            <a:pPr lvl="0" algn="ctr" defTabSz="914400">
              <a:lnSpc>
                <a:spcPct val="100000"/>
              </a:lnSpc>
              <a:spcBef>
                <a:spcPts val="1200"/>
              </a:spcBef>
            </a:pPr>
            <a:r>
              <a:rPr lang="en-US" sz="2000">
                <a:solidFill>
                  <a:srgbClr val="004992"/>
                </a:solidFill>
                <a:ea typeface="Verdana" panose="020B0604030504040204" pitchFamily="34" charset="0"/>
                <a:cs typeface="Verdana" panose="020B0604030504040204" pitchFamily="34" charset="0"/>
              </a:rPr>
              <a:t>“</a:t>
            </a:r>
            <a:r>
              <a:rPr lang="en-US" sz="2000">
                <a:solidFill>
                  <a:srgbClr val="004992"/>
                </a:solidFill>
              </a:rPr>
              <a:t>epidj;jJ </a:t>
            </a:r>
            <a:r>
              <a:rPr lang="en-US" sz="2000" dirty="0" err="1">
                <a:solidFill>
                  <a:srgbClr val="004992"/>
                </a:solidFill>
              </a:rPr>
              <a:t>elf;ftpy;iy</a:t>
            </a:r>
            <a:r>
              <a:rPr lang="en-US" sz="2000" dirty="0">
                <a:solidFill>
                  <a:srgbClr val="004992"/>
                </a:solidFill>
              </a:rPr>
              <a:t> </a:t>
            </a:r>
            <a:r>
              <a:rPr lang="en-US" sz="2000" err="1">
                <a:solidFill>
                  <a:srgbClr val="004992"/>
                </a:solidFill>
              </a:rPr>
              <a:t>vd;why</a:t>
            </a:r>
            <a:r>
              <a:rPr lang="en-US" sz="2000">
                <a:solidFill>
                  <a:srgbClr val="004992"/>
                </a:solidFill>
              </a:rPr>
              <a:t>;</a:t>
            </a:r>
            <a:r>
              <a:rPr lang="en-US" sz="2000">
                <a:solidFill>
                  <a:srgbClr val="004992"/>
                </a:solidFill>
                <a:ea typeface="Verdana" panose="020B0604030504040204" pitchFamily="34" charset="0"/>
                <a:cs typeface="Verdana" panose="020B0604030504040204" pitchFamily="34" charset="0"/>
              </a:rPr>
              <a:t>”</a:t>
            </a:r>
            <a:r>
              <a:rPr lang="en-US" sz="2000">
                <a:solidFill>
                  <a:srgbClr val="004992"/>
                </a:solidFill>
              </a:rPr>
              <a:t> </a:t>
            </a:r>
            <a:r>
              <a:rPr lang="en-US" sz="2000" dirty="0" err="1">
                <a:solidFill>
                  <a:srgbClr val="004992"/>
                </a:solidFill>
              </a:rPr>
              <a:t>ntbwhU</a:t>
            </a:r>
            <a:r>
              <a:rPr lang="en-US" sz="2000" dirty="0">
                <a:solidFill>
                  <a:srgbClr val="004992"/>
                </a:solidFill>
              </a:rPr>
              <a:t> </a:t>
            </a:r>
            <a:r>
              <a:rPr lang="en-US" sz="2000" dirty="0" err="1">
                <a:solidFill>
                  <a:srgbClr val="004992"/>
                </a:solidFill>
              </a:rPr>
              <a:t>ek;gpf;ifahd</a:t>
            </a:r>
            <a:r>
              <a:rPr lang="en-US" sz="2000" dirty="0">
                <a:solidFill>
                  <a:srgbClr val="004992"/>
                </a:solidFill>
              </a:rPr>
              <a:t> </a:t>
            </a:r>
            <a:r>
              <a:rPr lang="en-US" sz="2000" dirty="0" err="1">
                <a:solidFill>
                  <a:srgbClr val="004992"/>
                </a:solidFill>
              </a:rPr>
              <a:t>bgha;ia</a:t>
            </a:r>
            <a:r>
              <a:rPr lang="en-US" sz="2000" dirty="0">
                <a:solidFill>
                  <a:srgbClr val="004992"/>
                </a:solidFill>
              </a:rPr>
              <a:t> </a:t>
            </a:r>
            <a:r>
              <a:rPr lang="en-US" sz="2000" dirty="0" err="1">
                <a:solidFill>
                  <a:srgbClr val="004992"/>
                </a:solidFill>
              </a:rPr>
              <a:t>Twyhk</a:t>
            </a:r>
            <a:r>
              <a:rPr lang="en-US" sz="2000" dirty="0">
                <a:solidFill>
                  <a:srgbClr val="004992"/>
                </a:solidFill>
              </a:rPr>
              <a:t>; </a:t>
            </a:r>
            <a:r>
              <a:rPr lang="en-US" sz="2000" dirty="0">
                <a:solidFill>
                  <a:srgbClr val="004992"/>
                </a:solidFill>
                <a:latin typeface="Calibri Light"/>
                <a:ea typeface="Verdana" panose="020B0604030504040204" pitchFamily="34" charset="0"/>
                <a:cs typeface="Verdana" panose="020B0604030504040204" pitchFamily="34" charset="0"/>
              </a:rPr>
              <a:t>!’</a:t>
            </a:r>
            <a:endParaRPr lang="en-US" sz="2000" dirty="0"/>
          </a:p>
        </p:txBody>
      </p:sp>
      <p:pic>
        <p:nvPicPr>
          <p:cNvPr id="11"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fzpg]g[fs;; cz;ikahfhj nghJ </a:t>
            </a:r>
          </a:p>
        </p:txBody>
      </p:sp>
      <p:sp>
        <p:nvSpPr>
          <p:cNvPr id="13" name="Footer Placeholder 12"/>
          <p:cNvSpPr>
            <a:spLocks noGrp="1"/>
          </p:cNvSpPr>
          <p:nvPr>
            <p:ph type="ftr" sz="quarter" idx="11"/>
          </p:nvPr>
        </p:nvSpPr>
        <p:spPr/>
        <p:txBody>
          <a:bodyPr/>
          <a:lstStyle/>
          <a:p>
            <a:r>
              <a:rPr lang="de-DE"/>
              <a:t>kl]lhfhf]dpot] gapw]r]rp 3 – khWk; ek;gpf;iffs</a:t>
            </a:r>
            <a:endParaRPr lang="de-DE" dirty="0"/>
          </a:p>
        </p:txBody>
      </p:sp>
      <p:sp>
        <p:nvSpPr>
          <p:cNvPr id="14" name="Slide Number Placeholder 13"/>
          <p:cNvSpPr>
            <a:spLocks noGrp="1"/>
          </p:cNvSpPr>
          <p:nvPr>
            <p:ph type="sldNum" sz="quarter" idx="12"/>
          </p:nvPr>
        </p:nvSpPr>
        <p:spPr/>
        <p:txBody>
          <a:bodyPr/>
          <a:lstStyle/>
          <a:p>
            <a:fld id="{9B00EF49-7894-4F53-A8DD-F7DB3BFC5032}" type="slidenum">
              <a:rPr lang="de-DE" smtClean="0"/>
              <a:pPr/>
              <a:t>7</a:t>
            </a:fld>
            <a:endParaRPr lang="de-DE" dirty="0"/>
          </a:p>
        </p:txBody>
      </p:sp>
    </p:spTree>
    <p:extLst>
      <p:ext uri="{BB962C8B-B14F-4D97-AF65-F5344CB8AC3E}">
        <p14:creationId xmlns:p14="http://schemas.microsoft.com/office/powerpoint/2010/main" val="32294975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rPr>
              <a:t>tise;J bfhLf;fhky; ,Uf;Fk; rpe;jid “bray;gLj;Jk; nghJ” (“FWfpa ghh]it”) </a:t>
            </a:r>
            <a:endParaRPr lang="en-US" sz="3600" dirty="0">
              <a:solidFill>
                <a:srgbClr val="004992"/>
              </a:solidFill>
            </a:endParaRPr>
          </a:p>
        </p:txBody>
      </p:sp>
      <p:graphicFrame>
        <p:nvGraphicFramePr>
          <p:cNvPr id="22" name="Group 36"/>
          <p:cNvGraphicFramePr>
            <a:graphicFrameLocks noGrp="1"/>
          </p:cNvGraphicFramePr>
          <p:nvPr>
            <p:extLst>
              <p:ext uri="{D42A27DB-BD31-4B8C-83A1-F6EECF244321}">
                <p14:modId xmlns:p14="http://schemas.microsoft.com/office/powerpoint/2010/main" val="1135819153"/>
              </p:ext>
            </p:extLst>
          </p:nvPr>
        </p:nvGraphicFramePr>
        <p:xfrm>
          <a:off x="408955" y="2203704"/>
          <a:ext cx="11376001" cy="4526280"/>
        </p:xfrm>
        <a:graphic>
          <a:graphicData uri="http://schemas.openxmlformats.org/drawingml/2006/table">
            <a:tbl>
              <a:tblPr>
                <a:tableStyleId>{21E4AEA4-8DFA-4A89-87EB-49C32662AFE0}</a:tableStyleId>
              </a:tblPr>
              <a:tblGrid>
                <a:gridCol w="1800200">
                  <a:extLst>
                    <a:ext uri="{9D8B030D-6E8A-4147-A177-3AD203B41FA5}">
                      <a16:colId xmlns:a16="http://schemas.microsoft.com/office/drawing/2014/main" val="20000"/>
                    </a:ext>
                  </a:extLst>
                </a:gridCol>
                <a:gridCol w="957580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6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Tamil-Aiswarya"/>
                          <a:ea typeface="ＭＳ Ｐゴシック" charset="-128"/>
                        </a:rPr>
                        <a:t>gphpt[</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6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Tamil-Aiswarya"/>
                          <a:ea typeface="ＭＳ Ｐゴシック" charset="-128"/>
                        </a:rPr>
                        <a:t>cjhuz';fs;</a:t>
                      </a:r>
                      <a:endParaRPr kumimoji="0" lang="de-DE" sz="2000" b="0" i="0" u="none" strike="noStrike" cap="none" normalizeH="0" baseline="0" dirty="0">
                        <a:ln>
                          <a:noFill/>
                        </a:ln>
                        <a:solidFill>
                          <a:srgbClr val="333333"/>
                        </a:solidFill>
                        <a:effectLst/>
                        <a:latin typeface="Tamil-Aiswarya"/>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ts val="6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Tamil-Aiswarya"/>
                          <a:ea typeface="ＭＳ Ｐゴシック" charset="-128"/>
                        </a:rPr>
                        <a:t>g[tpapay; </a:t>
                      </a:r>
                      <a:endParaRPr kumimoji="0" lang="de-DE" sz="2000" b="0" i="0" u="none" strike="noStrike" cap="none" normalizeH="0" baseline="0" dirty="0">
                        <a:ln>
                          <a:noFill/>
                        </a:ln>
                        <a:solidFill>
                          <a:srgbClr val="333333"/>
                        </a:solidFill>
                        <a:effectLst/>
                        <a:latin typeface="Tamil-Aiswarya"/>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altLang="ja-JP" sz="2000" b="0" i="0" u="none" strike="noStrike" cap="none" normalizeH="0" baseline="0" dirty="0">
                          <a:ln>
                            <a:noFill/>
                          </a:ln>
                          <a:solidFill>
                            <a:srgbClr val="004992"/>
                          </a:solidFill>
                          <a:effectLst/>
                          <a:latin typeface="Tamil-Aiswarya"/>
                          <a:ea typeface="MS Mincho" pitchFamily="49" charset="-128"/>
                          <a:cs typeface="Times New Roman" pitchFamily="18" charset="0"/>
                        </a:rPr>
                        <a:t>&gt;&gt;&gt;</a:t>
                      </a:r>
                      <a:endParaRPr kumimoji="0" lang="de-DE" sz="2000" b="0" i="0" u="none" strike="noStrike" cap="none" normalizeH="0" baseline="0" dirty="0">
                        <a:ln>
                          <a:noFill/>
                        </a:ln>
                        <a:solidFill>
                          <a:srgbClr val="004992"/>
                        </a:solidFill>
                        <a:effectLst/>
                        <a:latin typeface="Tamil-Aiswarya"/>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ts val="6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Tamil-Aiswarya"/>
                          <a:ea typeface="ＭＳ Ｐゴシック" charset="-128"/>
                        </a:rPr>
                        <a:t>r\fk;</a:t>
                      </a:r>
                      <a:endParaRPr kumimoji="0" lang="de-DE" sz="2000" b="0" i="0" u="none" strike="noStrike" cap="none" normalizeH="0" baseline="0" dirty="0">
                        <a:ln>
                          <a:noFill/>
                        </a:ln>
                        <a:solidFill>
                          <a:srgbClr val="333333"/>
                        </a:solidFill>
                        <a:effectLst/>
                        <a:latin typeface="Tamil-Aiswarya"/>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600"/>
                        </a:spcBef>
                        <a:spcAft>
                          <a:spcPts val="0"/>
                        </a:spcAft>
                        <a:buClr>
                          <a:srgbClr val="000000"/>
                        </a:buClr>
                        <a:buSzTx/>
                        <a:buFontTx/>
                        <a:buNone/>
                        <a:tabLst/>
                      </a:pPr>
                      <a:r>
                        <a:rPr kumimoji="0" lang="en-US" sz="2000" b="0" i="0" u="none" strike="noStrike" cap="none" normalizeH="0" baseline="0">
                          <a:ln>
                            <a:noFill/>
                          </a:ln>
                          <a:solidFill>
                            <a:srgbClr val="004992"/>
                          </a:solidFill>
                          <a:effectLst/>
                          <a:latin typeface="Tamil-Aiswarya"/>
                          <a:ea typeface="ＭＳ Ｐゴシック" charset="-128"/>
                        </a:rPr>
                        <a:t>&gt;&gt;&gt;</a:t>
                      </a:r>
                      <a:endParaRPr kumimoji="0" lang="de-DE" sz="2000" b="0" i="0" u="none" strike="noStrike" cap="none" normalizeH="0" baseline="0" dirty="0">
                        <a:ln>
                          <a:noFill/>
                        </a:ln>
                        <a:solidFill>
                          <a:srgbClr val="004992"/>
                        </a:solidFill>
                        <a:effectLst/>
                        <a:latin typeface="Tamil-Aiswarya"/>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737360">
                <a:tc>
                  <a:txBody>
                    <a:bodyPr/>
                    <a:lstStyle/>
                    <a:p>
                      <a:pPr marL="0" marR="0" lvl="0" indent="0" algn="l" defTabSz="914400" rtl="0" eaLnBrk="1" fontAlgn="base" latinLnBrk="0" hangingPunct="1">
                        <a:lnSpc>
                          <a:spcPct val="100000"/>
                        </a:lnSpc>
                        <a:spcBef>
                          <a:spcPts val="6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Tamil-Aiswarya"/>
                          <a:ea typeface="ＭＳ Ｐゴシック" charset="-128"/>
                        </a:rPr>
                        <a:t>nguHpt[fs; </a:t>
                      </a:r>
                      <a:endParaRPr kumimoji="0" lang="de-DE" sz="2000" b="0" i="0" u="none" strike="noStrike" cap="none" normalizeH="0" baseline="0" dirty="0">
                        <a:ln>
                          <a:noFill/>
                        </a:ln>
                        <a:solidFill>
                          <a:srgbClr val="333333"/>
                        </a:solidFill>
                        <a:effectLst/>
                        <a:latin typeface="Tamil-Aiswarya"/>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ts val="0"/>
                        </a:spcAft>
                        <a:buClr>
                          <a:srgbClr val="000000"/>
                        </a:buClr>
                        <a:buSzTx/>
                        <a:buFontTx/>
                        <a:buNone/>
                        <a:tabLst/>
                      </a:pPr>
                      <a:r>
                        <a:rPr kumimoji="0" lang="en-US" sz="2000" b="0" i="0" u="none" strike="noStrike" cap="none" normalizeH="0" baseline="0">
                          <a:ln>
                            <a:noFill/>
                          </a:ln>
                          <a:solidFill>
                            <a:srgbClr val="004992"/>
                          </a:solidFill>
                          <a:effectLst/>
                          <a:latin typeface="Tamil-Aiswarya"/>
                          <a:ea typeface="ＭＳ Ｐゴシック" charset="-128"/>
                        </a:rPr>
                        <a:t>&gt;&gt;&gt;</a:t>
                      </a:r>
                      <a:endParaRPr kumimoji="0" lang="de-DE" sz="2000" b="0" i="0" u="none" strike="noStrike" cap="none" normalizeH="0" baseline="0" dirty="0">
                        <a:ln>
                          <a:noFill/>
                        </a:ln>
                        <a:solidFill>
                          <a:srgbClr val="004992"/>
                        </a:solidFill>
                        <a:effectLst/>
                        <a:latin typeface="Tamil-Aiswarya"/>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r>
              <a:rPr lang="de-DE"/>
              <a:t>kl]lhfhf]dpot] gapw]r]rp 3 – khWk; ek;gpf;iffs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8</a:t>
            </a:fld>
            <a:endParaRPr lang="de-DE" dirty="0"/>
          </a:p>
        </p:txBody>
      </p:sp>
    </p:spTree>
    <p:extLst>
      <p:ext uri="{BB962C8B-B14F-4D97-AF65-F5344CB8AC3E}">
        <p14:creationId xmlns:p14="http://schemas.microsoft.com/office/powerpoint/2010/main" val="39562323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rPr>
              <a:t>tise;J bfhLf;fhky; ,Uf;Fk; rpe;jid “bray;gLj;Jk; nghJ” (“FWfpa ghh]it”) </a:t>
            </a:r>
            <a:endParaRPr lang="en-US" sz="3600" dirty="0">
              <a:solidFill>
                <a:srgbClr val="004992"/>
              </a:solidFill>
            </a:endParaRPr>
          </a:p>
        </p:txBody>
      </p:sp>
      <p:graphicFrame>
        <p:nvGraphicFramePr>
          <p:cNvPr id="22" name="Group 36"/>
          <p:cNvGraphicFramePr>
            <a:graphicFrameLocks noGrp="1"/>
          </p:cNvGraphicFramePr>
          <p:nvPr>
            <p:extLst>
              <p:ext uri="{D42A27DB-BD31-4B8C-83A1-F6EECF244321}">
                <p14:modId xmlns:p14="http://schemas.microsoft.com/office/powerpoint/2010/main" val="1531694163"/>
              </p:ext>
            </p:extLst>
          </p:nvPr>
        </p:nvGraphicFramePr>
        <p:xfrm>
          <a:off x="408955" y="2203704"/>
          <a:ext cx="11376001" cy="4526280"/>
        </p:xfrm>
        <a:graphic>
          <a:graphicData uri="http://schemas.openxmlformats.org/drawingml/2006/table">
            <a:tbl>
              <a:tblPr>
                <a:tableStyleId>{21E4AEA4-8DFA-4A89-87EB-49C32662AFE0}</a:tableStyleId>
              </a:tblPr>
              <a:tblGrid>
                <a:gridCol w="1800200">
                  <a:extLst>
                    <a:ext uri="{9D8B030D-6E8A-4147-A177-3AD203B41FA5}">
                      <a16:colId xmlns:a16="http://schemas.microsoft.com/office/drawing/2014/main" val="20000"/>
                    </a:ext>
                  </a:extLst>
                </a:gridCol>
                <a:gridCol w="957580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6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Tamil-Aiswarya"/>
                          <a:ea typeface="ＭＳ Ｐゴシック" charset="-128"/>
                        </a:rPr>
                        <a:t>gphpt[</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6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Tamil-Aiswarya"/>
                          <a:ea typeface="ＭＳ Ｐゴシック" charset="-128"/>
                        </a:rPr>
                        <a:t>cjhuz';fs;</a:t>
                      </a:r>
                      <a:endParaRPr kumimoji="0" lang="de-DE" sz="2000" b="0" i="0" u="none" strike="noStrike" cap="none" normalizeH="0" baseline="0" dirty="0">
                        <a:ln>
                          <a:noFill/>
                        </a:ln>
                        <a:solidFill>
                          <a:srgbClr val="333333"/>
                        </a:solidFill>
                        <a:effectLst/>
                        <a:latin typeface="Tamil-Aiswarya"/>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ts val="6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Tamil-Aiswarya"/>
                          <a:ea typeface="ＭＳ Ｐゴシック" charset="-128"/>
                        </a:rPr>
                        <a:t>g[tpapay; </a:t>
                      </a:r>
                      <a:endParaRPr kumimoji="0" lang="de-DE" sz="2000" b="0" i="0" u="none" strike="noStrike" cap="none" normalizeH="0" baseline="0" dirty="0">
                        <a:ln>
                          <a:noFill/>
                        </a:ln>
                        <a:solidFill>
                          <a:srgbClr val="333333"/>
                        </a:solidFill>
                        <a:effectLst/>
                        <a:latin typeface="Tamil-Aiswarya"/>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e;j</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cyfk</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jl;ilahdJ</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e;j</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nfhl;ghL</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gy;ntW</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err="1">
                          <a:ln>
                            <a:noFill/>
                          </a:ln>
                          <a:solidFill>
                            <a:srgbClr val="333333"/>
                          </a:solidFill>
                          <a:effectLst/>
                          <a:latin typeface="Tamil-Aiswarya"/>
                          <a:ea typeface="MS Mincho" pitchFamily="49" charset="-128"/>
                          <a:cs typeface="Times New Roman" pitchFamily="18" charset="0"/>
                        </a:rPr>
                        <a:t>ilf;fhy</a:t>
                      </a:r>
                      <a:r>
                        <a:rPr kumimoji="0" lang="en-US" altLang="ja-JP" sz="2000" b="0" i="0" u="none" strike="noStrike" cap="none" normalizeH="0" baseline="0">
                          <a:ln>
                            <a:noFill/>
                          </a:ln>
                          <a:solidFill>
                            <a:srgbClr val="333333"/>
                          </a:solidFill>
                          <a:effectLst/>
                          <a:latin typeface="Tamil-Aiswarya"/>
                          <a:ea typeface="MS Mincho" pitchFamily="49" charset="-128"/>
                          <a:cs typeface="Times New Roman" pitchFamily="18" charset="0"/>
                        </a:rPr>
                        <a:t> tp“;”hdpfshy</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kWf;fg;gl;lJ</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Ug;gpDk</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20-</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Mk; E}</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w;whz;L</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tiu</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g{</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kp</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jl;il</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totpyhdJ</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vd</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thH;e;j</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r\</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fj;jpdh</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tpz;btspapypUe;J</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fpilf;fg</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bgw;w</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ge;J</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totpyhd</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g[</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ifg;glj;ij</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R{</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H;r;rp</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vd;nw</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epidj;jdh</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a:t>
                      </a:r>
                      <a:endParaRPr kumimoji="0" lang="de-DE" sz="2000" b="0" i="0" u="none" strike="noStrike" cap="none" normalizeH="0" baseline="0" dirty="0">
                        <a:ln>
                          <a:noFill/>
                        </a:ln>
                        <a:solidFill>
                          <a:srgbClr val="333333"/>
                        </a:solidFill>
                        <a:effectLst/>
                        <a:latin typeface="Tamil-Aiswarya"/>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ts val="6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Tamil-Aiswarya"/>
                          <a:ea typeface="ＭＳ Ｐゴシック" charset="-128"/>
                        </a:rPr>
                        <a:t>r\fk;</a:t>
                      </a:r>
                      <a:endParaRPr kumimoji="0" lang="de-DE" sz="2000" b="0" i="0" u="none" strike="noStrike" cap="none" normalizeH="0" baseline="0" dirty="0">
                        <a:ln>
                          <a:noFill/>
                        </a:ln>
                        <a:solidFill>
                          <a:srgbClr val="333333"/>
                        </a:solidFill>
                        <a:effectLst/>
                        <a:latin typeface="Tamil-Aiswarya"/>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600"/>
                        </a:spcBef>
                        <a:spcAft>
                          <a:spcPts val="0"/>
                        </a:spcAft>
                        <a:buClr>
                          <a:srgbClr val="000000"/>
                        </a:buClr>
                        <a:buSzTx/>
                        <a:buFontTx/>
                        <a:buNone/>
                        <a:tabLst/>
                      </a:pPr>
                      <a:r>
                        <a:rPr kumimoji="0" lang="en-US" sz="2000" b="0" i="0" u="none" strike="noStrike" cap="none" normalizeH="0" baseline="0">
                          <a:ln>
                            <a:noFill/>
                          </a:ln>
                          <a:solidFill>
                            <a:srgbClr val="004992"/>
                          </a:solidFill>
                          <a:effectLst/>
                          <a:latin typeface="Tamil-Aiswarya"/>
                          <a:ea typeface="ＭＳ Ｐゴシック" charset="-128"/>
                        </a:rPr>
                        <a:t>&gt;&gt;&gt;</a:t>
                      </a:r>
                      <a:endParaRPr kumimoji="0" lang="de-DE" sz="2000" b="0" i="0" u="none" strike="noStrike" cap="none" normalizeH="0" baseline="0" dirty="0">
                        <a:ln>
                          <a:noFill/>
                        </a:ln>
                        <a:solidFill>
                          <a:srgbClr val="004992"/>
                        </a:solidFill>
                        <a:effectLst/>
                        <a:latin typeface="Tamil-Aiswarya"/>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737360">
                <a:tc>
                  <a:txBody>
                    <a:bodyPr/>
                    <a:lstStyle/>
                    <a:p>
                      <a:pPr marL="0" marR="0" lvl="0" indent="0" algn="l" defTabSz="914400" rtl="0" eaLnBrk="1" fontAlgn="base" latinLnBrk="0" hangingPunct="1">
                        <a:lnSpc>
                          <a:spcPct val="100000"/>
                        </a:lnSpc>
                        <a:spcBef>
                          <a:spcPts val="6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Tamil-Aiswarya"/>
                          <a:ea typeface="ＭＳ Ｐゴシック" charset="-128"/>
                        </a:rPr>
                        <a:t>nguHpt[fs; </a:t>
                      </a:r>
                      <a:endParaRPr kumimoji="0" lang="de-DE" sz="2000" b="0" i="0" u="none" strike="noStrike" cap="none" normalizeH="0" baseline="0" dirty="0">
                        <a:ln>
                          <a:noFill/>
                        </a:ln>
                        <a:solidFill>
                          <a:srgbClr val="333333"/>
                        </a:solidFill>
                        <a:effectLst/>
                        <a:latin typeface="Tamil-Aiswarya"/>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ts val="0"/>
                        </a:spcAft>
                        <a:buClr>
                          <a:srgbClr val="000000"/>
                        </a:buClr>
                        <a:buSzTx/>
                        <a:buFontTx/>
                        <a:buNone/>
                        <a:tabLst/>
                      </a:pPr>
                      <a:r>
                        <a:rPr kumimoji="0" lang="en-US" sz="2000" b="0" i="0" u="none" strike="noStrike" cap="none" normalizeH="0" baseline="0">
                          <a:ln>
                            <a:noFill/>
                          </a:ln>
                          <a:solidFill>
                            <a:srgbClr val="004992"/>
                          </a:solidFill>
                          <a:effectLst/>
                          <a:latin typeface="Tamil-Aiswarya"/>
                          <a:ea typeface="ＭＳ Ｐゴシック" charset="-128"/>
                        </a:rPr>
                        <a:t>&gt;&gt;&gt;</a:t>
                      </a:r>
                      <a:endParaRPr kumimoji="0" lang="de-DE" sz="2000" b="0" i="0" u="none" strike="noStrike" cap="none" normalizeH="0" baseline="0" dirty="0">
                        <a:ln>
                          <a:noFill/>
                        </a:ln>
                        <a:solidFill>
                          <a:srgbClr val="004992"/>
                        </a:solidFill>
                        <a:effectLst/>
                        <a:latin typeface="Tamil-Aiswarya"/>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r>
              <a:rPr lang="de-DE"/>
              <a:t>kl]lhfhf]dpot] gapw]r]rp 3 – khWk; ek;gpf;iffs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9</a:t>
            </a:fld>
            <a:endParaRPr lang="de-DE" dirty="0"/>
          </a:p>
        </p:txBody>
      </p:sp>
    </p:spTree>
    <p:extLst>
      <p:ext uri="{BB962C8B-B14F-4D97-AF65-F5344CB8AC3E}">
        <p14:creationId xmlns:p14="http://schemas.microsoft.com/office/powerpoint/2010/main" val="33788909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rPr>
              <a:t>tise;J bfhLf;fhky; ,Uf;Fk; rpe;jid “bray;gLj;Jk; nghJ” (“FWfpa ghh]it”) </a:t>
            </a:r>
            <a:endParaRPr lang="en-US" sz="3600" dirty="0">
              <a:solidFill>
                <a:srgbClr val="004992"/>
              </a:solidFill>
            </a:endParaRPr>
          </a:p>
        </p:txBody>
      </p:sp>
      <p:graphicFrame>
        <p:nvGraphicFramePr>
          <p:cNvPr id="22" name="Group 36"/>
          <p:cNvGraphicFramePr>
            <a:graphicFrameLocks noGrp="1"/>
          </p:cNvGraphicFramePr>
          <p:nvPr>
            <p:extLst>
              <p:ext uri="{D42A27DB-BD31-4B8C-83A1-F6EECF244321}">
                <p14:modId xmlns:p14="http://schemas.microsoft.com/office/powerpoint/2010/main" val="848908732"/>
              </p:ext>
            </p:extLst>
          </p:nvPr>
        </p:nvGraphicFramePr>
        <p:xfrm>
          <a:off x="408955" y="2203704"/>
          <a:ext cx="11376001" cy="4526280"/>
        </p:xfrm>
        <a:graphic>
          <a:graphicData uri="http://schemas.openxmlformats.org/drawingml/2006/table">
            <a:tbl>
              <a:tblPr>
                <a:tableStyleId>{21E4AEA4-8DFA-4A89-87EB-49C32662AFE0}</a:tableStyleId>
              </a:tblPr>
              <a:tblGrid>
                <a:gridCol w="1800200">
                  <a:extLst>
                    <a:ext uri="{9D8B030D-6E8A-4147-A177-3AD203B41FA5}">
                      <a16:colId xmlns:a16="http://schemas.microsoft.com/office/drawing/2014/main" val="20000"/>
                    </a:ext>
                  </a:extLst>
                </a:gridCol>
                <a:gridCol w="957580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6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Tamil-Aiswarya"/>
                          <a:ea typeface="ＭＳ Ｐゴシック" charset="-128"/>
                        </a:rPr>
                        <a:t>gphpt[</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6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Tamil-Aiswarya"/>
                          <a:ea typeface="ＭＳ Ｐゴシック" charset="-128"/>
                        </a:rPr>
                        <a:t>cjhuz';fs;</a:t>
                      </a:r>
                      <a:endParaRPr kumimoji="0" lang="de-DE" sz="2000" b="0" i="0" u="none" strike="noStrike" cap="none" normalizeH="0" baseline="0" dirty="0">
                        <a:ln>
                          <a:noFill/>
                        </a:ln>
                        <a:solidFill>
                          <a:srgbClr val="333333"/>
                        </a:solidFill>
                        <a:effectLst/>
                        <a:latin typeface="Tamil-Aiswarya"/>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ts val="6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Tamil-Aiswarya"/>
                          <a:ea typeface="ＭＳ Ｐゴシック" charset="-128"/>
                        </a:rPr>
                        <a:t>g[tpapay; </a:t>
                      </a:r>
                      <a:endParaRPr kumimoji="0" lang="de-DE" sz="2000" b="0" i="0" u="none" strike="noStrike" cap="none" normalizeH="0" baseline="0" dirty="0">
                        <a:ln>
                          <a:noFill/>
                        </a:ln>
                        <a:solidFill>
                          <a:srgbClr val="333333"/>
                        </a:solidFill>
                        <a:effectLst/>
                        <a:latin typeface="Tamil-Aiswarya"/>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e;j</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cyfk</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jl;ilahdJ</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e;j</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nfhl;ghL</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gy;ntW</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err="1">
                          <a:ln>
                            <a:noFill/>
                          </a:ln>
                          <a:solidFill>
                            <a:srgbClr val="333333"/>
                          </a:solidFill>
                          <a:effectLst/>
                          <a:latin typeface="Tamil-Aiswarya"/>
                          <a:ea typeface="MS Mincho" pitchFamily="49" charset="-128"/>
                          <a:cs typeface="Times New Roman" pitchFamily="18" charset="0"/>
                        </a:rPr>
                        <a:t>ilf;fhy</a:t>
                      </a:r>
                      <a:r>
                        <a:rPr kumimoji="0" lang="en-US" altLang="ja-JP" sz="2000" b="0" i="0" u="none" strike="noStrike" cap="none" normalizeH="0" baseline="0">
                          <a:ln>
                            <a:noFill/>
                          </a:ln>
                          <a:solidFill>
                            <a:srgbClr val="333333"/>
                          </a:solidFill>
                          <a:effectLst/>
                          <a:latin typeface="Tamil-Aiswarya"/>
                          <a:ea typeface="MS Mincho" pitchFamily="49" charset="-128"/>
                          <a:cs typeface="Times New Roman" pitchFamily="18" charset="0"/>
                        </a:rPr>
                        <a:t> tp“;”hdpfshy</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kWf;fg;gl;lJ</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Ug;gpDk</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20-</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Mk; E}</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w;whz;L</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tiu</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g{</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kp</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jl;il</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totpyhdJ</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vd</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thH;e;j</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r\</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fj;jpdh</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tpz;btspapypUe;J</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fpilf;fg</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bgw;w</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ge;J</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totpyhd</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g[</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ifg;glj;ij</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R{</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H;r;rp</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vd;nw</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epidj;jdh</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a:t>
                      </a:r>
                      <a:endParaRPr kumimoji="0" lang="de-DE" sz="2000" b="0" i="0" u="none" strike="noStrike" cap="none" normalizeH="0" baseline="0" dirty="0">
                        <a:ln>
                          <a:noFill/>
                        </a:ln>
                        <a:solidFill>
                          <a:srgbClr val="333333"/>
                        </a:solidFill>
                        <a:effectLst/>
                        <a:latin typeface="Tamil-Aiswarya"/>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ts val="6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Tamil-Aiswarya"/>
                          <a:ea typeface="ＭＳ Ｐゴシック" charset="-128"/>
                        </a:rPr>
                        <a:t>r\fk;</a:t>
                      </a:r>
                      <a:endParaRPr kumimoji="0" lang="de-DE" sz="2000" b="0" i="0" u="none" strike="noStrike" cap="none" normalizeH="0" baseline="0" dirty="0">
                        <a:ln>
                          <a:noFill/>
                        </a:ln>
                        <a:solidFill>
                          <a:srgbClr val="333333"/>
                        </a:solidFill>
                        <a:effectLst/>
                        <a:latin typeface="Tamil-Aiswarya"/>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600"/>
                        </a:spcBef>
                        <a:spcAft>
                          <a:spcPts val="0"/>
                        </a:spcAft>
                        <a:buClr>
                          <a:srgbClr val="000000"/>
                        </a:buClr>
                        <a:buSzTx/>
                        <a:buFont typeface="WingDings"/>
                        <a:buChar char=""/>
                        <a:tabLst/>
                      </a:pPr>
                      <a:r>
                        <a:rPr kumimoji="0" lang="en-US" sz="2000" b="0" i="0" u="none" strike="noStrike" cap="none" normalizeH="0" baseline="0">
                          <a:ln>
                            <a:noFill/>
                          </a:ln>
                          <a:solidFill>
                            <a:srgbClr val="333333"/>
                          </a:solidFill>
                          <a:effectLst/>
                          <a:latin typeface="Tamil-Aiswarya"/>
                          <a:ea typeface="ＭＳ Ｐゴシック" charset="-128"/>
                        </a:rPr>
                        <a:t>jPikfs] kw]Wk] fhl]Lkpuhz]oj]jdkhd Ml]rpia</a:t>
                      </a:r>
                      <a:r>
                        <a:rPr kumimoji="0" lang="en-US" sz="2000" b="0" i="0" u="none" strike="noStrike" cap="none" normalizeH="0" baseline="0">
                          <a:ln>
                            <a:noFill/>
                          </a:ln>
                          <a:solidFill>
                            <a:srgbClr val="333333"/>
                          </a:solidFill>
                          <a:effectLst/>
                          <a:latin typeface="Calibri Light"/>
                          <a:ea typeface="ＭＳ Ｐゴシック" charset="-128"/>
                        </a:rPr>
                        <a:t>,</a:t>
                      </a:r>
                      <a:r>
                        <a:rPr kumimoji="0" lang="en-US" sz="2000" b="0" i="0" u="none" strike="noStrike" cap="none" normalizeH="0" baseline="0">
                          <a:ln>
                            <a:noFill/>
                          </a:ln>
                          <a:solidFill>
                            <a:srgbClr val="333333"/>
                          </a:solidFill>
                          <a:effectLst/>
                          <a:latin typeface="Tamil-Aiswarya"/>
                          <a:ea typeface="ＭＳ Ｐゴシック" charset="-128"/>
                        </a:rPr>
                        <a:t> njhy]tpa[[w]Wk] Tl bgUikg]gLj]jpf] fhl]odhh]fs]. (v.fh </a:t>
                      </a:r>
                      <a:r>
                        <a:rPr kumimoji="0" lang="en-US" sz="2000" b="0" i="0" u="none" strike="noStrike" cap="none" normalizeH="0" baseline="0">
                          <a:ln>
                            <a:noFill/>
                          </a:ln>
                          <a:solidFill>
                            <a:srgbClr val="333333"/>
                          </a:solidFill>
                          <a:effectLst/>
                          <a:latin typeface="Calibri Light"/>
                          <a:ea typeface="ＭＳ Ｐゴシック" charset="-128"/>
                        </a:rPr>
                        <a:t>–</a:t>
                      </a:r>
                      <a:r>
                        <a:rPr kumimoji="0" lang="en-US" sz="2000" b="0" i="0" u="none" strike="noStrike" cap="none" normalizeH="0" baseline="0">
                          <a:ln>
                            <a:noFill/>
                          </a:ln>
                          <a:solidFill>
                            <a:srgbClr val="333333"/>
                          </a:solidFill>
                          <a:effectLst/>
                          <a:latin typeface="Tamil-Aiswarya"/>
                          <a:ea typeface="ＭＳ Ｐゴシック" charset="-128"/>
                        </a:rPr>
                        <a:t> bghJt[lik</a:t>
                      </a:r>
                      <a:r>
                        <a:rPr kumimoji="0" lang="en-US" sz="2000" b="0" i="0" u="none" strike="noStrike" cap="none" normalizeH="0" baseline="0">
                          <a:ln>
                            <a:noFill/>
                          </a:ln>
                          <a:solidFill>
                            <a:srgbClr val="333333"/>
                          </a:solidFill>
                          <a:effectLst/>
                          <a:latin typeface="Calibri Light"/>
                          <a:ea typeface="ＭＳ Ｐゴシック" charset="-128"/>
                        </a:rPr>
                        <a:t>,</a:t>
                      </a:r>
                      <a:r>
                        <a:rPr kumimoji="0" lang="en-US" sz="2000" b="0" i="0" u="none" strike="noStrike" cap="none" normalizeH="0" baseline="0">
                          <a:ln>
                            <a:noFill/>
                          </a:ln>
                          <a:solidFill>
                            <a:srgbClr val="333333"/>
                          </a:solidFill>
                          <a:effectLst/>
                          <a:latin typeface="Tamil-Aiswarya"/>
                          <a:ea typeface="ＭＳ Ｐゴシック" charset="-128"/>
                        </a:rPr>
                        <a:t> vjph;g;g[f; bfhs;if</a:t>
                      </a:r>
                      <a:r>
                        <a:rPr kumimoji="0" lang="en-US" sz="2000" b="0" i="0" u="none" strike="noStrike" cap="none" normalizeH="0" baseline="0">
                          <a:ln>
                            <a:noFill/>
                          </a:ln>
                          <a:solidFill>
                            <a:srgbClr val="333333"/>
                          </a:solidFill>
                          <a:effectLst/>
                          <a:latin typeface="Calibri Light"/>
                          <a:ea typeface="ＭＳ Ｐゴシック" charset="-128"/>
                        </a:rPr>
                        <a:t>,</a:t>
                      </a:r>
                      <a:r>
                        <a:rPr kumimoji="0" lang="en-US" sz="2000" b="0" i="0" u="none" strike="noStrike" cap="none" normalizeH="0" baseline="0">
                          <a:ln>
                            <a:noFill/>
                          </a:ln>
                          <a:solidFill>
                            <a:srgbClr val="333333"/>
                          </a:solidFill>
                          <a:effectLst/>
                          <a:latin typeface="Tamil-Aiswarya"/>
                          <a:ea typeface="ＭＳ Ｐゴシック" charset="-128"/>
                        </a:rPr>
                        <a:t> rh;thjpfhuk;)</a:t>
                      </a:r>
                      <a:endParaRPr kumimoji="0" lang="de-DE" sz="2000" b="0" i="0" u="none" strike="noStrike" cap="none" normalizeH="0" baseline="0" dirty="0">
                        <a:ln>
                          <a:noFill/>
                        </a:ln>
                        <a:solidFill>
                          <a:srgbClr val="333333"/>
                        </a:solidFill>
                        <a:effectLst/>
                        <a:latin typeface="Tamil-Aiswarya"/>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737360">
                <a:tc>
                  <a:txBody>
                    <a:bodyPr/>
                    <a:lstStyle/>
                    <a:p>
                      <a:pPr marL="0" marR="0" lvl="0" indent="0" algn="l" defTabSz="914400" rtl="0" eaLnBrk="1" fontAlgn="base" latinLnBrk="0" hangingPunct="1">
                        <a:lnSpc>
                          <a:spcPct val="100000"/>
                        </a:lnSpc>
                        <a:spcBef>
                          <a:spcPts val="6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Tamil-Aiswarya"/>
                          <a:ea typeface="ＭＳ Ｐゴシック" charset="-128"/>
                        </a:rPr>
                        <a:t>nguHpt[fs; </a:t>
                      </a:r>
                      <a:endParaRPr kumimoji="0" lang="de-DE" sz="2000" b="0" i="0" u="none" strike="noStrike" cap="none" normalizeH="0" baseline="0" dirty="0">
                        <a:ln>
                          <a:noFill/>
                        </a:ln>
                        <a:solidFill>
                          <a:srgbClr val="333333"/>
                        </a:solidFill>
                        <a:effectLst/>
                        <a:latin typeface="Tamil-Aiswarya"/>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ts val="0"/>
                        </a:spcAft>
                        <a:buClr>
                          <a:srgbClr val="000000"/>
                        </a:buClr>
                        <a:buSzTx/>
                        <a:buFontTx/>
                        <a:buNone/>
                        <a:tabLst/>
                      </a:pPr>
                      <a:r>
                        <a:rPr kumimoji="0" lang="en-US" sz="2000" b="0" i="0" u="none" strike="noStrike" cap="none" normalizeH="0" baseline="0">
                          <a:ln>
                            <a:noFill/>
                          </a:ln>
                          <a:solidFill>
                            <a:srgbClr val="004992"/>
                          </a:solidFill>
                          <a:effectLst/>
                          <a:latin typeface="Tamil-Aiswarya"/>
                          <a:ea typeface="ＭＳ Ｐゴシック" charset="-128"/>
                        </a:rPr>
                        <a:t>&gt;&gt;&gt;</a:t>
                      </a:r>
                      <a:endParaRPr kumimoji="0" lang="de-DE" sz="2000" b="0" i="0" u="none" strike="noStrike" cap="none" normalizeH="0" baseline="0" dirty="0">
                        <a:ln>
                          <a:noFill/>
                        </a:ln>
                        <a:solidFill>
                          <a:srgbClr val="004992"/>
                        </a:solidFill>
                        <a:effectLst/>
                        <a:latin typeface="Tamil-Aiswarya"/>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r>
              <a:rPr lang="de-DE"/>
              <a:t>kl]lhfhf]dpot] gapw]r]rp 3 – khWk; ek;gpf;iffs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10</a:t>
            </a:fld>
            <a:endParaRPr lang="de-DE" dirty="0"/>
          </a:p>
        </p:txBody>
      </p:sp>
    </p:spTree>
    <p:extLst>
      <p:ext uri="{BB962C8B-B14F-4D97-AF65-F5344CB8AC3E}">
        <p14:creationId xmlns:p14="http://schemas.microsoft.com/office/powerpoint/2010/main" val="32688519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rPr>
              <a:t>tise;J bfhLf;fhky; ,Uf;Fk; rpe;jid “bray;gLj;Jk; nghJ” (“FWfpa ghh]it”) </a:t>
            </a:r>
            <a:endParaRPr lang="en-US" sz="3600" dirty="0">
              <a:solidFill>
                <a:srgbClr val="004992"/>
              </a:solidFill>
            </a:endParaRPr>
          </a:p>
        </p:txBody>
      </p:sp>
      <p:graphicFrame>
        <p:nvGraphicFramePr>
          <p:cNvPr id="22" name="Group 36"/>
          <p:cNvGraphicFramePr>
            <a:graphicFrameLocks noGrp="1"/>
          </p:cNvGraphicFramePr>
          <p:nvPr>
            <p:extLst>
              <p:ext uri="{D42A27DB-BD31-4B8C-83A1-F6EECF244321}">
                <p14:modId xmlns:p14="http://schemas.microsoft.com/office/powerpoint/2010/main" val="3676167408"/>
              </p:ext>
            </p:extLst>
          </p:nvPr>
        </p:nvGraphicFramePr>
        <p:xfrm>
          <a:off x="408955" y="2203704"/>
          <a:ext cx="11376001" cy="4526280"/>
        </p:xfrm>
        <a:graphic>
          <a:graphicData uri="http://schemas.openxmlformats.org/drawingml/2006/table">
            <a:tbl>
              <a:tblPr>
                <a:tableStyleId>{21E4AEA4-8DFA-4A89-87EB-49C32662AFE0}</a:tableStyleId>
              </a:tblPr>
              <a:tblGrid>
                <a:gridCol w="1800200">
                  <a:extLst>
                    <a:ext uri="{9D8B030D-6E8A-4147-A177-3AD203B41FA5}">
                      <a16:colId xmlns:a16="http://schemas.microsoft.com/office/drawing/2014/main" val="20000"/>
                    </a:ext>
                  </a:extLst>
                </a:gridCol>
                <a:gridCol w="957580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6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Tamil-Aiswarya"/>
                          <a:ea typeface="ＭＳ Ｐゴシック" charset="-128"/>
                        </a:rPr>
                        <a:t>gphpt[</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6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Tamil-Aiswarya"/>
                          <a:ea typeface="ＭＳ Ｐゴシック" charset="-128"/>
                        </a:rPr>
                        <a:t>cjhuz';fs;</a:t>
                      </a:r>
                      <a:endParaRPr kumimoji="0" lang="de-DE" sz="2000" b="0" i="0" u="none" strike="noStrike" cap="none" normalizeH="0" baseline="0" dirty="0">
                        <a:ln>
                          <a:noFill/>
                        </a:ln>
                        <a:solidFill>
                          <a:srgbClr val="333333"/>
                        </a:solidFill>
                        <a:effectLst/>
                        <a:latin typeface="Tamil-Aiswarya"/>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ts val="6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Tamil-Aiswarya"/>
                          <a:ea typeface="ＭＳ Ｐゴシック" charset="-128"/>
                        </a:rPr>
                        <a:t>g[tpapay; </a:t>
                      </a:r>
                      <a:endParaRPr kumimoji="0" lang="de-DE" sz="2000" b="0" i="0" u="none" strike="noStrike" cap="none" normalizeH="0" baseline="0" dirty="0">
                        <a:ln>
                          <a:noFill/>
                        </a:ln>
                        <a:solidFill>
                          <a:srgbClr val="333333"/>
                        </a:solidFill>
                        <a:effectLst/>
                        <a:latin typeface="Tamil-Aiswarya"/>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e;j</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cyfk</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jl;ilahdJ</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e;j</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nfhl;ghL</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gy;ntW</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err="1">
                          <a:ln>
                            <a:noFill/>
                          </a:ln>
                          <a:solidFill>
                            <a:srgbClr val="333333"/>
                          </a:solidFill>
                          <a:effectLst/>
                          <a:latin typeface="Tamil-Aiswarya"/>
                          <a:ea typeface="MS Mincho" pitchFamily="49" charset="-128"/>
                          <a:cs typeface="Times New Roman" pitchFamily="18" charset="0"/>
                        </a:rPr>
                        <a:t>ilf;fhy</a:t>
                      </a:r>
                      <a:r>
                        <a:rPr kumimoji="0" lang="en-US" altLang="ja-JP" sz="2000" b="0" i="0" u="none" strike="noStrike" cap="none" normalizeH="0" baseline="0">
                          <a:ln>
                            <a:noFill/>
                          </a:ln>
                          <a:solidFill>
                            <a:srgbClr val="333333"/>
                          </a:solidFill>
                          <a:effectLst/>
                          <a:latin typeface="Tamil-Aiswarya"/>
                          <a:ea typeface="MS Mincho" pitchFamily="49" charset="-128"/>
                          <a:cs typeface="Times New Roman" pitchFamily="18" charset="0"/>
                        </a:rPr>
                        <a:t> tp“;”hdpfshy</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kWf;fg;gl;lJ</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Ug;gpDk</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20-</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Mk; E}</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w;whz;L</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tiu</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g{</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kp</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jl;il</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totpyhdJ</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vd</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thH;e;j</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r\</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fj;jpdh</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tpz;btspapypUe;J</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fpilf;fg</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bgw;w</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ge;J</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totpyhd</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g[</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ifg;glj;ij</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R{</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H;r;rp</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vd;nw</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Tamil-Aiswarya"/>
                          <a:ea typeface="MS Mincho" pitchFamily="49" charset="-128"/>
                          <a:cs typeface="Times New Roman" pitchFamily="18" charset="0"/>
                        </a:rPr>
                        <a:t>epidj;jdh</a:t>
                      </a:r>
                      <a:r>
                        <a:rPr kumimoji="0" lang="en-US" altLang="ja-JP" sz="2000" b="0" i="0" u="none" strike="noStrike" cap="none" normalizeH="0" baseline="0" dirty="0">
                          <a:ln>
                            <a:noFill/>
                          </a:ln>
                          <a:solidFill>
                            <a:srgbClr val="333333"/>
                          </a:solidFill>
                          <a:effectLst/>
                          <a:latin typeface="Tamil-Aiswarya"/>
                          <a:ea typeface="MS Mincho" pitchFamily="49" charset="-128"/>
                          <a:cs typeface="Times New Roman" pitchFamily="18" charset="0"/>
                        </a:rPr>
                        <a:t>;.</a:t>
                      </a:r>
                      <a:endParaRPr kumimoji="0" lang="de-DE" sz="2000" b="0" i="0" u="none" strike="noStrike" cap="none" normalizeH="0" baseline="0" dirty="0">
                        <a:ln>
                          <a:noFill/>
                        </a:ln>
                        <a:solidFill>
                          <a:srgbClr val="333333"/>
                        </a:solidFill>
                        <a:effectLst/>
                        <a:latin typeface="Tamil-Aiswarya"/>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ts val="6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Tamil-Aiswarya"/>
                          <a:ea typeface="ＭＳ Ｐゴシック" charset="-128"/>
                        </a:rPr>
                        <a:t>r\fk;</a:t>
                      </a:r>
                      <a:endParaRPr kumimoji="0" lang="de-DE" sz="2000" b="0" i="0" u="none" strike="noStrike" cap="none" normalizeH="0" baseline="0" dirty="0">
                        <a:ln>
                          <a:noFill/>
                        </a:ln>
                        <a:solidFill>
                          <a:srgbClr val="333333"/>
                        </a:solidFill>
                        <a:effectLst/>
                        <a:latin typeface="Tamil-Aiswarya"/>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600"/>
                        </a:spcBef>
                        <a:spcAft>
                          <a:spcPts val="0"/>
                        </a:spcAft>
                        <a:buClr>
                          <a:srgbClr val="000000"/>
                        </a:buClr>
                        <a:buSzTx/>
                        <a:buFont typeface="WingDings"/>
                        <a:buChar char=""/>
                        <a:tabLst/>
                      </a:pPr>
                      <a:r>
                        <a:rPr kumimoji="0" lang="en-US" sz="2000" b="0" i="0" u="none" strike="noStrike" cap="none" normalizeH="0" baseline="0">
                          <a:ln>
                            <a:noFill/>
                          </a:ln>
                          <a:solidFill>
                            <a:srgbClr val="333333"/>
                          </a:solidFill>
                          <a:effectLst/>
                          <a:latin typeface="Tamil-Aiswarya"/>
                          <a:ea typeface="ＭＳ Ｐゴシック" charset="-128"/>
                        </a:rPr>
                        <a:t>jPikfs] kw]Wk] fhl]Lkpuhz]oj]jdkhd Ml]rpia</a:t>
                      </a:r>
                      <a:r>
                        <a:rPr kumimoji="0" lang="en-US" sz="2000" b="0" i="0" u="none" strike="noStrike" cap="none" normalizeH="0" baseline="0">
                          <a:ln>
                            <a:noFill/>
                          </a:ln>
                          <a:solidFill>
                            <a:srgbClr val="333333"/>
                          </a:solidFill>
                          <a:effectLst/>
                          <a:latin typeface="Calibri Light"/>
                          <a:ea typeface="ＭＳ Ｐゴシック" charset="-128"/>
                        </a:rPr>
                        <a:t>,</a:t>
                      </a:r>
                      <a:r>
                        <a:rPr kumimoji="0" lang="en-US" sz="2000" b="0" i="0" u="none" strike="noStrike" cap="none" normalizeH="0" baseline="0">
                          <a:ln>
                            <a:noFill/>
                          </a:ln>
                          <a:solidFill>
                            <a:srgbClr val="333333"/>
                          </a:solidFill>
                          <a:effectLst/>
                          <a:latin typeface="Tamil-Aiswarya"/>
                          <a:ea typeface="ＭＳ Ｐゴシック" charset="-128"/>
                        </a:rPr>
                        <a:t> njhy]tpa[[w]Wk] Tl bgUikg]gLj]jpf] fhl]odhh]fs]. (v.fh </a:t>
                      </a:r>
                      <a:r>
                        <a:rPr kumimoji="0" lang="en-US" sz="2000" b="0" i="0" u="none" strike="noStrike" cap="none" normalizeH="0" baseline="0">
                          <a:ln>
                            <a:noFill/>
                          </a:ln>
                          <a:solidFill>
                            <a:srgbClr val="333333"/>
                          </a:solidFill>
                          <a:effectLst/>
                          <a:latin typeface="Calibri Light"/>
                          <a:ea typeface="ＭＳ Ｐゴシック" charset="-128"/>
                        </a:rPr>
                        <a:t>–</a:t>
                      </a:r>
                      <a:r>
                        <a:rPr kumimoji="0" lang="en-US" sz="2000" b="0" i="0" u="none" strike="noStrike" cap="none" normalizeH="0" baseline="0">
                          <a:ln>
                            <a:noFill/>
                          </a:ln>
                          <a:solidFill>
                            <a:srgbClr val="333333"/>
                          </a:solidFill>
                          <a:effectLst/>
                          <a:latin typeface="Tamil-Aiswarya"/>
                          <a:ea typeface="ＭＳ Ｐゴシック" charset="-128"/>
                        </a:rPr>
                        <a:t> bghJt[lik</a:t>
                      </a:r>
                      <a:r>
                        <a:rPr kumimoji="0" lang="en-US" sz="2000" b="0" i="0" u="none" strike="noStrike" cap="none" normalizeH="0" baseline="0">
                          <a:ln>
                            <a:noFill/>
                          </a:ln>
                          <a:solidFill>
                            <a:srgbClr val="333333"/>
                          </a:solidFill>
                          <a:effectLst/>
                          <a:latin typeface="Calibri Light"/>
                          <a:ea typeface="ＭＳ Ｐゴシック" charset="-128"/>
                        </a:rPr>
                        <a:t>,</a:t>
                      </a:r>
                      <a:r>
                        <a:rPr kumimoji="0" lang="en-US" sz="2000" b="0" i="0" u="none" strike="noStrike" cap="none" normalizeH="0" baseline="0">
                          <a:ln>
                            <a:noFill/>
                          </a:ln>
                          <a:solidFill>
                            <a:srgbClr val="333333"/>
                          </a:solidFill>
                          <a:effectLst/>
                          <a:latin typeface="Tamil-Aiswarya"/>
                          <a:ea typeface="ＭＳ Ｐゴシック" charset="-128"/>
                        </a:rPr>
                        <a:t> vjph;g;g[f; bfhs;if</a:t>
                      </a:r>
                      <a:r>
                        <a:rPr kumimoji="0" lang="en-US" sz="2000" b="0" i="0" u="none" strike="noStrike" cap="none" normalizeH="0" baseline="0">
                          <a:ln>
                            <a:noFill/>
                          </a:ln>
                          <a:solidFill>
                            <a:srgbClr val="333333"/>
                          </a:solidFill>
                          <a:effectLst/>
                          <a:latin typeface="Calibri Light"/>
                          <a:ea typeface="ＭＳ Ｐゴシック" charset="-128"/>
                        </a:rPr>
                        <a:t>,</a:t>
                      </a:r>
                      <a:r>
                        <a:rPr kumimoji="0" lang="en-US" sz="2000" b="0" i="0" u="none" strike="noStrike" cap="none" normalizeH="0" baseline="0">
                          <a:ln>
                            <a:noFill/>
                          </a:ln>
                          <a:solidFill>
                            <a:srgbClr val="333333"/>
                          </a:solidFill>
                          <a:effectLst/>
                          <a:latin typeface="Tamil-Aiswarya"/>
                          <a:ea typeface="ＭＳ Ｐゴシック" charset="-128"/>
                        </a:rPr>
                        <a:t> rh;thjpfhuk;)</a:t>
                      </a:r>
                      <a:endParaRPr kumimoji="0" lang="de-DE" sz="2000" b="0" i="0" u="none" strike="noStrike" cap="none" normalizeH="0" baseline="0" dirty="0">
                        <a:ln>
                          <a:noFill/>
                        </a:ln>
                        <a:solidFill>
                          <a:srgbClr val="333333"/>
                        </a:solidFill>
                        <a:effectLst/>
                        <a:latin typeface="Tamil-Aiswarya"/>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737360">
                <a:tc>
                  <a:txBody>
                    <a:bodyPr/>
                    <a:lstStyle/>
                    <a:p>
                      <a:pPr marL="0" marR="0" lvl="0" indent="0" algn="l" defTabSz="914400" rtl="0" eaLnBrk="1" fontAlgn="base" latinLnBrk="0" hangingPunct="1">
                        <a:lnSpc>
                          <a:spcPct val="100000"/>
                        </a:lnSpc>
                        <a:spcBef>
                          <a:spcPts val="6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Tamil-Aiswarya"/>
                          <a:ea typeface="ＭＳ Ｐゴシック" charset="-128"/>
                        </a:rPr>
                        <a:t>nguHpt[fs; </a:t>
                      </a:r>
                      <a:endParaRPr kumimoji="0" lang="de-DE" sz="2000" b="0" i="0" u="none" strike="noStrike" cap="none" normalizeH="0" baseline="0" dirty="0">
                        <a:ln>
                          <a:noFill/>
                        </a:ln>
                        <a:solidFill>
                          <a:srgbClr val="333333"/>
                        </a:solidFill>
                        <a:effectLst/>
                        <a:latin typeface="Tamil-Aiswarya"/>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600"/>
                        </a:spcBef>
                        <a:spcAft>
                          <a:spcPts val="0"/>
                        </a:spcAft>
                        <a:buClr>
                          <a:srgbClr val="000000"/>
                        </a:buClr>
                        <a:buSzTx/>
                        <a:buFont typeface="WingDings"/>
                        <a:buChar char=""/>
                        <a:tabLst/>
                      </a:pPr>
                      <a:r>
                        <a:rPr kumimoji="0" lang="en-US" sz="2000" b="0" i="0" u="none" strike="noStrike" cap="none" normalizeH="0" baseline="0" dirty="0" err="1">
                          <a:ln>
                            <a:noFill/>
                          </a:ln>
                          <a:solidFill>
                            <a:srgbClr val="333333"/>
                          </a:solidFill>
                          <a:effectLst/>
                          <a:latin typeface="Tamil-Aiswarya"/>
                          <a:ea typeface="ＭＳ Ｐゴシック" charset="-128"/>
                        </a:rPr>
                        <a:t>vr;rhpf;if</a:t>
                      </a:r>
                      <a:r>
                        <a:rPr kumimoji="0" lang="en-US" sz="2000" b="0" i="0" u="none" strike="noStrike" cap="none" normalizeH="0" baseline="0" dirty="0">
                          <a:ln>
                            <a:noFill/>
                          </a:ln>
                          <a:solidFill>
                            <a:srgbClr val="333333"/>
                          </a:solidFill>
                          <a:effectLst/>
                          <a:latin typeface="Tamil-Aiswarya"/>
                          <a:ea typeface="ＭＳ Ｐゴシック" charset="-128"/>
                        </a:rPr>
                        <a:t> </a:t>
                      </a:r>
                      <a:r>
                        <a:rPr kumimoji="0" lang="en-US" sz="2000" b="0" i="0" u="none" strike="noStrike" cap="none" normalizeH="0" baseline="0" dirty="0" err="1">
                          <a:ln>
                            <a:noFill/>
                          </a:ln>
                          <a:solidFill>
                            <a:srgbClr val="333333"/>
                          </a:solidFill>
                          <a:effectLst/>
                          <a:latin typeface="Tamil-Aiswarya"/>
                          <a:ea typeface="ＭＳ Ｐゴシック" charset="-128"/>
                        </a:rPr>
                        <a:t>rpf;dy;fis</a:t>
                      </a:r>
                      <a:r>
                        <a:rPr kumimoji="0" lang="en-US" sz="2000" b="0" i="0" u="none" strike="noStrike" cap="none" normalizeH="0" baseline="0" dirty="0">
                          <a:ln>
                            <a:noFill/>
                          </a:ln>
                          <a:solidFill>
                            <a:srgbClr val="333333"/>
                          </a:solidFill>
                          <a:effectLst/>
                          <a:latin typeface="Tamil-Aiswarya"/>
                          <a:ea typeface="ＭＳ Ｐゴシック" charset="-128"/>
                        </a:rPr>
                        <a:t> g[</a:t>
                      </a:r>
                      <a:r>
                        <a:rPr kumimoji="0" lang="en-US" sz="2000" b="0" i="0" u="none" strike="noStrike" cap="none" normalizeH="0" baseline="0" dirty="0" err="1">
                          <a:ln>
                            <a:noFill/>
                          </a:ln>
                          <a:solidFill>
                            <a:srgbClr val="333333"/>
                          </a:solidFill>
                          <a:effectLst/>
                          <a:latin typeface="Tamil-Aiswarya"/>
                          <a:ea typeface="ＭＳ Ｐゴシック" charset="-128"/>
                        </a:rPr>
                        <a:t>wfdpg;gJ</a:t>
                      </a:r>
                      <a:r>
                        <a:rPr kumimoji="0" lang="en-US" sz="2000" b="0" i="0" u="none" strike="noStrike" cap="none" normalizeH="0" baseline="0" dirty="0">
                          <a:ln>
                            <a:noFill/>
                          </a:ln>
                          <a:solidFill>
                            <a:srgbClr val="333333"/>
                          </a:solidFill>
                          <a:effectLst/>
                          <a:latin typeface="Tamil-Aiswarya"/>
                          <a:ea typeface="ＭＳ Ｐゴシック" charset="-128"/>
                        </a:rPr>
                        <a:t> </a:t>
                      </a:r>
                      <a:r>
                        <a:rPr kumimoji="0" lang="en-US" sz="2000" b="0" i="0" u="none" strike="noStrike" cap="none" normalizeH="0" baseline="0" dirty="0" err="1">
                          <a:ln>
                            <a:noFill/>
                          </a:ln>
                          <a:solidFill>
                            <a:srgbClr val="333333"/>
                          </a:solidFill>
                          <a:effectLst/>
                          <a:latin typeface="Tamil-Aiswarya"/>
                          <a:ea typeface="ＭＳ Ｐゴシック" charset="-128"/>
                        </a:rPr>
                        <a:t>mof;fo</a:t>
                      </a:r>
                      <a:r>
                        <a:rPr kumimoji="0" lang="en-US" sz="2000" b="0" i="0" u="none" strike="noStrike" cap="none" normalizeH="0" baseline="0" dirty="0">
                          <a:ln>
                            <a:noFill/>
                          </a:ln>
                          <a:solidFill>
                            <a:srgbClr val="333333"/>
                          </a:solidFill>
                          <a:effectLst/>
                          <a:latin typeface="Tamil-Aiswarya"/>
                          <a:ea typeface="ＭＳ Ｐゴシック" charset="-128"/>
                        </a:rPr>
                        <a:t> </a:t>
                      </a:r>
                      <a:r>
                        <a:rPr kumimoji="0" lang="en-US" sz="2000" b="0" i="0" u="none" strike="noStrike" cap="none" normalizeH="0" baseline="0" dirty="0" err="1">
                          <a:ln>
                            <a:noFill/>
                          </a:ln>
                          <a:solidFill>
                            <a:srgbClr val="333333"/>
                          </a:solidFill>
                          <a:effectLst/>
                          <a:latin typeface="Tamil-Aiswarya"/>
                          <a:ea typeface="ＭＳ Ｐゴシック" charset="-128"/>
                        </a:rPr>
                        <a:t>jtph;f;ff;Toa</a:t>
                      </a:r>
                      <a:r>
                        <a:rPr kumimoji="0" lang="en-US" sz="2000" b="0" i="0" u="none" strike="noStrike" cap="none" normalizeH="0" baseline="0" dirty="0">
                          <a:ln>
                            <a:noFill/>
                          </a:ln>
                          <a:solidFill>
                            <a:srgbClr val="333333"/>
                          </a:solidFill>
                          <a:effectLst/>
                          <a:latin typeface="Tamil-Aiswarya"/>
                          <a:ea typeface="ＭＳ Ｐゴシック" charset="-128"/>
                        </a:rPr>
                        <a:t> </a:t>
                      </a:r>
                      <a:r>
                        <a:rPr kumimoji="0" lang="en-US" sz="2000" b="0" i="0" u="none" strike="noStrike" cap="none" normalizeH="0" baseline="0" dirty="0" err="1">
                          <a:ln>
                            <a:noFill/>
                          </a:ln>
                          <a:solidFill>
                            <a:srgbClr val="333333"/>
                          </a:solidFill>
                          <a:effectLst/>
                          <a:latin typeface="Tamil-Aiswarya"/>
                          <a:ea typeface="ＭＳ Ｐゴシック" charset="-128"/>
                        </a:rPr>
                        <a:t>tpgj;JfSf;F</a:t>
                      </a:r>
                      <a:r>
                        <a:rPr kumimoji="0" lang="en-US" sz="2000" b="0" i="0" u="none" strike="noStrike" cap="none" normalizeH="0" baseline="0" dirty="0">
                          <a:ln>
                            <a:noFill/>
                          </a:ln>
                          <a:solidFill>
                            <a:srgbClr val="333333"/>
                          </a:solidFill>
                          <a:effectLst/>
                          <a:latin typeface="Tamil-Aiswarya"/>
                          <a:ea typeface="ＭＳ Ｐゴシック" charset="-128"/>
                        </a:rPr>
                        <a:t> </a:t>
                      </a:r>
                      <a:r>
                        <a:rPr kumimoji="0" lang="en-US" sz="2000" b="0" i="0" u="none" strike="noStrike" cap="none" normalizeH="0" baseline="0" dirty="0" err="1">
                          <a:ln>
                            <a:noFill/>
                          </a:ln>
                          <a:solidFill>
                            <a:srgbClr val="333333"/>
                          </a:solidFill>
                          <a:effectLst/>
                          <a:latin typeface="Tamil-Aiswarya"/>
                          <a:ea typeface="ＭＳ Ｐゴシック" charset="-128"/>
                        </a:rPr>
                        <a:t>fhuzk</a:t>
                      </a:r>
                      <a:r>
                        <a:rPr kumimoji="0" lang="en-US" sz="2000" b="0" i="0" u="none" strike="noStrike" cap="none" normalizeH="0" baseline="0" dirty="0">
                          <a:ln>
                            <a:noFill/>
                          </a:ln>
                          <a:solidFill>
                            <a:srgbClr val="333333"/>
                          </a:solidFill>
                          <a:effectLst/>
                          <a:latin typeface="Tamil-Aiswarya"/>
                          <a:ea typeface="ＭＳ Ｐゴシック" charset="-128"/>
                        </a:rPr>
                        <a:t>; </a:t>
                      </a:r>
                      <a:r>
                        <a:rPr kumimoji="0" lang="en-US" sz="2000" b="0" i="0" u="none" strike="noStrike" cap="none" normalizeH="0" baseline="0" dirty="0" err="1">
                          <a:ln>
                            <a:noFill/>
                          </a:ln>
                          <a:solidFill>
                            <a:srgbClr val="333333"/>
                          </a:solidFill>
                          <a:effectLst/>
                          <a:latin typeface="Tamil-Aiswarya"/>
                          <a:ea typeface="ＭＳ Ｐゴシック" charset="-128"/>
                        </a:rPr>
                        <a:t>MfpwJ</a:t>
                      </a:r>
                      <a:r>
                        <a:rPr kumimoji="0" lang="en-US" sz="2000" b="0" i="0" u="none" strike="noStrike" cap="none" normalizeH="0" baseline="0" dirty="0">
                          <a:ln>
                            <a:noFill/>
                          </a:ln>
                          <a:solidFill>
                            <a:srgbClr val="333333"/>
                          </a:solidFill>
                          <a:effectLst/>
                          <a:latin typeface="Tamil-Aiswarya"/>
                          <a:ea typeface="ＭＳ Ｐゴシック" charset="-128"/>
                        </a:rPr>
                        <a:t>.(</a:t>
                      </a:r>
                      <a:r>
                        <a:rPr kumimoji="0" lang="en-US" sz="2000" b="0" i="0" u="none" strike="noStrike" cap="none" normalizeH="0" baseline="0" dirty="0" err="1">
                          <a:ln>
                            <a:noFill/>
                          </a:ln>
                          <a:solidFill>
                            <a:srgbClr val="333333"/>
                          </a:solidFill>
                          <a:effectLst/>
                          <a:latin typeface="Tamil-Aiswarya"/>
                          <a:ea typeface="ＭＳ Ｐゴシック" charset="-128"/>
                        </a:rPr>
                        <a:t>v.fh</a:t>
                      </a:r>
                      <a:r>
                        <a:rPr kumimoji="0" lang="en-US" sz="2000" b="0" i="0" u="none" strike="noStrike" cap="none" normalizeH="0" baseline="0" dirty="0">
                          <a:ln>
                            <a:noFill/>
                          </a:ln>
                          <a:solidFill>
                            <a:srgbClr val="333333"/>
                          </a:solidFill>
                          <a:effectLst/>
                          <a:latin typeface="Tamil-Aiswarya"/>
                          <a:ea typeface="ＭＳ Ｐゴシック" charset="-128"/>
                        </a:rPr>
                        <a:t> </a:t>
                      </a:r>
                      <a:r>
                        <a:rPr kumimoji="0" lang="en-US" sz="2000" b="0" i="0" u="none" strike="noStrike" cap="none" normalizeH="0" baseline="0" dirty="0">
                          <a:ln>
                            <a:noFill/>
                          </a:ln>
                          <a:solidFill>
                            <a:srgbClr val="333333"/>
                          </a:solidFill>
                          <a:effectLst/>
                          <a:latin typeface="Calibri Light"/>
                          <a:ea typeface="ＭＳ Ｐゴシック" charset="-128"/>
                        </a:rPr>
                        <a:t>–</a:t>
                      </a:r>
                      <a:r>
                        <a:rPr kumimoji="0" lang="en-US" sz="2000" b="0" i="0" u="none" strike="noStrike" cap="none" normalizeH="0" baseline="0" dirty="0">
                          <a:ln>
                            <a:noFill/>
                          </a:ln>
                          <a:solidFill>
                            <a:srgbClr val="333333"/>
                          </a:solidFill>
                          <a:effectLst/>
                          <a:latin typeface="Tamil-Aiswarya"/>
                          <a:ea typeface="ＭＳ Ｐゴシック" charset="-128"/>
                        </a:rPr>
                        <a:t> </a:t>
                      </a:r>
                      <a:r>
                        <a:rPr kumimoji="0" lang="en-US" sz="2000" b="0" i="0" u="none" strike="noStrike" cap="none" normalizeH="0" baseline="0" dirty="0" err="1">
                          <a:ln>
                            <a:noFill/>
                          </a:ln>
                          <a:solidFill>
                            <a:srgbClr val="333333"/>
                          </a:solidFill>
                          <a:effectLst/>
                          <a:latin typeface="Tamil-Aiswarya"/>
                          <a:ea typeface="ＭＳ Ｐゴシック" charset="-128"/>
                        </a:rPr>
                        <a:t>gdpg;ghiw</a:t>
                      </a:r>
                      <a:r>
                        <a:rPr kumimoji="0" lang="en-US" sz="2000" b="0" i="0" u="none" strike="noStrike" cap="none" normalizeH="0" baseline="0" dirty="0">
                          <a:ln>
                            <a:noFill/>
                          </a:ln>
                          <a:solidFill>
                            <a:srgbClr val="333333"/>
                          </a:solidFill>
                          <a:effectLst/>
                          <a:latin typeface="Tamil-Aiswarya"/>
                          <a:ea typeface="ＭＳ Ｐゴシック" charset="-128"/>
                        </a:rPr>
                        <a:t> </a:t>
                      </a:r>
                      <a:r>
                        <a:rPr kumimoji="0" lang="en-US" sz="2000" b="0" i="0" u="none" strike="noStrike" cap="none" normalizeH="0" baseline="0" dirty="0" err="1">
                          <a:ln>
                            <a:noFill/>
                          </a:ln>
                          <a:solidFill>
                            <a:srgbClr val="333333"/>
                          </a:solidFill>
                          <a:effectLst/>
                          <a:latin typeface="Tamil-Aiswarya"/>
                          <a:ea typeface="ＭＳ Ｐゴシック" charset="-128"/>
                        </a:rPr>
                        <a:t>rhpt</a:t>
                      </a:r>
                      <a:r>
                        <a:rPr kumimoji="0" lang="en-US" sz="2000" b="0" i="0" u="none" strike="noStrike" cap="none" normalizeH="0" baseline="0" dirty="0">
                          <a:ln>
                            <a:noFill/>
                          </a:ln>
                          <a:solidFill>
                            <a:srgbClr val="333333"/>
                          </a:solidFill>
                          <a:effectLst/>
                          <a:latin typeface="Tamil-Aiswarya"/>
                          <a:ea typeface="ＭＳ Ｐゴシック" charset="-128"/>
                        </a:rPr>
                        <a:t>[fs;</a:t>
                      </a:r>
                      <a:r>
                        <a:rPr kumimoji="0" lang="en-US" sz="2000" b="0" i="0" u="none" strike="noStrike" cap="none" normalizeH="0" baseline="0" dirty="0">
                          <a:ln>
                            <a:noFill/>
                          </a:ln>
                          <a:solidFill>
                            <a:srgbClr val="333333"/>
                          </a:solidFill>
                          <a:effectLst/>
                          <a:latin typeface="Calibri Light"/>
                          <a:ea typeface="ＭＳ Ｐゴシック" charset="-128"/>
                        </a:rPr>
                        <a:t>:</a:t>
                      </a:r>
                      <a:r>
                        <a:rPr kumimoji="0" lang="en-US" sz="2000" b="0" i="0" u="none" strike="noStrike" cap="none" normalizeH="0" baseline="0" dirty="0">
                          <a:ln>
                            <a:noFill/>
                          </a:ln>
                          <a:solidFill>
                            <a:srgbClr val="333333"/>
                          </a:solidFill>
                          <a:effectLst/>
                          <a:latin typeface="Tamil-Aiswarya"/>
                          <a:ea typeface="ＭＳ Ｐゴシック" charset="-128"/>
                        </a:rPr>
                        <a:t> </a:t>
                      </a:r>
                      <a:r>
                        <a:rPr kumimoji="0" lang="en-US" sz="2000" b="0" i="0" u="none" strike="noStrike" cap="none" normalizeH="0" baseline="0" dirty="0" err="1">
                          <a:ln>
                            <a:noFill/>
                          </a:ln>
                          <a:solidFill>
                            <a:srgbClr val="333333"/>
                          </a:solidFill>
                          <a:effectLst/>
                          <a:latin typeface="Tamil-Aiswarya"/>
                          <a:ea typeface="ＭＳ Ｐゴシック" charset="-128"/>
                        </a:rPr>
                        <a:t>ghjpf;fg;gl;lth;fSf;F</a:t>
                      </a:r>
                      <a:r>
                        <a:rPr kumimoji="0" lang="en-US" sz="2000" b="0" i="0" u="none" strike="noStrike" cap="none" normalizeH="0" baseline="0" dirty="0">
                          <a:ln>
                            <a:noFill/>
                          </a:ln>
                          <a:solidFill>
                            <a:srgbClr val="333333"/>
                          </a:solidFill>
                          <a:effectLst/>
                          <a:latin typeface="Tamil-Aiswarya"/>
                          <a:ea typeface="ＭＳ Ｐゴシック" charset="-128"/>
                        </a:rPr>
                        <a:t> </a:t>
                      </a:r>
                      <a:r>
                        <a:rPr kumimoji="0" lang="en-US" sz="2000" b="0" i="0" u="none" strike="noStrike" cap="none" normalizeH="0" baseline="0" dirty="0" err="1">
                          <a:ln>
                            <a:noFill/>
                          </a:ln>
                          <a:solidFill>
                            <a:srgbClr val="333333"/>
                          </a:solidFill>
                          <a:effectLst/>
                          <a:latin typeface="Tamil-Aiswarya"/>
                          <a:ea typeface="ＭＳ Ｐゴシック" charset="-128"/>
                        </a:rPr>
                        <a:t>Mgj;Jf;fis</a:t>
                      </a:r>
                      <a:r>
                        <a:rPr kumimoji="0" lang="en-US" sz="2000" b="0" i="0" u="none" strike="noStrike" cap="none" normalizeH="0" baseline="0" dirty="0">
                          <a:ln>
                            <a:noFill/>
                          </a:ln>
                          <a:solidFill>
                            <a:srgbClr val="333333"/>
                          </a:solidFill>
                          <a:effectLst/>
                          <a:latin typeface="Tamil-Aiswarya"/>
                          <a:ea typeface="ＭＳ Ｐゴシック" charset="-128"/>
                        </a:rPr>
                        <a:t> </a:t>
                      </a:r>
                      <a:r>
                        <a:rPr kumimoji="0" lang="en-US" sz="2000" b="0" i="0" u="none" strike="noStrike" cap="none" normalizeH="0" baseline="0" dirty="0" err="1">
                          <a:ln>
                            <a:noFill/>
                          </a:ln>
                          <a:solidFill>
                            <a:srgbClr val="333333"/>
                          </a:solidFill>
                          <a:effectLst/>
                          <a:latin typeface="Tamil-Aiswarya"/>
                          <a:ea typeface="ＭＳ Ｐゴシック" charset="-128"/>
                        </a:rPr>
                        <a:t>gw;wp</a:t>
                      </a:r>
                      <a:r>
                        <a:rPr kumimoji="0" lang="en-US" sz="2000" b="0" i="0" u="none" strike="noStrike" cap="none" normalizeH="0" baseline="0" dirty="0">
                          <a:ln>
                            <a:noFill/>
                          </a:ln>
                          <a:solidFill>
                            <a:srgbClr val="333333"/>
                          </a:solidFill>
                          <a:effectLst/>
                          <a:latin typeface="Tamil-Aiswarya"/>
                          <a:ea typeface="ＭＳ Ｐゴシック" charset="-128"/>
                        </a:rPr>
                        <a:t> </a:t>
                      </a:r>
                      <a:r>
                        <a:rPr kumimoji="0" lang="en-US" sz="2000" b="0" i="0" u="none" strike="noStrike" cap="none" normalizeH="0" baseline="0" dirty="0" err="1">
                          <a:ln>
                            <a:noFill/>
                          </a:ln>
                          <a:solidFill>
                            <a:srgbClr val="333333"/>
                          </a:solidFill>
                          <a:effectLst/>
                          <a:latin typeface="Tamil-Aiswarya"/>
                          <a:ea typeface="ＭＳ Ｐゴシック" charset="-128"/>
                        </a:rPr>
                        <a:t>epfH;t</a:t>
                      </a:r>
                      <a:r>
                        <a:rPr kumimoji="0" lang="en-US" sz="2000" b="0" i="0" u="none" strike="noStrike" cap="none" normalizeH="0" baseline="0" dirty="0">
                          <a:ln>
                            <a:noFill/>
                          </a:ln>
                          <a:solidFill>
                            <a:srgbClr val="333333"/>
                          </a:solidFill>
                          <a:effectLst/>
                          <a:latin typeface="Tamil-Aiswarya"/>
                          <a:ea typeface="ＭＳ Ｐゴシック" charset="-128"/>
                        </a:rPr>
                        <a:t>[</a:t>
                      </a:r>
                      <a:r>
                        <a:rPr kumimoji="0" lang="en-US" sz="2000" b="0" i="0" u="none" strike="noStrike" cap="none" normalizeH="0" baseline="0" dirty="0" err="1">
                          <a:ln>
                            <a:noFill/>
                          </a:ln>
                          <a:solidFill>
                            <a:srgbClr val="333333"/>
                          </a:solidFill>
                          <a:effectLst/>
                          <a:latin typeface="Tamil-Aiswarya"/>
                          <a:ea typeface="ＭＳ Ｐゴシック" charset="-128"/>
                        </a:rPr>
                        <a:t>fSf;F</a:t>
                      </a:r>
                      <a:r>
                        <a:rPr kumimoji="0" lang="en-US" sz="2000" b="0" i="0" u="none" strike="noStrike" cap="none" normalizeH="0" baseline="0" dirty="0">
                          <a:ln>
                            <a:noFill/>
                          </a:ln>
                          <a:solidFill>
                            <a:srgbClr val="333333"/>
                          </a:solidFill>
                          <a:effectLst/>
                          <a:latin typeface="Tamil-Aiswarya"/>
                          <a:ea typeface="ＭＳ Ｐゴシック" charset="-128"/>
                        </a:rPr>
                        <a:t> </a:t>
                      </a:r>
                      <a:r>
                        <a:rPr kumimoji="0" lang="en-US" sz="2000" b="0" i="0" u="none" strike="noStrike" cap="none" normalizeH="0" baseline="0" dirty="0" err="1">
                          <a:ln>
                            <a:noFill/>
                          </a:ln>
                          <a:solidFill>
                            <a:srgbClr val="333333"/>
                          </a:solidFill>
                          <a:effectLst/>
                          <a:latin typeface="Tamil-Aiswarya"/>
                          <a:ea typeface="ＭＳ Ｐゴシック" charset="-128"/>
                        </a:rPr>
                        <a:t>Kd</a:t>
                      </a:r>
                      <a:r>
                        <a:rPr kumimoji="0" lang="en-US" sz="2000" b="0" i="0" u="none" strike="noStrike" cap="none" normalizeH="0" baseline="0" dirty="0">
                          <a:ln>
                            <a:noFill/>
                          </a:ln>
                          <a:solidFill>
                            <a:srgbClr val="333333"/>
                          </a:solidFill>
                          <a:effectLst/>
                          <a:latin typeface="Tamil-Aiswarya"/>
                          <a:ea typeface="ＭＳ Ｐゴシック" charset="-128"/>
                        </a:rPr>
                        <a:t>; </a:t>
                      </a:r>
                      <a:r>
                        <a:rPr kumimoji="0" lang="en-US" sz="2000" b="0" i="0" u="none" strike="noStrike" cap="none" normalizeH="0" baseline="0" dirty="0" err="1">
                          <a:ln>
                            <a:noFill/>
                          </a:ln>
                          <a:solidFill>
                            <a:srgbClr val="333333"/>
                          </a:solidFill>
                          <a:effectLst/>
                          <a:latin typeface="Tamil-Aiswarya"/>
                          <a:ea typeface="ＭＳ Ｐゴシック" charset="-128"/>
                        </a:rPr>
                        <a:t>mof;fo</a:t>
                      </a:r>
                      <a:r>
                        <a:rPr kumimoji="0" lang="en-US" sz="2000" b="0" i="0" u="none" strike="noStrike" cap="none" normalizeH="0" baseline="0" dirty="0">
                          <a:ln>
                            <a:noFill/>
                          </a:ln>
                          <a:solidFill>
                            <a:srgbClr val="333333"/>
                          </a:solidFill>
                          <a:effectLst/>
                          <a:latin typeface="Tamil-Aiswarya"/>
                          <a:ea typeface="ＭＳ Ｐゴシック" charset="-128"/>
                        </a:rPr>
                        <a:t> </a:t>
                      </a:r>
                      <a:r>
                        <a:rPr kumimoji="0" lang="en-US" sz="2000" b="0" i="0" u="none" strike="noStrike" cap="none" normalizeH="0" baseline="0" dirty="0" err="1">
                          <a:ln>
                            <a:noFill/>
                          </a:ln>
                          <a:solidFill>
                            <a:srgbClr val="333333"/>
                          </a:solidFill>
                          <a:effectLst/>
                          <a:latin typeface="Tamil-Aiswarya"/>
                          <a:ea typeface="ＭＳ Ｐゴシック" charset="-128"/>
                        </a:rPr>
                        <a:t>vr;rhpf;if</a:t>
                      </a:r>
                      <a:r>
                        <a:rPr kumimoji="0" lang="en-US" sz="2000" b="0" i="0" u="none" strike="noStrike" cap="none" normalizeH="0" baseline="0" dirty="0">
                          <a:ln>
                            <a:noFill/>
                          </a:ln>
                          <a:solidFill>
                            <a:srgbClr val="333333"/>
                          </a:solidFill>
                          <a:effectLst/>
                          <a:latin typeface="Tamil-Aiswarya"/>
                          <a:ea typeface="ＭＳ Ｐゴシック" charset="-128"/>
                        </a:rPr>
                        <a:t> </a:t>
                      </a:r>
                      <a:r>
                        <a:rPr kumimoji="0" lang="en-US" sz="2000" b="0" i="0" u="none" strike="noStrike" cap="none" normalizeH="0" baseline="0" dirty="0" err="1">
                          <a:ln>
                            <a:noFill/>
                          </a:ln>
                          <a:solidFill>
                            <a:srgbClr val="333333"/>
                          </a:solidFill>
                          <a:effectLst/>
                          <a:latin typeface="Tamil-Aiswarya"/>
                          <a:ea typeface="ＭＳ Ｐゴシック" charset="-128"/>
                        </a:rPr>
                        <a:t>bfhLf;fg;gl;lJ</a:t>
                      </a:r>
                      <a:r>
                        <a:rPr kumimoji="0" lang="en-US" sz="2000" b="0" i="0" u="none" strike="noStrike" cap="none" normalizeH="0" baseline="0" dirty="0">
                          <a:ln>
                            <a:noFill/>
                          </a:ln>
                          <a:solidFill>
                            <a:srgbClr val="333333"/>
                          </a:solidFill>
                          <a:effectLst/>
                          <a:latin typeface="Tamil-Aiswarya"/>
                          <a:ea typeface="ＭＳ Ｐゴシック" charset="-128"/>
                        </a:rPr>
                        <a:t>) </a:t>
                      </a:r>
                    </a:p>
                    <a:p>
                      <a:pPr marL="285750" marR="0" lvl="0" indent="-285750" algn="l" defTabSz="914400" rtl="0" eaLnBrk="1" fontAlgn="base" latinLnBrk="0" hangingPunct="1">
                        <a:lnSpc>
                          <a:spcPct val="100000"/>
                        </a:lnSpc>
                        <a:spcBef>
                          <a:spcPts val="600"/>
                        </a:spcBef>
                        <a:spcAft>
                          <a:spcPts val="0"/>
                        </a:spcAft>
                        <a:buClr>
                          <a:srgbClr val="000000"/>
                        </a:buClr>
                        <a:buSzTx/>
                        <a:buFont typeface="WingDings"/>
                        <a:buChar char=""/>
                        <a:tabLst/>
                      </a:pPr>
                      <a:r>
                        <a:rPr kumimoji="0" lang="en-US" sz="2000" b="0" i="0" u="none" strike="noStrike" cap="none" normalizeH="0" baseline="0" dirty="0" err="1">
                          <a:ln>
                            <a:noFill/>
                          </a:ln>
                          <a:solidFill>
                            <a:srgbClr val="333333"/>
                          </a:solidFill>
                          <a:effectLst/>
                          <a:latin typeface="Tamil-Aiswarya"/>
                          <a:ea typeface="ＭＳ Ｐゴシック" charset="-128"/>
                        </a:rPr>
                        <a:t>ill;lhdpf</a:t>
                      </a:r>
                      <a:r>
                        <a:rPr kumimoji="0" lang="en-US" sz="2000" b="0" i="0" u="none" strike="noStrike" cap="none" normalizeH="0" baseline="0" dirty="0">
                          <a:ln>
                            <a:noFill/>
                          </a:ln>
                          <a:solidFill>
                            <a:srgbClr val="333333"/>
                          </a:solidFill>
                          <a:effectLst/>
                          <a:latin typeface="Tamil-Aiswarya"/>
                          <a:ea typeface="ＭＳ Ｐゴシック" charset="-128"/>
                        </a:rPr>
                        <a:t>; </a:t>
                      </a:r>
                      <a:r>
                        <a:rPr kumimoji="0" lang="en-US" sz="2000" b="0" i="0" u="none" strike="noStrike" cap="none" normalizeH="0" baseline="0" dirty="0">
                          <a:ln>
                            <a:noFill/>
                          </a:ln>
                          <a:solidFill>
                            <a:srgbClr val="333333"/>
                          </a:solidFill>
                          <a:effectLst/>
                          <a:latin typeface="Calibri Light"/>
                          <a:ea typeface="ＭＳ Ｐゴシック" charset="-128"/>
                        </a:rPr>
                        <a:t>-</a:t>
                      </a:r>
                      <a:r>
                        <a:rPr kumimoji="0" lang="en-US" sz="2000" b="0" i="0" u="none" strike="noStrike" cap="none" normalizeH="0" baseline="0" dirty="0">
                          <a:ln>
                            <a:noFill/>
                          </a:ln>
                          <a:solidFill>
                            <a:srgbClr val="333333"/>
                          </a:solidFill>
                          <a:effectLst/>
                          <a:latin typeface="Tamil-Aiswarya"/>
                          <a:ea typeface="ＭＳ Ｐゴシック" charset="-128"/>
                        </a:rPr>
                        <a:t> </a:t>
                      </a:r>
                      <a:r>
                        <a:rPr kumimoji="0" lang="en-US" sz="2000" b="0" i="0" u="none" strike="noStrike" cap="none" normalizeH="0" baseline="0" dirty="0" err="1">
                          <a:ln>
                            <a:noFill/>
                          </a:ln>
                          <a:solidFill>
                            <a:srgbClr val="333333"/>
                          </a:solidFill>
                          <a:effectLst/>
                          <a:latin typeface="Tamil-Aiswarya"/>
                          <a:ea typeface="ＭＳ Ｐゴシック" charset="-128"/>
                        </a:rPr>
                        <a:t>nguHpt</a:t>
                      </a:r>
                      <a:r>
                        <a:rPr kumimoji="0" lang="en-US" sz="2000" b="0" i="0" u="none" strike="noStrike" cap="none" normalizeH="0" baseline="0" dirty="0">
                          <a:ln>
                            <a:noFill/>
                          </a:ln>
                          <a:solidFill>
                            <a:srgbClr val="333333"/>
                          </a:solidFill>
                          <a:effectLst/>
                          <a:latin typeface="Tamil-Aiswarya"/>
                          <a:ea typeface="ＭＳ Ｐゴシック" charset="-128"/>
                        </a:rPr>
                        <a:t>[</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a:ln>
                            <a:noFill/>
                          </a:ln>
                          <a:solidFill>
                            <a:srgbClr val="333333"/>
                          </a:solidFill>
                          <a:effectLst/>
                          <a:latin typeface="Tamil-Aiswarya"/>
                          <a:ea typeface="ＭＳ Ｐゴシック" charset="-128"/>
                        </a:rPr>
                        <a:t>\H;;</a:t>
                      </a:r>
                      <a:r>
                        <a:rPr kumimoji="0" lang="en-US" sz="2000" b="0" i="0" u="none" strike="noStrike" cap="none" normalizeH="0" baseline="0" dirty="0" err="1">
                          <a:ln>
                            <a:noFill/>
                          </a:ln>
                          <a:solidFill>
                            <a:srgbClr val="333333"/>
                          </a:solidFill>
                          <a:effectLst/>
                          <a:latin typeface="Tamil-Aiswarya"/>
                          <a:ea typeface="ＭＳ Ｐゴシック" charset="-128"/>
                        </a:rPr>
                        <a:t>fhJ</a:t>
                      </a:r>
                      <a:r>
                        <a:rPr kumimoji="0" lang="en-US" sz="2000" b="0" i="0" u="none" strike="noStrike" cap="none" normalizeH="0" baseline="0" dirty="0">
                          <a:ln>
                            <a:noFill/>
                          </a:ln>
                          <a:solidFill>
                            <a:srgbClr val="333333"/>
                          </a:solidFill>
                          <a:effectLst/>
                          <a:latin typeface="Tamil-Aiswarya"/>
                          <a:ea typeface="ＭＳ Ｐゴシック" charset="-128"/>
                        </a:rPr>
                        <a:t> </a:t>
                      </a:r>
                      <a:r>
                        <a:rPr kumimoji="0" lang="en-US" sz="2000" b="0" i="0" u="none" strike="noStrike" cap="none" normalizeH="0" baseline="0" dirty="0" err="1">
                          <a:ln>
                            <a:noFill/>
                          </a:ln>
                          <a:solidFill>
                            <a:srgbClr val="333333"/>
                          </a:solidFill>
                          <a:effectLst/>
                          <a:latin typeface="Tamil-Aiswarya"/>
                          <a:ea typeface="ＭＳ Ｐゴシック" charset="-128"/>
                        </a:rPr>
                        <a:t>vd;w</a:t>
                      </a:r>
                      <a:r>
                        <a:rPr kumimoji="0" lang="en-US" sz="2000" b="0" i="0" u="none" strike="noStrike" cap="none" normalizeH="0" baseline="0" dirty="0">
                          <a:ln>
                            <a:noFill/>
                          </a:ln>
                          <a:solidFill>
                            <a:srgbClr val="333333"/>
                          </a:solidFill>
                          <a:effectLst/>
                          <a:latin typeface="Tamil-Aiswarya"/>
                          <a:ea typeface="ＭＳ Ｐゴシック" charset="-128"/>
                        </a:rPr>
                        <a:t> </a:t>
                      </a:r>
                      <a:r>
                        <a:rPr kumimoji="0" lang="en-US" sz="2000" b="0" i="0" u="none" strike="noStrike" cap="none" normalizeH="0" baseline="0" dirty="0" err="1">
                          <a:ln>
                            <a:noFill/>
                          </a:ln>
                          <a:solidFill>
                            <a:srgbClr val="333333"/>
                          </a:solidFill>
                          <a:effectLst/>
                          <a:latin typeface="Tamil-Aiswarya"/>
                          <a:ea typeface="ＭＳ Ｐゴシック" charset="-128"/>
                        </a:rPr>
                        <a:t>mjd</a:t>
                      </a:r>
                      <a:r>
                        <a:rPr kumimoji="0" lang="en-US" sz="2000" b="0" i="0" u="none" strike="noStrike" cap="none" normalizeH="0" baseline="0" dirty="0">
                          <a:ln>
                            <a:noFill/>
                          </a:ln>
                          <a:solidFill>
                            <a:srgbClr val="333333"/>
                          </a:solidFill>
                          <a:effectLst/>
                          <a:latin typeface="Tamil-Aiswarya"/>
                          <a:ea typeface="ＭＳ Ｐゴシック" charset="-128"/>
                        </a:rPr>
                        <a:t>; g[</a:t>
                      </a:r>
                      <a:r>
                        <a:rPr kumimoji="0" lang="en-US" sz="2000" b="0" i="0" u="none" strike="noStrike" cap="none" normalizeH="0" baseline="0" dirty="0" err="1">
                          <a:ln>
                            <a:noFill/>
                          </a:ln>
                          <a:solidFill>
                            <a:srgbClr val="333333"/>
                          </a:solidFill>
                          <a:effectLst/>
                          <a:latin typeface="Tamil-Aiswarya"/>
                          <a:ea typeface="ＭＳ Ｐゴシック" charset="-128"/>
                        </a:rPr>
                        <a:t>fH</a:t>
                      </a:r>
                      <a:r>
                        <a:rPr kumimoji="0" lang="en-US" sz="2000" b="0" i="0" u="none" strike="noStrike" cap="none" normalizeH="0" baseline="0" dirty="0">
                          <a:ln>
                            <a:noFill/>
                          </a:ln>
                          <a:solidFill>
                            <a:srgbClr val="333333"/>
                          </a:solidFill>
                          <a:effectLst/>
                          <a:latin typeface="Tamil-Aiswarya"/>
                          <a:ea typeface="ＭＳ Ｐゴシック" charset="-128"/>
                        </a:rPr>
                        <a:t>; </a:t>
                      </a:r>
                      <a:r>
                        <a:rPr kumimoji="0" lang="en-US" sz="2000" b="0" i="0" u="none" strike="noStrike" cap="none" normalizeH="0" baseline="0" dirty="0" err="1">
                          <a:ln>
                            <a:noFill/>
                          </a:ln>
                          <a:solidFill>
                            <a:srgbClr val="333333"/>
                          </a:solidFill>
                          <a:effectLst/>
                          <a:latin typeface="Tamil-Aiswarya"/>
                          <a:ea typeface="ＭＳ Ｐゴシック" charset="-128"/>
                        </a:rPr>
                        <a:t>fhuzkhf</a:t>
                      </a:r>
                      <a:r>
                        <a:rPr kumimoji="0" lang="en-US" sz="2000" b="0" i="0" u="none" strike="noStrike" cap="none" normalizeH="0" baseline="0" dirty="0">
                          <a:ln>
                            <a:noFill/>
                          </a:ln>
                          <a:solidFill>
                            <a:srgbClr val="333333"/>
                          </a:solidFill>
                          <a:effectLst/>
                          <a:latin typeface="Tamil-Aiswarya"/>
                          <a:ea typeface="ＭＳ Ｐゴシック" charset="-128"/>
                        </a:rPr>
                        <a:t> </a:t>
                      </a:r>
                      <a:r>
                        <a:rPr kumimoji="0" lang="en-US" sz="2000" b="0" i="0" u="none" strike="noStrike" cap="none" normalizeH="0" baseline="0" dirty="0" err="1">
                          <a:ln>
                            <a:noFill/>
                          </a:ln>
                          <a:solidFill>
                            <a:srgbClr val="333333"/>
                          </a:solidFill>
                          <a:effectLst/>
                          <a:latin typeface="Tamil-Aiswarya"/>
                          <a:ea typeface="ＭＳ Ｐゴシック" charset="-128"/>
                        </a:rPr>
                        <a:t>vr;rhpf;iffs</a:t>
                      </a:r>
                      <a:r>
                        <a:rPr kumimoji="0" lang="en-US" sz="2000" b="0" i="0" u="none" strike="noStrike" cap="none" normalizeH="0" baseline="0" dirty="0">
                          <a:ln>
                            <a:noFill/>
                          </a:ln>
                          <a:solidFill>
                            <a:srgbClr val="333333"/>
                          </a:solidFill>
                          <a:effectLst/>
                          <a:latin typeface="Tamil-Aiswarya"/>
                          <a:ea typeface="ＭＳ Ｐゴシック" charset="-128"/>
                        </a:rPr>
                        <a:t>; </a:t>
                      </a:r>
                      <a:r>
                        <a:rPr kumimoji="0" lang="en-US" sz="2000" b="0" i="0" u="none" strike="noStrike" cap="none" normalizeH="0" baseline="0" dirty="0" err="1">
                          <a:ln>
                            <a:noFill/>
                          </a:ln>
                          <a:solidFill>
                            <a:srgbClr val="333333"/>
                          </a:solidFill>
                          <a:effectLst/>
                          <a:latin typeface="Tamil-Aiswarya"/>
                          <a:ea typeface="ＭＳ Ｐゴシック" charset="-128"/>
                        </a:rPr>
                        <a:t>jPtpukhf</a:t>
                      </a:r>
                      <a:r>
                        <a:rPr kumimoji="0" lang="en-US" sz="2000" b="0" i="0" u="none" strike="noStrike" cap="none" normalizeH="0" baseline="0" dirty="0">
                          <a:ln>
                            <a:noFill/>
                          </a:ln>
                          <a:solidFill>
                            <a:srgbClr val="333333"/>
                          </a:solidFill>
                          <a:effectLst/>
                          <a:latin typeface="Tamil-Aiswarya"/>
                          <a:ea typeface="ＭＳ Ｐゴシック" charset="-128"/>
                        </a:rPr>
                        <a:t> </a:t>
                      </a:r>
                      <a:r>
                        <a:rPr kumimoji="0" lang="en-US" sz="2000" b="0" i="0" u="none" strike="noStrike" cap="none" normalizeH="0" baseline="0" dirty="0" err="1">
                          <a:ln>
                            <a:noFill/>
                          </a:ln>
                          <a:solidFill>
                            <a:srgbClr val="333333"/>
                          </a:solidFill>
                          <a:effectLst/>
                          <a:latin typeface="Tamil-Aiswarya"/>
                          <a:ea typeface="ＭＳ Ｐゴシック" charset="-128"/>
                        </a:rPr>
                        <a:t>vLj;Jf</a:t>
                      </a:r>
                      <a:r>
                        <a:rPr kumimoji="0" lang="en-US" sz="2000" b="0" i="0" u="none" strike="noStrike" cap="none" normalizeH="0" baseline="0" dirty="0">
                          <a:ln>
                            <a:noFill/>
                          </a:ln>
                          <a:solidFill>
                            <a:srgbClr val="333333"/>
                          </a:solidFill>
                          <a:effectLst/>
                          <a:latin typeface="Tamil-Aiswarya"/>
                          <a:ea typeface="ＭＳ Ｐゴシック" charset="-128"/>
                        </a:rPr>
                        <a:t>; </a:t>
                      </a:r>
                      <a:r>
                        <a:rPr kumimoji="0" lang="en-US" sz="2000" b="0" i="0" u="none" strike="noStrike" cap="none" normalizeH="0" baseline="0" dirty="0" err="1">
                          <a:ln>
                            <a:noFill/>
                          </a:ln>
                          <a:solidFill>
                            <a:srgbClr val="333333"/>
                          </a:solidFill>
                          <a:effectLst/>
                          <a:latin typeface="Tamil-Aiswarya"/>
                          <a:ea typeface="ＭＳ Ｐゴシック" charset="-128"/>
                        </a:rPr>
                        <a:t>bfhs;sg;gltpy;iy</a:t>
                      </a:r>
                      <a:endParaRPr kumimoji="0" lang="de-DE" sz="2000" b="0" i="0" u="none" strike="noStrike" cap="none" normalizeH="0" baseline="0" dirty="0">
                        <a:ln>
                          <a:noFill/>
                        </a:ln>
                        <a:solidFill>
                          <a:srgbClr val="333333"/>
                        </a:solidFill>
                        <a:effectLst/>
                        <a:latin typeface="Tamil-Aiswarya"/>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r>
              <a:rPr lang="de-DE"/>
              <a:t>kl]lhfhf]dpot] gapw]r]rp 3 – khWk; ek;gpf;iffs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11</a:t>
            </a:fld>
            <a:endParaRPr lang="de-DE" dirty="0"/>
          </a:p>
        </p:txBody>
      </p:sp>
    </p:spTree>
    <p:extLst>
      <p:ext uri="{BB962C8B-B14F-4D97-AF65-F5344CB8AC3E}">
        <p14:creationId xmlns:p14="http://schemas.microsoft.com/office/powerpoint/2010/main" val="6606322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rPr>
              <a:t>ehk; Vd; ,ijr] bra;fpnwhk;&gt;</a:t>
            </a:r>
            <a:endParaRPr lang="en-US" sz="3600" dirty="0">
              <a:solidFill>
                <a:srgbClr val="004992"/>
              </a:solidFill>
            </a:endParaRPr>
          </a:p>
        </p:txBody>
      </p:sp>
      <p:sp>
        <p:nvSpPr>
          <p:cNvPr id="5" name="Content Placeholder 4"/>
          <p:cNvSpPr>
            <a:spLocks noGrp="1"/>
          </p:cNvSpPr>
          <p:nvPr>
            <p:ph idx="1"/>
          </p:nvPr>
        </p:nvSpPr>
        <p:spPr/>
        <p:txBody>
          <a:bodyPr/>
          <a:lstStyle/>
          <a:p>
            <a:pPr lvl="0" defTabSz="914400"/>
            <a:r>
              <a:rPr lang="en-US" sz="2400" dirty="0" err="1">
                <a:solidFill>
                  <a:srgbClr val="333333"/>
                </a:solidFill>
              </a:rPr>
              <a:t>Ma;t</a:t>
            </a:r>
            <a:r>
              <a:rPr lang="en-US" sz="2400" dirty="0">
                <a:solidFill>
                  <a:srgbClr val="333333"/>
                </a:solidFill>
              </a:rPr>
              <a:t>[fs; </a:t>
            </a:r>
            <a:r>
              <a:rPr lang="en-US" sz="2400" dirty="0" err="1">
                <a:solidFill>
                  <a:srgbClr val="333333"/>
                </a:solidFill>
              </a:rPr>
              <a:t>kdneha</a:t>
            </a:r>
            <a:r>
              <a:rPr lang="en-US" sz="2400" dirty="0">
                <a:solidFill>
                  <a:srgbClr val="333333"/>
                </a:solidFill>
              </a:rPr>
              <a:t>; </a:t>
            </a:r>
            <a:r>
              <a:rPr lang="en-US" sz="2400" dirty="0" err="1">
                <a:solidFill>
                  <a:srgbClr val="333333"/>
                </a:solidFill>
              </a:rPr>
              <a:t>cila</a:t>
            </a:r>
            <a:r>
              <a:rPr lang="en-US" sz="2400" dirty="0">
                <a:solidFill>
                  <a:srgbClr val="333333"/>
                </a:solidFill>
              </a:rPr>
              <a:t> </a:t>
            </a:r>
            <a:r>
              <a:rPr lang="en-US" sz="2400" dirty="0" err="1">
                <a:solidFill>
                  <a:srgbClr val="333333"/>
                </a:solidFill>
              </a:rPr>
              <a:t>gyh</a:t>
            </a:r>
            <a:r>
              <a:rPr lang="en-US" sz="2400" dirty="0">
                <a:solidFill>
                  <a:srgbClr val="333333"/>
                </a:solidFill>
              </a:rPr>
              <a:t>]</a:t>
            </a:r>
            <a:r>
              <a:rPr lang="en-US" sz="2400" dirty="0">
                <a:solidFill>
                  <a:srgbClr val="333333"/>
                </a:solidFill>
                <a:cs typeface="Times New Roman" panose="02020603050405020304" pitchFamily="18" charset="0"/>
              </a:rPr>
              <a:t> </a:t>
            </a:r>
            <a:r>
              <a:rPr lang="en-US" sz="2400" dirty="0">
                <a:solidFill>
                  <a:srgbClr val="333333"/>
                </a:solidFill>
                <a:latin typeface="Calibri Light"/>
                <a:ea typeface="Verdana" panose="020B0604030504040204" pitchFamily="34" charset="0"/>
                <a:cs typeface="Times New Roman" panose="02020603050405020304" pitchFamily="18" charset="0"/>
              </a:rPr>
              <a:t>(</a:t>
            </a:r>
            <a:r>
              <a:rPr lang="en-US" sz="2400" dirty="0" err="1">
                <a:solidFill>
                  <a:srgbClr val="333333"/>
                </a:solidFill>
              </a:rPr>
              <a:t>Mdhy</a:t>
            </a:r>
            <a:r>
              <a:rPr lang="en-US" sz="2400" dirty="0">
                <a:solidFill>
                  <a:srgbClr val="333333"/>
                </a:solidFill>
              </a:rPr>
              <a:t>; </a:t>
            </a:r>
            <a:r>
              <a:rPr lang="en-US" sz="2400" dirty="0" err="1">
                <a:solidFill>
                  <a:srgbClr val="333333"/>
                </a:solidFill>
              </a:rPr>
              <a:t>midtUk</a:t>
            </a:r>
            <a:r>
              <a:rPr lang="en-US" sz="2400" dirty="0">
                <a:solidFill>
                  <a:srgbClr val="333333"/>
                </a:solidFill>
              </a:rPr>
              <a:t>; </a:t>
            </a:r>
            <a:r>
              <a:rPr lang="en-US" sz="2400" dirty="0" err="1">
                <a:solidFill>
                  <a:srgbClr val="333333"/>
                </a:solidFill>
              </a:rPr>
              <a:t>my;y</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epfH;itg</a:t>
            </a:r>
            <a:r>
              <a:rPr lang="en-US" sz="2400" dirty="0">
                <a:solidFill>
                  <a:srgbClr val="333333"/>
                </a:solidFill>
              </a:rPr>
              <a:t>] </a:t>
            </a:r>
            <a:r>
              <a:rPr lang="en-US" sz="2400" dirty="0" err="1">
                <a:solidFill>
                  <a:srgbClr val="333333"/>
                </a:solidFill>
              </a:rPr>
              <a:t>gw;wp</a:t>
            </a:r>
            <a:r>
              <a:rPr lang="en-US" sz="2400" dirty="0">
                <a:solidFill>
                  <a:srgbClr val="333333"/>
                </a:solidFill>
              </a:rPr>
              <a:t> </a:t>
            </a:r>
            <a:r>
              <a:rPr lang="en-US" sz="2400" dirty="0" err="1">
                <a:solidFill>
                  <a:srgbClr val="333333"/>
                </a:solidFill>
              </a:rPr>
              <a:t>jFe;j</a:t>
            </a:r>
            <a:r>
              <a:rPr lang="en-US" sz="2400" dirty="0">
                <a:solidFill>
                  <a:srgbClr val="333333"/>
                </a:solidFill>
              </a:rPr>
              <a:t> </a:t>
            </a:r>
            <a:r>
              <a:rPr lang="en-US" sz="2400" dirty="0" err="1">
                <a:solidFill>
                  <a:srgbClr val="333333"/>
                </a:solidFill>
              </a:rPr>
              <a:t>Mjhu</a:t>
            </a:r>
            <a:r>
              <a:rPr lang="en-US" sz="2400" dirty="0">
                <a:solidFill>
                  <a:srgbClr val="333333"/>
                </a:solidFill>
              </a:rPr>
              <a:t>';</a:t>
            </a:r>
            <a:r>
              <a:rPr lang="en-US" sz="2400" dirty="0" err="1">
                <a:solidFill>
                  <a:srgbClr val="333333"/>
                </a:solidFill>
              </a:rPr>
              <a:t>fSld</a:t>
            </a:r>
            <a:r>
              <a:rPr lang="en-US" sz="2400" dirty="0">
                <a:solidFill>
                  <a:srgbClr val="333333"/>
                </a:solidFill>
              </a:rPr>
              <a:t>; </a:t>
            </a:r>
            <a:r>
              <a:rPr lang="en-US" sz="2400" dirty="0" err="1">
                <a:solidFill>
                  <a:srgbClr val="333333"/>
                </a:solidFill>
              </a:rPr>
              <a:t>vjph</a:t>
            </a:r>
            <a:r>
              <a:rPr lang="en-US" sz="2400" dirty="0">
                <a:solidFill>
                  <a:srgbClr val="333333"/>
                </a:solidFill>
              </a:rPr>
              <a:t>]</a:t>
            </a:r>
            <a:r>
              <a:rPr lang="en-US" sz="2400" dirty="0" err="1">
                <a:solidFill>
                  <a:srgbClr val="333333"/>
                </a:solidFill>
              </a:rPr>
              <a:t>bfhs;Sk</a:t>
            </a:r>
            <a:r>
              <a:rPr lang="en-US" sz="2400" dirty="0">
                <a:solidFill>
                  <a:srgbClr val="333333"/>
                </a:solidFill>
              </a:rPr>
              <a:t>; </a:t>
            </a:r>
            <a:r>
              <a:rPr lang="en-US" sz="2400" dirty="0" err="1">
                <a:solidFill>
                  <a:srgbClr val="333333"/>
                </a:solidFill>
              </a:rPr>
              <a:t>nghjpYk</a:t>
            </a:r>
            <a:r>
              <a:rPr lang="en-US" sz="2400" dirty="0">
                <a:solidFill>
                  <a:srgbClr val="333333"/>
                </a:solidFill>
              </a:rPr>
              <a:t>; </a:t>
            </a:r>
            <a:r>
              <a:rPr lang="en-US" sz="2400" dirty="0" err="1">
                <a:solidFill>
                  <a:srgbClr val="333333"/>
                </a:solidFill>
              </a:rPr>
              <a:t>j';fs</a:t>
            </a:r>
            <a:r>
              <a:rPr lang="en-US" sz="2400" dirty="0">
                <a:solidFill>
                  <a:srgbClr val="333333"/>
                </a:solidFill>
              </a:rPr>
              <a:t>; </a:t>
            </a:r>
            <a:r>
              <a:rPr lang="en-US" sz="2400" dirty="0" err="1">
                <a:solidFill>
                  <a:srgbClr val="333333"/>
                </a:solidFill>
              </a:rPr>
              <a:t>fUj;ij</a:t>
            </a:r>
            <a:r>
              <a:rPr lang="en-US" sz="2400" dirty="0">
                <a:solidFill>
                  <a:srgbClr val="333333"/>
                </a:solidFill>
              </a:rPr>
              <a:t> </a:t>
            </a:r>
            <a:r>
              <a:rPr lang="en-US" sz="2400" dirty="0" err="1">
                <a:solidFill>
                  <a:srgbClr val="333333"/>
                </a:solidFill>
              </a:rPr>
              <a:t>my;yJ</a:t>
            </a:r>
            <a:r>
              <a:rPr lang="en-US" sz="2400" dirty="0">
                <a:solidFill>
                  <a:srgbClr val="333333"/>
                </a:solidFill>
              </a:rPr>
              <a:t> </a:t>
            </a:r>
            <a:r>
              <a:rPr lang="en-US" sz="2400" dirty="0" err="1">
                <a:solidFill>
                  <a:srgbClr val="333333"/>
                </a:solidFill>
              </a:rPr>
              <a:t>ek;gpf;ifia</a:t>
            </a:r>
            <a:r>
              <a:rPr lang="en-US" sz="2400" dirty="0">
                <a:solidFill>
                  <a:srgbClr val="333333"/>
                </a:solidFill>
              </a:rPr>
              <a:t> </a:t>
            </a:r>
            <a:r>
              <a:rPr lang="en-US" sz="2400" dirty="0" err="1">
                <a:solidFill>
                  <a:srgbClr val="333333"/>
                </a:solidFill>
              </a:rPr>
              <a:t>bjhlh</a:t>
            </a:r>
            <a:r>
              <a:rPr lang="en-US" sz="2400" dirty="0">
                <a:solidFill>
                  <a:srgbClr val="333333"/>
                </a:solidFill>
              </a:rPr>
              <a:t>]</a:t>
            </a:r>
            <a:r>
              <a:rPr lang="en-US" sz="2400" dirty="0" err="1">
                <a:solidFill>
                  <a:srgbClr val="333333"/>
                </a:solidFill>
              </a:rPr>
              <a:t>e;J</a:t>
            </a:r>
            <a:r>
              <a:rPr lang="en-US" sz="2400" dirty="0">
                <a:solidFill>
                  <a:srgbClr val="333333"/>
                </a:solidFill>
              </a:rPr>
              <a:t> </a:t>
            </a:r>
            <a:r>
              <a:rPr lang="en-US" sz="2400" dirty="0" err="1">
                <a:solidFill>
                  <a:srgbClr val="333333"/>
                </a:solidFill>
              </a:rPr>
              <a:t>gw;wpf</a:t>
            </a:r>
            <a:r>
              <a:rPr lang="en-US" sz="2400" dirty="0">
                <a:solidFill>
                  <a:srgbClr val="333333"/>
                </a:solidFill>
              </a:rPr>
              <a:t>; </a:t>
            </a:r>
            <a:r>
              <a:rPr lang="en-US" sz="2400" dirty="0" err="1">
                <a:solidFill>
                  <a:srgbClr val="333333"/>
                </a:solidFill>
              </a:rPr>
              <a:t>bfhs;fpd;wdh</a:t>
            </a:r>
            <a:r>
              <a:rPr lang="en-US" sz="2400" dirty="0">
                <a:solidFill>
                  <a:srgbClr val="333333"/>
                </a:solidFill>
              </a:rPr>
              <a:t>;</a:t>
            </a:r>
            <a:r>
              <a:rPr lang="en-US" sz="2400" dirty="0">
                <a:solidFill>
                  <a:srgbClr val="333333"/>
                </a:solidFill>
                <a:ea typeface="Verdana" panose="020B0604030504040204" pitchFamily="34" charset="0"/>
                <a:cs typeface="Verdana" panose="020B0604030504040204" pitchFamily="34" charset="0"/>
              </a:rPr>
              <a:t>.</a:t>
            </a:r>
          </a:p>
          <a:p>
            <a:pPr lvl="0" defTabSz="914400"/>
            <a:r>
              <a:rPr lang="en-US" sz="2400" dirty="0">
                <a:solidFill>
                  <a:srgbClr val="004992"/>
                </a:solidFill>
              </a:rPr>
              <a:t>,</a:t>
            </a:r>
            <a:r>
              <a:rPr lang="en-US" sz="2400" dirty="0" err="1">
                <a:solidFill>
                  <a:srgbClr val="004992"/>
                </a:solidFill>
              </a:rPr>
              <a:t>t;thwhd</a:t>
            </a:r>
            <a:r>
              <a:rPr lang="en-US" sz="2400" dirty="0">
                <a:solidFill>
                  <a:srgbClr val="004992"/>
                </a:solidFill>
              </a:rPr>
              <a:t> </a:t>
            </a:r>
            <a:r>
              <a:rPr lang="en-US" sz="2400" dirty="0" err="1">
                <a:solidFill>
                  <a:srgbClr val="004992"/>
                </a:solidFill>
              </a:rPr>
              <a:t>vz;z</a:t>
            </a:r>
            <a:r>
              <a:rPr lang="en-US" sz="2400" dirty="0">
                <a:solidFill>
                  <a:srgbClr val="004992"/>
                </a:solidFill>
              </a:rPr>
              <a:t>';fs;</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a:solidFill>
                  <a:srgbClr val="004992"/>
                </a:solidFill>
              </a:rPr>
              <a:t> </a:t>
            </a:r>
            <a:r>
              <a:rPr lang="en-US" sz="2400" dirty="0" err="1">
                <a:solidFill>
                  <a:srgbClr val="004992"/>
                </a:solidFill>
              </a:rPr>
              <a:t>jdpkdpj</a:t>
            </a:r>
            <a:r>
              <a:rPr lang="en-US" sz="2400" dirty="0">
                <a:solidFill>
                  <a:srgbClr val="004992"/>
                </a:solidFill>
              </a:rPr>
              <a:t> </a:t>
            </a:r>
            <a:r>
              <a:rPr lang="en-US" sz="2400" dirty="0" err="1">
                <a:solidFill>
                  <a:srgbClr val="004992"/>
                </a:solidFill>
              </a:rPr>
              <a:t>gpur;ridf;F</a:t>
            </a:r>
            <a:r>
              <a:rPr lang="en-US" sz="2400" dirty="0">
                <a:solidFill>
                  <a:srgbClr val="004992"/>
                </a:solidFill>
              </a:rPr>
              <a:t> </a:t>
            </a:r>
            <a:r>
              <a:rPr lang="en-US" sz="2400" dirty="0" err="1">
                <a:solidFill>
                  <a:srgbClr val="004992"/>
                </a:solidFill>
              </a:rPr>
              <a:t>tHptFf;Fk</a:t>
            </a:r>
            <a:r>
              <a:rPr lang="en-US" sz="2400" dirty="0">
                <a:solidFill>
                  <a:srgbClr val="004992"/>
                </a:solidFill>
              </a:rPr>
              <a:t>;</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a:solidFill>
                  <a:srgbClr val="004992"/>
                </a:solidFill>
              </a:rPr>
              <a:t> </a:t>
            </a:r>
            <a:r>
              <a:rPr lang="en-US" sz="2400" dirty="0" err="1">
                <a:solidFill>
                  <a:srgbClr val="004992"/>
                </a:solidFill>
              </a:rPr>
              <a:t>nkYk</a:t>
            </a:r>
            <a:r>
              <a:rPr lang="en-US" sz="2400" dirty="0">
                <a:solidFill>
                  <a:srgbClr val="004992"/>
                </a:solidFill>
              </a:rPr>
              <a:t>; </a:t>
            </a:r>
            <a:r>
              <a:rPr lang="en-US" sz="2400" dirty="0" err="1">
                <a:solidFill>
                  <a:srgbClr val="004992"/>
                </a:solidFill>
              </a:rPr>
              <a:t>Mnuhf</a:t>
            </a:r>
            <a:r>
              <a:rPr lang="en-US" sz="2400" dirty="0">
                <a:solidFill>
                  <a:srgbClr val="004992"/>
                </a:solidFill>
              </a:rPr>
              <a:t>]</a:t>
            </a:r>
            <a:r>
              <a:rPr lang="en-US" sz="2400" dirty="0" err="1">
                <a:solidFill>
                  <a:srgbClr val="004992"/>
                </a:solidFill>
              </a:rPr>
              <a:t>fpakhd</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a:solidFill>
                  <a:srgbClr val="004992"/>
                </a:solidFill>
              </a:rPr>
              <a:t> </a:t>
            </a:r>
            <a:r>
              <a:rPr lang="en-US" sz="2400" dirty="0" err="1">
                <a:solidFill>
                  <a:srgbClr val="004992"/>
                </a:solidFill>
              </a:rPr>
              <a:t>vjhh</a:t>
            </a:r>
            <a:r>
              <a:rPr lang="en-US" sz="2400" dirty="0">
                <a:solidFill>
                  <a:srgbClr val="004992"/>
                </a:solidFill>
              </a:rPr>
              <a:t>]</a:t>
            </a:r>
            <a:r>
              <a:rPr lang="en-US" sz="2400" dirty="0" err="1">
                <a:solidFill>
                  <a:srgbClr val="004992"/>
                </a:solidFill>
              </a:rPr>
              <a:t>j;jkhd</a:t>
            </a:r>
            <a:r>
              <a:rPr lang="en-US" sz="2400" dirty="0">
                <a:solidFill>
                  <a:srgbClr val="004992"/>
                </a:solidFill>
              </a:rPr>
              <a:t> R{</a:t>
            </a:r>
            <a:r>
              <a:rPr lang="en-US" sz="2400" dirty="0" err="1">
                <a:solidFill>
                  <a:srgbClr val="004992"/>
                </a:solidFill>
              </a:rPr>
              <a:t>H;epiyf;F</a:t>
            </a:r>
            <a:r>
              <a:rPr lang="en-US" sz="2400" dirty="0">
                <a:solidFill>
                  <a:srgbClr val="004992"/>
                </a:solidFill>
              </a:rPr>
              <a:t> </a:t>
            </a:r>
            <a:r>
              <a:rPr lang="en-US" sz="2400" dirty="0" err="1">
                <a:solidFill>
                  <a:srgbClr val="004992"/>
                </a:solidFill>
              </a:rPr>
              <a:t>jl</a:t>
            </a:r>
            <a:r>
              <a:rPr lang="en-US" sz="2400" dirty="0">
                <a:solidFill>
                  <a:srgbClr val="004992"/>
                </a:solidFill>
              </a:rPr>
              <a:t>';</a:t>
            </a:r>
            <a:r>
              <a:rPr lang="en-US" sz="2400" dirty="0" err="1">
                <a:solidFill>
                  <a:srgbClr val="004992"/>
                </a:solidFill>
              </a:rPr>
              <a:t>fyhft</a:t>
            </a:r>
            <a:r>
              <a:rPr lang="en-US" sz="2400" dirty="0">
                <a:solidFill>
                  <a:srgbClr val="004992"/>
                </a:solidFill>
              </a:rPr>
              <a:t>[k] ,</a:t>
            </a:r>
            <a:r>
              <a:rPr lang="en-US" sz="2400" dirty="0" err="1">
                <a:solidFill>
                  <a:srgbClr val="004992"/>
                </a:solidFill>
              </a:rPr>
              <a:t>Uf;fyhk</a:t>
            </a:r>
            <a:r>
              <a:rPr lang="en-US" sz="2400" dirty="0">
                <a:solidFill>
                  <a:srgbClr val="004992"/>
                </a:solidFill>
              </a:rPr>
              <a:t>;</a:t>
            </a:r>
            <a:r>
              <a:rPr lang="en-US" sz="2400" dirty="0">
                <a:solidFill>
                  <a:srgbClr val="004992"/>
                </a:solidFill>
                <a:ea typeface="Verdana" panose="020B0604030504040204" pitchFamily="34" charset="0"/>
                <a:cs typeface="Verdana" panose="020B0604030504040204" pitchFamily="34" charset="0"/>
              </a:rPr>
              <a:t>.</a:t>
            </a:r>
            <a:endParaRPr lang="en-US" sz="2400" dirty="0"/>
          </a:p>
        </p:txBody>
      </p:sp>
      <p:sp>
        <p:nvSpPr>
          <p:cNvPr id="9" name="Footer Placeholder 8"/>
          <p:cNvSpPr>
            <a:spLocks noGrp="1"/>
          </p:cNvSpPr>
          <p:nvPr>
            <p:ph type="ftr" sz="quarter" idx="11"/>
          </p:nvPr>
        </p:nvSpPr>
        <p:spPr/>
        <p:txBody>
          <a:bodyPr/>
          <a:lstStyle/>
          <a:p>
            <a:r>
              <a:rPr lang="de-DE"/>
              <a:t>kl]lhfhf]dpot] gapw]r]rp 3 – khWk; ek;gpf;iffs</a:t>
            </a:r>
            <a:endParaRPr lang="de-DE" dirty="0"/>
          </a:p>
        </p:txBody>
      </p:sp>
      <p:sp>
        <p:nvSpPr>
          <p:cNvPr id="10" name="Slide Number Placeholder 9"/>
          <p:cNvSpPr>
            <a:spLocks noGrp="1"/>
          </p:cNvSpPr>
          <p:nvPr>
            <p:ph type="sldNum" sz="quarter" idx="12"/>
          </p:nvPr>
        </p:nvSpPr>
        <p:spPr/>
        <p:txBody>
          <a:bodyPr/>
          <a:lstStyle/>
          <a:p>
            <a:fld id="{9B00EF49-7894-4F53-A8DD-F7DB3BFC5032}" type="slidenum">
              <a:rPr lang="de-DE" smtClean="0"/>
              <a:pPr/>
              <a:t>12</a:t>
            </a:fld>
            <a:endParaRPr lang="de-DE"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solidFill>
                  <a:srgbClr val="004992"/>
                </a:solidFill>
              </a:rPr>
              <a:t>kdnehapd</a:t>
            </a:r>
            <a:r>
              <a:rPr lang="en-US" sz="3600" dirty="0">
                <a:solidFill>
                  <a:srgbClr val="004992"/>
                </a:solidFill>
              </a:rPr>
              <a:t>; </a:t>
            </a:r>
            <a:r>
              <a:rPr lang="en-US" sz="3600" dirty="0" err="1">
                <a:solidFill>
                  <a:srgbClr val="004992"/>
                </a:solidFill>
              </a:rPr>
              <a:t>nghJ</a:t>
            </a:r>
            <a:r>
              <a:rPr lang="en-US" sz="3600" dirty="0">
                <a:solidFill>
                  <a:srgbClr val="004992"/>
                </a:solidFill>
              </a:rPr>
              <a:t> </a:t>
            </a:r>
            <a:r>
              <a:rPr lang="en-US" sz="3600" dirty="0" err="1">
                <a:solidFill>
                  <a:srgbClr val="004992"/>
                </a:solidFill>
              </a:rPr>
              <a:t>vt;thW</a:t>
            </a:r>
            <a:r>
              <a:rPr lang="en-US" sz="3600" dirty="0">
                <a:solidFill>
                  <a:srgbClr val="004992"/>
                </a:solidFill>
              </a:rPr>
              <a:t> </a:t>
            </a:r>
            <a:r>
              <a:rPr lang="en-US" sz="3600" dirty="0" err="1">
                <a:solidFill>
                  <a:srgbClr val="004992"/>
                </a:solidFill>
              </a:rPr>
              <a:t>cWjpahd</a:t>
            </a:r>
            <a:r>
              <a:rPr lang="en-US" sz="3600" dirty="0">
                <a:solidFill>
                  <a:srgbClr val="004992"/>
                </a:solidFill>
              </a:rPr>
              <a:t> </a:t>
            </a:r>
            <a:r>
              <a:rPr lang="en-US" sz="3600" dirty="0" err="1">
                <a:solidFill>
                  <a:srgbClr val="004992"/>
                </a:solidFill>
              </a:rPr>
              <a:t>ek;gpf;iffs</a:t>
            </a:r>
            <a:r>
              <a:rPr lang="en-US" sz="3600" dirty="0">
                <a:solidFill>
                  <a:srgbClr val="004992"/>
                </a:solidFill>
              </a:rPr>
              <a:t>; </a:t>
            </a:r>
            <a:r>
              <a:rPr lang="en-US" sz="3600" dirty="0" err="1">
                <a:solidFill>
                  <a:srgbClr val="004992"/>
                </a:solidFill>
              </a:rPr>
              <a:t>jtwhd</a:t>
            </a:r>
            <a:r>
              <a:rPr lang="en-US" sz="3600" dirty="0">
                <a:solidFill>
                  <a:srgbClr val="004992"/>
                </a:solidFill>
              </a:rPr>
              <a:t> </a:t>
            </a:r>
            <a:r>
              <a:rPr lang="en-US" sz="3600" dirty="0" err="1">
                <a:solidFill>
                  <a:srgbClr val="004992"/>
                </a:solidFill>
              </a:rPr>
              <a:t>mh;j;jk</a:t>
            </a:r>
            <a:r>
              <a:rPr lang="en-US" sz="3600" dirty="0">
                <a:solidFill>
                  <a:srgbClr val="004992"/>
                </a:solidFill>
              </a:rPr>
              <a:t>; </a:t>
            </a:r>
            <a:r>
              <a:rPr lang="en-US" sz="3600" dirty="0" err="1">
                <a:solidFill>
                  <a:srgbClr val="004992"/>
                </a:solidFill>
              </a:rPr>
              <a:t>bfhs;s</a:t>
            </a:r>
            <a:r>
              <a:rPr lang="en-US" sz="3600" dirty="0">
                <a:solidFill>
                  <a:srgbClr val="004992"/>
                </a:solidFill>
              </a:rPr>
              <a:t> </a:t>
            </a:r>
            <a:r>
              <a:rPr lang="en-US" sz="3600" dirty="0" err="1">
                <a:solidFill>
                  <a:srgbClr val="004992"/>
                </a:solidFill>
              </a:rPr>
              <a:t>itf;fpd;wd</a:t>
            </a:r>
            <a:r>
              <a:rPr lang="en-US" sz="3600" dirty="0">
                <a:solidFill>
                  <a:srgbClr val="004992"/>
                </a:solidFill>
              </a:rPr>
              <a:t> </a:t>
            </a:r>
            <a:r>
              <a:rPr lang="en-US" sz="3600" dirty="0">
                <a:solidFill>
                  <a:srgbClr val="004992"/>
                </a:solidFill>
                <a:latin typeface="Calibri Light"/>
              </a:rPr>
              <a:t>-</a:t>
            </a:r>
            <a:r>
              <a:rPr lang="en-US" sz="3600" dirty="0">
                <a:solidFill>
                  <a:srgbClr val="004992"/>
                </a:solidFill>
              </a:rPr>
              <a:t> </a:t>
            </a:r>
            <a:r>
              <a:rPr lang="en-US" sz="3600" dirty="0" err="1">
                <a:solidFill>
                  <a:srgbClr val="004992"/>
                </a:solidFill>
              </a:rPr>
              <a:t>cjhuz</a:t>
            </a:r>
            <a:r>
              <a:rPr lang="en-US" sz="3600" dirty="0">
                <a:solidFill>
                  <a:srgbClr val="004992"/>
                </a:solidFill>
              </a:rPr>
              <a:t>';fs; </a:t>
            </a:r>
          </a:p>
        </p:txBody>
      </p:sp>
      <p:sp>
        <p:nvSpPr>
          <p:cNvPr id="5" name="Content Placeholder 4"/>
          <p:cNvSpPr>
            <a:spLocks noGrp="1"/>
          </p:cNvSpPr>
          <p:nvPr>
            <p:ph idx="1"/>
          </p:nvPr>
        </p:nvSpPr>
        <p:spPr/>
        <p:txBody>
          <a:bodyPr/>
          <a:lstStyle/>
          <a:p>
            <a:pPr marL="342900" lvl="0" indent="-342900" defTabSz="914400">
              <a:buClr>
                <a:srgbClr val="333333"/>
              </a:buClr>
              <a:buFont typeface="WingDings"/>
              <a:buChar char=""/>
            </a:pPr>
            <a:r>
              <a:rPr lang="en-US" sz="2400" dirty="0" err="1">
                <a:solidFill>
                  <a:srgbClr val="333333"/>
                </a:solidFill>
              </a:rPr>
              <a:t>kw;wth</a:t>
            </a:r>
            <a:r>
              <a:rPr lang="en-US" sz="2400" dirty="0">
                <a:solidFill>
                  <a:srgbClr val="333333"/>
                </a:solidFill>
              </a:rPr>
              <a:t>]</a:t>
            </a:r>
            <a:r>
              <a:rPr lang="en-US" sz="2400" dirty="0" err="1">
                <a:solidFill>
                  <a:srgbClr val="333333"/>
                </a:solidFill>
              </a:rPr>
              <a:t>fSld</a:t>
            </a:r>
            <a:r>
              <a:rPr lang="en-US" sz="2400" dirty="0">
                <a:solidFill>
                  <a:srgbClr val="333333"/>
                </a:solidFill>
              </a:rPr>
              <a:t>; </a:t>
            </a:r>
            <a:r>
              <a:rPr lang="en-US" sz="2400" dirty="0" err="1">
                <a:solidFill>
                  <a:srgbClr val="333333"/>
                </a:solidFill>
              </a:rPr>
              <a:t>fUj;J</a:t>
            </a:r>
            <a:r>
              <a:rPr lang="en-US" sz="2400" dirty="0">
                <a:solidFill>
                  <a:srgbClr val="333333"/>
                </a:solidFill>
              </a:rPr>
              <a:t> </a:t>
            </a:r>
            <a:r>
              <a:rPr lang="en-US" sz="2400" dirty="0" err="1">
                <a:solidFill>
                  <a:srgbClr val="333333"/>
                </a:solidFill>
              </a:rPr>
              <a:t>ntWghL</a:t>
            </a:r>
            <a:r>
              <a:rPr lang="en-US" sz="2400" dirty="0">
                <a:solidFill>
                  <a:srgbClr val="333333"/>
                </a:solidFill>
              </a:rPr>
              <a:t> </a:t>
            </a:r>
            <a:r>
              <a:rPr lang="en-US" sz="2400" dirty="0" err="1">
                <a:solidFill>
                  <a:srgbClr val="333333"/>
                </a:solidFill>
              </a:rPr>
              <a:t>my;yJ</a:t>
            </a:r>
            <a:r>
              <a:rPr lang="en-US" sz="2400" dirty="0">
                <a:solidFill>
                  <a:srgbClr val="333333"/>
                </a:solidFill>
              </a:rPr>
              <a:t> </a:t>
            </a:r>
            <a:r>
              <a:rPr lang="en-US" sz="2400" dirty="0" err="1">
                <a:solidFill>
                  <a:srgbClr val="333333"/>
                </a:solidFill>
              </a:rPr>
              <a:t>gaj;jpd</a:t>
            </a:r>
            <a:r>
              <a:rPr lang="en-US" sz="2400" dirty="0">
                <a:solidFill>
                  <a:srgbClr val="333333"/>
                </a:solidFill>
              </a:rPr>
              <a:t>; </a:t>
            </a:r>
            <a:r>
              <a:rPr lang="en-US" sz="2400" dirty="0" err="1">
                <a:solidFill>
                  <a:srgbClr val="333333"/>
                </a:solidFill>
              </a:rPr>
              <a:t>fhuzkhf</a:t>
            </a:r>
            <a:r>
              <a:rPr lang="en-US" sz="2400" dirty="0">
                <a:solidFill>
                  <a:srgbClr val="333333"/>
                </a:solidFill>
              </a:rPr>
              <a:t> </a:t>
            </a:r>
            <a:r>
              <a:rPr lang="en-US" sz="2400" dirty="0" err="1">
                <a:solidFill>
                  <a:srgbClr val="333333"/>
                </a:solidFill>
              </a:rPr>
              <a:t>ez;gh</a:t>
            </a:r>
            <a:r>
              <a:rPr lang="en-US" sz="2400" dirty="0">
                <a:solidFill>
                  <a:srgbClr val="333333"/>
                </a:solidFill>
              </a:rPr>
              <a:t>]fs] </a:t>
            </a:r>
            <a:r>
              <a:rPr lang="en-US" sz="2400" dirty="0" err="1">
                <a:solidFill>
                  <a:srgbClr val="333333"/>
                </a:solidFill>
              </a:rPr>
              <a:t>kw;Wk</a:t>
            </a:r>
            <a:r>
              <a:rPr lang="en-US" sz="2400" dirty="0">
                <a:solidFill>
                  <a:srgbClr val="333333"/>
                </a:solidFill>
              </a:rPr>
              <a:t>; </a:t>
            </a:r>
            <a:r>
              <a:rPr lang="en-US" sz="2400" dirty="0" err="1">
                <a:solidFill>
                  <a:srgbClr val="333333"/>
                </a:solidFill>
              </a:rPr>
              <a:t>cwtpdh</a:t>
            </a:r>
            <a:r>
              <a:rPr lang="en-US" sz="2400" dirty="0">
                <a:solidFill>
                  <a:srgbClr val="333333"/>
                </a:solidFill>
              </a:rPr>
              <a:t>]</a:t>
            </a:r>
            <a:r>
              <a:rPr lang="en-US" sz="2400" dirty="0" err="1">
                <a:solidFill>
                  <a:srgbClr val="333333"/>
                </a:solidFill>
              </a:rPr>
              <a:t>fSld</a:t>
            </a:r>
            <a:r>
              <a:rPr lang="en-US" sz="2400" dirty="0">
                <a:solidFill>
                  <a:srgbClr val="333333"/>
                </a:solidFill>
              </a:rPr>
              <a:t>; </a:t>
            </a:r>
            <a:r>
              <a:rPr lang="en-US" sz="2400" dirty="0" err="1">
                <a:solidFill>
                  <a:srgbClr val="333333"/>
                </a:solidFill>
              </a:rPr>
              <a:t>Fwpg</a:t>
            </a:r>
            <a:r>
              <a:rPr lang="en-US" sz="2400" dirty="0">
                <a:solidFill>
                  <a:srgbClr val="333333"/>
                </a:solidFill>
              </a:rPr>
              <a:t>]</a:t>
            </a:r>
            <a:r>
              <a:rPr lang="en-US" sz="2400" dirty="0" err="1">
                <a:solidFill>
                  <a:srgbClr val="333333"/>
                </a:solidFill>
              </a:rPr>
              <a:t>gpl</a:t>
            </a:r>
            <a:r>
              <a:rPr lang="en-US" sz="2400" dirty="0">
                <a:solidFill>
                  <a:srgbClr val="333333"/>
                </a:solidFill>
              </a:rPr>
              <a:t>]l </a:t>
            </a:r>
            <a:r>
              <a:rPr lang="en-US" sz="2400" dirty="0" err="1">
                <a:solidFill>
                  <a:srgbClr val="333333"/>
                </a:solidFill>
              </a:rPr>
              <a:t>fUj;ij</a:t>
            </a:r>
            <a:r>
              <a:rPr lang="en-US" sz="2400" dirty="0">
                <a:solidFill>
                  <a:srgbClr val="333333"/>
                </a:solidFill>
              </a:rPr>
              <a:t> </a:t>
            </a:r>
            <a:r>
              <a:rPr lang="en-US" sz="2400" dirty="0" err="1">
                <a:solidFill>
                  <a:srgbClr val="333333"/>
                </a:solidFill>
              </a:rPr>
              <a:t>gw;wp</a:t>
            </a:r>
            <a:r>
              <a:rPr lang="en-US" sz="2400" dirty="0">
                <a:solidFill>
                  <a:srgbClr val="333333"/>
                </a:solidFill>
              </a:rPr>
              <a:t> </a:t>
            </a:r>
            <a:r>
              <a:rPr lang="en-US" sz="2400" dirty="0" err="1">
                <a:solidFill>
                  <a:srgbClr val="333333"/>
                </a:solidFill>
              </a:rPr>
              <a:t>tpthjpg</a:t>
            </a:r>
            <a:r>
              <a:rPr lang="en-US" sz="2400" dirty="0">
                <a:solidFill>
                  <a:srgbClr val="333333"/>
                </a:solidFill>
              </a:rPr>
              <a:t>]</a:t>
            </a:r>
            <a:r>
              <a:rPr lang="en-US" sz="2400" dirty="0" err="1">
                <a:solidFill>
                  <a:srgbClr val="333333"/>
                </a:solidFill>
              </a:rPr>
              <a:t>gij</a:t>
            </a:r>
            <a:r>
              <a:rPr lang="en-US" sz="2400" dirty="0">
                <a:solidFill>
                  <a:srgbClr val="333333"/>
                </a:solidFill>
              </a:rPr>
              <a:t> </a:t>
            </a:r>
            <a:r>
              <a:rPr lang="en-US" sz="2400" dirty="0" err="1">
                <a:solidFill>
                  <a:srgbClr val="333333"/>
                </a:solidFill>
              </a:rPr>
              <a:t>jtph</a:t>
            </a:r>
            <a:r>
              <a:rPr lang="en-US" sz="2400" dirty="0">
                <a:solidFill>
                  <a:srgbClr val="333333"/>
                </a:solidFill>
              </a:rPr>
              <a:t>]</a:t>
            </a:r>
            <a:r>
              <a:rPr lang="en-US" sz="2400" dirty="0" err="1">
                <a:solidFill>
                  <a:srgbClr val="333333"/>
                </a:solidFill>
              </a:rPr>
              <a:t>j;J</a:t>
            </a:r>
            <a:r>
              <a:rPr lang="en-US" sz="2400" dirty="0">
                <a:solidFill>
                  <a:srgbClr val="333333"/>
                </a:solidFill>
              </a:rPr>
              <a:t> </a:t>
            </a:r>
            <a:r>
              <a:rPr lang="en-US" sz="2400" dirty="0" err="1">
                <a:solidFill>
                  <a:srgbClr val="333333"/>
                </a:solidFill>
              </a:rPr>
              <a:t>tUtJld</a:t>
            </a:r>
            <a:r>
              <a:rPr lang="en-US" sz="2400" dirty="0">
                <a:solidFill>
                  <a:srgbClr val="333333"/>
                </a:solidFill>
              </a:rPr>
              <a:t>; </a:t>
            </a:r>
            <a:r>
              <a:rPr lang="en-US" sz="2400" dirty="0" err="1">
                <a:solidFill>
                  <a:srgbClr val="333333"/>
                </a:solidFill>
              </a:rPr>
              <a:t>kw;wth</a:t>
            </a:r>
            <a:r>
              <a:rPr lang="en-US" sz="2400" dirty="0">
                <a:solidFill>
                  <a:srgbClr val="333333"/>
                </a:solidFill>
              </a:rPr>
              <a:t>]</a:t>
            </a:r>
            <a:r>
              <a:rPr lang="en-US" sz="2400" dirty="0" err="1">
                <a:solidFill>
                  <a:srgbClr val="333333"/>
                </a:solidFill>
              </a:rPr>
              <a:t>fis</a:t>
            </a:r>
            <a:r>
              <a:rPr lang="en-US" sz="2400" dirty="0">
                <a:solidFill>
                  <a:srgbClr val="333333"/>
                </a:solidFill>
              </a:rPr>
              <a:t> </a:t>
            </a:r>
            <a:r>
              <a:rPr lang="en-US" sz="2400" dirty="0" err="1">
                <a:solidFill>
                  <a:srgbClr val="333333"/>
                </a:solidFill>
              </a:rPr>
              <a:t>nkw;bfhz;L</a:t>
            </a:r>
            <a:r>
              <a:rPr lang="en-US" sz="2400" dirty="0">
                <a:solidFill>
                  <a:srgbClr val="333333"/>
                </a:solidFill>
              </a:rPr>
              <a:t> </a:t>
            </a:r>
            <a:r>
              <a:rPr lang="en-US" sz="2400" dirty="0" err="1">
                <a:solidFill>
                  <a:srgbClr val="333333"/>
                </a:solidFill>
              </a:rPr>
              <a:t>ek;g</a:t>
            </a:r>
            <a:r>
              <a:rPr lang="en-US" sz="2400" dirty="0">
                <a:solidFill>
                  <a:srgbClr val="333333"/>
                </a:solidFill>
              </a:rPr>
              <a:t>[</a:t>
            </a:r>
            <a:r>
              <a:rPr lang="en-US" sz="2400" dirty="0" err="1">
                <a:solidFill>
                  <a:srgbClr val="333333"/>
                </a:solidFill>
              </a:rPr>
              <a:t>tJk</a:t>
            </a:r>
            <a:r>
              <a:rPr lang="en-US" sz="2400" dirty="0">
                <a:solidFill>
                  <a:srgbClr val="333333"/>
                </a:solidFill>
              </a:rPr>
              <a:t>; ,</a:t>
            </a:r>
            <a:r>
              <a:rPr lang="en-US" sz="2400" dirty="0" err="1">
                <a:solidFill>
                  <a:srgbClr val="333333"/>
                </a:solidFill>
              </a:rPr>
              <a:t>y;iy</a:t>
            </a:r>
            <a:r>
              <a:rPr lang="en-US" sz="2400" dirty="0">
                <a:solidFill>
                  <a:srgbClr val="333333"/>
                </a:solidFill>
                <a:ea typeface="Verdana" panose="020B0604030504040204" pitchFamily="34" charset="0"/>
                <a:cs typeface="Verdana" panose="020B0604030504040204" pitchFamily="34" charset="0"/>
              </a:rPr>
              <a:t>.</a:t>
            </a:r>
            <a:r>
              <a:rPr lang="en-US" sz="2400" dirty="0">
                <a:solidFill>
                  <a:srgbClr val="333333"/>
                </a:solidFill>
              </a:rPr>
              <a:t> </a:t>
            </a:r>
            <a:endParaRPr lang="en-IN" sz="2400" dirty="0">
              <a:solidFill>
                <a:srgbClr val="333333"/>
              </a:solidFill>
            </a:endParaRPr>
          </a:p>
          <a:p>
            <a:pPr marL="342900" lvl="0" indent="-342900" defTabSz="914400">
              <a:buClr>
                <a:srgbClr val="333333"/>
              </a:buClr>
              <a:buFont typeface="WingDings"/>
              <a:buChar char=""/>
            </a:pPr>
            <a:r>
              <a:rPr lang="en-US" sz="2400" dirty="0" err="1">
                <a:solidFill>
                  <a:srgbClr val="333333"/>
                </a:solidFill>
              </a:rPr>
              <a:t>ek;Kila</a:t>
            </a:r>
            <a:r>
              <a:rPr lang="en-US" sz="2400" dirty="0">
                <a:solidFill>
                  <a:srgbClr val="333333"/>
                </a:solidFill>
              </a:rPr>
              <a:t> </a:t>
            </a:r>
            <a:r>
              <a:rPr lang="en-US" sz="2400" dirty="0" err="1">
                <a:solidFill>
                  <a:srgbClr val="333333"/>
                </a:solidFill>
              </a:rPr>
              <a:t>fUj;JfSf;F</a:t>
            </a:r>
            <a:r>
              <a:rPr lang="en-US" sz="2400" dirty="0">
                <a:solidFill>
                  <a:srgbClr val="333333"/>
                </a:solidFill>
              </a:rPr>
              <a:t> </a:t>
            </a:r>
            <a:r>
              <a:rPr lang="en-US" sz="2400" dirty="0" err="1">
                <a:solidFill>
                  <a:srgbClr val="333333"/>
                </a:solidFill>
              </a:rPr>
              <a:t>cld;glhjth</a:t>
            </a:r>
            <a:r>
              <a:rPr lang="en-US" sz="2400" dirty="0">
                <a:solidFill>
                  <a:srgbClr val="333333"/>
                </a:solidFill>
              </a:rPr>
              <a:t>]</a:t>
            </a:r>
            <a:r>
              <a:rPr lang="en-US" sz="2400" dirty="0" err="1">
                <a:solidFill>
                  <a:srgbClr val="333333"/>
                </a:solidFill>
              </a:rPr>
              <a:t>fis</a:t>
            </a:r>
            <a:r>
              <a:rPr lang="en-US" sz="2400" dirty="0">
                <a:solidFill>
                  <a:srgbClr val="333333"/>
                </a:solidFill>
              </a:rPr>
              <a:t> </a:t>
            </a:r>
            <a:r>
              <a:rPr lang="en-US" sz="2400" dirty="0" err="1">
                <a:solidFill>
                  <a:srgbClr val="333333"/>
                </a:solidFill>
              </a:rPr>
              <a:t>vjphpfshft</a:t>
            </a:r>
            <a:r>
              <a:rPr lang="en-US" sz="2400" dirty="0">
                <a:solidFill>
                  <a:srgbClr val="333333"/>
                </a:solidFill>
              </a:rPr>
              <a:t>[k; </a:t>
            </a:r>
            <a:r>
              <a:rPr lang="en-US" sz="2400" dirty="0" err="1">
                <a:solidFill>
                  <a:srgbClr val="333333"/>
                </a:solidFill>
              </a:rPr>
              <a:t>bjhy;iyjUgth</a:t>
            </a:r>
            <a:r>
              <a:rPr lang="en-US" sz="2400" dirty="0">
                <a:solidFill>
                  <a:srgbClr val="333333"/>
                </a:solidFill>
              </a:rPr>
              <a:t>]</a:t>
            </a:r>
            <a:r>
              <a:rPr lang="en-US" sz="2400" dirty="0" err="1">
                <a:solidFill>
                  <a:srgbClr val="333333"/>
                </a:solidFill>
              </a:rPr>
              <a:t>fshft</a:t>
            </a:r>
            <a:r>
              <a:rPr lang="en-US" sz="2400" dirty="0">
                <a:solidFill>
                  <a:srgbClr val="333333"/>
                </a:solidFill>
              </a:rPr>
              <a:t>[k] </a:t>
            </a:r>
            <a:r>
              <a:rPr lang="en-US" sz="2400" dirty="0" err="1">
                <a:solidFill>
                  <a:srgbClr val="333333"/>
                </a:solidFill>
              </a:rPr>
              <a:t>fUJfpnwhk</a:t>
            </a:r>
            <a:r>
              <a:rPr lang="en-US" sz="2400" dirty="0">
                <a:solidFill>
                  <a:srgbClr val="333333"/>
                </a:solidFill>
              </a:rPr>
              <a:t>;</a:t>
            </a:r>
            <a:r>
              <a:rPr lang="en-US" sz="2400" dirty="0">
                <a:solidFill>
                  <a:srgbClr val="333333"/>
                </a:solidFill>
                <a:ea typeface="Verdana" panose="020B0604030504040204" pitchFamily="34" charset="0"/>
                <a:cs typeface="Verdana" panose="020B0604030504040204" pitchFamily="34" charset="0"/>
              </a:rPr>
              <a:t>.</a:t>
            </a:r>
            <a:r>
              <a:rPr lang="en-US" sz="2400" dirty="0">
                <a:solidFill>
                  <a:srgbClr val="333333"/>
                </a:solidFill>
              </a:rPr>
              <a:t> </a:t>
            </a:r>
            <a:endParaRPr lang="en-IN" sz="2400" dirty="0">
              <a:solidFill>
                <a:srgbClr val="333333"/>
              </a:solidFill>
            </a:endParaRPr>
          </a:p>
          <a:p>
            <a:pPr marL="342900" lvl="0" indent="-342900" defTabSz="914400">
              <a:buClr>
                <a:srgbClr val="333333"/>
              </a:buClr>
              <a:buFont typeface="WingDings"/>
              <a:buChar char=""/>
            </a:pPr>
            <a:r>
              <a:rPr lang="en-US" sz="2400" dirty="0" err="1">
                <a:solidFill>
                  <a:srgbClr val="333333"/>
                </a:solidFill>
              </a:rPr>
              <a:t>jfty;fs</a:t>
            </a:r>
            <a:r>
              <a:rPr lang="en-US" sz="2400" dirty="0">
                <a:solidFill>
                  <a:srgbClr val="333333"/>
                </a:solidFill>
              </a:rPr>
              <a:t>] </a:t>
            </a:r>
            <a:r>
              <a:rPr lang="en-US" sz="2400" dirty="0" err="1">
                <a:solidFill>
                  <a:srgbClr val="333333"/>
                </a:solidFill>
              </a:rPr>
              <a:t>xnu</a:t>
            </a:r>
            <a:r>
              <a:rPr lang="en-US" sz="2400" dirty="0">
                <a:solidFill>
                  <a:srgbClr val="333333"/>
                </a:solidFill>
              </a:rPr>
              <a:t> </a:t>
            </a:r>
            <a:r>
              <a:rPr lang="en-US" sz="2400" dirty="0" err="1">
                <a:solidFill>
                  <a:srgbClr val="333333"/>
                </a:solidFill>
              </a:rPr>
              <a:t>xU</a:t>
            </a:r>
            <a:r>
              <a:rPr lang="en-US" sz="2400" dirty="0">
                <a:solidFill>
                  <a:srgbClr val="333333"/>
                </a:solidFill>
              </a:rPr>
              <a:t> </a:t>
            </a:r>
            <a:r>
              <a:rPr lang="en-US" sz="2400" dirty="0" err="1">
                <a:solidFill>
                  <a:srgbClr val="333333"/>
                </a:solidFill>
              </a:rPr>
              <a:t>Mjhuk</a:t>
            </a:r>
            <a:r>
              <a:rPr lang="en-US" sz="2400" dirty="0">
                <a:solidFill>
                  <a:srgbClr val="333333"/>
                </a:solidFill>
              </a:rPr>
              <a:t>; \</a:t>
            </a:r>
            <a:r>
              <a:rPr lang="en-US" sz="2400" dirty="0" err="1">
                <a:solidFill>
                  <a:srgbClr val="333333"/>
                </a:solidFill>
              </a:rPr>
              <a:t>yk</a:t>
            </a:r>
            <a:r>
              <a:rPr lang="en-US" sz="2400" dirty="0">
                <a:solidFill>
                  <a:srgbClr val="333333"/>
                </a:solidFill>
              </a:rPr>
              <a:t>; </a:t>
            </a:r>
            <a:r>
              <a:rPr lang="en-US" sz="2400" dirty="0" err="1">
                <a:solidFill>
                  <a:srgbClr val="333333"/>
                </a:solidFill>
              </a:rPr>
              <a:t>kl;Lnk</a:t>
            </a:r>
            <a:r>
              <a:rPr lang="en-US" sz="2400" dirty="0">
                <a:solidFill>
                  <a:srgbClr val="333333"/>
                </a:solidFill>
              </a:rPr>
              <a:t> </a:t>
            </a:r>
            <a:r>
              <a:rPr lang="en-US" sz="2400" dirty="0" err="1">
                <a:solidFill>
                  <a:srgbClr val="333333"/>
                </a:solidFill>
              </a:rPr>
              <a:t>bgwg</a:t>
            </a:r>
            <a:r>
              <a:rPr lang="en-US" sz="2400" dirty="0">
                <a:solidFill>
                  <a:srgbClr val="333333"/>
                </a:solidFill>
              </a:rPr>
              <a:t>]</a:t>
            </a:r>
            <a:r>
              <a:rPr lang="en-US" sz="2400" dirty="0" err="1">
                <a:solidFill>
                  <a:srgbClr val="333333"/>
                </a:solidFill>
              </a:rPr>
              <a:t>gLfpd;wd</a:t>
            </a:r>
            <a:r>
              <a:rPr lang="en-US" sz="2400" dirty="0">
                <a:solidFill>
                  <a:srgbClr val="333333"/>
                </a:solidFill>
              </a:rPr>
              <a:t> </a:t>
            </a:r>
            <a:r>
              <a:rPr lang="en-US" sz="2400" dirty="0">
                <a:solidFill>
                  <a:srgbClr val="333333"/>
                </a:solidFill>
                <a:ea typeface="Verdana" panose="020B0604030504040204" pitchFamily="34" charset="0"/>
                <a:cs typeface="Verdana" panose="020B0604030504040204" pitchFamily="34" charset="0"/>
              </a:rPr>
              <a:t>(</a:t>
            </a:r>
            <a:r>
              <a:rPr lang="en-US" sz="2400" dirty="0" err="1">
                <a:solidFill>
                  <a:srgbClr val="333333"/>
                </a:solidFill>
              </a:rPr>
              <a:t>v</a:t>
            </a:r>
            <a:r>
              <a:rPr lang="en-US" sz="2400" dirty="0" err="1">
                <a:solidFill>
                  <a:srgbClr val="333333"/>
                </a:solidFill>
                <a:ea typeface="Verdana" panose="020B0604030504040204" pitchFamily="34" charset="0"/>
                <a:cs typeface="Verdana" panose="020B0604030504040204" pitchFamily="34" charset="0"/>
              </a:rPr>
              <a:t>.</a:t>
            </a:r>
            <a:r>
              <a:rPr lang="en-US" sz="2400" dirty="0" err="1">
                <a:solidFill>
                  <a:srgbClr val="333333"/>
                </a:solidFill>
              </a:rPr>
              <a:t>fh</a:t>
            </a:r>
            <a:r>
              <a:rPr lang="en-US" sz="2400" dirty="0">
                <a:solidFill>
                  <a:srgbClr val="333333"/>
                </a:solidFill>
                <a:ea typeface="Verdana" panose="020B0604030504040204" pitchFamily="34" charset="0"/>
                <a:cs typeface="Verdana" panose="020B0604030504040204" pitchFamily="34" charset="0"/>
              </a:rPr>
              <a:t>.</a:t>
            </a:r>
            <a:r>
              <a:rPr lang="en-US" sz="2400" dirty="0">
                <a:solidFill>
                  <a:srgbClr val="333333"/>
                </a:solidFill>
              </a:rPr>
              <a:t> </a:t>
            </a:r>
            <a:r>
              <a:rPr lang="en-US" sz="2400" dirty="0">
                <a:solidFill>
                  <a:srgbClr val="333333"/>
                </a:solidFill>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rjp</a:t>
            </a:r>
            <a:r>
              <a:rPr lang="en-US" sz="2400" dirty="0">
                <a:solidFill>
                  <a:srgbClr val="333333"/>
                </a:solidFill>
              </a:rPr>
              <a:t> </a:t>
            </a:r>
            <a:r>
              <a:rPr lang="en-US" sz="2400" dirty="0" err="1">
                <a:solidFill>
                  <a:srgbClr val="333333"/>
                </a:solidFill>
              </a:rPr>
              <a:t>nfhl</a:t>
            </a:r>
            <a:r>
              <a:rPr lang="en-US" sz="2400" dirty="0">
                <a:solidFill>
                  <a:srgbClr val="333333"/>
                </a:solidFill>
              </a:rPr>
              <a:t>]</a:t>
            </a:r>
            <a:r>
              <a:rPr lang="en-US" sz="2400" dirty="0" err="1">
                <a:solidFill>
                  <a:srgbClr val="333333"/>
                </a:solidFill>
              </a:rPr>
              <a:t>ghLfis</a:t>
            </a:r>
            <a:r>
              <a:rPr lang="en-US" sz="2400" dirty="0">
                <a:solidFill>
                  <a:srgbClr val="333333"/>
                </a:solidFill>
              </a:rPr>
              <a:t> </a:t>
            </a:r>
            <a:r>
              <a:rPr lang="en-US" sz="2400" dirty="0" err="1">
                <a:solidFill>
                  <a:srgbClr val="333333"/>
                </a:solidFill>
              </a:rPr>
              <a:t>gw;wpa</a:t>
            </a:r>
            <a:r>
              <a:rPr lang="en-US" sz="2400" dirty="0">
                <a:solidFill>
                  <a:srgbClr val="333333"/>
                </a:solidFill>
              </a:rPr>
              <a:t> ,</a:t>
            </a:r>
            <a:r>
              <a:rPr lang="en-US" sz="2400" dirty="0" err="1">
                <a:solidFill>
                  <a:srgbClr val="333333"/>
                </a:solidFill>
              </a:rPr>
              <a:t>izajs</a:t>
            </a:r>
            <a:r>
              <a:rPr lang="en-US" sz="2400" dirty="0">
                <a:solidFill>
                  <a:srgbClr val="333333"/>
                </a:solidFill>
              </a:rPr>
              <a:t> </a:t>
            </a:r>
            <a:r>
              <a:rPr lang="en-US" sz="2400" dirty="0" err="1">
                <a:solidFill>
                  <a:srgbClr val="333333"/>
                </a:solidFill>
              </a:rPr>
              <a:t>mikg</a:t>
            </a:r>
            <a:r>
              <a:rPr lang="en-US" sz="2400" dirty="0">
                <a:solidFill>
                  <a:srgbClr val="333333"/>
                </a:solidFill>
              </a:rPr>
              <a:t>]g[fs;</a:t>
            </a:r>
            <a:r>
              <a:rPr lang="en-US" sz="2400" dirty="0">
                <a:solidFill>
                  <a:srgbClr val="333333"/>
                </a:solidFill>
                <a:ea typeface="Verdana" panose="020B0604030504040204" pitchFamily="34" charset="0"/>
                <a:cs typeface="Verdana" panose="020B0604030504040204" pitchFamily="34" charset="0"/>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cld</a:t>
            </a:r>
            <a:r>
              <a:rPr lang="en-US" sz="2400" dirty="0">
                <a:solidFill>
                  <a:srgbClr val="333333"/>
                </a:solidFill>
              </a:rPr>
              <a:t>; </a:t>
            </a:r>
            <a:r>
              <a:rPr lang="en-US" sz="2400" dirty="0" err="1">
                <a:solidFill>
                  <a:srgbClr val="333333"/>
                </a:solidFill>
              </a:rPr>
              <a:t>kw;w</a:t>
            </a:r>
            <a:r>
              <a:rPr lang="en-US" sz="2400" dirty="0">
                <a:solidFill>
                  <a:srgbClr val="333333"/>
                </a:solidFill>
              </a:rPr>
              <a:t> </a:t>
            </a:r>
            <a:r>
              <a:rPr lang="en-US" sz="2400" dirty="0" err="1">
                <a:solidFill>
                  <a:srgbClr val="333333"/>
                </a:solidFill>
              </a:rPr>
              <a:t>jPtpu</a:t>
            </a:r>
            <a:r>
              <a:rPr lang="en-US" sz="2400" dirty="0">
                <a:solidFill>
                  <a:srgbClr val="333333"/>
                </a:solidFill>
              </a:rPr>
              <a:t> </a:t>
            </a:r>
            <a:r>
              <a:rPr lang="en-US" sz="2400" dirty="0" err="1">
                <a:solidFill>
                  <a:srgbClr val="333333"/>
                </a:solidFill>
              </a:rPr>
              <a:t>Clf</a:t>
            </a:r>
            <a:r>
              <a:rPr lang="en-US" sz="2400" dirty="0">
                <a:solidFill>
                  <a:srgbClr val="333333"/>
                </a:solidFill>
              </a:rPr>
              <a:t>';fs; </a:t>
            </a:r>
            <a:r>
              <a:rPr lang="en-US" sz="2400" dirty="0">
                <a:solidFill>
                  <a:srgbClr val="333333"/>
                </a:solidFill>
                <a:ea typeface="Verdana" panose="020B0604030504040204" pitchFamily="34" charset="0"/>
                <a:cs typeface="Verdana" panose="020B0604030504040204" pitchFamily="34" charset="0"/>
              </a:rPr>
              <a:t>(</a:t>
            </a:r>
            <a:r>
              <a:rPr lang="en-US" sz="2400" dirty="0" err="1">
                <a:solidFill>
                  <a:srgbClr val="333333"/>
                </a:solidFill>
              </a:rPr>
              <a:t>v</a:t>
            </a:r>
            <a:r>
              <a:rPr lang="en-US" sz="2400" dirty="0" err="1">
                <a:solidFill>
                  <a:srgbClr val="333333"/>
                </a:solidFill>
                <a:ea typeface="Verdana" panose="020B0604030504040204" pitchFamily="34" charset="0"/>
                <a:cs typeface="Verdana" panose="020B0604030504040204" pitchFamily="34" charset="0"/>
              </a:rPr>
              <a:t>.</a:t>
            </a:r>
            <a:r>
              <a:rPr lang="en-US" sz="2400" dirty="0" err="1">
                <a:solidFill>
                  <a:srgbClr val="333333"/>
                </a:solidFill>
              </a:rPr>
              <a:t>fh</a:t>
            </a:r>
            <a:r>
              <a:rPr lang="en-US" sz="2400" dirty="0">
                <a:solidFill>
                  <a:srgbClr val="333333"/>
                </a:solidFill>
                <a:ea typeface="Verdana" panose="020B0604030504040204" pitchFamily="34" charset="0"/>
                <a:cs typeface="Verdana" panose="020B0604030504040204" pitchFamily="34" charset="0"/>
              </a:rPr>
              <a:t>.</a:t>
            </a:r>
            <a:r>
              <a:rPr lang="en-US" sz="2400" dirty="0">
                <a:solidFill>
                  <a:srgbClr val="333333"/>
                </a:solidFill>
              </a:rPr>
              <a:t> </a:t>
            </a:r>
            <a:r>
              <a:rPr lang="en-US" sz="2400" dirty="0">
                <a:solidFill>
                  <a:srgbClr val="333333"/>
                </a:solidFill>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gj;jphpf;if</a:t>
            </a:r>
            <a:r>
              <a:rPr lang="en-US" sz="2400" dirty="0">
                <a:solidFill>
                  <a:srgbClr val="333333"/>
                </a:solidFill>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ghprPypf;fg</a:t>
            </a:r>
            <a:r>
              <a:rPr lang="en-US" sz="2400" dirty="0">
                <a:solidFill>
                  <a:srgbClr val="333333"/>
                </a:solidFill>
              </a:rPr>
              <a:t>]</a:t>
            </a:r>
            <a:r>
              <a:rPr lang="en-US" sz="2400" dirty="0" err="1">
                <a:solidFill>
                  <a:srgbClr val="333333"/>
                </a:solidFill>
              </a:rPr>
              <a:t>gLtjpy;iy</a:t>
            </a:r>
            <a:r>
              <a:rPr lang="en-US" sz="2400" dirty="0">
                <a:solidFill>
                  <a:srgbClr val="333333"/>
                </a:solidFill>
                <a:ea typeface="Verdana" panose="020B0604030504040204" pitchFamily="34" charset="0"/>
                <a:cs typeface="Verdana" panose="020B0604030504040204" pitchFamily="34" charset="0"/>
              </a:rPr>
              <a:t>.</a:t>
            </a:r>
            <a:r>
              <a:rPr lang="en-US" sz="2400" dirty="0">
                <a:solidFill>
                  <a:srgbClr val="333333"/>
                </a:solidFill>
              </a:rPr>
              <a:t> </a:t>
            </a:r>
            <a:endParaRPr lang="en-IN" sz="2400" dirty="0">
              <a:solidFill>
                <a:srgbClr val="333333"/>
              </a:solidFill>
            </a:endParaRPr>
          </a:p>
          <a:p>
            <a:pPr lvl="0" algn="ctr" defTabSz="914400"/>
            <a:r>
              <a:rPr lang="en-US" sz="2400" dirty="0" err="1">
                <a:solidFill>
                  <a:srgbClr val="004992"/>
                </a:solidFill>
              </a:rPr>
              <a:t>ahuhtJ</a:t>
            </a:r>
            <a:r>
              <a:rPr lang="en-US" sz="2400" dirty="0">
                <a:solidFill>
                  <a:srgbClr val="004992"/>
                </a:solidFill>
              </a:rPr>
              <a:t> </a:t>
            </a:r>
            <a:r>
              <a:rPr lang="en-US" sz="2400" dirty="0" err="1">
                <a:solidFill>
                  <a:srgbClr val="004992"/>
                </a:solidFill>
              </a:rPr>
              <a:t>xU</a:t>
            </a:r>
            <a:r>
              <a:rPr lang="en-US" sz="2400" dirty="0">
                <a:solidFill>
                  <a:srgbClr val="004992"/>
                </a:solidFill>
              </a:rPr>
              <a:t> </a:t>
            </a:r>
            <a:r>
              <a:rPr lang="en-US" sz="2400" dirty="0" err="1">
                <a:solidFill>
                  <a:srgbClr val="004992"/>
                </a:solidFill>
              </a:rPr>
              <a:t>rpwpa</a:t>
            </a:r>
            <a:r>
              <a:rPr lang="en-US" sz="2400" dirty="0">
                <a:solidFill>
                  <a:srgbClr val="004992"/>
                </a:solidFill>
              </a:rPr>
              <a:t> </a:t>
            </a:r>
            <a:r>
              <a:rPr lang="en-US" sz="2400" dirty="0" err="1">
                <a:solidFill>
                  <a:srgbClr val="004992"/>
                </a:solidFill>
              </a:rPr>
              <a:t>brhe;j</a:t>
            </a:r>
            <a:r>
              <a:rPr lang="en-US" sz="2400" dirty="0">
                <a:solidFill>
                  <a:srgbClr val="004992"/>
                </a:solidFill>
              </a:rPr>
              <a:t> </a:t>
            </a:r>
            <a:r>
              <a:rPr lang="en-US" sz="2400" dirty="0" err="1">
                <a:solidFill>
                  <a:srgbClr val="004992"/>
                </a:solidFill>
              </a:rPr>
              <a:t>mDgtj;ij</a:t>
            </a:r>
            <a:r>
              <a:rPr lang="en-US" sz="2400" dirty="0">
                <a:solidFill>
                  <a:srgbClr val="004992"/>
                </a:solidFill>
              </a:rPr>
              <a:t> </a:t>
            </a:r>
            <a:r>
              <a:rPr lang="en-US" sz="2400" dirty="0" err="1">
                <a:solidFill>
                  <a:srgbClr val="004992"/>
                </a:solidFill>
              </a:rPr>
              <a:t>gfph;e;J</a:t>
            </a:r>
            <a:r>
              <a:rPr lang="en-US" sz="2400" dirty="0">
                <a:solidFill>
                  <a:srgbClr val="004992"/>
                </a:solidFill>
              </a:rPr>
              <a:t> </a:t>
            </a:r>
            <a:r>
              <a:rPr lang="en-US" sz="2400" dirty="0" err="1">
                <a:solidFill>
                  <a:srgbClr val="004992"/>
                </a:solidFill>
              </a:rPr>
              <a:t>bfhs;s</a:t>
            </a:r>
            <a:r>
              <a:rPr lang="en-US" sz="2400" dirty="0">
                <a:solidFill>
                  <a:srgbClr val="004992"/>
                </a:solidFill>
              </a:rPr>
              <a:t> Koa[</a:t>
            </a:r>
            <a:r>
              <a:rPr lang="en-US" sz="2400" dirty="0" err="1">
                <a:solidFill>
                  <a:srgbClr val="004992"/>
                </a:solidFill>
              </a:rPr>
              <a:t>kh</a:t>
            </a:r>
            <a:r>
              <a:rPr lang="en-US" sz="2400" dirty="0">
                <a:solidFill>
                  <a:srgbClr val="004992"/>
                </a:solidFill>
                <a:ea typeface="Verdana" panose="020B0604030504040204" pitchFamily="34" charset="0"/>
                <a:cs typeface="Verdana" panose="020B0604030504040204" pitchFamily="34" charset="0"/>
              </a:rPr>
              <a:t>&gt;</a:t>
            </a:r>
            <a:endParaRPr lang="en-US" sz="2400" dirty="0"/>
          </a:p>
        </p:txBody>
      </p:sp>
      <p:sp>
        <p:nvSpPr>
          <p:cNvPr id="9" name="Footer Placeholder 8"/>
          <p:cNvSpPr>
            <a:spLocks noGrp="1"/>
          </p:cNvSpPr>
          <p:nvPr>
            <p:ph type="ftr" sz="quarter" idx="11"/>
          </p:nvPr>
        </p:nvSpPr>
        <p:spPr/>
        <p:txBody>
          <a:bodyPr/>
          <a:lstStyle/>
          <a:p>
            <a:r>
              <a:rPr lang="de-DE"/>
              <a:t>kl]lhfhf]dpot] gapw]r]rp 3 – khWk; ek;gpf;iffs</a:t>
            </a:r>
            <a:endParaRPr lang="de-DE" dirty="0"/>
          </a:p>
        </p:txBody>
      </p:sp>
      <p:sp>
        <p:nvSpPr>
          <p:cNvPr id="10" name="Slide Number Placeholder 9"/>
          <p:cNvSpPr>
            <a:spLocks noGrp="1"/>
          </p:cNvSpPr>
          <p:nvPr>
            <p:ph type="sldNum" sz="quarter" idx="12"/>
          </p:nvPr>
        </p:nvSpPr>
        <p:spPr/>
        <p:txBody>
          <a:bodyPr/>
          <a:lstStyle/>
          <a:p>
            <a:fld id="{9B00EF49-7894-4F53-A8DD-F7DB3BFC5032}" type="slidenum">
              <a:rPr lang="de-DE" smtClean="0"/>
              <a:pPr/>
              <a:t>13</a:t>
            </a:fld>
            <a:endParaRPr lang="de-DE"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7" descr="Mumbai Flowers-Swami Stream-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1040" y="2359144"/>
            <a:ext cx="219456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9" descr="Pentas Flowers-aussiegall-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2355" y="2359144"/>
            <a:ext cx="213202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5059" y="2359144"/>
            <a:ext cx="2463952"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3"/>
          <p:cNvSpPr txBox="1">
            <a:spLocks/>
          </p:cNvSpPr>
          <p:nvPr/>
        </p:nvSpPr>
        <p:spPr bwMode="gray">
          <a:xfrm>
            <a:off x="411480" y="4441184"/>
            <a:ext cx="11338560" cy="2011680"/>
          </a:xfrm>
          <a:prstGeom prst="rect">
            <a:avLst/>
          </a:prstGeom>
        </p:spPr>
        <p:txBody>
          <a:bodyPr vert="horz" wrap="square"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fontAlgn="auto">
              <a:lnSpc>
                <a:spcPct val="100000"/>
              </a:lnSpc>
              <a:spcBef>
                <a:spcPts val="1200"/>
              </a:spcBef>
              <a:buClr>
                <a:srgbClr val="333333"/>
              </a:buClr>
            </a:pPr>
            <a:r>
              <a:rPr lang="en-US" sz="2400" dirty="0">
                <a:solidFill>
                  <a:srgbClr val="333333"/>
                </a:solidFill>
                <a:latin typeface="Tamil-Aiswarya"/>
              </a:rPr>
              <a:t>,</a:t>
            </a:r>
            <a:r>
              <a:rPr lang="en-US" sz="2400" dirty="0" err="1">
                <a:solidFill>
                  <a:srgbClr val="333333"/>
                </a:solidFill>
                <a:latin typeface="Tamil-Aiswarya"/>
              </a:rPr>
              <a:t>itfSf;fhd</a:t>
            </a:r>
            <a:r>
              <a:rPr lang="en-US" sz="2400" dirty="0">
                <a:solidFill>
                  <a:srgbClr val="333333"/>
                </a:solidFill>
                <a:latin typeface="Tamil-Aiswarya"/>
              </a:rPr>
              <a:t> </a:t>
            </a:r>
            <a:r>
              <a:rPr lang="en-US" sz="2400" dirty="0" err="1">
                <a:solidFill>
                  <a:srgbClr val="333333"/>
                </a:solidFill>
                <a:latin typeface="Tamil-Aiswarya"/>
              </a:rPr>
              <a:t>mog;gil</a:t>
            </a:r>
            <a:r>
              <a:rPr lang="en-US" sz="2400" dirty="0">
                <a:solidFill>
                  <a:srgbClr val="333333"/>
                </a:solidFill>
                <a:latin typeface="Tamil-Aiswarya"/>
              </a:rPr>
              <a:t> </a:t>
            </a:r>
            <a:r>
              <a:rPr lang="en-US" sz="2400" dirty="0" err="1">
                <a:solidFill>
                  <a:srgbClr val="333333"/>
                </a:solidFill>
                <a:latin typeface="Tamil-Aiswarya"/>
              </a:rPr>
              <a:t>tifia</a:t>
            </a:r>
            <a:r>
              <a:rPr lang="en-US" sz="2400" dirty="0">
                <a:solidFill>
                  <a:srgbClr val="333333"/>
                </a:solidFill>
                <a:latin typeface="Tamil-Aiswarya"/>
              </a:rPr>
              <a:t> </a:t>
            </a:r>
            <a:r>
              <a:rPr lang="en-US" sz="2400" dirty="0" err="1">
                <a:solidFill>
                  <a:srgbClr val="333333"/>
                </a:solidFill>
                <a:latin typeface="Tamil-Aiswarya"/>
              </a:rPr>
              <a:t>gw;wp</a:t>
            </a:r>
            <a:r>
              <a:rPr lang="en-US" sz="2400" dirty="0">
                <a:solidFill>
                  <a:srgbClr val="333333"/>
                </a:solidFill>
                <a:latin typeface="Tamil-Aiswarya"/>
              </a:rPr>
              <a:t> </a:t>
            </a:r>
            <a:r>
              <a:rPr lang="en-US" sz="2400" dirty="0" err="1">
                <a:solidFill>
                  <a:srgbClr val="333333"/>
                </a:solidFill>
                <a:latin typeface="Tamil-Aiswarya"/>
              </a:rPr>
              <a:t>bjhpe;jpUe;jhy</a:t>
            </a:r>
            <a:r>
              <a:rPr lang="en-US" sz="2400" dirty="0">
                <a:solidFill>
                  <a:srgbClr val="333333"/>
                </a:solidFill>
                <a:latin typeface="Tamil-Aiswarya"/>
              </a:rPr>
              <a:t>; </a:t>
            </a:r>
            <a:r>
              <a:rPr lang="en-US" sz="2400" dirty="0" err="1">
                <a:solidFill>
                  <a:srgbClr val="333333"/>
                </a:solidFill>
                <a:latin typeface="Tamil-Aiswarya"/>
              </a:rPr>
              <a:t>c';fs</a:t>
            </a:r>
            <a:r>
              <a:rPr lang="en-US" sz="2400" dirty="0">
                <a:solidFill>
                  <a:srgbClr val="333333"/>
                </a:solidFill>
                <a:latin typeface="Tamil-Aiswarya"/>
              </a:rPr>
              <a:t>; </a:t>
            </a:r>
            <a:r>
              <a:rPr lang="en-US" sz="2400" dirty="0" err="1">
                <a:solidFill>
                  <a:srgbClr val="333333"/>
                </a:solidFill>
                <a:latin typeface="Tamil-Aiswarya"/>
              </a:rPr>
              <a:t>gjpiyf</a:t>
            </a:r>
            <a:r>
              <a:rPr lang="en-US" sz="2400" dirty="0">
                <a:solidFill>
                  <a:srgbClr val="333333"/>
                </a:solidFill>
                <a:latin typeface="Tamil-Aiswarya"/>
              </a:rPr>
              <a:t>] </a:t>
            </a:r>
            <a:r>
              <a:rPr lang="en-US" sz="2400" dirty="0" err="1">
                <a:solidFill>
                  <a:srgbClr val="333333"/>
                </a:solidFill>
                <a:latin typeface="Tamil-Aiswarya"/>
              </a:rPr>
              <a:t>Twt</a:t>
            </a:r>
            <a:r>
              <a:rPr lang="en-US" sz="2400" dirty="0">
                <a:solidFill>
                  <a:srgbClr val="333333"/>
                </a:solidFill>
                <a:latin typeface="Tamil-Aiswarya"/>
              </a:rPr>
              <a:t>[k;.</a:t>
            </a:r>
          </a:p>
          <a:p>
            <a:pPr algn="ctr" fontAlgn="auto">
              <a:lnSpc>
                <a:spcPct val="100000"/>
              </a:lnSpc>
              <a:spcBef>
                <a:spcPts val="1200"/>
              </a:spcBef>
              <a:buClr>
                <a:srgbClr val="333333"/>
              </a:buClr>
            </a:pPr>
            <a:r>
              <a:rPr lang="en-US" sz="2400" dirty="0">
                <a:solidFill>
                  <a:srgbClr val="333333"/>
                </a:solidFill>
                <a:latin typeface="Tamil-Aiswarya"/>
              </a:rPr>
              <a:t>c';</a:t>
            </a:r>
            <a:r>
              <a:rPr lang="en-US" sz="2400" err="1">
                <a:solidFill>
                  <a:srgbClr val="333333"/>
                </a:solidFill>
                <a:latin typeface="Tamil-Aiswarya"/>
              </a:rPr>
              <a:t>fSf;F</a:t>
            </a:r>
            <a:r>
              <a:rPr lang="en-US" sz="2400">
                <a:solidFill>
                  <a:srgbClr val="333333"/>
                </a:solidFill>
                <a:latin typeface="Tamil-Aiswarya"/>
              </a:rPr>
              <a:t> (“rhpah” </a:t>
            </a:r>
            <a:r>
              <a:rPr lang="en-US" sz="2400" dirty="0">
                <a:solidFill>
                  <a:srgbClr val="333333"/>
                </a:solidFill>
                <a:latin typeface="Tamil-Aiswarya"/>
              </a:rPr>
              <a:t>(m</a:t>
            </a:r>
            <a:r>
              <a:rPr lang="en-US" sz="2400">
                <a:solidFill>
                  <a:srgbClr val="333333"/>
                </a:solidFill>
                <a:latin typeface="Tamil-Aiswarya"/>
              </a:rPr>
              <a:t>) “jtwh”) </a:t>
            </a:r>
            <a:r>
              <a:rPr lang="en-US" sz="2400" dirty="0" err="1">
                <a:solidFill>
                  <a:srgbClr val="333333"/>
                </a:solidFill>
                <a:latin typeface="Tamil-Aiswarya"/>
              </a:rPr>
              <a:t>vd</a:t>
            </a:r>
            <a:r>
              <a:rPr lang="en-US" sz="2400" dirty="0">
                <a:solidFill>
                  <a:srgbClr val="333333"/>
                </a:solidFill>
                <a:latin typeface="Tamil-Aiswarya"/>
              </a:rPr>
              <a:t> </a:t>
            </a:r>
            <a:r>
              <a:rPr lang="en-US" sz="2400" dirty="0" err="1">
                <a:solidFill>
                  <a:srgbClr val="333333"/>
                </a:solidFill>
                <a:latin typeface="Tamil-Aiswarya"/>
              </a:rPr>
              <a:t>bjhptpf;fg</a:t>
            </a:r>
            <a:r>
              <a:rPr lang="en-US" sz="2400" dirty="0">
                <a:solidFill>
                  <a:srgbClr val="333333"/>
                </a:solidFill>
                <a:latin typeface="Tamil-Aiswarya"/>
              </a:rPr>
              <a:t>]</a:t>
            </a:r>
            <a:r>
              <a:rPr lang="en-US" sz="2400" dirty="0" err="1">
                <a:solidFill>
                  <a:srgbClr val="333333"/>
                </a:solidFill>
                <a:latin typeface="Tamil-Aiswarya"/>
              </a:rPr>
              <a:t>gLk</a:t>
            </a:r>
            <a:r>
              <a:rPr lang="en-US" sz="2400" dirty="0">
                <a:solidFill>
                  <a:srgbClr val="333333"/>
                </a:solidFill>
                <a:latin typeface="Tamil-Aiswarya"/>
              </a:rPr>
              <a:t>;. </a:t>
            </a:r>
          </a:p>
          <a:p>
            <a:pPr algn="ctr" fontAlgn="auto">
              <a:lnSpc>
                <a:spcPct val="100000"/>
              </a:lnSpc>
              <a:spcBef>
                <a:spcPts val="1200"/>
              </a:spcBef>
              <a:buClr>
                <a:srgbClr val="333333"/>
              </a:buClr>
            </a:pPr>
            <a:r>
              <a:rPr lang="en-US" sz="2400" dirty="0" err="1">
                <a:solidFill>
                  <a:srgbClr val="333333"/>
                </a:solidFill>
                <a:latin typeface="Tamil-Aiswarya"/>
              </a:rPr>
              <a:t>jat</a:t>
            </a:r>
            <a:r>
              <a:rPr lang="en-US" sz="2400" dirty="0">
                <a:solidFill>
                  <a:srgbClr val="333333"/>
                </a:solidFill>
                <a:latin typeface="Tamil-Aiswarya"/>
              </a:rPr>
              <a:t>[</a:t>
            </a:r>
            <a:r>
              <a:rPr lang="en-US" sz="2400" dirty="0" err="1">
                <a:solidFill>
                  <a:srgbClr val="333333"/>
                </a:solidFill>
                <a:latin typeface="Tamil-Aiswarya"/>
              </a:rPr>
              <a:t>Th</a:t>
            </a:r>
            <a:r>
              <a:rPr lang="en-US" sz="2400" dirty="0">
                <a:solidFill>
                  <a:srgbClr val="333333"/>
                </a:solidFill>
                <a:latin typeface="Tamil-Aiswarya"/>
              </a:rPr>
              <a:t>]</a:t>
            </a:r>
            <a:r>
              <a:rPr lang="en-US" sz="2400" dirty="0" err="1">
                <a:solidFill>
                  <a:srgbClr val="333333"/>
                </a:solidFill>
                <a:latin typeface="Tamil-Aiswarya"/>
              </a:rPr>
              <a:t>e;J</a:t>
            </a:r>
            <a:r>
              <a:rPr lang="en-US" sz="2400" dirty="0">
                <a:solidFill>
                  <a:srgbClr val="333333"/>
                </a:solidFill>
                <a:latin typeface="Tamil-Aiswarya"/>
              </a:rPr>
              <a:t> </a:t>
            </a:r>
            <a:r>
              <a:rPr lang="en-US" sz="2400" dirty="0" err="1">
                <a:solidFill>
                  <a:srgbClr val="333333"/>
                </a:solidFill>
                <a:latin typeface="Tamil-Aiswarya"/>
              </a:rPr>
              <a:t>c';fs</a:t>
            </a:r>
            <a:r>
              <a:rPr lang="en-US" sz="2400" dirty="0">
                <a:solidFill>
                  <a:srgbClr val="333333"/>
                </a:solidFill>
                <a:latin typeface="Tamil-Aiswarya"/>
              </a:rPr>
              <a:t>; </a:t>
            </a:r>
            <a:r>
              <a:rPr lang="en-US" sz="2400" dirty="0" err="1">
                <a:solidFill>
                  <a:srgbClr val="333333"/>
                </a:solidFill>
                <a:latin typeface="Tamil-Aiswarya"/>
              </a:rPr>
              <a:t>mDkhd</a:t>
            </a:r>
            <a:r>
              <a:rPr lang="en-US" sz="2400" dirty="0">
                <a:solidFill>
                  <a:srgbClr val="333333"/>
                </a:solidFill>
                <a:latin typeface="Tamil-Aiswarya"/>
              </a:rPr>
              <a:t>';fs; </a:t>
            </a:r>
            <a:r>
              <a:rPr lang="en-US" sz="2400" dirty="0" err="1">
                <a:solidFill>
                  <a:srgbClr val="333333"/>
                </a:solidFill>
                <a:latin typeface="Tamil-Aiswarya"/>
              </a:rPr>
              <a:t>nrhjpf;Fk</a:t>
            </a:r>
            <a:r>
              <a:rPr lang="en-US" sz="2400" dirty="0">
                <a:solidFill>
                  <a:srgbClr val="333333"/>
                </a:solidFill>
                <a:latin typeface="Tamil-Aiswarya"/>
              </a:rPr>
              <a:t>; </a:t>
            </a:r>
            <a:r>
              <a:rPr lang="en-US" sz="2400" dirty="0" err="1">
                <a:solidFill>
                  <a:srgbClr val="333333"/>
                </a:solidFill>
                <a:latin typeface="Tamil-Aiswarya"/>
              </a:rPr>
              <a:t>tifapyhd</a:t>
            </a:r>
            <a:r>
              <a:rPr lang="en-US" sz="2400" dirty="0">
                <a:solidFill>
                  <a:srgbClr val="333333"/>
                </a:solidFill>
                <a:latin typeface="Tamil-Aiswarya"/>
              </a:rPr>
              <a:t> </a:t>
            </a:r>
            <a:r>
              <a:rPr lang="en-US" sz="2400" dirty="0" err="1">
                <a:solidFill>
                  <a:srgbClr val="333333"/>
                </a:solidFill>
                <a:latin typeface="Tamil-Aiswarya"/>
              </a:rPr>
              <a:t>kw;w</a:t>
            </a:r>
            <a:r>
              <a:rPr lang="en-US" sz="2400" dirty="0">
                <a:solidFill>
                  <a:srgbClr val="333333"/>
                </a:solidFill>
                <a:latin typeface="Tamil-Aiswarya"/>
              </a:rPr>
              <a:t> </a:t>
            </a:r>
            <a:r>
              <a:rPr lang="en-US" sz="2400" dirty="0" err="1">
                <a:solidFill>
                  <a:srgbClr val="333333"/>
                </a:solidFill>
                <a:latin typeface="Tamil-Aiswarya"/>
              </a:rPr>
              <a:t>tiffis</a:t>
            </a:r>
            <a:r>
              <a:rPr lang="en-US" sz="2400" dirty="0">
                <a:solidFill>
                  <a:srgbClr val="333333"/>
                </a:solidFill>
                <a:latin typeface="Tamil-Aiswarya"/>
              </a:rPr>
              <a:t> </a:t>
            </a:r>
            <a:r>
              <a:rPr lang="en-US" sz="2400" dirty="0" err="1">
                <a:solidFill>
                  <a:srgbClr val="333333"/>
                </a:solidFill>
                <a:latin typeface="Tamil-Aiswarya"/>
              </a:rPr>
              <a:t>gfput</a:t>
            </a:r>
            <a:r>
              <a:rPr lang="en-US" sz="2400" dirty="0">
                <a:solidFill>
                  <a:srgbClr val="333333"/>
                </a:solidFill>
                <a:latin typeface="Tamil-Aiswarya"/>
              </a:rPr>
              <a:t>[k;. </a:t>
            </a:r>
          </a:p>
        </p:txBody>
      </p:sp>
      <p:sp>
        <p:nvSpPr>
          <p:cNvPr id="2" name="Title 1"/>
          <p:cNvSpPr>
            <a:spLocks noGrp="1"/>
          </p:cNvSpPr>
          <p:nvPr>
            <p:ph type="title"/>
          </p:nvPr>
        </p:nvSpPr>
        <p:spPr/>
        <p:txBody>
          <a:bodyPr/>
          <a:lstStyle/>
          <a:p>
            <a:r>
              <a:rPr lang="en-US" sz="3600" dirty="0" err="1">
                <a:solidFill>
                  <a:srgbClr val="004992"/>
                </a:solidFill>
              </a:rPr>
              <a:t>fPnH</a:t>
            </a:r>
            <a:r>
              <a:rPr lang="en-US" sz="3600" dirty="0">
                <a:solidFill>
                  <a:srgbClr val="004992"/>
                </a:solidFill>
              </a:rPr>
              <a:t> </a:t>
            </a:r>
            <a:r>
              <a:rPr lang="en-US" sz="3600" dirty="0" err="1">
                <a:solidFill>
                  <a:srgbClr val="004992"/>
                </a:solidFill>
              </a:rPr>
              <a:t>cs;s</a:t>
            </a:r>
            <a:r>
              <a:rPr lang="en-US" sz="3600" dirty="0">
                <a:solidFill>
                  <a:srgbClr val="004992"/>
                </a:solidFill>
              </a:rPr>
              <a:t> \</a:t>
            </a:r>
            <a:r>
              <a:rPr lang="en-US" sz="3600" dirty="0" err="1">
                <a:solidFill>
                  <a:srgbClr val="004992"/>
                </a:solidFill>
              </a:rPr>
              <a:t>d;W</a:t>
            </a:r>
            <a:r>
              <a:rPr lang="en-US" sz="3600" dirty="0">
                <a:solidFill>
                  <a:srgbClr val="004992"/>
                </a:solidFill>
              </a:rPr>
              <a:t> </a:t>
            </a:r>
            <a:r>
              <a:rPr lang="en-US" sz="3600" dirty="0" err="1">
                <a:solidFill>
                  <a:srgbClr val="004992"/>
                </a:solidFill>
              </a:rPr>
              <a:t>gl</a:t>
            </a:r>
            <a:r>
              <a:rPr lang="en-US" sz="3600" dirty="0">
                <a:solidFill>
                  <a:srgbClr val="004992"/>
                </a:solidFill>
              </a:rPr>
              <a:t>';fs; </a:t>
            </a:r>
            <a:r>
              <a:rPr lang="en-US" sz="3600" dirty="0" err="1">
                <a:solidFill>
                  <a:srgbClr val="004992"/>
                </a:solidFill>
              </a:rPr>
              <a:t>xU</a:t>
            </a:r>
            <a:r>
              <a:rPr lang="en-US" sz="3600" dirty="0">
                <a:solidFill>
                  <a:srgbClr val="004992"/>
                </a:solidFill>
              </a:rPr>
              <a:t> </a:t>
            </a:r>
            <a:r>
              <a:rPr lang="en-US" sz="3600" dirty="0" err="1">
                <a:solidFill>
                  <a:srgbClr val="004992"/>
                </a:solidFill>
              </a:rPr>
              <a:t>Fwpg</a:t>
            </a:r>
            <a:r>
              <a:rPr lang="en-US" sz="3600" dirty="0">
                <a:solidFill>
                  <a:srgbClr val="004992"/>
                </a:solidFill>
              </a:rPr>
              <a:t>]</a:t>
            </a:r>
            <a:r>
              <a:rPr lang="en-US" sz="3600" dirty="0" err="1">
                <a:solidFill>
                  <a:srgbClr val="004992"/>
                </a:solidFill>
              </a:rPr>
              <a:t>gpl</a:t>
            </a:r>
            <a:r>
              <a:rPr lang="en-US" sz="3600" dirty="0">
                <a:solidFill>
                  <a:srgbClr val="004992"/>
                </a:solidFill>
              </a:rPr>
              <a:t>]l </a:t>
            </a:r>
            <a:r>
              <a:rPr lang="en-US" sz="3600" dirty="0" err="1">
                <a:solidFill>
                  <a:srgbClr val="004992"/>
                </a:solidFill>
              </a:rPr>
              <a:t>tifia</a:t>
            </a:r>
            <a:r>
              <a:rPr lang="en-US" sz="3600" dirty="0">
                <a:solidFill>
                  <a:srgbClr val="004992"/>
                </a:solidFill>
              </a:rPr>
              <a:t> </a:t>
            </a:r>
            <a:r>
              <a:rPr lang="en-US" sz="3600" dirty="0" err="1">
                <a:solidFill>
                  <a:srgbClr val="004992"/>
                </a:solidFill>
              </a:rPr>
              <a:t>nrh;e;jit</a:t>
            </a:r>
            <a:r>
              <a:rPr lang="en-US" sz="3600" dirty="0">
                <a:solidFill>
                  <a:srgbClr val="004992"/>
                </a:solidFill>
              </a:rPr>
              <a:t>. </a:t>
            </a:r>
            <a:r>
              <a:rPr lang="en-US" sz="3600" dirty="0" err="1">
                <a:solidFill>
                  <a:srgbClr val="004992"/>
                </a:solidFill>
              </a:rPr>
              <a:t>ve;j</a:t>
            </a:r>
            <a:r>
              <a:rPr lang="en-US" sz="3600" dirty="0">
                <a:solidFill>
                  <a:srgbClr val="004992"/>
                </a:solidFill>
              </a:rPr>
              <a:t> </a:t>
            </a:r>
            <a:r>
              <a:rPr lang="en-US" sz="3600" dirty="0" err="1">
                <a:solidFill>
                  <a:srgbClr val="004992"/>
                </a:solidFill>
              </a:rPr>
              <a:t>tifia</a:t>
            </a:r>
            <a:r>
              <a:rPr lang="en-US" sz="3600" dirty="0">
                <a:solidFill>
                  <a:srgbClr val="004992"/>
                </a:solidFill>
              </a:rPr>
              <a:t> </a:t>
            </a:r>
            <a:r>
              <a:rPr lang="en-US" sz="3600" dirty="0" err="1">
                <a:solidFill>
                  <a:srgbClr val="004992"/>
                </a:solidFill>
              </a:rPr>
              <a:t>nrh;e;jit</a:t>
            </a:r>
            <a:r>
              <a:rPr lang="en-US" sz="3600" dirty="0">
                <a:solidFill>
                  <a:srgbClr val="004992"/>
                </a:solidFill>
              </a:rPr>
              <a:t>&gt; </a:t>
            </a:r>
          </a:p>
        </p:txBody>
      </p:sp>
      <p:sp>
        <p:nvSpPr>
          <p:cNvPr id="18" name="Footer Placeholder 17"/>
          <p:cNvSpPr>
            <a:spLocks noGrp="1"/>
          </p:cNvSpPr>
          <p:nvPr>
            <p:ph type="ftr" sz="quarter" idx="11"/>
          </p:nvPr>
        </p:nvSpPr>
        <p:spPr/>
        <p:txBody>
          <a:bodyPr/>
          <a:lstStyle/>
          <a:p>
            <a:r>
              <a:rPr lang="de-DE"/>
              <a:t>kl]lhfhf]dpot] gapw]r]rp 3 – khWk; ek;gpf;iffs</a:t>
            </a:r>
            <a:endParaRPr lang="de-DE" dirty="0"/>
          </a:p>
        </p:txBody>
      </p:sp>
      <p:sp>
        <p:nvSpPr>
          <p:cNvPr id="19" name="Slide Number Placeholder 18"/>
          <p:cNvSpPr>
            <a:spLocks noGrp="1"/>
          </p:cNvSpPr>
          <p:nvPr>
            <p:ph type="sldNum" sz="quarter" idx="12"/>
          </p:nvPr>
        </p:nvSpPr>
        <p:spPr/>
        <p:txBody>
          <a:bodyPr/>
          <a:lstStyle/>
          <a:p>
            <a:fld id="{9B00EF49-7894-4F53-A8DD-F7DB3BFC5032}" type="slidenum">
              <a:rPr lang="de-DE" smtClean="0"/>
              <a:pPr/>
              <a:t>14</a:t>
            </a:fld>
            <a:endParaRPr lang="de-DE"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descr="Mumbai Flowers-Swami Stream-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7650" y="2453680"/>
            <a:ext cx="134112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5" descr="Pentas Flowers-aussiegall-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69724" y="2453680"/>
            <a:ext cx="1302906"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8955" y="2453680"/>
            <a:ext cx="1505749"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27124" y="2453680"/>
            <a:ext cx="134076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22911" y="2453680"/>
            <a:ext cx="1500862"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I wanna be your dog- e3000-flickr-ccc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23790" y="2453680"/>
            <a:ext cx="1348314"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5"/>
          <p:cNvSpPr txBox="1">
            <a:spLocks noChangeArrowheads="1"/>
          </p:cNvSpPr>
          <p:nvPr/>
        </p:nvSpPr>
        <p:spPr bwMode="gray">
          <a:xfrm>
            <a:off x="408955" y="3789040"/>
            <a:ext cx="11340000" cy="2653342"/>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1200"/>
              </a:spcBef>
              <a:defRPr/>
            </a:pPr>
            <a:r>
              <a:rPr lang="en-US" dirty="0" err="1">
                <a:solidFill>
                  <a:srgbClr val="333333"/>
                </a:solidFill>
                <a:latin typeface="Tamil-Aiswarya"/>
              </a:rPr>
              <a:t>bghJthd</a:t>
            </a:r>
            <a:r>
              <a:rPr lang="en-US" dirty="0">
                <a:solidFill>
                  <a:srgbClr val="333333"/>
                </a:solidFill>
                <a:latin typeface="Tamil-Aiswarya"/>
              </a:rPr>
              <a:t> </a:t>
            </a:r>
            <a:r>
              <a:rPr lang="en-US" dirty="0" err="1">
                <a:solidFill>
                  <a:srgbClr val="333333"/>
                </a:solidFill>
                <a:latin typeface="Tamil-Aiswarya"/>
              </a:rPr>
              <a:t>jtW</a:t>
            </a:r>
            <a:r>
              <a:rPr lang="en-US" dirty="0">
                <a:solidFill>
                  <a:srgbClr val="333333"/>
                </a:solidFill>
                <a:latin typeface="Calibri Light"/>
              </a:rPr>
              <a:t>: </a:t>
            </a:r>
            <a:r>
              <a:rPr lang="en-US" dirty="0" err="1">
                <a:solidFill>
                  <a:srgbClr val="333333"/>
                </a:solidFill>
                <a:latin typeface="Tamil-Aiswarya"/>
              </a:rPr>
              <a:t>bgUk;ghyhdth</a:t>
            </a:r>
            <a:r>
              <a:rPr lang="en-US" dirty="0">
                <a:solidFill>
                  <a:srgbClr val="333333"/>
                </a:solidFill>
                <a:latin typeface="Tamil-Aiswarya"/>
              </a:rPr>
              <a:t>]fs] </a:t>
            </a:r>
            <a:r>
              <a:rPr lang="en-US" dirty="0" err="1">
                <a:solidFill>
                  <a:srgbClr val="333333"/>
                </a:solidFill>
                <a:latin typeface="Tamil-Aiswarya"/>
              </a:rPr>
              <a:t>j';fs</a:t>
            </a:r>
            <a:r>
              <a:rPr lang="en-US" dirty="0">
                <a:solidFill>
                  <a:srgbClr val="333333"/>
                </a:solidFill>
                <a:latin typeface="Tamil-Aiswarya"/>
              </a:rPr>
              <a:t>; </a:t>
            </a:r>
            <a:r>
              <a:rPr lang="en-US" dirty="0" err="1">
                <a:solidFill>
                  <a:srgbClr val="333333"/>
                </a:solidFill>
                <a:latin typeface="Tamil-Aiswarya"/>
              </a:rPr>
              <a:t>mDkhdj;jpw;F</a:t>
            </a:r>
            <a:r>
              <a:rPr lang="en-US" dirty="0">
                <a:solidFill>
                  <a:srgbClr val="333333"/>
                </a:solidFill>
                <a:latin typeface="Tamil-Aiswarya"/>
              </a:rPr>
              <a:t> </a:t>
            </a:r>
            <a:r>
              <a:rPr lang="en-US" dirty="0" err="1">
                <a:solidFill>
                  <a:srgbClr val="333333"/>
                </a:solidFill>
                <a:latin typeface="Tamil-Aiswarya"/>
              </a:rPr>
              <a:t>jFe;jhw;nghy</a:t>
            </a:r>
            <a:r>
              <a:rPr lang="en-US" dirty="0">
                <a:solidFill>
                  <a:srgbClr val="333333"/>
                </a:solidFill>
                <a:latin typeface="Tamil-Aiswarya"/>
              </a:rPr>
              <a:t> </a:t>
            </a:r>
            <a:r>
              <a:rPr lang="en-US" dirty="0" err="1">
                <a:solidFill>
                  <a:srgbClr val="333333"/>
                </a:solidFill>
                <a:latin typeface="Tamil-Aiswarya"/>
              </a:rPr>
              <a:t>bra;jpfis</a:t>
            </a:r>
            <a:r>
              <a:rPr lang="en-US" dirty="0">
                <a:solidFill>
                  <a:srgbClr val="333333"/>
                </a:solidFill>
                <a:latin typeface="Tamil-Aiswarya"/>
              </a:rPr>
              <a:t> </a:t>
            </a:r>
            <a:r>
              <a:rPr lang="en-US" dirty="0" err="1">
                <a:solidFill>
                  <a:srgbClr val="333333"/>
                </a:solidFill>
                <a:latin typeface="Tamil-Aiswarya"/>
              </a:rPr>
              <a:t>njLfpd;w</a:t>
            </a:r>
            <a:r>
              <a:rPr lang="en-US" dirty="0">
                <a:solidFill>
                  <a:srgbClr val="333333"/>
                </a:solidFill>
                <a:latin typeface="Tamil-Aiswarya"/>
              </a:rPr>
              <a:t> dh]. </a:t>
            </a:r>
            <a:r>
              <a:rPr lang="en-US" dirty="0" err="1">
                <a:solidFill>
                  <a:srgbClr val="333333"/>
                </a:solidFill>
                <a:latin typeface="Tamil-Aiswarya"/>
              </a:rPr>
              <a:t>vjph</a:t>
            </a:r>
            <a:r>
              <a:rPr lang="en-US" dirty="0">
                <a:solidFill>
                  <a:srgbClr val="333333"/>
                </a:solidFill>
                <a:latin typeface="Tamil-Aiswarya"/>
              </a:rPr>
              <a:t>]</a:t>
            </a:r>
            <a:r>
              <a:rPr lang="en-US" dirty="0" err="1">
                <a:solidFill>
                  <a:srgbClr val="333333"/>
                </a:solidFill>
                <a:latin typeface="Tamil-Aiswarya"/>
              </a:rPr>
              <a:t>khwhd</a:t>
            </a:r>
            <a:r>
              <a:rPr lang="en-US" dirty="0">
                <a:solidFill>
                  <a:srgbClr val="333333"/>
                </a:solidFill>
                <a:latin typeface="Tamil-Aiswarya"/>
              </a:rPr>
              <a:t> </a:t>
            </a:r>
            <a:r>
              <a:rPr lang="en-US" dirty="0" err="1">
                <a:solidFill>
                  <a:srgbClr val="333333"/>
                </a:solidFill>
                <a:latin typeface="Tamil-Aiswarya"/>
              </a:rPr>
              <a:t>fUj;Jf;fis</a:t>
            </a:r>
            <a:r>
              <a:rPr lang="en-US" dirty="0">
                <a:solidFill>
                  <a:srgbClr val="333333"/>
                </a:solidFill>
                <a:latin typeface="Tamil-Aiswarya"/>
              </a:rPr>
              <a:t> </a:t>
            </a:r>
            <a:r>
              <a:rPr lang="en-US" dirty="0" err="1">
                <a:solidFill>
                  <a:srgbClr val="333333"/>
                </a:solidFill>
                <a:latin typeface="Tamil-Aiswarya"/>
              </a:rPr>
              <a:t>my;y</a:t>
            </a:r>
            <a:r>
              <a:rPr lang="en-US" dirty="0">
                <a:solidFill>
                  <a:srgbClr val="333333"/>
                </a:solidFill>
                <a:latin typeface="Tamil-Aiswarya"/>
              </a:rPr>
              <a:t>. (</a:t>
            </a:r>
            <a:r>
              <a:rPr lang="en-US" dirty="0" err="1">
                <a:solidFill>
                  <a:srgbClr val="333333"/>
                </a:solidFill>
                <a:latin typeface="Tamil-Aiswarya"/>
              </a:rPr>
              <a:t>xUjiygl;rkhd</a:t>
            </a:r>
            <a:r>
              <a:rPr lang="en-US" dirty="0">
                <a:solidFill>
                  <a:srgbClr val="333333"/>
                </a:solidFill>
                <a:latin typeface="Tamil-Aiswarya"/>
              </a:rPr>
              <a:t> </a:t>
            </a:r>
            <a:r>
              <a:rPr lang="en-US" dirty="0" err="1">
                <a:solidFill>
                  <a:srgbClr val="333333"/>
                </a:solidFill>
                <a:latin typeface="Tamil-Aiswarya"/>
              </a:rPr>
              <a:t>Koit</a:t>
            </a:r>
            <a:r>
              <a:rPr lang="en-US" dirty="0">
                <a:solidFill>
                  <a:srgbClr val="333333"/>
                </a:solidFill>
                <a:latin typeface="Tamil-Aiswarya"/>
              </a:rPr>
              <a:t> </a:t>
            </a:r>
            <a:r>
              <a:rPr lang="en-US" dirty="0" err="1">
                <a:solidFill>
                  <a:srgbClr val="333333"/>
                </a:solidFill>
                <a:latin typeface="Tamil-Aiswarya"/>
              </a:rPr>
              <a:t>cWjp</a:t>
            </a:r>
            <a:r>
              <a:rPr lang="en-US" dirty="0">
                <a:solidFill>
                  <a:srgbClr val="333333"/>
                </a:solidFill>
                <a:latin typeface="Tamil-Aiswarya"/>
              </a:rPr>
              <a:t> </a:t>
            </a:r>
            <a:r>
              <a:rPr lang="en-US" dirty="0" err="1">
                <a:solidFill>
                  <a:srgbClr val="333333"/>
                </a:solidFill>
                <a:latin typeface="Tamil-Aiswarya"/>
              </a:rPr>
              <a:t>bra;jy</a:t>
            </a:r>
            <a:r>
              <a:rPr lang="en-US" dirty="0">
                <a:solidFill>
                  <a:srgbClr val="333333"/>
                </a:solidFill>
                <a:latin typeface="Tamil-Aiswarya"/>
              </a:rPr>
              <a:t>;). </a:t>
            </a:r>
            <a:r>
              <a:rPr lang="en-US" dirty="0" err="1">
                <a:solidFill>
                  <a:srgbClr val="333333"/>
                </a:solidFill>
                <a:latin typeface="Tamil-Aiswarya"/>
              </a:rPr>
              <a:t>btspj</a:t>
            </a:r>
            <a:r>
              <a:rPr lang="en-US" dirty="0">
                <a:solidFill>
                  <a:srgbClr val="333333"/>
                </a:solidFill>
                <a:latin typeface="Tamil-Aiswarya"/>
              </a:rPr>
              <a:t>; </a:t>
            </a:r>
            <a:r>
              <a:rPr lang="en-US" dirty="0" err="1">
                <a:solidFill>
                  <a:srgbClr val="333333"/>
                </a:solidFill>
                <a:latin typeface="Tamil-Aiswarya"/>
              </a:rPr>
              <a:t>njhw;wj;ij</a:t>
            </a:r>
            <a:r>
              <a:rPr lang="en-US" dirty="0">
                <a:solidFill>
                  <a:srgbClr val="333333"/>
                </a:solidFill>
                <a:latin typeface="Tamil-Aiswarya"/>
              </a:rPr>
              <a:t> </a:t>
            </a:r>
            <a:r>
              <a:rPr lang="en-US" dirty="0" err="1">
                <a:solidFill>
                  <a:srgbClr val="333333"/>
                </a:solidFill>
                <a:latin typeface="Tamil-Aiswarya"/>
              </a:rPr>
              <a:t>bghUj;J</a:t>
            </a:r>
            <a:r>
              <a:rPr lang="en-US" dirty="0">
                <a:solidFill>
                  <a:srgbClr val="333333"/>
                </a:solidFill>
                <a:latin typeface="Tamil-Aiswarya"/>
              </a:rPr>
              <a:t> ,</a:t>
            </a:r>
            <a:r>
              <a:rPr lang="en-US" dirty="0" err="1">
                <a:solidFill>
                  <a:srgbClr val="333333"/>
                </a:solidFill>
                <a:latin typeface="Tamil-Aiswarya"/>
              </a:rPr>
              <a:t>jw;fhf</a:t>
            </a:r>
            <a:r>
              <a:rPr lang="en-US" dirty="0">
                <a:solidFill>
                  <a:srgbClr val="333333"/>
                </a:solidFill>
                <a:latin typeface="Tamil-Aiswarya"/>
              </a:rPr>
              <a:t> </a:t>
            </a:r>
            <a:r>
              <a:rPr lang="en-US" dirty="0" err="1">
                <a:solidFill>
                  <a:srgbClr val="333333"/>
                </a:solidFill>
                <a:latin typeface="Tamil-Aiswarya"/>
              </a:rPr>
              <a:t>KobtLj;jy</a:t>
            </a:r>
            <a:r>
              <a:rPr lang="en-US" dirty="0">
                <a:solidFill>
                  <a:srgbClr val="333333"/>
                </a:solidFill>
                <a:latin typeface="Tamil-Aiswarya"/>
              </a:rPr>
              <a:t>; </a:t>
            </a:r>
            <a:r>
              <a:rPr lang="en-US" dirty="0" err="1">
                <a:solidFill>
                  <a:srgbClr val="333333"/>
                </a:solidFill>
                <a:latin typeface="Tamil-Aiswarya"/>
              </a:rPr>
              <a:t>rhpahd</a:t>
            </a:r>
            <a:r>
              <a:rPr lang="en-US" dirty="0">
                <a:solidFill>
                  <a:srgbClr val="333333"/>
                </a:solidFill>
                <a:latin typeface="Tamil-Aiswarya"/>
              </a:rPr>
              <a:t> </a:t>
            </a:r>
            <a:r>
              <a:rPr lang="en-US" dirty="0" err="1">
                <a:solidFill>
                  <a:srgbClr val="333333"/>
                </a:solidFill>
                <a:latin typeface="Tamil-Aiswarya"/>
              </a:rPr>
              <a:t>tif</a:t>
            </a:r>
            <a:r>
              <a:rPr lang="en-US" dirty="0">
                <a:solidFill>
                  <a:srgbClr val="333333"/>
                </a:solidFill>
                <a:latin typeface="Calibri Light"/>
              </a:rPr>
              <a:t>: </a:t>
            </a:r>
            <a:r>
              <a:rPr lang="en-US" dirty="0" err="1">
                <a:solidFill>
                  <a:srgbClr val="333333"/>
                </a:solidFill>
                <a:latin typeface="Tamil-Aiswarya"/>
              </a:rPr>
              <a:t>kyh</a:t>
            </a:r>
            <a:r>
              <a:rPr lang="en-US" dirty="0">
                <a:solidFill>
                  <a:srgbClr val="333333"/>
                </a:solidFill>
                <a:latin typeface="Tamil-Aiswarya"/>
              </a:rPr>
              <a:t>]fs]. </a:t>
            </a:r>
            <a:r>
              <a:rPr lang="en-US" dirty="0" err="1">
                <a:solidFill>
                  <a:srgbClr val="333333"/>
                </a:solidFill>
                <a:latin typeface="Tamil-Aiswarya"/>
              </a:rPr>
              <a:t>mof;fo</a:t>
            </a:r>
            <a:r>
              <a:rPr lang="en-US" dirty="0">
                <a:solidFill>
                  <a:srgbClr val="333333"/>
                </a:solidFill>
                <a:latin typeface="Calibri Light"/>
              </a:rPr>
              <a:t>, </a:t>
            </a:r>
            <a:r>
              <a:rPr lang="en-US" dirty="0" err="1">
                <a:solidFill>
                  <a:srgbClr val="333333"/>
                </a:solidFill>
                <a:latin typeface="Tamil-Aiswarya"/>
              </a:rPr>
              <a:t>khw;W</a:t>
            </a:r>
            <a:r>
              <a:rPr lang="en-US" dirty="0">
                <a:solidFill>
                  <a:srgbClr val="333333"/>
                </a:solidFill>
                <a:latin typeface="Tamil-Aiswarya"/>
              </a:rPr>
              <a:t> </a:t>
            </a:r>
            <a:r>
              <a:rPr lang="en-US" dirty="0" err="1">
                <a:solidFill>
                  <a:srgbClr val="333333"/>
                </a:solidFill>
                <a:latin typeface="Tamil-Aiswarya"/>
              </a:rPr>
              <a:t>tpsf;f</a:t>
            </a:r>
            <a:r>
              <a:rPr lang="en-US" dirty="0">
                <a:solidFill>
                  <a:srgbClr val="333333"/>
                </a:solidFill>
                <a:latin typeface="Tamil-Aiswarya"/>
              </a:rPr>
              <a:t>';</a:t>
            </a:r>
            <a:r>
              <a:rPr lang="en-US" dirty="0" err="1">
                <a:solidFill>
                  <a:srgbClr val="333333"/>
                </a:solidFill>
                <a:latin typeface="Tamil-Aiswarya"/>
              </a:rPr>
              <a:t>fisnah</a:t>
            </a:r>
            <a:r>
              <a:rPr lang="en-US" dirty="0">
                <a:solidFill>
                  <a:srgbClr val="333333"/>
                </a:solidFill>
                <a:latin typeface="Calibri Light"/>
              </a:rPr>
              <a:t>,</a:t>
            </a:r>
            <a:r>
              <a:rPr lang="en-US" dirty="0">
                <a:solidFill>
                  <a:srgbClr val="333333"/>
                </a:solidFill>
                <a:latin typeface="Tamil-Aiswarya"/>
              </a:rPr>
              <a:t> </a:t>
            </a:r>
            <a:r>
              <a:rPr lang="en-US" dirty="0" err="1">
                <a:solidFill>
                  <a:srgbClr val="333333"/>
                </a:solidFill>
                <a:latin typeface="Tamil-Aiswarya"/>
              </a:rPr>
              <a:t>vz;z</a:t>
            </a:r>
            <a:r>
              <a:rPr lang="en-US" dirty="0">
                <a:solidFill>
                  <a:srgbClr val="333333"/>
                </a:solidFill>
                <a:latin typeface="Tamil-Aiswarya"/>
              </a:rPr>
              <a:t>';</a:t>
            </a:r>
            <a:r>
              <a:rPr lang="en-US" dirty="0" err="1">
                <a:solidFill>
                  <a:srgbClr val="333333"/>
                </a:solidFill>
                <a:latin typeface="Tamil-Aiswarya"/>
              </a:rPr>
              <a:t>fisnah</a:t>
            </a:r>
            <a:r>
              <a:rPr lang="en-US" dirty="0">
                <a:solidFill>
                  <a:srgbClr val="333333"/>
                </a:solidFill>
                <a:latin typeface="Tamil-Aiswarya"/>
              </a:rPr>
              <a:t> </a:t>
            </a:r>
            <a:r>
              <a:rPr lang="en-US" dirty="0" err="1">
                <a:solidFill>
                  <a:srgbClr val="333333"/>
                </a:solidFill>
                <a:latin typeface="Tamil-Aiswarya"/>
              </a:rPr>
              <a:t>fzf;fpy</a:t>
            </a:r>
            <a:r>
              <a:rPr lang="en-US" dirty="0">
                <a:solidFill>
                  <a:srgbClr val="333333"/>
                </a:solidFill>
                <a:latin typeface="Tamil-Aiswarya"/>
              </a:rPr>
              <a:t>; </a:t>
            </a:r>
            <a:r>
              <a:rPr lang="en-US" dirty="0" err="1">
                <a:solidFill>
                  <a:srgbClr val="333333"/>
                </a:solidFill>
                <a:latin typeface="Tamil-Aiswarya"/>
              </a:rPr>
              <a:t>vLj;Jf</a:t>
            </a:r>
            <a:r>
              <a:rPr lang="en-US" dirty="0">
                <a:solidFill>
                  <a:srgbClr val="333333"/>
                </a:solidFill>
                <a:latin typeface="Tamil-Aiswarya"/>
              </a:rPr>
              <a:t>; </a:t>
            </a:r>
            <a:r>
              <a:rPr lang="en-US" dirty="0" err="1">
                <a:solidFill>
                  <a:srgbClr val="333333"/>
                </a:solidFill>
                <a:latin typeface="Tamil-Aiswarya"/>
              </a:rPr>
              <a:t>bfhs;sg;gtLjpy;iy</a:t>
            </a:r>
            <a:r>
              <a:rPr lang="en-US" dirty="0">
                <a:solidFill>
                  <a:srgbClr val="333333"/>
                </a:solidFill>
                <a:latin typeface="Tamil-Aiswarya"/>
              </a:rPr>
              <a:t>. </a:t>
            </a:r>
            <a:r>
              <a:rPr lang="en-US" dirty="0" err="1">
                <a:solidFill>
                  <a:srgbClr val="333333"/>
                </a:solidFill>
                <a:latin typeface="Tamil-Aiswarya"/>
              </a:rPr>
              <a:t>md;whl</a:t>
            </a:r>
            <a:r>
              <a:rPr lang="en-US" dirty="0">
                <a:solidFill>
                  <a:srgbClr val="333333"/>
                </a:solidFill>
                <a:latin typeface="Tamil-Aiswarya"/>
              </a:rPr>
              <a:t> </a:t>
            </a:r>
            <a:r>
              <a:rPr lang="en-US" dirty="0" err="1">
                <a:solidFill>
                  <a:srgbClr val="333333"/>
                </a:solidFill>
                <a:latin typeface="Tamil-Aiswarya"/>
              </a:rPr>
              <a:t>thH;tpd</a:t>
            </a:r>
            <a:r>
              <a:rPr lang="en-US" dirty="0">
                <a:solidFill>
                  <a:srgbClr val="333333"/>
                </a:solidFill>
                <a:latin typeface="Tamil-Aiswarya"/>
              </a:rPr>
              <a:t>; </a:t>
            </a:r>
            <a:r>
              <a:rPr lang="en-US" dirty="0" err="1">
                <a:solidFill>
                  <a:srgbClr val="333333"/>
                </a:solidFill>
                <a:latin typeface="Tamil-Aiswarya"/>
              </a:rPr>
              <a:t>cjhuz</a:t>
            </a:r>
            <a:r>
              <a:rPr lang="en-US" dirty="0">
                <a:solidFill>
                  <a:srgbClr val="333333"/>
                </a:solidFill>
                <a:latin typeface="Tamil-Aiswarya"/>
              </a:rPr>
              <a:t>';fs;</a:t>
            </a:r>
            <a:r>
              <a:rPr lang="en-US" dirty="0">
                <a:solidFill>
                  <a:srgbClr val="333333"/>
                </a:solidFill>
                <a:latin typeface="Calibri Light"/>
              </a:rPr>
              <a:t>:</a:t>
            </a:r>
          </a:p>
          <a:p>
            <a:pPr marL="285750" indent="-285750" fontAlgn="auto">
              <a:lnSpc>
                <a:spcPct val="100000"/>
              </a:lnSpc>
              <a:spcBef>
                <a:spcPts val="1200"/>
              </a:spcBef>
              <a:buClr>
                <a:srgbClr val="333333"/>
              </a:buClr>
              <a:buFont typeface="WingDings"/>
              <a:buChar char=""/>
              <a:defRPr/>
            </a:pPr>
            <a:r>
              <a:rPr lang="en-US" dirty="0" err="1">
                <a:solidFill>
                  <a:srgbClr val="333333"/>
                </a:solidFill>
                <a:latin typeface="Tamil-Aiswarya"/>
              </a:rPr>
              <a:t>xUth</a:t>
            </a:r>
            <a:r>
              <a:rPr lang="en-US" dirty="0">
                <a:solidFill>
                  <a:srgbClr val="333333"/>
                </a:solidFill>
                <a:latin typeface="Tamil-Aiswarya"/>
              </a:rPr>
              <a:t>; </a:t>
            </a:r>
            <a:r>
              <a:rPr lang="en-US" dirty="0" err="1">
                <a:solidFill>
                  <a:srgbClr val="333333"/>
                </a:solidFill>
                <a:latin typeface="Tamil-Aiswarya"/>
              </a:rPr>
              <a:t>jd;Dila</a:t>
            </a:r>
            <a:r>
              <a:rPr lang="en-US" dirty="0">
                <a:solidFill>
                  <a:srgbClr val="333333"/>
                </a:solidFill>
                <a:latin typeface="Tamil-Aiswarya"/>
              </a:rPr>
              <a:t> </a:t>
            </a:r>
            <a:r>
              <a:rPr lang="en-US" dirty="0" err="1">
                <a:solidFill>
                  <a:srgbClr val="333333"/>
                </a:solidFill>
                <a:latin typeface="Tamil-Aiswarya"/>
              </a:rPr>
              <a:t>rPuhd</a:t>
            </a:r>
            <a:r>
              <a:rPr lang="en-US" dirty="0">
                <a:solidFill>
                  <a:srgbClr val="333333"/>
                </a:solidFill>
                <a:latin typeface="Tamil-Aiswarya"/>
              </a:rPr>
              <a:t> </a:t>
            </a:r>
            <a:r>
              <a:rPr lang="en-US" dirty="0" err="1">
                <a:solidFill>
                  <a:srgbClr val="333333"/>
                </a:solidFill>
                <a:latin typeface="Tamil-Aiswarya"/>
              </a:rPr>
              <a:t>fUj;ijg</a:t>
            </a:r>
            <a:r>
              <a:rPr lang="en-US" dirty="0">
                <a:solidFill>
                  <a:srgbClr val="333333"/>
                </a:solidFill>
                <a:latin typeface="Tamil-Aiswarya"/>
              </a:rPr>
              <a:t>; </a:t>
            </a:r>
            <a:r>
              <a:rPr lang="en-US" dirty="0" err="1">
                <a:solidFill>
                  <a:srgbClr val="333333"/>
                </a:solidFill>
                <a:latin typeface="Tamil-Aiswarya"/>
              </a:rPr>
              <a:t>bghWj;nj</a:t>
            </a:r>
            <a:r>
              <a:rPr lang="en-US" dirty="0">
                <a:solidFill>
                  <a:srgbClr val="333333"/>
                </a:solidFill>
                <a:latin typeface="Tamil-Aiswarya"/>
              </a:rPr>
              <a:t> </a:t>
            </a:r>
            <a:r>
              <a:rPr lang="en-US" dirty="0" err="1">
                <a:solidFill>
                  <a:srgbClr val="333333"/>
                </a:solidFill>
                <a:latin typeface="Tamil-Aiswarya"/>
              </a:rPr>
              <a:t>bra;jpjhis</a:t>
            </a:r>
            <a:r>
              <a:rPr lang="en-US" dirty="0">
                <a:solidFill>
                  <a:srgbClr val="333333"/>
                </a:solidFill>
                <a:latin typeface="Tamil-Aiswarya"/>
              </a:rPr>
              <a:t> </a:t>
            </a:r>
            <a:r>
              <a:rPr lang="en-US" dirty="0" err="1">
                <a:solidFill>
                  <a:srgbClr val="333333"/>
                </a:solidFill>
                <a:latin typeface="Tamil-Aiswarya"/>
              </a:rPr>
              <a:t>gof;fpwhh</a:t>
            </a:r>
            <a:r>
              <a:rPr lang="en-US" dirty="0">
                <a:solidFill>
                  <a:srgbClr val="333333"/>
                </a:solidFill>
                <a:latin typeface="Tamil-Aiswarya"/>
              </a:rPr>
              <a:t>]. </a:t>
            </a:r>
          </a:p>
          <a:p>
            <a:pPr marL="285750" indent="-285750" fontAlgn="auto">
              <a:lnSpc>
                <a:spcPct val="100000"/>
              </a:lnSpc>
              <a:spcBef>
                <a:spcPts val="1200"/>
              </a:spcBef>
              <a:buClr>
                <a:srgbClr val="333333"/>
              </a:buClr>
              <a:buFont typeface="WingDings"/>
              <a:buChar char=""/>
              <a:defRPr/>
            </a:pPr>
            <a:r>
              <a:rPr lang="en-US" dirty="0" err="1">
                <a:solidFill>
                  <a:srgbClr val="333333"/>
                </a:solidFill>
                <a:latin typeface="Tamil-Aiswarya"/>
              </a:rPr>
              <a:t>tpj;jpahrkhf</a:t>
            </a:r>
            <a:r>
              <a:rPr lang="en-US" dirty="0">
                <a:solidFill>
                  <a:srgbClr val="333333"/>
                </a:solidFill>
                <a:latin typeface="Tamil-Aiswarya"/>
              </a:rPr>
              <a:t> </a:t>
            </a:r>
            <a:r>
              <a:rPr lang="en-US" dirty="0" err="1">
                <a:solidFill>
                  <a:srgbClr val="333333"/>
                </a:solidFill>
                <a:latin typeface="Tamil-Aiswarya"/>
              </a:rPr>
              <a:t>rpe;jpg;gth;fSld</a:t>
            </a:r>
            <a:r>
              <a:rPr lang="en-US" dirty="0">
                <a:solidFill>
                  <a:srgbClr val="333333"/>
                </a:solidFill>
                <a:latin typeface="Tamil-Aiswarya"/>
              </a:rPr>
              <a:t>; j';</a:t>
            </a:r>
            <a:r>
              <a:rPr lang="en-US" dirty="0" err="1">
                <a:solidFill>
                  <a:srgbClr val="333333"/>
                </a:solidFill>
                <a:latin typeface="Tamil-Aiswarya"/>
              </a:rPr>
              <a:t>fSf;F</a:t>
            </a:r>
            <a:r>
              <a:rPr lang="en-US" dirty="0">
                <a:solidFill>
                  <a:srgbClr val="333333"/>
                </a:solidFill>
                <a:latin typeface="Tamil-Aiswarya"/>
              </a:rPr>
              <a:t> </a:t>
            </a:r>
            <a:r>
              <a:rPr lang="en-US" dirty="0" err="1">
                <a:solidFill>
                  <a:srgbClr val="333333"/>
                </a:solidFill>
                <a:latin typeface="Tamil-Aiswarya"/>
              </a:rPr>
              <a:t>vjpuhd</a:t>
            </a:r>
            <a:r>
              <a:rPr lang="en-US" dirty="0">
                <a:solidFill>
                  <a:srgbClr val="333333"/>
                </a:solidFill>
                <a:latin typeface="Tamil-Aiswarya"/>
              </a:rPr>
              <a:t> </a:t>
            </a:r>
            <a:r>
              <a:rPr lang="en-US" dirty="0" err="1">
                <a:solidFill>
                  <a:srgbClr val="333333"/>
                </a:solidFill>
                <a:latin typeface="Tamil-Aiswarya"/>
              </a:rPr>
              <a:t>fUj;Jf;fis</a:t>
            </a:r>
            <a:r>
              <a:rPr lang="en-US" dirty="0">
                <a:solidFill>
                  <a:srgbClr val="333333"/>
                </a:solidFill>
                <a:latin typeface="Tamil-Aiswarya"/>
              </a:rPr>
              <a:t> </a:t>
            </a:r>
            <a:r>
              <a:rPr lang="en-US" dirty="0" err="1">
                <a:solidFill>
                  <a:srgbClr val="333333"/>
                </a:solidFill>
                <a:latin typeface="Tamil-Aiswarya"/>
              </a:rPr>
              <a:t>tpthjpg;gjw;F</a:t>
            </a:r>
            <a:r>
              <a:rPr lang="en-US" dirty="0">
                <a:solidFill>
                  <a:srgbClr val="333333"/>
                </a:solidFill>
                <a:latin typeface="Tamil-Aiswarya"/>
              </a:rPr>
              <a:t> </a:t>
            </a:r>
            <a:r>
              <a:rPr lang="en-US" dirty="0" err="1">
                <a:solidFill>
                  <a:srgbClr val="333333"/>
                </a:solidFill>
                <a:latin typeface="Tamil-Aiswarya"/>
              </a:rPr>
              <a:t>gjpyhf</a:t>
            </a:r>
            <a:r>
              <a:rPr lang="en-US" dirty="0">
                <a:solidFill>
                  <a:srgbClr val="333333"/>
                </a:solidFill>
                <a:latin typeface="Tamil-Aiswarya"/>
              </a:rPr>
              <a:t> </a:t>
            </a:r>
            <a:r>
              <a:rPr lang="en-US" dirty="0" err="1">
                <a:solidFill>
                  <a:srgbClr val="333333"/>
                </a:solidFill>
                <a:latin typeface="Tamil-Aiswarya"/>
              </a:rPr>
              <a:t>mth;fSld</a:t>
            </a:r>
            <a:r>
              <a:rPr lang="en-US" dirty="0">
                <a:solidFill>
                  <a:srgbClr val="333333"/>
                </a:solidFill>
                <a:latin typeface="Tamil-Aiswarya"/>
              </a:rPr>
              <a:t>; </a:t>
            </a:r>
            <a:r>
              <a:rPr lang="en-US" dirty="0" err="1">
                <a:solidFill>
                  <a:srgbClr val="333333"/>
                </a:solidFill>
                <a:latin typeface="Tamil-Aiswarya"/>
              </a:rPr>
              <a:t>ciuahl</a:t>
            </a:r>
            <a:r>
              <a:rPr lang="en-US" dirty="0">
                <a:solidFill>
                  <a:srgbClr val="333333"/>
                </a:solidFill>
                <a:latin typeface="Tamil-Aiswarya"/>
              </a:rPr>
              <a:t> </a:t>
            </a:r>
            <a:r>
              <a:rPr lang="en-US" dirty="0" err="1">
                <a:solidFill>
                  <a:srgbClr val="333333"/>
                </a:solidFill>
                <a:latin typeface="Tamil-Aiswarya"/>
              </a:rPr>
              <a:t>kWf;fpnwhk</a:t>
            </a:r>
            <a:r>
              <a:rPr lang="en-US" dirty="0">
                <a:solidFill>
                  <a:srgbClr val="333333"/>
                </a:solidFill>
                <a:latin typeface="Tamil-Aiswarya"/>
              </a:rPr>
              <a:t>;. </a:t>
            </a:r>
          </a:p>
          <a:p>
            <a:pPr fontAlgn="auto">
              <a:lnSpc>
                <a:spcPct val="100000"/>
              </a:lnSpc>
              <a:spcBef>
                <a:spcPts val="1200"/>
              </a:spcBef>
              <a:defRPr/>
            </a:pPr>
            <a:r>
              <a:rPr lang="en-US" dirty="0">
                <a:solidFill>
                  <a:srgbClr val="004992"/>
                </a:solidFill>
                <a:latin typeface="Tamil-Aiswarya"/>
              </a:rPr>
              <a:t>,</a:t>
            </a:r>
            <a:r>
              <a:rPr lang="en-US" dirty="0" err="1">
                <a:solidFill>
                  <a:srgbClr val="004992"/>
                </a:solidFill>
                <a:latin typeface="Tamil-Aiswarya"/>
              </a:rPr>
              <a:t>e;j</a:t>
            </a:r>
            <a:r>
              <a:rPr lang="en-US" dirty="0">
                <a:solidFill>
                  <a:srgbClr val="004992"/>
                </a:solidFill>
                <a:latin typeface="Tamil-Aiswarya"/>
              </a:rPr>
              <a:t> </a:t>
            </a:r>
            <a:r>
              <a:rPr lang="en-US" dirty="0" err="1">
                <a:solidFill>
                  <a:srgbClr val="004992"/>
                </a:solidFill>
                <a:latin typeface="Tamil-Aiswarya"/>
              </a:rPr>
              <a:t>xUjiy</a:t>
            </a:r>
            <a:r>
              <a:rPr lang="en-US" dirty="0">
                <a:solidFill>
                  <a:srgbClr val="004992"/>
                </a:solidFill>
                <a:latin typeface="Tamil-Aiswarya"/>
              </a:rPr>
              <a:t> </a:t>
            </a:r>
            <a:r>
              <a:rPr lang="en-US" dirty="0" err="1">
                <a:solidFill>
                  <a:srgbClr val="004992"/>
                </a:solidFill>
                <a:latin typeface="Tamil-Aiswarya"/>
              </a:rPr>
              <a:t>gl;rkhd</a:t>
            </a:r>
            <a:r>
              <a:rPr lang="en-US" dirty="0">
                <a:solidFill>
                  <a:srgbClr val="004992"/>
                </a:solidFill>
                <a:latin typeface="Tamil-Aiswarya"/>
              </a:rPr>
              <a:t> </a:t>
            </a:r>
            <a:r>
              <a:rPr lang="en-US" dirty="0" err="1">
                <a:solidFill>
                  <a:srgbClr val="004992"/>
                </a:solidFill>
                <a:latin typeface="Tamil-Aiswarya"/>
              </a:rPr>
              <a:t>mDFKiwfs</a:t>
            </a:r>
            <a:r>
              <a:rPr lang="en-US" dirty="0">
                <a:solidFill>
                  <a:srgbClr val="004992"/>
                </a:solidFill>
                <a:latin typeface="Tamil-Aiswarya"/>
              </a:rPr>
              <a:t>; Tl </a:t>
            </a:r>
            <a:r>
              <a:rPr lang="en-US" dirty="0" err="1">
                <a:solidFill>
                  <a:srgbClr val="004992"/>
                </a:solidFill>
                <a:latin typeface="Tamil-Aiswarya"/>
              </a:rPr>
              <a:t>jtwhd</a:t>
            </a:r>
            <a:r>
              <a:rPr lang="en-US" dirty="0">
                <a:solidFill>
                  <a:srgbClr val="004992"/>
                </a:solidFill>
                <a:latin typeface="Tamil-Aiswarya"/>
              </a:rPr>
              <a:t> </a:t>
            </a:r>
            <a:r>
              <a:rPr lang="en-US" dirty="0" err="1">
                <a:solidFill>
                  <a:srgbClr val="004992"/>
                </a:solidFill>
                <a:latin typeface="Tamil-Aiswarya"/>
              </a:rPr>
              <a:t>jPh;g;g</a:t>
            </a:r>
            <a:r>
              <a:rPr lang="en-US" dirty="0">
                <a:solidFill>
                  <a:srgbClr val="004992"/>
                </a:solidFill>
                <a:latin typeface="Tamil-Aiswarya"/>
              </a:rPr>
              <a:t>[fs; </a:t>
            </a:r>
            <a:r>
              <a:rPr lang="en-US" dirty="0" err="1">
                <a:solidFill>
                  <a:srgbClr val="004992"/>
                </a:solidFill>
                <a:latin typeface="Tamil-Aiswarya"/>
              </a:rPr>
              <a:t>tsu</a:t>
            </a:r>
            <a:r>
              <a:rPr lang="en-US" dirty="0">
                <a:solidFill>
                  <a:srgbClr val="004992"/>
                </a:solidFill>
                <a:latin typeface="Tamil-Aiswarya"/>
              </a:rPr>
              <a:t> </a:t>
            </a:r>
            <a:r>
              <a:rPr lang="en-US" dirty="0" err="1">
                <a:solidFill>
                  <a:srgbClr val="004992"/>
                </a:solidFill>
                <a:latin typeface="Tamil-Aiswarya"/>
              </a:rPr>
              <a:t>tHp</a:t>
            </a:r>
            <a:r>
              <a:rPr lang="en-US" dirty="0">
                <a:solidFill>
                  <a:srgbClr val="004992"/>
                </a:solidFill>
                <a:latin typeface="Tamil-Aiswarya"/>
              </a:rPr>
              <a:t> </a:t>
            </a:r>
            <a:r>
              <a:rPr lang="en-US" dirty="0" err="1">
                <a:solidFill>
                  <a:srgbClr val="004992"/>
                </a:solidFill>
                <a:latin typeface="Tamil-Aiswarya"/>
              </a:rPr>
              <a:t>tFf;Fk</a:t>
            </a:r>
            <a:r>
              <a:rPr lang="en-US" dirty="0">
                <a:solidFill>
                  <a:srgbClr val="004992"/>
                </a:solidFill>
                <a:latin typeface="Tamil-Aiswarya"/>
              </a:rPr>
              <a:t>;. </a:t>
            </a:r>
            <a:endParaRPr lang="de-DE" dirty="0">
              <a:solidFill>
                <a:srgbClr val="004992"/>
              </a:solidFill>
              <a:latin typeface="Tamil-Aiswarya"/>
            </a:endParaRPr>
          </a:p>
        </p:txBody>
      </p:sp>
      <p:sp>
        <p:nvSpPr>
          <p:cNvPr id="20" name="Caption_28"/>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21" name="Caption_27"/>
          <p:cNvSpPr>
            <a:spLocks noChangeArrowheads="1"/>
          </p:cNvSpPr>
          <p:nvPr/>
        </p:nvSpPr>
        <p:spPr bwMode="auto">
          <a:xfrm>
            <a:off x="5988235" y="1844824"/>
            <a:ext cx="579672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a:solidFill>
                  <a:srgbClr val="333333"/>
                </a:solidFill>
                <a:latin typeface="Tamil-Aiswarya"/>
              </a:rPr>
              <a:t>kw;Wk; cs;s tha;g;g[fs]</a:t>
            </a:r>
            <a:r>
              <a:rPr lang="de-DE" altLang="de-DE" sz="1800" b="0">
                <a:solidFill>
                  <a:srgbClr val="333333"/>
                </a:solidFill>
                <a:latin typeface="Calibri Light"/>
              </a:rPr>
              <a:t>:</a:t>
            </a:r>
            <a:endParaRPr lang="de-DE" altLang="de-DE" sz="1800" b="0" dirty="0">
              <a:solidFill>
                <a:srgbClr val="333333"/>
              </a:solidFill>
              <a:latin typeface="Calibri Light"/>
            </a:endParaRPr>
          </a:p>
        </p:txBody>
      </p:sp>
      <p:sp>
        <p:nvSpPr>
          <p:cNvPr id="5" name="Title 4"/>
          <p:cNvSpPr>
            <a:spLocks noGrp="1"/>
          </p:cNvSpPr>
          <p:nvPr>
            <p:ph type="title"/>
          </p:nvPr>
        </p:nvSpPr>
        <p:spPr/>
        <p:txBody>
          <a:bodyPr/>
          <a:lstStyle/>
          <a:p>
            <a:r>
              <a:rPr lang="en-US" sz="3600" dirty="0" err="1">
                <a:solidFill>
                  <a:srgbClr val="004992"/>
                </a:solidFill>
              </a:rPr>
              <a:t>tif</a:t>
            </a:r>
            <a:r>
              <a:rPr lang="en-US" sz="3600" dirty="0">
                <a:solidFill>
                  <a:srgbClr val="004992"/>
                </a:solidFill>
                <a:latin typeface="Calibri Light"/>
              </a:rPr>
              <a:t>:</a:t>
            </a:r>
            <a:r>
              <a:rPr lang="en-US" sz="3600" dirty="0">
                <a:solidFill>
                  <a:srgbClr val="004992"/>
                </a:solidFill>
              </a:rPr>
              <a:t> </a:t>
            </a:r>
            <a:r>
              <a:rPr lang="en-US" sz="3600" dirty="0" err="1">
                <a:solidFill>
                  <a:srgbClr val="004992"/>
                </a:solidFill>
              </a:rPr>
              <a:t>caphpd</a:t>
            </a:r>
            <a:r>
              <a:rPr lang="en-US" sz="3600" dirty="0">
                <a:solidFill>
                  <a:srgbClr val="004992"/>
                </a:solidFill>
              </a:rPr>
              <a:t>';fs;</a:t>
            </a:r>
            <a:r>
              <a:rPr lang="en-US" sz="3600" dirty="0">
                <a:solidFill>
                  <a:srgbClr val="004992"/>
                </a:solidFill>
                <a:latin typeface="Calibri Light"/>
              </a:rPr>
              <a:t>!</a:t>
            </a:r>
          </a:p>
        </p:txBody>
      </p:sp>
      <p:sp>
        <p:nvSpPr>
          <p:cNvPr id="24" name="Footer Placeholder 23"/>
          <p:cNvSpPr>
            <a:spLocks noGrp="1"/>
          </p:cNvSpPr>
          <p:nvPr>
            <p:ph type="ftr" sz="quarter" idx="11"/>
          </p:nvPr>
        </p:nvSpPr>
        <p:spPr/>
        <p:txBody>
          <a:bodyPr/>
          <a:lstStyle/>
          <a:p>
            <a:r>
              <a:rPr lang="de-DE"/>
              <a:t>kl]lhfhf]dpot] gapw]r]rp 3 – khWk; ek;gpf;iffs</a:t>
            </a:r>
            <a:endParaRPr lang="de-DE" dirty="0"/>
          </a:p>
        </p:txBody>
      </p:sp>
      <p:sp>
        <p:nvSpPr>
          <p:cNvPr id="25" name="Slide Number Placeholder 24"/>
          <p:cNvSpPr>
            <a:spLocks noGrp="1"/>
          </p:cNvSpPr>
          <p:nvPr>
            <p:ph type="sldNum" sz="quarter" idx="12"/>
          </p:nvPr>
        </p:nvSpPr>
        <p:spPr/>
        <p:txBody>
          <a:bodyPr/>
          <a:lstStyle/>
          <a:p>
            <a:fld id="{9B00EF49-7894-4F53-A8DD-F7DB3BFC5032}" type="slidenum">
              <a:rPr lang="de-DE" smtClean="0"/>
              <a:pPr/>
              <a:t>15</a:t>
            </a:fld>
            <a:endParaRPr lang="de-DE" dirty="0"/>
          </a:p>
        </p:txBody>
      </p:sp>
    </p:spTree>
    <p:extLst>
      <p:ext uri="{BB962C8B-B14F-4D97-AF65-F5344CB8AC3E}">
        <p14:creationId xmlns:p14="http://schemas.microsoft.com/office/powerpoint/2010/main" val="19886828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rPr>
              <a:t>gapw;rp</a:t>
            </a:r>
            <a:endParaRPr lang="en-US" sz="3600" dirty="0">
              <a:solidFill>
                <a:srgbClr val="004992"/>
              </a:solidFill>
            </a:endParaRPr>
          </a:p>
        </p:txBody>
      </p:sp>
      <p:sp>
        <p:nvSpPr>
          <p:cNvPr id="6" name="Content Placeholder 5"/>
          <p:cNvSpPr>
            <a:spLocks noGrp="1"/>
          </p:cNvSpPr>
          <p:nvPr>
            <p:ph idx="1"/>
          </p:nvPr>
        </p:nvSpPr>
        <p:spPr/>
        <p:txBody>
          <a:bodyPr/>
          <a:lstStyle/>
          <a:p>
            <a:pPr marL="342900" lvl="0" indent="-342900" defTabSz="914400">
              <a:buClr>
                <a:srgbClr val="333333"/>
              </a:buClr>
              <a:buFont typeface="WingDings"/>
              <a:buChar char=""/>
            </a:pPr>
            <a:r>
              <a:rPr lang="en-US" sz="2400">
                <a:solidFill>
                  <a:srgbClr val="333333"/>
                </a:solidFill>
              </a:rPr>
              <a:t>xU</a:t>
            </a:r>
            <a:r>
              <a:rPr lang="en-US" sz="2400" dirty="0">
                <a:solidFill>
                  <a:srgbClr val="333333"/>
                </a:solidFill>
              </a:rPr>
              <a:t> R{</a:t>
            </a:r>
            <a:r>
              <a:rPr lang="en-US" sz="2400" dirty="0" err="1">
                <a:solidFill>
                  <a:srgbClr val="333333"/>
                </a:solidFill>
              </a:rPr>
              <a:t>H;epiyia</a:t>
            </a:r>
            <a:r>
              <a:rPr lang="en-US" sz="2400" dirty="0">
                <a:solidFill>
                  <a:srgbClr val="333333"/>
                </a:solidFill>
              </a:rPr>
              <a:t> </a:t>
            </a:r>
            <a:r>
              <a:rPr lang="en-US" sz="2400" dirty="0" err="1">
                <a:solidFill>
                  <a:srgbClr val="333333"/>
                </a:solidFill>
              </a:rPr>
              <a:t>tpthpf;Fk</a:t>
            </a:r>
            <a:r>
              <a:rPr lang="en-US" sz="2400" dirty="0">
                <a:solidFill>
                  <a:srgbClr val="333333"/>
                </a:solidFill>
              </a:rPr>
              <a:t>; \</a:t>
            </a:r>
            <a:r>
              <a:rPr lang="en-US" sz="2400" dirty="0" err="1">
                <a:solidFill>
                  <a:srgbClr val="333333"/>
                </a:solidFill>
              </a:rPr>
              <a:t>d;W</a:t>
            </a:r>
            <a:r>
              <a:rPr lang="en-US" sz="2400" dirty="0">
                <a:solidFill>
                  <a:srgbClr val="333333"/>
                </a:solidFill>
              </a:rPr>
              <a:t> </a:t>
            </a:r>
            <a:r>
              <a:rPr lang="en-US" sz="2400" dirty="0" err="1">
                <a:solidFill>
                  <a:srgbClr val="333333"/>
                </a:solidFill>
              </a:rPr>
              <a:t>gl</a:t>
            </a:r>
            <a:r>
              <a:rPr lang="en-US" sz="2400" dirty="0">
                <a:solidFill>
                  <a:srgbClr val="333333"/>
                </a:solidFill>
              </a:rPr>
              <a:t>';fs; </a:t>
            </a:r>
            <a:r>
              <a:rPr lang="en-US" sz="2400" dirty="0" err="1">
                <a:solidFill>
                  <a:srgbClr val="333333"/>
                </a:solidFill>
              </a:rPr>
              <a:t>fhz;gpf;fg;gLk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mj;Jld</a:t>
            </a:r>
            <a:r>
              <a:rPr lang="en-US" sz="2400" dirty="0">
                <a:solidFill>
                  <a:srgbClr val="333333"/>
                </a:solidFill>
              </a:rPr>
              <a:t>; </a:t>
            </a:r>
            <a:r>
              <a:rPr lang="en-US" sz="2400" dirty="0" err="1">
                <a:solidFill>
                  <a:srgbClr val="333333"/>
                </a:solidFill>
              </a:rPr>
              <a:t>gy;ntW</a:t>
            </a:r>
            <a:r>
              <a:rPr lang="en-US" sz="2400" dirty="0">
                <a:solidFill>
                  <a:srgbClr val="333333"/>
                </a:solidFill>
              </a:rPr>
              <a:t> </a:t>
            </a:r>
            <a:r>
              <a:rPr lang="en-US" sz="2400" dirty="0" err="1">
                <a:solidFill>
                  <a:srgbClr val="333333"/>
                </a:solidFill>
              </a:rPr>
              <a:t>tpsf;f</a:t>
            </a:r>
            <a:r>
              <a:rPr lang="en-US" sz="2400" dirty="0">
                <a:solidFill>
                  <a:srgbClr val="333333"/>
                </a:solidFill>
              </a:rPr>
              <a:t>';fs; </a:t>
            </a:r>
            <a:r>
              <a:rPr lang="en-US" sz="2400" err="1">
                <a:solidFill>
                  <a:srgbClr val="333333"/>
                </a:solidFill>
              </a:rPr>
              <a:t>bfhLf;fg</a:t>
            </a:r>
            <a:r>
              <a:rPr lang="en-US" sz="2400">
                <a:solidFill>
                  <a:srgbClr val="333333"/>
                </a:solidFill>
              </a:rPr>
              <a:t>]</a:t>
            </a:r>
            <a:r>
              <a:rPr lang="en-US" sz="2400" err="1">
                <a:solidFill>
                  <a:srgbClr val="333333"/>
                </a:solidFill>
              </a:rPr>
              <a:t>gl</a:t>
            </a:r>
            <a:r>
              <a:rPr lang="en-US" sz="2400">
                <a:solidFill>
                  <a:srgbClr val="333333"/>
                </a:solidFill>
              </a:rPr>
              <a:t>]</a:t>
            </a:r>
            <a:r>
              <a:rPr lang="en-US" sz="2400" err="1">
                <a:solidFill>
                  <a:srgbClr val="333333"/>
                </a:solidFill>
              </a:rPr>
              <a:t>oUf;Fk</a:t>
            </a:r>
            <a:r>
              <a:rPr lang="en-US" sz="2400">
                <a:solidFill>
                  <a:srgbClr val="333333"/>
                </a:solidFill>
              </a:rPr>
              <a:t>]</a:t>
            </a:r>
            <a:r>
              <a:rPr lang="en-US" sz="2400">
                <a:solidFill>
                  <a:srgbClr val="333333"/>
                </a:solidFill>
                <a:ea typeface="Verdana" panose="020B0604030504040204" pitchFamily="34" charset="0"/>
                <a:cs typeface="Verdana" panose="020B0604030504040204" pitchFamily="34" charset="0"/>
              </a:rPr>
              <a:t>.</a:t>
            </a:r>
            <a:endParaRPr lang="en-US" sz="2400" dirty="0"/>
          </a:p>
        </p:txBody>
      </p:sp>
      <p:sp>
        <p:nvSpPr>
          <p:cNvPr id="9" name="Footer Placeholder 8"/>
          <p:cNvSpPr>
            <a:spLocks noGrp="1"/>
          </p:cNvSpPr>
          <p:nvPr>
            <p:ph type="ftr" sz="quarter" idx="11"/>
          </p:nvPr>
        </p:nvSpPr>
        <p:spPr/>
        <p:txBody>
          <a:bodyPr/>
          <a:lstStyle/>
          <a:p>
            <a:r>
              <a:rPr lang="de-DE"/>
              <a:t>kl]lhfhf]dpot] gapw]r]rp 3 – khWk; ek;gpf;iffs</a:t>
            </a:r>
            <a:endParaRPr lang="de-DE" dirty="0"/>
          </a:p>
        </p:txBody>
      </p:sp>
      <p:sp>
        <p:nvSpPr>
          <p:cNvPr id="10" name="Slide Number Placeholder 9"/>
          <p:cNvSpPr>
            <a:spLocks noGrp="1"/>
          </p:cNvSpPr>
          <p:nvPr>
            <p:ph type="sldNum" sz="quarter" idx="12"/>
          </p:nvPr>
        </p:nvSpPr>
        <p:spPr/>
        <p:txBody>
          <a:bodyPr/>
          <a:lstStyle/>
          <a:p>
            <a:fld id="{9B00EF49-7894-4F53-A8DD-F7DB3BFC5032}" type="slidenum">
              <a:rPr lang="de-DE" smtClean="0"/>
              <a:pPr/>
              <a:t>16</a:t>
            </a:fld>
            <a:endParaRPr lang="de-DE" dirty="0"/>
          </a:p>
        </p:txBody>
      </p:sp>
    </p:spTree>
    <p:extLst>
      <p:ext uri="{BB962C8B-B14F-4D97-AF65-F5344CB8AC3E}">
        <p14:creationId xmlns:p14="http://schemas.microsoft.com/office/powerpoint/2010/main" val="13312384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rPr>
              <a:t>gapw;rp</a:t>
            </a:r>
            <a:endParaRPr lang="en-US" sz="3600" dirty="0">
              <a:solidFill>
                <a:srgbClr val="004992"/>
              </a:solidFill>
            </a:endParaRPr>
          </a:p>
        </p:txBody>
      </p:sp>
      <p:sp>
        <p:nvSpPr>
          <p:cNvPr id="6" name="Content Placeholder 5"/>
          <p:cNvSpPr>
            <a:spLocks noGrp="1"/>
          </p:cNvSpPr>
          <p:nvPr>
            <p:ph idx="1"/>
          </p:nvPr>
        </p:nvSpPr>
        <p:spPr/>
        <p:txBody>
          <a:bodyPr/>
          <a:lstStyle/>
          <a:p>
            <a:pPr marL="342900" lvl="0" indent="-342900" defTabSz="914400">
              <a:buClr>
                <a:srgbClr val="333333"/>
              </a:buClr>
              <a:buFont typeface="WingDings"/>
              <a:buChar char=""/>
            </a:pPr>
            <a:r>
              <a:rPr lang="en-US" sz="2400">
                <a:solidFill>
                  <a:srgbClr val="333333"/>
                </a:solidFill>
              </a:rPr>
              <a:t>xU</a:t>
            </a:r>
            <a:r>
              <a:rPr lang="en-US" sz="2400" dirty="0">
                <a:solidFill>
                  <a:srgbClr val="333333"/>
                </a:solidFill>
              </a:rPr>
              <a:t> R{</a:t>
            </a:r>
            <a:r>
              <a:rPr lang="en-US" sz="2400" dirty="0" err="1">
                <a:solidFill>
                  <a:srgbClr val="333333"/>
                </a:solidFill>
              </a:rPr>
              <a:t>H;epiyia</a:t>
            </a:r>
            <a:r>
              <a:rPr lang="en-US" sz="2400" dirty="0">
                <a:solidFill>
                  <a:srgbClr val="333333"/>
                </a:solidFill>
              </a:rPr>
              <a:t> </a:t>
            </a:r>
            <a:r>
              <a:rPr lang="en-US" sz="2400" dirty="0" err="1">
                <a:solidFill>
                  <a:srgbClr val="333333"/>
                </a:solidFill>
              </a:rPr>
              <a:t>tpthpf;Fk</a:t>
            </a:r>
            <a:r>
              <a:rPr lang="en-US" sz="2400" dirty="0">
                <a:solidFill>
                  <a:srgbClr val="333333"/>
                </a:solidFill>
              </a:rPr>
              <a:t>; \</a:t>
            </a:r>
            <a:r>
              <a:rPr lang="en-US" sz="2400" dirty="0" err="1">
                <a:solidFill>
                  <a:srgbClr val="333333"/>
                </a:solidFill>
              </a:rPr>
              <a:t>d;W</a:t>
            </a:r>
            <a:r>
              <a:rPr lang="en-US" sz="2400" dirty="0">
                <a:solidFill>
                  <a:srgbClr val="333333"/>
                </a:solidFill>
              </a:rPr>
              <a:t> </a:t>
            </a:r>
            <a:r>
              <a:rPr lang="en-US" sz="2400" dirty="0" err="1">
                <a:solidFill>
                  <a:srgbClr val="333333"/>
                </a:solidFill>
              </a:rPr>
              <a:t>gl</a:t>
            </a:r>
            <a:r>
              <a:rPr lang="en-US" sz="2400" dirty="0">
                <a:solidFill>
                  <a:srgbClr val="333333"/>
                </a:solidFill>
              </a:rPr>
              <a:t>';fs; </a:t>
            </a:r>
            <a:r>
              <a:rPr lang="en-US" sz="2400" dirty="0" err="1">
                <a:solidFill>
                  <a:srgbClr val="333333"/>
                </a:solidFill>
              </a:rPr>
              <a:t>fhz;gpf;fg;gLk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mj;Jld</a:t>
            </a:r>
            <a:r>
              <a:rPr lang="en-US" sz="2400" dirty="0">
                <a:solidFill>
                  <a:srgbClr val="333333"/>
                </a:solidFill>
              </a:rPr>
              <a:t>; </a:t>
            </a:r>
            <a:r>
              <a:rPr lang="en-US" sz="2400" dirty="0" err="1">
                <a:solidFill>
                  <a:srgbClr val="333333"/>
                </a:solidFill>
              </a:rPr>
              <a:t>gy;ntW</a:t>
            </a:r>
            <a:r>
              <a:rPr lang="en-US" sz="2400" dirty="0">
                <a:solidFill>
                  <a:srgbClr val="333333"/>
                </a:solidFill>
              </a:rPr>
              <a:t> </a:t>
            </a:r>
            <a:r>
              <a:rPr lang="en-US" sz="2400" dirty="0" err="1">
                <a:solidFill>
                  <a:srgbClr val="333333"/>
                </a:solidFill>
              </a:rPr>
              <a:t>tpsf;f</a:t>
            </a:r>
            <a:r>
              <a:rPr lang="en-US" sz="2400" dirty="0">
                <a:solidFill>
                  <a:srgbClr val="333333"/>
                </a:solidFill>
              </a:rPr>
              <a:t>';fs; </a:t>
            </a:r>
            <a:r>
              <a:rPr lang="en-US" sz="2400" dirty="0" err="1">
                <a:solidFill>
                  <a:srgbClr val="333333"/>
                </a:solidFill>
              </a:rPr>
              <a:t>bfhLf;fg</a:t>
            </a:r>
            <a:r>
              <a:rPr lang="en-US" sz="2400" dirty="0">
                <a:solidFill>
                  <a:srgbClr val="333333"/>
                </a:solidFill>
              </a:rPr>
              <a:t>]</a:t>
            </a:r>
            <a:r>
              <a:rPr lang="en-US" sz="2400" dirty="0" err="1">
                <a:solidFill>
                  <a:srgbClr val="333333"/>
                </a:solidFill>
              </a:rPr>
              <a:t>gl</a:t>
            </a:r>
            <a:r>
              <a:rPr lang="en-US" sz="2400" dirty="0">
                <a:solidFill>
                  <a:srgbClr val="333333"/>
                </a:solidFill>
              </a:rPr>
              <a:t>]</a:t>
            </a:r>
            <a:r>
              <a:rPr lang="en-US" sz="2400" dirty="0" err="1">
                <a:solidFill>
                  <a:srgbClr val="333333"/>
                </a:solidFill>
              </a:rPr>
              <a:t>oUf;Fk</a:t>
            </a:r>
            <a:r>
              <a:rPr lang="en-US" sz="2400" dirty="0">
                <a:solidFill>
                  <a:srgbClr val="333333"/>
                </a:solidFill>
              </a:rPr>
              <a:t>]</a:t>
            </a:r>
            <a:r>
              <a:rPr lang="en-US" sz="2400" dirty="0">
                <a:solidFill>
                  <a:srgbClr val="333333"/>
                </a:solidFill>
                <a:ea typeface="Verdana" panose="020B0604030504040204" pitchFamily="34" charset="0"/>
                <a:cs typeface="Verdana" panose="020B0604030504040204" pitchFamily="34" charset="0"/>
              </a:rPr>
              <a:t>.</a:t>
            </a:r>
          </a:p>
          <a:p>
            <a:pPr marL="342900" lvl="0" indent="-342900" defTabSz="914400">
              <a:buClr>
                <a:srgbClr val="333333"/>
              </a:buClr>
              <a:buFont typeface="WingDings"/>
              <a:buChar char=""/>
            </a:pPr>
            <a:r>
              <a:rPr lang="en-US" sz="2400" dirty="0" err="1">
                <a:solidFill>
                  <a:srgbClr val="333333"/>
                </a:solidFill>
              </a:rPr>
              <a:t>gl</a:t>
            </a:r>
            <a:r>
              <a:rPr lang="en-US" sz="2400" dirty="0">
                <a:solidFill>
                  <a:srgbClr val="333333"/>
                </a:solidFill>
              </a:rPr>
              <a:t>';fs; </a:t>
            </a:r>
            <a:r>
              <a:rPr lang="en-US" sz="2400" dirty="0" err="1">
                <a:solidFill>
                  <a:srgbClr val="333333"/>
                </a:solidFill>
              </a:rPr>
              <a:t>gpd;ndhf;fp</a:t>
            </a:r>
            <a:r>
              <a:rPr lang="en-US" sz="2400" dirty="0">
                <a:solidFill>
                  <a:srgbClr val="333333"/>
                </a:solidFill>
              </a:rPr>
              <a:t> </a:t>
            </a:r>
            <a:r>
              <a:rPr lang="en-US" sz="2400" dirty="0" err="1">
                <a:solidFill>
                  <a:srgbClr val="333333"/>
                </a:solidFill>
              </a:rPr>
              <a:t>fhl</a:t>
            </a:r>
            <a:r>
              <a:rPr lang="en-US" sz="2400" dirty="0">
                <a:solidFill>
                  <a:srgbClr val="333333"/>
                </a:solidFill>
              </a:rPr>
              <a:t>]</a:t>
            </a:r>
            <a:r>
              <a:rPr lang="en-US" sz="2400" dirty="0" err="1">
                <a:solidFill>
                  <a:srgbClr val="333333"/>
                </a:solidFill>
              </a:rPr>
              <a:t>lg</a:t>
            </a:r>
            <a:r>
              <a:rPr lang="en-US" sz="2400" dirty="0">
                <a:solidFill>
                  <a:srgbClr val="333333"/>
                </a:solidFill>
              </a:rPr>
              <a:t>]</a:t>
            </a:r>
            <a:r>
              <a:rPr lang="en-US" sz="2400" dirty="0" err="1">
                <a:solidFill>
                  <a:srgbClr val="333333"/>
                </a:solidFill>
              </a:rPr>
              <a:t>gLk</a:t>
            </a:r>
            <a:r>
              <a:rPr lang="en-US" sz="2400" dirty="0">
                <a:solidFill>
                  <a:srgbClr val="333333"/>
                </a:solidFill>
              </a:rPr>
              <a:t>]. ,</a:t>
            </a:r>
            <a:r>
              <a:rPr lang="en-US" sz="2400" dirty="0" err="1">
                <a:solidFill>
                  <a:srgbClr val="333333"/>
                </a:solidFill>
              </a:rPr>
              <a:t>Wjp</a:t>
            </a:r>
            <a:r>
              <a:rPr lang="en-US" sz="2400" dirty="0">
                <a:solidFill>
                  <a:srgbClr val="333333"/>
                </a:solidFill>
              </a:rPr>
              <a:t> </a:t>
            </a:r>
            <a:r>
              <a:rPr lang="en-US" sz="2400" dirty="0" err="1">
                <a:solidFill>
                  <a:srgbClr val="333333"/>
                </a:solidFill>
              </a:rPr>
              <a:t>epfH;t</a:t>
            </a:r>
            <a:r>
              <a:rPr lang="en-US" sz="2400" dirty="0">
                <a:solidFill>
                  <a:srgbClr val="333333"/>
                </a:solidFill>
              </a:rPr>
              <a:t>[ </a:t>
            </a:r>
            <a:r>
              <a:rPr lang="en-US" sz="2400" dirty="0" err="1">
                <a:solidFill>
                  <a:srgbClr val="333333"/>
                </a:solidFill>
              </a:rPr>
              <a:t>Kjypy</a:t>
            </a:r>
            <a:r>
              <a:rPr lang="en-US" sz="2400" dirty="0">
                <a:solidFill>
                  <a:srgbClr val="333333"/>
                </a:solidFill>
              </a:rPr>
              <a:t>; </a:t>
            </a:r>
            <a:r>
              <a:rPr lang="en-US" sz="2400" dirty="0" err="1">
                <a:solidFill>
                  <a:srgbClr val="333333"/>
                </a:solidFill>
              </a:rPr>
              <a:t>fhl</a:t>
            </a:r>
            <a:r>
              <a:rPr lang="en-US" sz="2400" dirty="0">
                <a:solidFill>
                  <a:srgbClr val="333333"/>
                </a:solidFill>
              </a:rPr>
              <a:t>]</a:t>
            </a:r>
            <a:r>
              <a:rPr lang="en-US" sz="2400" dirty="0" err="1">
                <a:solidFill>
                  <a:srgbClr val="333333"/>
                </a:solidFill>
              </a:rPr>
              <a:t>lg</a:t>
            </a:r>
            <a:r>
              <a:rPr lang="en-US" sz="2400" dirty="0">
                <a:solidFill>
                  <a:srgbClr val="333333"/>
                </a:solidFill>
              </a:rPr>
              <a:t>]</a:t>
            </a:r>
            <a:r>
              <a:rPr lang="en-US" sz="2400" dirty="0" err="1">
                <a:solidFill>
                  <a:srgbClr val="333333"/>
                </a:solidFill>
              </a:rPr>
              <a:t>gLk</a:t>
            </a:r>
            <a:r>
              <a:rPr lang="en-US" sz="2400">
                <a:solidFill>
                  <a:srgbClr val="333333"/>
                </a:solidFill>
              </a:rPr>
              <a:t>;</a:t>
            </a:r>
            <a:r>
              <a:rPr lang="en-US" sz="2400">
                <a:solidFill>
                  <a:srgbClr val="333333"/>
                </a:solidFill>
                <a:ea typeface="Verdana" panose="020B0604030504040204" pitchFamily="34" charset="0"/>
                <a:cs typeface="Verdana" panose="020B0604030504040204" pitchFamily="34" charset="0"/>
              </a:rPr>
              <a:t>.</a:t>
            </a:r>
            <a:r>
              <a:rPr lang="en-US" sz="2400">
                <a:solidFill>
                  <a:srgbClr val="333333"/>
                </a:solidFill>
              </a:rPr>
              <a:t> </a:t>
            </a:r>
            <a:endParaRPr lang="en-US" sz="2400" dirty="0"/>
          </a:p>
        </p:txBody>
      </p:sp>
      <p:sp>
        <p:nvSpPr>
          <p:cNvPr id="5" name="Footer Placeholder 4"/>
          <p:cNvSpPr>
            <a:spLocks noGrp="1"/>
          </p:cNvSpPr>
          <p:nvPr>
            <p:ph type="ftr" sz="quarter" idx="11"/>
          </p:nvPr>
        </p:nvSpPr>
        <p:spPr/>
        <p:txBody>
          <a:bodyPr/>
          <a:lstStyle/>
          <a:p>
            <a:r>
              <a:rPr lang="de-DE"/>
              <a:t>kl]lhfhf]dpot] gapw]r]rp 3 – khWk; ek;gpf;iffs</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17</a:t>
            </a:fld>
            <a:endParaRPr lang="de-DE" dirty="0"/>
          </a:p>
        </p:txBody>
      </p:sp>
    </p:spTree>
    <p:extLst>
      <p:ext uri="{BB962C8B-B14F-4D97-AF65-F5344CB8AC3E}">
        <p14:creationId xmlns:p14="http://schemas.microsoft.com/office/powerpoint/2010/main" val="28486326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rPr>
              <a:t>gapw;rp</a:t>
            </a:r>
            <a:endParaRPr lang="en-US" sz="3600" dirty="0">
              <a:solidFill>
                <a:srgbClr val="004992"/>
              </a:solidFill>
            </a:endParaRPr>
          </a:p>
        </p:txBody>
      </p:sp>
      <p:sp>
        <p:nvSpPr>
          <p:cNvPr id="6" name="Content Placeholder 5"/>
          <p:cNvSpPr>
            <a:spLocks noGrp="1"/>
          </p:cNvSpPr>
          <p:nvPr>
            <p:ph idx="1"/>
          </p:nvPr>
        </p:nvSpPr>
        <p:spPr/>
        <p:txBody>
          <a:bodyPr/>
          <a:lstStyle/>
          <a:p>
            <a:pPr marL="342900" lvl="0" indent="-342900" defTabSz="914400">
              <a:buClr>
                <a:srgbClr val="333333"/>
              </a:buClr>
              <a:buFont typeface="WingDings"/>
              <a:buChar char=""/>
            </a:pPr>
            <a:r>
              <a:rPr lang="en-US" sz="2400">
                <a:solidFill>
                  <a:srgbClr val="333333"/>
                </a:solidFill>
              </a:rPr>
              <a:t>xU</a:t>
            </a:r>
            <a:r>
              <a:rPr lang="en-US" sz="2400" dirty="0">
                <a:solidFill>
                  <a:srgbClr val="333333"/>
                </a:solidFill>
              </a:rPr>
              <a:t> R{</a:t>
            </a:r>
            <a:r>
              <a:rPr lang="en-US" sz="2400" dirty="0" err="1">
                <a:solidFill>
                  <a:srgbClr val="333333"/>
                </a:solidFill>
              </a:rPr>
              <a:t>H;epiyia</a:t>
            </a:r>
            <a:r>
              <a:rPr lang="en-US" sz="2400" dirty="0">
                <a:solidFill>
                  <a:srgbClr val="333333"/>
                </a:solidFill>
              </a:rPr>
              <a:t> </a:t>
            </a:r>
            <a:r>
              <a:rPr lang="en-US" sz="2400" dirty="0" err="1">
                <a:solidFill>
                  <a:srgbClr val="333333"/>
                </a:solidFill>
              </a:rPr>
              <a:t>tpthpf;Fk</a:t>
            </a:r>
            <a:r>
              <a:rPr lang="en-US" sz="2400" dirty="0">
                <a:solidFill>
                  <a:srgbClr val="333333"/>
                </a:solidFill>
              </a:rPr>
              <a:t>; \</a:t>
            </a:r>
            <a:r>
              <a:rPr lang="en-US" sz="2400" dirty="0" err="1">
                <a:solidFill>
                  <a:srgbClr val="333333"/>
                </a:solidFill>
              </a:rPr>
              <a:t>d;W</a:t>
            </a:r>
            <a:r>
              <a:rPr lang="en-US" sz="2400" dirty="0">
                <a:solidFill>
                  <a:srgbClr val="333333"/>
                </a:solidFill>
              </a:rPr>
              <a:t> </a:t>
            </a:r>
            <a:r>
              <a:rPr lang="en-US" sz="2400" dirty="0" err="1">
                <a:solidFill>
                  <a:srgbClr val="333333"/>
                </a:solidFill>
              </a:rPr>
              <a:t>gl</a:t>
            </a:r>
            <a:r>
              <a:rPr lang="en-US" sz="2400" dirty="0">
                <a:solidFill>
                  <a:srgbClr val="333333"/>
                </a:solidFill>
              </a:rPr>
              <a:t>';fs; </a:t>
            </a:r>
            <a:r>
              <a:rPr lang="en-US" sz="2400" dirty="0" err="1">
                <a:solidFill>
                  <a:srgbClr val="333333"/>
                </a:solidFill>
              </a:rPr>
              <a:t>fhz;gpf;fg;gLk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mj;Jld</a:t>
            </a:r>
            <a:r>
              <a:rPr lang="en-US" sz="2400" dirty="0">
                <a:solidFill>
                  <a:srgbClr val="333333"/>
                </a:solidFill>
              </a:rPr>
              <a:t>; </a:t>
            </a:r>
            <a:r>
              <a:rPr lang="en-US" sz="2400" dirty="0" err="1">
                <a:solidFill>
                  <a:srgbClr val="333333"/>
                </a:solidFill>
              </a:rPr>
              <a:t>gy;ntW</a:t>
            </a:r>
            <a:r>
              <a:rPr lang="en-US" sz="2400" dirty="0">
                <a:solidFill>
                  <a:srgbClr val="333333"/>
                </a:solidFill>
              </a:rPr>
              <a:t> </a:t>
            </a:r>
            <a:r>
              <a:rPr lang="en-US" sz="2400" dirty="0" err="1">
                <a:solidFill>
                  <a:srgbClr val="333333"/>
                </a:solidFill>
              </a:rPr>
              <a:t>tpsf;f</a:t>
            </a:r>
            <a:r>
              <a:rPr lang="en-US" sz="2400" dirty="0">
                <a:solidFill>
                  <a:srgbClr val="333333"/>
                </a:solidFill>
              </a:rPr>
              <a:t>';fs; </a:t>
            </a:r>
            <a:r>
              <a:rPr lang="en-US" sz="2400" dirty="0" err="1">
                <a:solidFill>
                  <a:srgbClr val="333333"/>
                </a:solidFill>
              </a:rPr>
              <a:t>bfhLf;fg</a:t>
            </a:r>
            <a:r>
              <a:rPr lang="en-US" sz="2400" dirty="0">
                <a:solidFill>
                  <a:srgbClr val="333333"/>
                </a:solidFill>
              </a:rPr>
              <a:t>]</a:t>
            </a:r>
            <a:r>
              <a:rPr lang="en-US" sz="2400" dirty="0" err="1">
                <a:solidFill>
                  <a:srgbClr val="333333"/>
                </a:solidFill>
              </a:rPr>
              <a:t>gl</a:t>
            </a:r>
            <a:r>
              <a:rPr lang="en-US" sz="2400" dirty="0">
                <a:solidFill>
                  <a:srgbClr val="333333"/>
                </a:solidFill>
              </a:rPr>
              <a:t>]</a:t>
            </a:r>
            <a:r>
              <a:rPr lang="en-US" sz="2400" dirty="0" err="1">
                <a:solidFill>
                  <a:srgbClr val="333333"/>
                </a:solidFill>
              </a:rPr>
              <a:t>oUf;Fk</a:t>
            </a:r>
            <a:r>
              <a:rPr lang="en-US" sz="2400" dirty="0">
                <a:solidFill>
                  <a:srgbClr val="333333"/>
                </a:solidFill>
              </a:rPr>
              <a:t>]</a:t>
            </a:r>
            <a:r>
              <a:rPr lang="en-US" sz="2400" dirty="0">
                <a:solidFill>
                  <a:srgbClr val="333333"/>
                </a:solidFill>
                <a:ea typeface="Verdana" panose="020B0604030504040204" pitchFamily="34" charset="0"/>
                <a:cs typeface="Verdana" panose="020B0604030504040204" pitchFamily="34" charset="0"/>
              </a:rPr>
              <a:t>.</a:t>
            </a:r>
          </a:p>
          <a:p>
            <a:pPr marL="342900" lvl="0" indent="-342900" defTabSz="914400">
              <a:buClr>
                <a:srgbClr val="333333"/>
              </a:buClr>
              <a:buFont typeface="WingDings"/>
              <a:buChar char=""/>
            </a:pPr>
            <a:r>
              <a:rPr lang="en-US" sz="2400" dirty="0" err="1">
                <a:solidFill>
                  <a:srgbClr val="333333"/>
                </a:solidFill>
              </a:rPr>
              <a:t>gl</a:t>
            </a:r>
            <a:r>
              <a:rPr lang="en-US" sz="2400" dirty="0">
                <a:solidFill>
                  <a:srgbClr val="333333"/>
                </a:solidFill>
              </a:rPr>
              <a:t>';fs; </a:t>
            </a:r>
            <a:r>
              <a:rPr lang="en-US" sz="2400" dirty="0" err="1">
                <a:solidFill>
                  <a:srgbClr val="333333"/>
                </a:solidFill>
              </a:rPr>
              <a:t>gpd;ndhf;fp</a:t>
            </a:r>
            <a:r>
              <a:rPr lang="en-US" sz="2400" dirty="0">
                <a:solidFill>
                  <a:srgbClr val="333333"/>
                </a:solidFill>
              </a:rPr>
              <a:t> </a:t>
            </a:r>
            <a:r>
              <a:rPr lang="en-US" sz="2400" dirty="0" err="1">
                <a:solidFill>
                  <a:srgbClr val="333333"/>
                </a:solidFill>
              </a:rPr>
              <a:t>fhl</a:t>
            </a:r>
            <a:r>
              <a:rPr lang="en-US" sz="2400" dirty="0">
                <a:solidFill>
                  <a:srgbClr val="333333"/>
                </a:solidFill>
              </a:rPr>
              <a:t>]</a:t>
            </a:r>
            <a:r>
              <a:rPr lang="en-US" sz="2400" dirty="0" err="1">
                <a:solidFill>
                  <a:srgbClr val="333333"/>
                </a:solidFill>
              </a:rPr>
              <a:t>lg</a:t>
            </a:r>
            <a:r>
              <a:rPr lang="en-US" sz="2400" dirty="0">
                <a:solidFill>
                  <a:srgbClr val="333333"/>
                </a:solidFill>
              </a:rPr>
              <a:t>]</a:t>
            </a:r>
            <a:r>
              <a:rPr lang="en-US" sz="2400" dirty="0" err="1">
                <a:solidFill>
                  <a:srgbClr val="333333"/>
                </a:solidFill>
              </a:rPr>
              <a:t>gLk</a:t>
            </a:r>
            <a:r>
              <a:rPr lang="en-US" sz="2400" dirty="0">
                <a:solidFill>
                  <a:srgbClr val="333333"/>
                </a:solidFill>
              </a:rPr>
              <a:t>]. ,</a:t>
            </a:r>
            <a:r>
              <a:rPr lang="en-US" sz="2400" dirty="0" err="1">
                <a:solidFill>
                  <a:srgbClr val="333333"/>
                </a:solidFill>
              </a:rPr>
              <a:t>Wjp</a:t>
            </a:r>
            <a:r>
              <a:rPr lang="en-US" sz="2400" dirty="0">
                <a:solidFill>
                  <a:srgbClr val="333333"/>
                </a:solidFill>
              </a:rPr>
              <a:t> </a:t>
            </a:r>
            <a:r>
              <a:rPr lang="en-US" sz="2400" dirty="0" err="1">
                <a:solidFill>
                  <a:srgbClr val="333333"/>
                </a:solidFill>
              </a:rPr>
              <a:t>epfH;t</a:t>
            </a:r>
            <a:r>
              <a:rPr lang="en-US" sz="2400" dirty="0">
                <a:solidFill>
                  <a:srgbClr val="333333"/>
                </a:solidFill>
              </a:rPr>
              <a:t>[ </a:t>
            </a:r>
            <a:r>
              <a:rPr lang="en-US" sz="2400" dirty="0" err="1">
                <a:solidFill>
                  <a:srgbClr val="333333"/>
                </a:solidFill>
              </a:rPr>
              <a:t>Kjypy</a:t>
            </a:r>
            <a:r>
              <a:rPr lang="en-US" sz="2400" dirty="0">
                <a:solidFill>
                  <a:srgbClr val="333333"/>
                </a:solidFill>
              </a:rPr>
              <a:t>; </a:t>
            </a:r>
            <a:r>
              <a:rPr lang="en-US" sz="2400" dirty="0" err="1">
                <a:solidFill>
                  <a:srgbClr val="333333"/>
                </a:solidFill>
              </a:rPr>
              <a:t>fhl</a:t>
            </a:r>
            <a:r>
              <a:rPr lang="en-US" sz="2400" dirty="0">
                <a:solidFill>
                  <a:srgbClr val="333333"/>
                </a:solidFill>
              </a:rPr>
              <a:t>]</a:t>
            </a:r>
            <a:r>
              <a:rPr lang="en-US" sz="2400" dirty="0" err="1">
                <a:solidFill>
                  <a:srgbClr val="333333"/>
                </a:solidFill>
              </a:rPr>
              <a:t>lg</a:t>
            </a:r>
            <a:r>
              <a:rPr lang="en-US" sz="2400" dirty="0">
                <a:solidFill>
                  <a:srgbClr val="333333"/>
                </a:solidFill>
              </a:rPr>
              <a:t>]</a:t>
            </a:r>
            <a:r>
              <a:rPr lang="en-US" sz="2400" dirty="0" err="1">
                <a:solidFill>
                  <a:srgbClr val="333333"/>
                </a:solidFill>
              </a:rPr>
              <a:t>gLk</a:t>
            </a:r>
            <a:r>
              <a:rPr lang="en-US" sz="2400" dirty="0">
                <a:solidFill>
                  <a:srgbClr val="333333"/>
                </a:solidFill>
              </a:rPr>
              <a:t>;</a:t>
            </a:r>
            <a:r>
              <a:rPr lang="en-US" sz="2400" dirty="0">
                <a:solidFill>
                  <a:srgbClr val="333333"/>
                </a:solidFill>
                <a:ea typeface="Verdana" panose="020B0604030504040204" pitchFamily="34" charset="0"/>
                <a:cs typeface="Verdana" panose="020B0604030504040204" pitchFamily="34" charset="0"/>
              </a:rPr>
              <a:t>.</a:t>
            </a:r>
            <a:r>
              <a:rPr lang="en-US" sz="2400" dirty="0">
                <a:solidFill>
                  <a:srgbClr val="333333"/>
                </a:solidFill>
              </a:rPr>
              <a:t> </a:t>
            </a:r>
          </a:p>
          <a:p>
            <a:pPr marL="342900" lvl="0" indent="-342900" defTabSz="914400">
              <a:buClr>
                <a:srgbClr val="333333"/>
              </a:buClr>
              <a:buFont typeface="WingDings"/>
              <a:buChar char=""/>
            </a:pPr>
            <a:r>
              <a:rPr lang="en-US" sz="2400" dirty="0" err="1">
                <a:solidFill>
                  <a:srgbClr val="333333"/>
                </a:solidFill>
              </a:rPr>
              <a:t>xU</a:t>
            </a:r>
            <a:r>
              <a:rPr lang="en-US" sz="2400" dirty="0">
                <a:solidFill>
                  <a:srgbClr val="333333"/>
                </a:solidFill>
              </a:rPr>
              <a:t> </a:t>
            </a:r>
            <a:r>
              <a:rPr lang="en-US" sz="2400" dirty="0" err="1">
                <a:solidFill>
                  <a:srgbClr val="333333"/>
                </a:solidFill>
              </a:rPr>
              <a:t>glj;ij</a:t>
            </a:r>
            <a:r>
              <a:rPr lang="en-US" sz="2400" dirty="0">
                <a:solidFill>
                  <a:srgbClr val="333333"/>
                </a:solidFill>
              </a:rPr>
              <a:t> </a:t>
            </a:r>
            <a:r>
              <a:rPr lang="en-US" sz="2400" dirty="0" err="1">
                <a:solidFill>
                  <a:srgbClr val="333333"/>
                </a:solidFill>
              </a:rPr>
              <a:t>fhl</a:t>
            </a:r>
            <a:r>
              <a:rPr lang="en-US" sz="2400" dirty="0">
                <a:solidFill>
                  <a:srgbClr val="333333"/>
                </a:solidFill>
              </a:rPr>
              <a:t>]</a:t>
            </a:r>
            <a:r>
              <a:rPr lang="en-US" sz="2400" dirty="0" err="1">
                <a:solidFill>
                  <a:srgbClr val="333333"/>
                </a:solidFill>
              </a:rPr>
              <a:t>oa</a:t>
            </a:r>
            <a:r>
              <a:rPr lang="en-US" sz="2400" dirty="0">
                <a:solidFill>
                  <a:srgbClr val="333333"/>
                </a:solidFill>
              </a:rPr>
              <a:t> </a:t>
            </a:r>
            <a:r>
              <a:rPr lang="en-US" sz="2400" dirty="0" err="1">
                <a:solidFill>
                  <a:srgbClr val="333333"/>
                </a:solidFill>
              </a:rPr>
              <a:t>gpwF</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fPnH</a:t>
            </a:r>
            <a:r>
              <a:rPr lang="en-US" sz="2400" dirty="0">
                <a:solidFill>
                  <a:srgbClr val="333333"/>
                </a:solidFill>
              </a:rPr>
              <a:t> </a:t>
            </a:r>
            <a:r>
              <a:rPr lang="en-US" sz="2400" dirty="0" err="1">
                <a:solidFill>
                  <a:srgbClr val="333333"/>
                </a:solidFill>
              </a:rPr>
              <a:t>bfhLf;fg</a:t>
            </a:r>
            <a:r>
              <a:rPr lang="en-US" sz="2400" dirty="0">
                <a:solidFill>
                  <a:srgbClr val="333333"/>
                </a:solidFill>
              </a:rPr>
              <a:t>]</a:t>
            </a:r>
            <a:r>
              <a:rPr lang="en-US" sz="2400" dirty="0" err="1">
                <a:solidFill>
                  <a:srgbClr val="333333"/>
                </a:solidFill>
              </a:rPr>
              <a:t>gl</a:t>
            </a:r>
            <a:r>
              <a:rPr lang="en-US" sz="2400" dirty="0">
                <a:solidFill>
                  <a:srgbClr val="333333"/>
                </a:solidFill>
              </a:rPr>
              <a:t>]Ls]s </a:t>
            </a:r>
            <a:r>
              <a:rPr lang="en-US" sz="2400" dirty="0" err="1">
                <a:solidFill>
                  <a:srgbClr val="333333"/>
                </a:solidFill>
              </a:rPr>
              <a:t>xt;bthU</a:t>
            </a:r>
            <a:r>
              <a:rPr lang="en-US" sz="2400" dirty="0">
                <a:solidFill>
                  <a:srgbClr val="333333"/>
                </a:solidFill>
              </a:rPr>
              <a:t> </a:t>
            </a:r>
            <a:r>
              <a:rPr lang="en-US" sz="2400" dirty="0" err="1">
                <a:solidFill>
                  <a:srgbClr val="333333"/>
                </a:solidFill>
              </a:rPr>
              <a:t>tpsf</a:t>
            </a:r>
            <a:r>
              <a:rPr lang="en-US" sz="2400" dirty="0">
                <a:solidFill>
                  <a:srgbClr val="333333"/>
                </a:solidFill>
              </a:rPr>
              <a:t>]f']</a:t>
            </a:r>
            <a:r>
              <a:rPr lang="en-US" sz="2400" dirty="0" err="1">
                <a:solidFill>
                  <a:srgbClr val="333333"/>
                </a:solidFill>
              </a:rPr>
              <a:t>fSf;Fk</a:t>
            </a:r>
            <a:r>
              <a:rPr lang="en-US" sz="2400" dirty="0">
                <a:solidFill>
                  <a:srgbClr val="333333"/>
                </a:solidFill>
              </a:rPr>
              <a:t>; </a:t>
            </a:r>
            <a:r>
              <a:rPr lang="en-US" sz="2400" dirty="0" err="1">
                <a:solidFill>
                  <a:srgbClr val="333333"/>
                </a:solidFill>
              </a:rPr>
              <a:t>rhj;jpakhd</a:t>
            </a:r>
            <a:r>
              <a:rPr lang="en-US" sz="2400" dirty="0">
                <a:solidFill>
                  <a:srgbClr val="333333"/>
                </a:solidFill>
              </a:rPr>
              <a:t> </a:t>
            </a:r>
            <a:r>
              <a:rPr lang="en-US" sz="2400" dirty="0" err="1">
                <a:solidFill>
                  <a:srgbClr val="333333"/>
                </a:solidFill>
              </a:rPr>
              <a:t>gjpiy</a:t>
            </a:r>
            <a:r>
              <a:rPr lang="en-US" sz="2400" dirty="0">
                <a:solidFill>
                  <a:srgbClr val="333333"/>
                </a:solidFill>
              </a:rPr>
              <a:t> </a:t>
            </a:r>
            <a:r>
              <a:rPr lang="en-US" sz="2400" dirty="0" err="1">
                <a:solidFill>
                  <a:srgbClr val="333333"/>
                </a:solidFill>
              </a:rPr>
              <a:t>my;yJ</a:t>
            </a:r>
            <a:r>
              <a:rPr lang="en-US" sz="2400" dirty="0">
                <a:solidFill>
                  <a:srgbClr val="333333"/>
                </a:solidFill>
              </a:rPr>
              <a:t> </a:t>
            </a:r>
            <a:r>
              <a:rPr lang="en-US" sz="2400" dirty="0" err="1">
                <a:solidFill>
                  <a:srgbClr val="333333"/>
                </a:solidFill>
              </a:rPr>
              <a:t>tha;g;ig</a:t>
            </a:r>
            <a:r>
              <a:rPr lang="en-US" sz="2400" dirty="0">
                <a:solidFill>
                  <a:srgbClr val="333333"/>
                </a:solidFill>
              </a:rPr>
              <a:t> c';</a:t>
            </a:r>
            <a:r>
              <a:rPr lang="en-US" sz="2400" dirty="0" err="1">
                <a:solidFill>
                  <a:srgbClr val="333333"/>
                </a:solidFill>
              </a:rPr>
              <a:t>fsplk</a:t>
            </a:r>
            <a:r>
              <a:rPr lang="en-US" sz="2400" dirty="0">
                <a:solidFill>
                  <a:srgbClr val="333333"/>
                </a:solidFill>
              </a:rPr>
              <a:t>; </a:t>
            </a:r>
            <a:r>
              <a:rPr lang="en-US" sz="2400" dirty="0" err="1">
                <a:solidFill>
                  <a:srgbClr val="333333"/>
                </a:solidFill>
              </a:rPr>
              <a:t>kjpg</a:t>
            </a:r>
            <a:r>
              <a:rPr lang="en-US" sz="2400" dirty="0">
                <a:solidFill>
                  <a:srgbClr val="333333"/>
                </a:solidFill>
              </a:rPr>
              <a:t>]</a:t>
            </a:r>
            <a:r>
              <a:rPr lang="en-US" sz="2400" dirty="0" err="1">
                <a:solidFill>
                  <a:srgbClr val="333333"/>
                </a:solidFill>
              </a:rPr>
              <a:t>gPL</a:t>
            </a:r>
            <a:r>
              <a:rPr lang="en-US" sz="2400" dirty="0">
                <a:solidFill>
                  <a:srgbClr val="333333"/>
                </a:solidFill>
              </a:rPr>
              <a:t> bra]a[k]go </a:t>
            </a:r>
            <a:r>
              <a:rPr lang="en-US" sz="2400" dirty="0" err="1">
                <a:solidFill>
                  <a:srgbClr val="333333"/>
                </a:solidFill>
              </a:rPr>
              <a:t>nfl;fg</a:t>
            </a:r>
            <a:r>
              <a:rPr lang="en-US" sz="2400" dirty="0">
                <a:solidFill>
                  <a:srgbClr val="333333"/>
                </a:solidFill>
              </a:rPr>
              <a:t>]</a:t>
            </a:r>
            <a:r>
              <a:rPr lang="en-US" sz="2400" dirty="0" err="1">
                <a:solidFill>
                  <a:srgbClr val="333333"/>
                </a:solidFill>
              </a:rPr>
              <a:t>gLk</a:t>
            </a:r>
            <a:r>
              <a:rPr lang="en-US" sz="2400" dirty="0">
                <a:solidFill>
                  <a:srgbClr val="333333"/>
                </a:solidFill>
              </a:rPr>
              <a:t>;</a:t>
            </a:r>
            <a:r>
              <a:rPr lang="en-US" sz="2400" dirty="0">
                <a:solidFill>
                  <a:srgbClr val="333333"/>
                </a:solidFill>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xt;bthU</a:t>
            </a:r>
            <a:r>
              <a:rPr lang="en-US" sz="2400" dirty="0">
                <a:solidFill>
                  <a:srgbClr val="333333"/>
                </a:solidFill>
              </a:rPr>
              <a:t> </a:t>
            </a:r>
            <a:r>
              <a:rPr lang="en-US" sz="2400" dirty="0" err="1">
                <a:solidFill>
                  <a:srgbClr val="333333"/>
                </a:solidFill>
              </a:rPr>
              <a:t>Kiwa</a:t>
            </a:r>
            <a:r>
              <a:rPr lang="en-US" sz="2400" dirty="0">
                <a:solidFill>
                  <a:srgbClr val="333333"/>
                </a:solidFill>
              </a:rPr>
              <a:t>[k; </a:t>
            </a:r>
            <a:r>
              <a:rPr lang="en-US" sz="2400" dirty="0" err="1">
                <a:solidFill>
                  <a:srgbClr val="333333"/>
                </a:solidFill>
              </a:rPr>
              <a:t>me;j</a:t>
            </a:r>
            <a:r>
              <a:rPr lang="en-US" sz="2400" dirty="0">
                <a:solidFill>
                  <a:srgbClr val="333333"/>
                </a:solidFill>
              </a:rPr>
              <a:t> R{</a:t>
            </a:r>
            <a:r>
              <a:rPr lang="en-US" sz="2400" dirty="0" err="1">
                <a:solidFill>
                  <a:srgbClr val="333333"/>
                </a:solidFill>
              </a:rPr>
              <a:t>H;epiyf;fhd</a:t>
            </a:r>
            <a:r>
              <a:rPr lang="en-US" sz="2400" dirty="0">
                <a:solidFill>
                  <a:srgbClr val="333333"/>
                </a:solidFill>
              </a:rPr>
              <a:t> g[</a:t>
            </a:r>
            <a:r>
              <a:rPr lang="en-US" sz="2400" dirty="0" err="1">
                <a:solidFill>
                  <a:srgbClr val="333333"/>
                </a:solidFill>
              </a:rPr>
              <a:t>jpa</a:t>
            </a:r>
            <a:r>
              <a:rPr lang="en-US" sz="2400" dirty="0">
                <a:solidFill>
                  <a:srgbClr val="333333"/>
                </a:solidFill>
              </a:rPr>
              <a:t> </a:t>
            </a:r>
            <a:r>
              <a:rPr lang="en-US" sz="2400" dirty="0" err="1">
                <a:solidFill>
                  <a:srgbClr val="333333"/>
                </a:solidFill>
              </a:rPr>
              <a:t>glk</a:t>
            </a:r>
            <a:r>
              <a:rPr lang="en-US" sz="2400" dirty="0">
                <a:solidFill>
                  <a:srgbClr val="333333"/>
                </a:solidFill>
              </a:rPr>
              <a:t>; </a:t>
            </a:r>
            <a:r>
              <a:rPr lang="en-US" sz="2400" dirty="0" err="1">
                <a:solidFill>
                  <a:srgbClr val="333333"/>
                </a:solidFill>
              </a:rPr>
              <a:t>fhl;Lk</a:t>
            </a:r>
            <a:r>
              <a:rPr lang="en-US" sz="2400" dirty="0">
                <a:solidFill>
                  <a:srgbClr val="333333"/>
                </a:solidFill>
              </a:rPr>
              <a:t>; </a:t>
            </a:r>
            <a:r>
              <a:rPr lang="en-US" sz="2400" dirty="0" err="1">
                <a:solidFill>
                  <a:srgbClr val="333333"/>
                </a:solidFill>
              </a:rPr>
              <a:t>nghJ</a:t>
            </a:r>
            <a:r>
              <a:rPr lang="en-US" sz="2400" dirty="0">
                <a:solidFill>
                  <a:srgbClr val="333333"/>
                </a:solidFill>
              </a:rPr>
              <a:t> c']fs] </a:t>
            </a:r>
            <a:r>
              <a:rPr lang="en-US" sz="2400" dirty="0" err="1">
                <a:solidFill>
                  <a:srgbClr val="333333"/>
                </a:solidFill>
              </a:rPr>
              <a:t>gjpiy</a:t>
            </a:r>
            <a:r>
              <a:rPr lang="en-US" sz="2400" dirty="0">
                <a:solidFill>
                  <a:srgbClr val="333333"/>
                </a:solidFill>
              </a:rPr>
              <a:t> kW </a:t>
            </a:r>
            <a:r>
              <a:rPr lang="en-US" sz="2400" dirty="0" err="1">
                <a:solidFill>
                  <a:srgbClr val="333333"/>
                </a:solidFill>
              </a:rPr>
              <a:t>kjPg</a:t>
            </a:r>
            <a:r>
              <a:rPr lang="en-US" sz="2400" dirty="0">
                <a:solidFill>
                  <a:srgbClr val="333333"/>
                </a:solidFill>
              </a:rPr>
              <a:t>]</a:t>
            </a:r>
            <a:r>
              <a:rPr lang="en-US" sz="2400" dirty="0" err="1">
                <a:solidFill>
                  <a:srgbClr val="333333"/>
                </a:solidFill>
              </a:rPr>
              <a:t>gPL</a:t>
            </a:r>
            <a:r>
              <a:rPr lang="en-US" sz="2400" dirty="0">
                <a:solidFill>
                  <a:srgbClr val="333333"/>
                </a:solidFill>
              </a:rPr>
              <a:t> </a:t>
            </a:r>
            <a:r>
              <a:rPr lang="en-US" sz="2400" dirty="0" err="1">
                <a:solidFill>
                  <a:srgbClr val="333333"/>
                </a:solidFill>
              </a:rPr>
              <a:t>bra;a</a:t>
            </a:r>
            <a:r>
              <a:rPr lang="en-US" sz="2400" dirty="0">
                <a:solidFill>
                  <a:srgbClr val="333333"/>
                </a:solidFill>
              </a:rPr>
              <a:t> </a:t>
            </a:r>
            <a:r>
              <a:rPr lang="en-US" sz="2400" dirty="0" err="1">
                <a:solidFill>
                  <a:srgbClr val="333333"/>
                </a:solidFill>
              </a:rPr>
              <a:t>ntz;Lk</a:t>
            </a:r>
            <a:r>
              <a:rPr lang="en-US" sz="2400">
                <a:solidFill>
                  <a:srgbClr val="333333"/>
                </a:solidFill>
              </a:rPr>
              <a:t>;</a:t>
            </a:r>
            <a:r>
              <a:rPr lang="en-US" sz="2400">
                <a:solidFill>
                  <a:srgbClr val="333333"/>
                </a:solidFill>
                <a:ea typeface="Verdana" panose="020B0604030504040204" pitchFamily="34" charset="0"/>
                <a:cs typeface="Verdana" panose="020B0604030504040204" pitchFamily="34" charset="0"/>
              </a:rPr>
              <a:t>.</a:t>
            </a:r>
            <a:r>
              <a:rPr lang="en-US" sz="2400">
                <a:solidFill>
                  <a:srgbClr val="333333"/>
                </a:solidFill>
              </a:rPr>
              <a:t> </a:t>
            </a:r>
            <a:endParaRPr lang="en-US" sz="2400" dirty="0"/>
          </a:p>
        </p:txBody>
      </p:sp>
      <p:sp>
        <p:nvSpPr>
          <p:cNvPr id="5" name="Footer Placeholder 4"/>
          <p:cNvSpPr>
            <a:spLocks noGrp="1"/>
          </p:cNvSpPr>
          <p:nvPr>
            <p:ph type="ftr" sz="quarter" idx="11"/>
          </p:nvPr>
        </p:nvSpPr>
        <p:spPr/>
        <p:txBody>
          <a:bodyPr/>
          <a:lstStyle/>
          <a:p>
            <a:r>
              <a:rPr lang="de-DE"/>
              <a:t>kl]lhfhf]dpot] gapw]r]rp 3 – khWk; ek;gpf;iffs</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18</a:t>
            </a:fld>
            <a:endParaRPr lang="de-DE" dirty="0"/>
          </a:p>
        </p:txBody>
      </p:sp>
    </p:spTree>
    <p:extLst>
      <p:ext uri="{BB962C8B-B14F-4D97-AF65-F5344CB8AC3E}">
        <p14:creationId xmlns:p14="http://schemas.microsoft.com/office/powerpoint/2010/main" val="28968266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rPr>
              <a:t>gapw;rp</a:t>
            </a:r>
            <a:endParaRPr lang="en-US" sz="3600" dirty="0">
              <a:solidFill>
                <a:srgbClr val="004992"/>
              </a:solidFill>
            </a:endParaRPr>
          </a:p>
        </p:txBody>
      </p:sp>
      <p:sp>
        <p:nvSpPr>
          <p:cNvPr id="6" name="Content Placeholder 5"/>
          <p:cNvSpPr>
            <a:spLocks noGrp="1"/>
          </p:cNvSpPr>
          <p:nvPr>
            <p:ph idx="1"/>
          </p:nvPr>
        </p:nvSpPr>
        <p:spPr/>
        <p:txBody>
          <a:bodyPr/>
          <a:lstStyle/>
          <a:p>
            <a:pPr marL="342900" lvl="0" indent="-342900" defTabSz="914400">
              <a:buClr>
                <a:srgbClr val="333333"/>
              </a:buClr>
              <a:buFont typeface="WingDings"/>
              <a:buChar char=""/>
            </a:pPr>
            <a:r>
              <a:rPr lang="en-US" sz="2400">
                <a:solidFill>
                  <a:srgbClr val="333333"/>
                </a:solidFill>
              </a:rPr>
              <a:t>xU</a:t>
            </a:r>
            <a:r>
              <a:rPr lang="en-US" sz="2400" dirty="0">
                <a:solidFill>
                  <a:srgbClr val="333333"/>
                </a:solidFill>
              </a:rPr>
              <a:t> R{</a:t>
            </a:r>
            <a:r>
              <a:rPr lang="en-US" sz="2400" dirty="0" err="1">
                <a:solidFill>
                  <a:srgbClr val="333333"/>
                </a:solidFill>
              </a:rPr>
              <a:t>H;epiyia</a:t>
            </a:r>
            <a:r>
              <a:rPr lang="en-US" sz="2400" dirty="0">
                <a:solidFill>
                  <a:srgbClr val="333333"/>
                </a:solidFill>
              </a:rPr>
              <a:t> </a:t>
            </a:r>
            <a:r>
              <a:rPr lang="en-US" sz="2400" dirty="0" err="1">
                <a:solidFill>
                  <a:srgbClr val="333333"/>
                </a:solidFill>
              </a:rPr>
              <a:t>tpthpf;Fk</a:t>
            </a:r>
            <a:r>
              <a:rPr lang="en-US" sz="2400" dirty="0">
                <a:solidFill>
                  <a:srgbClr val="333333"/>
                </a:solidFill>
              </a:rPr>
              <a:t>; \</a:t>
            </a:r>
            <a:r>
              <a:rPr lang="en-US" sz="2400" dirty="0" err="1">
                <a:solidFill>
                  <a:srgbClr val="333333"/>
                </a:solidFill>
              </a:rPr>
              <a:t>d;W</a:t>
            </a:r>
            <a:r>
              <a:rPr lang="en-US" sz="2400" dirty="0">
                <a:solidFill>
                  <a:srgbClr val="333333"/>
                </a:solidFill>
              </a:rPr>
              <a:t> </a:t>
            </a:r>
            <a:r>
              <a:rPr lang="en-US" sz="2400" dirty="0" err="1">
                <a:solidFill>
                  <a:srgbClr val="333333"/>
                </a:solidFill>
              </a:rPr>
              <a:t>gl</a:t>
            </a:r>
            <a:r>
              <a:rPr lang="en-US" sz="2400" dirty="0">
                <a:solidFill>
                  <a:srgbClr val="333333"/>
                </a:solidFill>
              </a:rPr>
              <a:t>';fs; </a:t>
            </a:r>
            <a:r>
              <a:rPr lang="en-US" sz="2400" dirty="0" err="1">
                <a:solidFill>
                  <a:srgbClr val="333333"/>
                </a:solidFill>
              </a:rPr>
              <a:t>fhz;gpf;fg;gLk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mj;Jld</a:t>
            </a:r>
            <a:r>
              <a:rPr lang="en-US" sz="2400" dirty="0">
                <a:solidFill>
                  <a:srgbClr val="333333"/>
                </a:solidFill>
              </a:rPr>
              <a:t>; </a:t>
            </a:r>
            <a:r>
              <a:rPr lang="en-US" sz="2400" dirty="0" err="1">
                <a:solidFill>
                  <a:srgbClr val="333333"/>
                </a:solidFill>
              </a:rPr>
              <a:t>gy;ntW</a:t>
            </a:r>
            <a:r>
              <a:rPr lang="en-US" sz="2400" dirty="0">
                <a:solidFill>
                  <a:srgbClr val="333333"/>
                </a:solidFill>
              </a:rPr>
              <a:t> </a:t>
            </a:r>
            <a:r>
              <a:rPr lang="en-US" sz="2400" dirty="0" err="1">
                <a:solidFill>
                  <a:srgbClr val="333333"/>
                </a:solidFill>
              </a:rPr>
              <a:t>tpsf;f</a:t>
            </a:r>
            <a:r>
              <a:rPr lang="en-US" sz="2400" dirty="0">
                <a:solidFill>
                  <a:srgbClr val="333333"/>
                </a:solidFill>
              </a:rPr>
              <a:t>';fs; </a:t>
            </a:r>
            <a:r>
              <a:rPr lang="en-US" sz="2400" dirty="0" err="1">
                <a:solidFill>
                  <a:srgbClr val="333333"/>
                </a:solidFill>
              </a:rPr>
              <a:t>bfhLf;fg</a:t>
            </a:r>
            <a:r>
              <a:rPr lang="en-US" sz="2400" dirty="0">
                <a:solidFill>
                  <a:srgbClr val="333333"/>
                </a:solidFill>
              </a:rPr>
              <a:t>]</a:t>
            </a:r>
            <a:r>
              <a:rPr lang="en-US" sz="2400" dirty="0" err="1">
                <a:solidFill>
                  <a:srgbClr val="333333"/>
                </a:solidFill>
              </a:rPr>
              <a:t>gl</a:t>
            </a:r>
            <a:r>
              <a:rPr lang="en-US" sz="2400" dirty="0">
                <a:solidFill>
                  <a:srgbClr val="333333"/>
                </a:solidFill>
              </a:rPr>
              <a:t>]</a:t>
            </a:r>
            <a:r>
              <a:rPr lang="en-US" sz="2400" dirty="0" err="1">
                <a:solidFill>
                  <a:srgbClr val="333333"/>
                </a:solidFill>
              </a:rPr>
              <a:t>oUf;Fk</a:t>
            </a:r>
            <a:r>
              <a:rPr lang="en-US" sz="2400" dirty="0">
                <a:solidFill>
                  <a:srgbClr val="333333"/>
                </a:solidFill>
              </a:rPr>
              <a:t>]</a:t>
            </a:r>
            <a:r>
              <a:rPr lang="en-US" sz="2400" dirty="0">
                <a:solidFill>
                  <a:srgbClr val="333333"/>
                </a:solidFill>
                <a:ea typeface="Verdana" panose="020B0604030504040204" pitchFamily="34" charset="0"/>
                <a:cs typeface="Verdana" panose="020B0604030504040204" pitchFamily="34" charset="0"/>
              </a:rPr>
              <a:t>.</a:t>
            </a:r>
          </a:p>
          <a:p>
            <a:pPr marL="342900" lvl="0" indent="-342900" defTabSz="914400">
              <a:buClr>
                <a:srgbClr val="333333"/>
              </a:buClr>
              <a:buFont typeface="WingDings"/>
              <a:buChar char=""/>
            </a:pPr>
            <a:r>
              <a:rPr lang="en-US" sz="2400" dirty="0" err="1">
                <a:solidFill>
                  <a:srgbClr val="333333"/>
                </a:solidFill>
              </a:rPr>
              <a:t>gl</a:t>
            </a:r>
            <a:r>
              <a:rPr lang="en-US" sz="2400" dirty="0">
                <a:solidFill>
                  <a:srgbClr val="333333"/>
                </a:solidFill>
              </a:rPr>
              <a:t>';fs; </a:t>
            </a:r>
            <a:r>
              <a:rPr lang="en-US" sz="2400" dirty="0" err="1">
                <a:solidFill>
                  <a:srgbClr val="333333"/>
                </a:solidFill>
              </a:rPr>
              <a:t>gpd;ndhf;fp</a:t>
            </a:r>
            <a:r>
              <a:rPr lang="en-US" sz="2400" dirty="0">
                <a:solidFill>
                  <a:srgbClr val="333333"/>
                </a:solidFill>
              </a:rPr>
              <a:t> </a:t>
            </a:r>
            <a:r>
              <a:rPr lang="en-US" sz="2400" dirty="0" err="1">
                <a:solidFill>
                  <a:srgbClr val="333333"/>
                </a:solidFill>
              </a:rPr>
              <a:t>fhl</a:t>
            </a:r>
            <a:r>
              <a:rPr lang="en-US" sz="2400" dirty="0">
                <a:solidFill>
                  <a:srgbClr val="333333"/>
                </a:solidFill>
              </a:rPr>
              <a:t>]</a:t>
            </a:r>
            <a:r>
              <a:rPr lang="en-US" sz="2400" dirty="0" err="1">
                <a:solidFill>
                  <a:srgbClr val="333333"/>
                </a:solidFill>
              </a:rPr>
              <a:t>lg</a:t>
            </a:r>
            <a:r>
              <a:rPr lang="en-US" sz="2400" dirty="0">
                <a:solidFill>
                  <a:srgbClr val="333333"/>
                </a:solidFill>
              </a:rPr>
              <a:t>]</a:t>
            </a:r>
            <a:r>
              <a:rPr lang="en-US" sz="2400" dirty="0" err="1">
                <a:solidFill>
                  <a:srgbClr val="333333"/>
                </a:solidFill>
              </a:rPr>
              <a:t>gLk</a:t>
            </a:r>
            <a:r>
              <a:rPr lang="en-US" sz="2400" dirty="0">
                <a:solidFill>
                  <a:srgbClr val="333333"/>
                </a:solidFill>
              </a:rPr>
              <a:t>]. ,</a:t>
            </a:r>
            <a:r>
              <a:rPr lang="en-US" sz="2400" dirty="0" err="1">
                <a:solidFill>
                  <a:srgbClr val="333333"/>
                </a:solidFill>
              </a:rPr>
              <a:t>Wjp</a:t>
            </a:r>
            <a:r>
              <a:rPr lang="en-US" sz="2400" dirty="0">
                <a:solidFill>
                  <a:srgbClr val="333333"/>
                </a:solidFill>
              </a:rPr>
              <a:t> </a:t>
            </a:r>
            <a:r>
              <a:rPr lang="en-US" sz="2400" dirty="0" err="1">
                <a:solidFill>
                  <a:srgbClr val="333333"/>
                </a:solidFill>
              </a:rPr>
              <a:t>epfH;t</a:t>
            </a:r>
            <a:r>
              <a:rPr lang="en-US" sz="2400" dirty="0">
                <a:solidFill>
                  <a:srgbClr val="333333"/>
                </a:solidFill>
              </a:rPr>
              <a:t>[ </a:t>
            </a:r>
            <a:r>
              <a:rPr lang="en-US" sz="2400" dirty="0" err="1">
                <a:solidFill>
                  <a:srgbClr val="333333"/>
                </a:solidFill>
              </a:rPr>
              <a:t>Kjypy</a:t>
            </a:r>
            <a:r>
              <a:rPr lang="en-US" sz="2400" dirty="0">
                <a:solidFill>
                  <a:srgbClr val="333333"/>
                </a:solidFill>
              </a:rPr>
              <a:t>; </a:t>
            </a:r>
            <a:r>
              <a:rPr lang="en-US" sz="2400" dirty="0" err="1">
                <a:solidFill>
                  <a:srgbClr val="333333"/>
                </a:solidFill>
              </a:rPr>
              <a:t>fhl</a:t>
            </a:r>
            <a:r>
              <a:rPr lang="en-US" sz="2400" dirty="0">
                <a:solidFill>
                  <a:srgbClr val="333333"/>
                </a:solidFill>
              </a:rPr>
              <a:t>]</a:t>
            </a:r>
            <a:r>
              <a:rPr lang="en-US" sz="2400" dirty="0" err="1">
                <a:solidFill>
                  <a:srgbClr val="333333"/>
                </a:solidFill>
              </a:rPr>
              <a:t>lg</a:t>
            </a:r>
            <a:r>
              <a:rPr lang="en-US" sz="2400" dirty="0">
                <a:solidFill>
                  <a:srgbClr val="333333"/>
                </a:solidFill>
              </a:rPr>
              <a:t>]</a:t>
            </a:r>
            <a:r>
              <a:rPr lang="en-US" sz="2400" dirty="0" err="1">
                <a:solidFill>
                  <a:srgbClr val="333333"/>
                </a:solidFill>
              </a:rPr>
              <a:t>gLk</a:t>
            </a:r>
            <a:r>
              <a:rPr lang="en-US" sz="2400" dirty="0">
                <a:solidFill>
                  <a:srgbClr val="333333"/>
                </a:solidFill>
              </a:rPr>
              <a:t>;</a:t>
            </a:r>
            <a:r>
              <a:rPr lang="en-US" sz="2400" dirty="0">
                <a:solidFill>
                  <a:srgbClr val="333333"/>
                </a:solidFill>
                <a:ea typeface="Verdana" panose="020B0604030504040204" pitchFamily="34" charset="0"/>
                <a:cs typeface="Verdana" panose="020B0604030504040204" pitchFamily="34" charset="0"/>
              </a:rPr>
              <a:t>.</a:t>
            </a:r>
            <a:r>
              <a:rPr lang="en-US" sz="2400" dirty="0">
                <a:solidFill>
                  <a:srgbClr val="333333"/>
                </a:solidFill>
              </a:rPr>
              <a:t> </a:t>
            </a:r>
          </a:p>
          <a:p>
            <a:pPr marL="342900" lvl="0" indent="-342900" defTabSz="914400">
              <a:buClr>
                <a:srgbClr val="333333"/>
              </a:buClr>
              <a:buFont typeface="WingDings"/>
              <a:buChar char=""/>
            </a:pPr>
            <a:r>
              <a:rPr lang="en-US" sz="2400" dirty="0" err="1">
                <a:solidFill>
                  <a:srgbClr val="333333"/>
                </a:solidFill>
              </a:rPr>
              <a:t>xU</a:t>
            </a:r>
            <a:r>
              <a:rPr lang="en-US" sz="2400" dirty="0">
                <a:solidFill>
                  <a:srgbClr val="333333"/>
                </a:solidFill>
              </a:rPr>
              <a:t> </a:t>
            </a:r>
            <a:r>
              <a:rPr lang="en-US" sz="2400" dirty="0" err="1">
                <a:solidFill>
                  <a:srgbClr val="333333"/>
                </a:solidFill>
              </a:rPr>
              <a:t>glj;ij</a:t>
            </a:r>
            <a:r>
              <a:rPr lang="en-US" sz="2400" dirty="0">
                <a:solidFill>
                  <a:srgbClr val="333333"/>
                </a:solidFill>
              </a:rPr>
              <a:t> </a:t>
            </a:r>
            <a:r>
              <a:rPr lang="en-US" sz="2400" dirty="0" err="1">
                <a:solidFill>
                  <a:srgbClr val="333333"/>
                </a:solidFill>
              </a:rPr>
              <a:t>fhl</a:t>
            </a:r>
            <a:r>
              <a:rPr lang="en-US" sz="2400" dirty="0">
                <a:solidFill>
                  <a:srgbClr val="333333"/>
                </a:solidFill>
              </a:rPr>
              <a:t>]</a:t>
            </a:r>
            <a:r>
              <a:rPr lang="en-US" sz="2400" dirty="0" err="1">
                <a:solidFill>
                  <a:srgbClr val="333333"/>
                </a:solidFill>
              </a:rPr>
              <a:t>oa</a:t>
            </a:r>
            <a:r>
              <a:rPr lang="en-US" sz="2400" dirty="0">
                <a:solidFill>
                  <a:srgbClr val="333333"/>
                </a:solidFill>
              </a:rPr>
              <a:t> </a:t>
            </a:r>
            <a:r>
              <a:rPr lang="en-US" sz="2400" dirty="0" err="1">
                <a:solidFill>
                  <a:srgbClr val="333333"/>
                </a:solidFill>
              </a:rPr>
              <a:t>gpwF</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fPnH</a:t>
            </a:r>
            <a:r>
              <a:rPr lang="en-US" sz="2400" dirty="0">
                <a:solidFill>
                  <a:srgbClr val="333333"/>
                </a:solidFill>
              </a:rPr>
              <a:t> </a:t>
            </a:r>
            <a:r>
              <a:rPr lang="en-US" sz="2400" dirty="0" err="1">
                <a:solidFill>
                  <a:srgbClr val="333333"/>
                </a:solidFill>
              </a:rPr>
              <a:t>bfhLf;fg</a:t>
            </a:r>
            <a:r>
              <a:rPr lang="en-US" sz="2400" dirty="0">
                <a:solidFill>
                  <a:srgbClr val="333333"/>
                </a:solidFill>
              </a:rPr>
              <a:t>]</a:t>
            </a:r>
            <a:r>
              <a:rPr lang="en-US" sz="2400" dirty="0" err="1">
                <a:solidFill>
                  <a:srgbClr val="333333"/>
                </a:solidFill>
              </a:rPr>
              <a:t>gl</a:t>
            </a:r>
            <a:r>
              <a:rPr lang="en-US" sz="2400" dirty="0">
                <a:solidFill>
                  <a:srgbClr val="333333"/>
                </a:solidFill>
              </a:rPr>
              <a:t>]Ls]s </a:t>
            </a:r>
            <a:r>
              <a:rPr lang="en-US" sz="2400" dirty="0" err="1">
                <a:solidFill>
                  <a:srgbClr val="333333"/>
                </a:solidFill>
              </a:rPr>
              <a:t>xt;bthU</a:t>
            </a:r>
            <a:r>
              <a:rPr lang="en-US" sz="2400" dirty="0">
                <a:solidFill>
                  <a:srgbClr val="333333"/>
                </a:solidFill>
              </a:rPr>
              <a:t> </a:t>
            </a:r>
            <a:r>
              <a:rPr lang="en-US" sz="2400" dirty="0" err="1">
                <a:solidFill>
                  <a:srgbClr val="333333"/>
                </a:solidFill>
              </a:rPr>
              <a:t>tpsf</a:t>
            </a:r>
            <a:r>
              <a:rPr lang="en-US" sz="2400" dirty="0">
                <a:solidFill>
                  <a:srgbClr val="333333"/>
                </a:solidFill>
              </a:rPr>
              <a:t>]f']</a:t>
            </a:r>
            <a:r>
              <a:rPr lang="en-US" sz="2400" dirty="0" err="1">
                <a:solidFill>
                  <a:srgbClr val="333333"/>
                </a:solidFill>
              </a:rPr>
              <a:t>fSf;Fk</a:t>
            </a:r>
            <a:r>
              <a:rPr lang="en-US" sz="2400" dirty="0">
                <a:solidFill>
                  <a:srgbClr val="333333"/>
                </a:solidFill>
              </a:rPr>
              <a:t>; </a:t>
            </a:r>
            <a:r>
              <a:rPr lang="en-US" sz="2400" dirty="0" err="1">
                <a:solidFill>
                  <a:srgbClr val="333333"/>
                </a:solidFill>
              </a:rPr>
              <a:t>rhj;jpakhd</a:t>
            </a:r>
            <a:r>
              <a:rPr lang="en-US" sz="2400" dirty="0">
                <a:solidFill>
                  <a:srgbClr val="333333"/>
                </a:solidFill>
              </a:rPr>
              <a:t> </a:t>
            </a:r>
            <a:r>
              <a:rPr lang="en-US" sz="2400" dirty="0" err="1">
                <a:solidFill>
                  <a:srgbClr val="333333"/>
                </a:solidFill>
              </a:rPr>
              <a:t>gjpiy</a:t>
            </a:r>
            <a:r>
              <a:rPr lang="en-US" sz="2400" dirty="0">
                <a:solidFill>
                  <a:srgbClr val="333333"/>
                </a:solidFill>
              </a:rPr>
              <a:t> </a:t>
            </a:r>
            <a:r>
              <a:rPr lang="en-US" sz="2400" dirty="0" err="1">
                <a:solidFill>
                  <a:srgbClr val="333333"/>
                </a:solidFill>
              </a:rPr>
              <a:t>my;yJ</a:t>
            </a:r>
            <a:r>
              <a:rPr lang="en-US" sz="2400" dirty="0">
                <a:solidFill>
                  <a:srgbClr val="333333"/>
                </a:solidFill>
              </a:rPr>
              <a:t> </a:t>
            </a:r>
            <a:r>
              <a:rPr lang="en-US" sz="2400" dirty="0" err="1">
                <a:solidFill>
                  <a:srgbClr val="333333"/>
                </a:solidFill>
              </a:rPr>
              <a:t>tha;g;ig</a:t>
            </a:r>
            <a:r>
              <a:rPr lang="en-US" sz="2400" dirty="0">
                <a:solidFill>
                  <a:srgbClr val="333333"/>
                </a:solidFill>
              </a:rPr>
              <a:t> c';</a:t>
            </a:r>
            <a:r>
              <a:rPr lang="en-US" sz="2400" dirty="0" err="1">
                <a:solidFill>
                  <a:srgbClr val="333333"/>
                </a:solidFill>
              </a:rPr>
              <a:t>fsplk</a:t>
            </a:r>
            <a:r>
              <a:rPr lang="en-US" sz="2400" dirty="0">
                <a:solidFill>
                  <a:srgbClr val="333333"/>
                </a:solidFill>
              </a:rPr>
              <a:t>; </a:t>
            </a:r>
            <a:r>
              <a:rPr lang="en-US" sz="2400" dirty="0" err="1">
                <a:solidFill>
                  <a:srgbClr val="333333"/>
                </a:solidFill>
              </a:rPr>
              <a:t>kjpg</a:t>
            </a:r>
            <a:r>
              <a:rPr lang="en-US" sz="2400" dirty="0">
                <a:solidFill>
                  <a:srgbClr val="333333"/>
                </a:solidFill>
              </a:rPr>
              <a:t>]</a:t>
            </a:r>
            <a:r>
              <a:rPr lang="en-US" sz="2400" dirty="0" err="1">
                <a:solidFill>
                  <a:srgbClr val="333333"/>
                </a:solidFill>
              </a:rPr>
              <a:t>gPL</a:t>
            </a:r>
            <a:r>
              <a:rPr lang="en-US" sz="2400" dirty="0">
                <a:solidFill>
                  <a:srgbClr val="333333"/>
                </a:solidFill>
              </a:rPr>
              <a:t> bra]a[k]go </a:t>
            </a:r>
            <a:r>
              <a:rPr lang="en-US" sz="2400" dirty="0" err="1">
                <a:solidFill>
                  <a:srgbClr val="333333"/>
                </a:solidFill>
              </a:rPr>
              <a:t>nfl;fg</a:t>
            </a:r>
            <a:r>
              <a:rPr lang="en-US" sz="2400" dirty="0">
                <a:solidFill>
                  <a:srgbClr val="333333"/>
                </a:solidFill>
              </a:rPr>
              <a:t>]</a:t>
            </a:r>
            <a:r>
              <a:rPr lang="en-US" sz="2400" dirty="0" err="1">
                <a:solidFill>
                  <a:srgbClr val="333333"/>
                </a:solidFill>
              </a:rPr>
              <a:t>gLk</a:t>
            </a:r>
            <a:r>
              <a:rPr lang="en-US" sz="2400" dirty="0">
                <a:solidFill>
                  <a:srgbClr val="333333"/>
                </a:solidFill>
              </a:rPr>
              <a:t>;</a:t>
            </a:r>
            <a:r>
              <a:rPr lang="en-US" sz="2400" dirty="0">
                <a:solidFill>
                  <a:srgbClr val="333333"/>
                </a:solidFill>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xt;bthU</a:t>
            </a:r>
            <a:r>
              <a:rPr lang="en-US" sz="2400" dirty="0">
                <a:solidFill>
                  <a:srgbClr val="333333"/>
                </a:solidFill>
              </a:rPr>
              <a:t> </a:t>
            </a:r>
            <a:r>
              <a:rPr lang="en-US" sz="2400" dirty="0" err="1">
                <a:solidFill>
                  <a:srgbClr val="333333"/>
                </a:solidFill>
              </a:rPr>
              <a:t>Kiwa</a:t>
            </a:r>
            <a:r>
              <a:rPr lang="en-US" sz="2400" dirty="0">
                <a:solidFill>
                  <a:srgbClr val="333333"/>
                </a:solidFill>
              </a:rPr>
              <a:t>[k; </a:t>
            </a:r>
            <a:r>
              <a:rPr lang="en-US" sz="2400" dirty="0" err="1">
                <a:solidFill>
                  <a:srgbClr val="333333"/>
                </a:solidFill>
              </a:rPr>
              <a:t>me;j</a:t>
            </a:r>
            <a:r>
              <a:rPr lang="en-US" sz="2400" dirty="0">
                <a:solidFill>
                  <a:srgbClr val="333333"/>
                </a:solidFill>
              </a:rPr>
              <a:t> R{</a:t>
            </a:r>
            <a:r>
              <a:rPr lang="en-US" sz="2400" dirty="0" err="1">
                <a:solidFill>
                  <a:srgbClr val="333333"/>
                </a:solidFill>
              </a:rPr>
              <a:t>H;epiyf;fhd</a:t>
            </a:r>
            <a:r>
              <a:rPr lang="en-US" sz="2400" dirty="0">
                <a:solidFill>
                  <a:srgbClr val="333333"/>
                </a:solidFill>
              </a:rPr>
              <a:t> g[</a:t>
            </a:r>
            <a:r>
              <a:rPr lang="en-US" sz="2400" dirty="0" err="1">
                <a:solidFill>
                  <a:srgbClr val="333333"/>
                </a:solidFill>
              </a:rPr>
              <a:t>jpa</a:t>
            </a:r>
            <a:r>
              <a:rPr lang="en-US" sz="2400" dirty="0">
                <a:solidFill>
                  <a:srgbClr val="333333"/>
                </a:solidFill>
              </a:rPr>
              <a:t> </a:t>
            </a:r>
            <a:r>
              <a:rPr lang="en-US" sz="2400" dirty="0" err="1">
                <a:solidFill>
                  <a:srgbClr val="333333"/>
                </a:solidFill>
              </a:rPr>
              <a:t>glk</a:t>
            </a:r>
            <a:r>
              <a:rPr lang="en-US" sz="2400" dirty="0">
                <a:solidFill>
                  <a:srgbClr val="333333"/>
                </a:solidFill>
              </a:rPr>
              <a:t>; </a:t>
            </a:r>
            <a:r>
              <a:rPr lang="en-US" sz="2400" dirty="0" err="1">
                <a:solidFill>
                  <a:srgbClr val="333333"/>
                </a:solidFill>
              </a:rPr>
              <a:t>fhl;Lk</a:t>
            </a:r>
            <a:r>
              <a:rPr lang="en-US" sz="2400" dirty="0">
                <a:solidFill>
                  <a:srgbClr val="333333"/>
                </a:solidFill>
              </a:rPr>
              <a:t>; </a:t>
            </a:r>
            <a:r>
              <a:rPr lang="en-US" sz="2400" dirty="0" err="1">
                <a:solidFill>
                  <a:srgbClr val="333333"/>
                </a:solidFill>
              </a:rPr>
              <a:t>nghJ</a:t>
            </a:r>
            <a:r>
              <a:rPr lang="en-US" sz="2400" dirty="0">
                <a:solidFill>
                  <a:srgbClr val="333333"/>
                </a:solidFill>
              </a:rPr>
              <a:t> c']fs] </a:t>
            </a:r>
            <a:r>
              <a:rPr lang="en-US" sz="2400" dirty="0" err="1">
                <a:solidFill>
                  <a:srgbClr val="333333"/>
                </a:solidFill>
              </a:rPr>
              <a:t>gjpiy</a:t>
            </a:r>
            <a:r>
              <a:rPr lang="en-US" sz="2400" dirty="0">
                <a:solidFill>
                  <a:srgbClr val="333333"/>
                </a:solidFill>
              </a:rPr>
              <a:t> kW </a:t>
            </a:r>
            <a:r>
              <a:rPr lang="en-US" sz="2400" dirty="0" err="1">
                <a:solidFill>
                  <a:srgbClr val="333333"/>
                </a:solidFill>
              </a:rPr>
              <a:t>kjPg</a:t>
            </a:r>
            <a:r>
              <a:rPr lang="en-US" sz="2400" dirty="0">
                <a:solidFill>
                  <a:srgbClr val="333333"/>
                </a:solidFill>
              </a:rPr>
              <a:t>]</a:t>
            </a:r>
            <a:r>
              <a:rPr lang="en-US" sz="2400" dirty="0" err="1">
                <a:solidFill>
                  <a:srgbClr val="333333"/>
                </a:solidFill>
              </a:rPr>
              <a:t>gPL</a:t>
            </a:r>
            <a:r>
              <a:rPr lang="en-US" sz="2400" dirty="0">
                <a:solidFill>
                  <a:srgbClr val="333333"/>
                </a:solidFill>
              </a:rPr>
              <a:t> </a:t>
            </a:r>
            <a:r>
              <a:rPr lang="en-US" sz="2400" dirty="0" err="1">
                <a:solidFill>
                  <a:srgbClr val="333333"/>
                </a:solidFill>
              </a:rPr>
              <a:t>bra;a</a:t>
            </a:r>
            <a:r>
              <a:rPr lang="en-US" sz="2400" dirty="0">
                <a:solidFill>
                  <a:srgbClr val="333333"/>
                </a:solidFill>
              </a:rPr>
              <a:t> </a:t>
            </a:r>
            <a:r>
              <a:rPr lang="en-US" sz="2400" dirty="0" err="1">
                <a:solidFill>
                  <a:srgbClr val="333333"/>
                </a:solidFill>
              </a:rPr>
              <a:t>ntz;Lk</a:t>
            </a:r>
            <a:r>
              <a:rPr lang="en-US" sz="2400" dirty="0">
                <a:solidFill>
                  <a:srgbClr val="333333"/>
                </a:solidFill>
              </a:rPr>
              <a:t>;</a:t>
            </a:r>
            <a:r>
              <a:rPr lang="en-US" sz="2400" dirty="0">
                <a:solidFill>
                  <a:srgbClr val="333333"/>
                </a:solidFill>
                <a:ea typeface="Verdana" panose="020B0604030504040204" pitchFamily="34" charset="0"/>
                <a:cs typeface="Verdana" panose="020B0604030504040204" pitchFamily="34" charset="0"/>
              </a:rPr>
              <a:t>.</a:t>
            </a:r>
            <a:r>
              <a:rPr lang="en-US" sz="2400" dirty="0">
                <a:solidFill>
                  <a:srgbClr val="333333"/>
                </a:solidFill>
              </a:rPr>
              <a:t> </a:t>
            </a:r>
          </a:p>
          <a:p>
            <a:pPr marL="342900" lvl="0" indent="-342900" defTabSz="914400">
              <a:buClr>
                <a:srgbClr val="333333"/>
              </a:buClr>
              <a:buFont typeface="WingDings"/>
              <a:buChar char=""/>
            </a:pPr>
            <a:r>
              <a:rPr lang="en-US" sz="2400" dirty="0" err="1">
                <a:solidFill>
                  <a:srgbClr val="333333"/>
                </a:solidFill>
              </a:rPr>
              <a:t>c';fs</a:t>
            </a:r>
            <a:r>
              <a:rPr lang="en-US" sz="2400" dirty="0">
                <a:solidFill>
                  <a:srgbClr val="333333"/>
                </a:solidFill>
              </a:rPr>
              <a:t>] </a:t>
            </a:r>
            <a:r>
              <a:rPr lang="en-US" sz="2400" dirty="0" err="1">
                <a:solidFill>
                  <a:srgbClr val="333333"/>
                </a:solidFill>
              </a:rPr>
              <a:t>kjpg</a:t>
            </a:r>
            <a:r>
              <a:rPr lang="en-US" sz="2400" dirty="0">
                <a:solidFill>
                  <a:srgbClr val="333333"/>
                </a:solidFill>
              </a:rPr>
              <a:t>]</a:t>
            </a:r>
            <a:r>
              <a:rPr lang="en-US" sz="2400" dirty="0" err="1">
                <a:solidFill>
                  <a:srgbClr val="333333"/>
                </a:solidFill>
              </a:rPr>
              <a:t>gPL</a:t>
            </a:r>
            <a:r>
              <a:rPr lang="en-US" sz="2400" dirty="0">
                <a:solidFill>
                  <a:srgbClr val="333333"/>
                </a:solidFill>
              </a:rPr>
              <a:t> </a:t>
            </a:r>
            <a:r>
              <a:rPr lang="en-US" sz="2400" dirty="0" err="1">
                <a:solidFill>
                  <a:srgbClr val="333333"/>
                </a:solidFill>
              </a:rPr>
              <a:t>vt;tst</a:t>
            </a:r>
            <a:r>
              <a:rPr lang="en-US" sz="2400" dirty="0">
                <a:solidFill>
                  <a:srgbClr val="333333"/>
                </a:solidFill>
              </a:rPr>
              <a:t>[ </a:t>
            </a:r>
            <a:r>
              <a:rPr lang="en-US" sz="2400" dirty="0" err="1">
                <a:solidFill>
                  <a:srgbClr val="333333"/>
                </a:solidFill>
              </a:rPr>
              <a:t>cWjpahdJ</a:t>
            </a:r>
            <a:r>
              <a:rPr lang="en-US" sz="2400" dirty="0">
                <a:solidFill>
                  <a:srgbClr val="333333"/>
                </a:solidFill>
              </a:rPr>
              <a:t> </a:t>
            </a:r>
            <a:r>
              <a:rPr lang="en-US" sz="2400" dirty="0" err="1">
                <a:solidFill>
                  <a:srgbClr val="333333"/>
                </a:solidFill>
              </a:rPr>
              <a:t>vd;gij</a:t>
            </a:r>
            <a:r>
              <a:rPr lang="en-US" sz="2400" dirty="0">
                <a:solidFill>
                  <a:srgbClr val="333333"/>
                </a:solidFill>
              </a:rPr>
              <a:t> </a:t>
            </a:r>
            <a:r>
              <a:rPr lang="en-US" sz="2400" dirty="0" err="1">
                <a:solidFill>
                  <a:srgbClr val="333333"/>
                </a:solidFill>
              </a:rPr>
              <a:t>FGtpdUld</a:t>
            </a:r>
            <a:r>
              <a:rPr lang="en-US" sz="2400" dirty="0">
                <a:solidFill>
                  <a:srgbClr val="333333"/>
                </a:solidFill>
              </a:rPr>
              <a:t>; </a:t>
            </a:r>
            <a:r>
              <a:rPr lang="en-US" sz="2400" dirty="0" err="1">
                <a:solidFill>
                  <a:srgbClr val="333333"/>
                </a:solidFill>
              </a:rPr>
              <a:t>jat</a:t>
            </a:r>
            <a:r>
              <a:rPr lang="en-US" sz="2400" dirty="0">
                <a:solidFill>
                  <a:srgbClr val="333333"/>
                </a:solidFill>
              </a:rPr>
              <a:t>[</a:t>
            </a:r>
            <a:r>
              <a:rPr lang="en-US" sz="2400" dirty="0" err="1">
                <a:solidFill>
                  <a:srgbClr val="333333"/>
                </a:solidFill>
              </a:rPr>
              <a:t>bra;J</a:t>
            </a:r>
            <a:r>
              <a:rPr lang="en-US" sz="2400" dirty="0">
                <a:solidFill>
                  <a:srgbClr val="333333"/>
                </a:solidFill>
              </a:rPr>
              <a:t> </a:t>
            </a:r>
            <a:r>
              <a:rPr lang="en-US" sz="2400" dirty="0" err="1">
                <a:solidFill>
                  <a:srgbClr val="333333"/>
                </a:solidFill>
              </a:rPr>
              <a:t>tpthjpf</a:t>
            </a:r>
            <a:r>
              <a:rPr lang="en-US" sz="2400" dirty="0">
                <a:solidFill>
                  <a:srgbClr val="333333"/>
                </a:solidFill>
              </a:rPr>
              <a:t>]</a:t>
            </a:r>
            <a:r>
              <a:rPr lang="en-US" sz="2400" dirty="0" err="1">
                <a:solidFill>
                  <a:srgbClr val="333333"/>
                </a:solidFill>
              </a:rPr>
              <a:t>ft</a:t>
            </a:r>
            <a:r>
              <a:rPr lang="en-US" sz="2400" dirty="0">
                <a:solidFill>
                  <a:srgbClr val="333333"/>
                </a:solidFill>
              </a:rPr>
              <a:t>[k;</a:t>
            </a:r>
            <a:r>
              <a:rPr lang="en-US" sz="2400" dirty="0">
                <a:solidFill>
                  <a:srgbClr val="333333"/>
                </a:solidFill>
                <a:ea typeface="Verdana" panose="020B0604030504040204" pitchFamily="34" charset="0"/>
                <a:cs typeface="Verdana" panose="020B0604030504040204" pitchFamily="34" charset="0"/>
              </a:rPr>
              <a:t>.</a:t>
            </a:r>
            <a:endParaRPr lang="en-US" sz="2400" dirty="0"/>
          </a:p>
        </p:txBody>
      </p:sp>
      <p:sp>
        <p:nvSpPr>
          <p:cNvPr id="5" name="Footer Placeholder 4"/>
          <p:cNvSpPr>
            <a:spLocks noGrp="1"/>
          </p:cNvSpPr>
          <p:nvPr>
            <p:ph type="ftr" sz="quarter" idx="11"/>
          </p:nvPr>
        </p:nvSpPr>
        <p:spPr/>
        <p:txBody>
          <a:bodyPr/>
          <a:lstStyle/>
          <a:p>
            <a:r>
              <a:rPr lang="de-DE"/>
              <a:t>kl]lhfhf]dpot] gapw]r]rp 3 – khWk; ek;gpf;iffs</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19</a:t>
            </a:fld>
            <a:endParaRPr lang="de-DE" dirty="0"/>
          </a:p>
        </p:txBody>
      </p:sp>
    </p:spTree>
    <p:extLst>
      <p:ext uri="{BB962C8B-B14F-4D97-AF65-F5344CB8AC3E}">
        <p14:creationId xmlns:p14="http://schemas.microsoft.com/office/powerpoint/2010/main" val="24637463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7266292" y="3911601"/>
            <a:ext cx="165110" cy="538609"/>
          </a:xfrm>
          <a:prstGeom prst="rect">
            <a:avLst/>
          </a:prstGeom>
          <a:noFill/>
        </p:spPr>
        <p:txBody>
          <a:bodyPr vert="horz" wrap="none" lIns="0" tIns="0" rIns="0" bIns="0" rtlCol="0">
            <a:noAutofit/>
          </a:bodyPr>
          <a:lstStyle/>
          <a:p>
            <a:pPr>
              <a:lnSpc>
                <a:spcPts val="2070"/>
              </a:lnSpc>
            </a:pPr>
            <a:r>
              <a:rPr lang="en-CA" sz="1810" b="1">
                <a:solidFill>
                  <a:srgbClr val="333333"/>
                </a:solidFill>
                <a:latin typeface="Calibri Light"/>
                <a:ea typeface="Verdana" panose="020B0604030504040204" pitchFamily="34" charset="0"/>
                <a:cs typeface="Verdana" panose="020B0604030504040204" pitchFamily="34" charset="0"/>
              </a:rPr>
              <a:t>3</a:t>
            </a:r>
            <a:endParaRPr lang="en-CA" sz="1810" b="1" dirty="0">
              <a:solidFill>
                <a:srgbClr val="333333"/>
              </a:solidFill>
              <a:latin typeface="Calibri Light"/>
              <a:ea typeface="Verdana" panose="020B0604030504040204" pitchFamily="34" charset="0"/>
              <a:cs typeface="Verdana" panose="020B0604030504040204" pitchFamily="34" charset="0"/>
            </a:endParaRPr>
          </a:p>
        </p:txBody>
      </p:sp>
      <p:pic>
        <p:nvPicPr>
          <p:cNvPr id="9"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1"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 name="Title 3"/>
          <p:cNvSpPr>
            <a:spLocks noGrp="1"/>
          </p:cNvSpPr>
          <p:nvPr>
            <p:ph type="title"/>
          </p:nvPr>
        </p:nvSpPr>
        <p:spPr/>
        <p:txBody>
          <a:bodyPr/>
          <a:lstStyle/>
          <a:p>
            <a:r>
              <a:rPr lang="en-US" sz="3600">
                <a:solidFill>
                  <a:srgbClr val="004992"/>
                </a:solidFill>
              </a:rPr>
              <a:t>vd;;d ele;jpUf;Fk;&gt;</a:t>
            </a:r>
            <a:endParaRPr lang="en-US" sz="3600" dirty="0">
              <a:solidFill>
                <a:srgbClr val="004992"/>
              </a:solidFill>
            </a:endParaRPr>
          </a:p>
        </p:txBody>
      </p:sp>
      <p:sp>
        <p:nvSpPr>
          <p:cNvPr id="16" name="Footer Placeholder 15"/>
          <p:cNvSpPr>
            <a:spLocks noGrp="1"/>
          </p:cNvSpPr>
          <p:nvPr>
            <p:ph type="ftr" sz="quarter" idx="11"/>
          </p:nvPr>
        </p:nvSpPr>
        <p:spPr/>
        <p:txBody>
          <a:bodyPr/>
          <a:lstStyle/>
          <a:p>
            <a:r>
              <a:rPr lang="de-DE"/>
              <a:t>kl]lhfhf]dpot] gapw]r]rp 3 – khWk; ek;gpf;iffs</a:t>
            </a:r>
            <a:endParaRPr lang="de-DE" dirty="0"/>
          </a:p>
        </p:txBody>
      </p:sp>
      <p:sp>
        <p:nvSpPr>
          <p:cNvPr id="17" name="Slide Number Placeholder 16"/>
          <p:cNvSpPr>
            <a:spLocks noGrp="1"/>
          </p:cNvSpPr>
          <p:nvPr>
            <p:ph type="sldNum" sz="quarter" idx="12"/>
          </p:nvPr>
        </p:nvSpPr>
        <p:spPr/>
        <p:txBody>
          <a:bodyPr/>
          <a:lstStyle/>
          <a:p>
            <a:fld id="{9B00EF49-7894-4F53-A8DD-F7DB3BFC5032}" type="slidenum">
              <a:rPr lang="de-DE" smtClean="0"/>
              <a:pPr/>
              <a:t>20</a:t>
            </a:fld>
            <a:endParaRPr lang="de-DE" dirty="0"/>
          </a:p>
        </p:txBody>
      </p:sp>
      <p:sp>
        <p:nvSpPr>
          <p:cNvPr id="18" name="TextBox 4"/>
          <p:cNvSpPr txBox="1"/>
          <p:nvPr/>
        </p:nvSpPr>
        <p:spPr>
          <a:xfrm>
            <a:off x="408955" y="4937760"/>
            <a:ext cx="11376000" cy="1644904"/>
          </a:xfrm>
          <a:prstGeom prst="rect">
            <a:avLst/>
          </a:prstGeom>
          <a:noFill/>
        </p:spPr>
        <p:txBody>
          <a:bodyPr vert="horz" wrap="square" lIns="0" tIns="0" rIns="0" bIns="0" rtlCol="0">
            <a:noAutofit/>
          </a:bodyPr>
          <a:lstStyle/>
          <a:p>
            <a:pPr marL="285750" indent="-285750">
              <a:spcBef>
                <a:spcPts val="1200"/>
              </a:spcBef>
              <a:buClr>
                <a:srgbClr val="333333"/>
              </a:buClr>
              <a:buFont typeface="WingDings"/>
              <a:buAutoNum type="arabicPeriod"/>
            </a:pPr>
            <a:r>
              <a:rPr lang="en-US" dirty="0" err="1">
                <a:solidFill>
                  <a:srgbClr val="333333"/>
                </a:solidFill>
              </a:rPr>
              <a:t>me;j</a:t>
            </a:r>
            <a:r>
              <a:rPr lang="en-US" dirty="0">
                <a:solidFill>
                  <a:srgbClr val="333333"/>
                </a:solidFill>
              </a:rPr>
              <a:t> </a:t>
            </a:r>
            <a:r>
              <a:rPr lang="en-US" dirty="0" err="1">
                <a:solidFill>
                  <a:srgbClr val="333333"/>
                </a:solidFill>
              </a:rPr>
              <a:t>rpWtd</a:t>
            </a:r>
            <a:r>
              <a:rPr lang="en-US" dirty="0">
                <a:solidFill>
                  <a:srgbClr val="333333"/>
                </a:solidFill>
              </a:rPr>
              <a:t>; ,</a:t>
            </a:r>
            <a:r>
              <a:rPr lang="en-US" dirty="0" err="1">
                <a:solidFill>
                  <a:srgbClr val="333333"/>
                </a:solidFill>
              </a:rPr>
              <a:t>Wjpapy</a:t>
            </a:r>
            <a:r>
              <a:rPr lang="en-US" dirty="0">
                <a:solidFill>
                  <a:srgbClr val="333333"/>
                </a:solidFill>
              </a:rPr>
              <a:t>; </a:t>
            </a:r>
            <a:r>
              <a:rPr lang="en-US" dirty="0" err="1">
                <a:solidFill>
                  <a:srgbClr val="333333"/>
                </a:solidFill>
              </a:rPr>
              <a:t>jj;bjLf;fg</a:t>
            </a:r>
            <a:r>
              <a:rPr lang="en-US" dirty="0">
                <a:solidFill>
                  <a:srgbClr val="333333"/>
                </a:solidFill>
              </a:rPr>
              <a:t>]</a:t>
            </a:r>
            <a:r>
              <a:rPr lang="en-US" dirty="0" err="1">
                <a:solidFill>
                  <a:srgbClr val="333333"/>
                </a:solidFill>
              </a:rPr>
              <a:t>gl;ljw;fhf</a:t>
            </a:r>
            <a:r>
              <a:rPr lang="en-US" dirty="0">
                <a:solidFill>
                  <a:srgbClr val="333333"/>
                </a:solidFill>
              </a:rPr>
              <a:t> </a:t>
            </a:r>
            <a:r>
              <a:rPr lang="en-US" dirty="0" err="1">
                <a:solidFill>
                  <a:srgbClr val="333333"/>
                </a:solidFill>
              </a:rPr>
              <a:t>kfpH;r</a:t>
            </a:r>
            <a:r>
              <a:rPr lang="en-US" dirty="0">
                <a:solidFill>
                  <a:srgbClr val="333333"/>
                </a:solidFill>
              </a:rPr>
              <a:t>]</a:t>
            </a:r>
            <a:r>
              <a:rPr lang="en-US" dirty="0" err="1">
                <a:solidFill>
                  <a:srgbClr val="333333"/>
                </a:solidFill>
              </a:rPr>
              <a:t>rpahf</a:t>
            </a:r>
            <a:r>
              <a:rPr lang="en-US" dirty="0">
                <a:solidFill>
                  <a:srgbClr val="333333"/>
                </a:solidFill>
              </a:rPr>
              <a:t> ,</a:t>
            </a:r>
            <a:r>
              <a:rPr lang="en-US" dirty="0" err="1">
                <a:solidFill>
                  <a:srgbClr val="333333"/>
                </a:solidFill>
              </a:rPr>
              <a:t>Uf;fpwhd</a:t>
            </a:r>
            <a:r>
              <a:rPr lang="en-US" dirty="0">
                <a:solidFill>
                  <a:srgbClr val="333333"/>
                </a:solidFill>
              </a:rPr>
              <a:t>;</a:t>
            </a:r>
            <a:r>
              <a:rPr lang="en-US" dirty="0">
                <a:solidFill>
                  <a:srgbClr val="333333"/>
                </a:solidFill>
                <a:ea typeface="Verdana" panose="020B0604030504040204" pitchFamily="34" charset="0"/>
                <a:cs typeface="Verdana" panose="020B0604030504040204" pitchFamily="34" charset="0"/>
              </a:rPr>
              <a:t>.</a:t>
            </a:r>
            <a:r>
              <a:rPr lang="en-US" dirty="0">
                <a:solidFill>
                  <a:srgbClr val="333333"/>
                </a:solidFill>
              </a:rPr>
              <a:t> </a:t>
            </a:r>
            <a:endParaRPr lang="en-IN" dirty="0">
              <a:solidFill>
                <a:srgbClr val="333333"/>
              </a:solidFill>
            </a:endParaRPr>
          </a:p>
          <a:p>
            <a:pPr marL="285750" indent="-285750">
              <a:spcBef>
                <a:spcPts val="1200"/>
              </a:spcBef>
              <a:buClr>
                <a:srgbClr val="333333"/>
              </a:buClr>
              <a:buFont typeface="WingDings"/>
              <a:buAutoNum type="arabicPeriod"/>
            </a:pPr>
            <a:r>
              <a:rPr lang="en-US" dirty="0" err="1">
                <a:solidFill>
                  <a:srgbClr val="333333"/>
                </a:solidFill>
              </a:rPr>
              <a:t>jPg</a:t>
            </a:r>
            <a:r>
              <a:rPr lang="en-US" dirty="0">
                <a:solidFill>
                  <a:srgbClr val="333333"/>
                </a:solidFill>
              </a:rPr>
              <a:t>]</a:t>
            </a:r>
            <a:r>
              <a:rPr lang="en-US" dirty="0" err="1">
                <a:solidFill>
                  <a:srgbClr val="333333"/>
                </a:solidFill>
              </a:rPr>
              <a:t>gpoj;jij</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rhpahd</a:t>
            </a:r>
            <a:r>
              <a:rPr lang="en-US" dirty="0">
                <a:solidFill>
                  <a:srgbClr val="333333"/>
                </a:solidFill>
              </a:rPr>
              <a:t> </a:t>
            </a:r>
            <a:r>
              <a:rPr lang="en-US" dirty="0" err="1">
                <a:solidFill>
                  <a:srgbClr val="333333"/>
                </a:solidFill>
              </a:rPr>
              <a:t>neuj;jpy</a:t>
            </a:r>
            <a:r>
              <a:rPr lang="en-US" dirty="0">
                <a:solidFill>
                  <a:srgbClr val="333333"/>
                </a:solidFill>
              </a:rPr>
              <a:t>; </a:t>
            </a:r>
            <a:r>
              <a:rPr lang="en-US" dirty="0" err="1">
                <a:solidFill>
                  <a:srgbClr val="333333"/>
                </a:solidFill>
              </a:rPr>
              <a:t>Twpajhy</a:t>
            </a:r>
            <a:r>
              <a:rPr lang="en-US" dirty="0">
                <a:solidFill>
                  <a:srgbClr val="333333"/>
                </a:solidFill>
              </a:rPr>
              <a:t>; </a:t>
            </a:r>
            <a:r>
              <a:rPr lang="en-US" dirty="0" err="1">
                <a:solidFill>
                  <a:srgbClr val="333333"/>
                </a:solidFill>
              </a:rPr>
              <a:t>mizf;fg</a:t>
            </a:r>
            <a:r>
              <a:rPr lang="en-US" dirty="0">
                <a:solidFill>
                  <a:srgbClr val="333333"/>
                </a:solidFill>
              </a:rPr>
              <a:t>]</a:t>
            </a:r>
            <a:r>
              <a:rPr lang="en-US" dirty="0" err="1">
                <a:solidFill>
                  <a:srgbClr val="333333"/>
                </a:solidFill>
              </a:rPr>
              <a:t>gl;lJ</a:t>
            </a:r>
            <a:r>
              <a:rPr lang="en-US" dirty="0">
                <a:solidFill>
                  <a:srgbClr val="333333"/>
                </a:solidFill>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vdnt</a:t>
            </a:r>
            <a:r>
              <a:rPr lang="en-US" dirty="0">
                <a:solidFill>
                  <a:srgbClr val="333333"/>
                </a:solidFill>
              </a:rPr>
              <a:t> </a:t>
            </a:r>
            <a:r>
              <a:rPr lang="en-US" dirty="0" err="1">
                <a:solidFill>
                  <a:srgbClr val="333333"/>
                </a:solidFill>
              </a:rPr>
              <a:t>bgw;nwhh</a:t>
            </a:r>
            <a:r>
              <a:rPr lang="en-US" dirty="0">
                <a:solidFill>
                  <a:srgbClr val="333333"/>
                </a:solidFill>
              </a:rPr>
              <a:t>] </a:t>
            </a:r>
            <a:r>
              <a:rPr lang="en-US" dirty="0" err="1">
                <a:solidFill>
                  <a:srgbClr val="333333"/>
                </a:solidFill>
              </a:rPr>
              <a:t>j';fs</a:t>
            </a:r>
            <a:r>
              <a:rPr lang="en-US" dirty="0">
                <a:solidFill>
                  <a:srgbClr val="333333"/>
                </a:solidFill>
              </a:rPr>
              <a:t>; </a:t>
            </a:r>
            <a:r>
              <a:rPr lang="en-US" dirty="0" err="1">
                <a:solidFill>
                  <a:srgbClr val="333333"/>
                </a:solidFill>
              </a:rPr>
              <a:t>kfid</a:t>
            </a:r>
            <a:r>
              <a:rPr lang="en-US" dirty="0">
                <a:solidFill>
                  <a:srgbClr val="333333"/>
                </a:solidFill>
              </a:rPr>
              <a:t> </a:t>
            </a:r>
            <a:r>
              <a:rPr lang="en-US" dirty="0" err="1">
                <a:solidFill>
                  <a:srgbClr val="333333"/>
                </a:solidFill>
              </a:rPr>
              <a:t>ghuhl;Lfpwhh</a:t>
            </a:r>
            <a:r>
              <a:rPr lang="en-US" dirty="0">
                <a:solidFill>
                  <a:srgbClr val="333333"/>
                </a:solidFill>
              </a:rPr>
              <a:t>]fs]</a:t>
            </a:r>
            <a:r>
              <a:rPr lang="en-US" dirty="0">
                <a:solidFill>
                  <a:srgbClr val="333333"/>
                </a:solidFill>
                <a:ea typeface="Verdana" panose="020B0604030504040204" pitchFamily="34" charset="0"/>
                <a:cs typeface="Verdana" panose="020B0604030504040204" pitchFamily="34" charset="0"/>
              </a:rPr>
              <a:t>.</a:t>
            </a:r>
            <a:r>
              <a:rPr lang="en-US" dirty="0">
                <a:solidFill>
                  <a:srgbClr val="333333"/>
                </a:solidFill>
              </a:rPr>
              <a:t> </a:t>
            </a:r>
            <a:endParaRPr lang="en-IN" dirty="0">
              <a:solidFill>
                <a:srgbClr val="333333"/>
              </a:solidFill>
            </a:endParaRPr>
          </a:p>
          <a:p>
            <a:pPr marL="285750" indent="-285750">
              <a:spcBef>
                <a:spcPts val="1200"/>
              </a:spcBef>
              <a:buClr>
                <a:srgbClr val="333333"/>
              </a:buClr>
              <a:buFont typeface="WingDings"/>
              <a:buAutoNum type="arabicPeriod"/>
            </a:pPr>
            <a:r>
              <a:rPr lang="en-US" dirty="0" err="1">
                <a:solidFill>
                  <a:srgbClr val="333333"/>
                </a:solidFill>
              </a:rPr>
              <a:t>rpWtd</a:t>
            </a:r>
            <a:r>
              <a:rPr lang="en-US" dirty="0">
                <a:solidFill>
                  <a:srgbClr val="333333"/>
                </a:solidFill>
              </a:rPr>
              <a:t>; </a:t>
            </a:r>
            <a:r>
              <a:rPr lang="en-US" dirty="0" err="1">
                <a:solidFill>
                  <a:srgbClr val="333333"/>
                </a:solidFill>
              </a:rPr>
              <a:t>gs</a:t>
            </a:r>
            <a:r>
              <a:rPr lang="en-US" dirty="0">
                <a:solidFill>
                  <a:srgbClr val="333333"/>
                </a:solidFill>
              </a:rPr>
              <a:t>]</a:t>
            </a:r>
            <a:r>
              <a:rPr lang="en-US" dirty="0" err="1">
                <a:solidFill>
                  <a:srgbClr val="333333"/>
                </a:solidFill>
              </a:rPr>
              <a:t>spapy</a:t>
            </a:r>
            <a:r>
              <a:rPr lang="en-US" dirty="0">
                <a:solidFill>
                  <a:srgbClr val="333333"/>
                </a:solidFill>
              </a:rPr>
              <a:t>; </a:t>
            </a:r>
            <a:r>
              <a:rPr lang="en-US" dirty="0" err="1">
                <a:solidFill>
                  <a:srgbClr val="333333"/>
                </a:solidFill>
              </a:rPr>
              <a:t>ey;y</a:t>
            </a:r>
            <a:r>
              <a:rPr lang="en-US" dirty="0">
                <a:solidFill>
                  <a:srgbClr val="333333"/>
                </a:solidFill>
              </a:rPr>
              <a:t> </a:t>
            </a:r>
            <a:r>
              <a:rPr lang="en-US" dirty="0" err="1">
                <a:solidFill>
                  <a:srgbClr val="333333"/>
                </a:solidFill>
              </a:rPr>
              <a:t>kjpg;bgz</a:t>
            </a:r>
            <a:r>
              <a:rPr lang="en-US" dirty="0">
                <a:solidFill>
                  <a:srgbClr val="333333"/>
                </a:solidFill>
              </a:rPr>
              <a:t>; </a:t>
            </a:r>
            <a:r>
              <a:rPr lang="en-US" dirty="0" err="1">
                <a:solidFill>
                  <a:srgbClr val="333333"/>
                </a:solidFill>
              </a:rPr>
              <a:t>bgw;wpUf;fpwhd</a:t>
            </a:r>
            <a:r>
              <a:rPr lang="en-US" dirty="0">
                <a:solidFill>
                  <a:srgbClr val="333333"/>
                </a:solidFill>
              </a:rPr>
              <a:t>;</a:t>
            </a:r>
            <a:r>
              <a:rPr lang="en-US" dirty="0">
                <a:solidFill>
                  <a:srgbClr val="333333"/>
                </a:solidFill>
                <a:ea typeface="Verdana" panose="020B0604030504040204" pitchFamily="34" charset="0"/>
                <a:cs typeface="Verdana" panose="020B0604030504040204" pitchFamily="34" charset="0"/>
              </a:rPr>
              <a:t>.</a:t>
            </a:r>
            <a:r>
              <a:rPr lang="en-US" dirty="0">
                <a:solidFill>
                  <a:srgbClr val="333333"/>
                </a:solidFill>
              </a:rPr>
              <a:t> </a:t>
            </a:r>
            <a:endParaRPr lang="en-IN" dirty="0">
              <a:solidFill>
                <a:srgbClr val="333333"/>
              </a:solidFill>
            </a:endParaRPr>
          </a:p>
          <a:p>
            <a:pPr marL="285750" indent="-285750">
              <a:spcBef>
                <a:spcPts val="1200"/>
              </a:spcBef>
              <a:buClr>
                <a:srgbClr val="333333"/>
              </a:buClr>
              <a:buFont typeface="WingDings"/>
              <a:buAutoNum type="arabicPeriod"/>
            </a:pPr>
            <a:r>
              <a:rPr lang="en-US" dirty="0" err="1">
                <a:solidFill>
                  <a:srgbClr val="333333"/>
                </a:solidFill>
              </a:rPr>
              <a:t>rpWtd</a:t>
            </a:r>
            <a:r>
              <a:rPr lang="en-US" dirty="0">
                <a:solidFill>
                  <a:srgbClr val="333333"/>
                </a:solidFill>
              </a:rPr>
              <a:t>; </a:t>
            </a:r>
            <a:r>
              <a:rPr lang="en-US" dirty="0" err="1">
                <a:solidFill>
                  <a:srgbClr val="333333"/>
                </a:solidFill>
              </a:rPr>
              <a:t>gpoglhky</a:t>
            </a:r>
            <a:r>
              <a:rPr lang="en-US" dirty="0">
                <a:solidFill>
                  <a:srgbClr val="333333"/>
                </a:solidFill>
              </a:rPr>
              <a:t>; </a:t>
            </a:r>
            <a:r>
              <a:rPr lang="en-US" dirty="0" err="1">
                <a:solidFill>
                  <a:srgbClr val="333333"/>
                </a:solidFill>
              </a:rPr>
              <a:t>jP</a:t>
            </a:r>
            <a:r>
              <a:rPr lang="en-US" dirty="0">
                <a:solidFill>
                  <a:srgbClr val="333333"/>
                </a:solidFill>
              </a:rPr>
              <a:t> </a:t>
            </a:r>
            <a:r>
              <a:rPr lang="en-US" dirty="0" err="1">
                <a:solidFill>
                  <a:srgbClr val="333333"/>
                </a:solidFill>
              </a:rPr>
              <a:t>itj;J</a:t>
            </a:r>
            <a:r>
              <a:rPr lang="en-US" dirty="0">
                <a:solidFill>
                  <a:srgbClr val="333333"/>
                </a:solidFill>
              </a:rPr>
              <a:t> </a:t>
            </a:r>
            <a:r>
              <a:rPr lang="en-US" dirty="0" err="1">
                <a:solidFill>
                  <a:srgbClr val="333333"/>
                </a:solidFill>
              </a:rPr>
              <a:t>tpl;lhd</a:t>
            </a:r>
            <a:r>
              <a:rPr lang="en-US" dirty="0">
                <a:solidFill>
                  <a:srgbClr val="333333"/>
                </a:solidFill>
              </a:rPr>
              <a:t>;</a:t>
            </a:r>
            <a:r>
              <a:rPr lang="en-US" dirty="0">
                <a:solidFill>
                  <a:srgbClr val="333333"/>
                </a:solidFill>
                <a:ea typeface="Verdana" panose="020B0604030504040204" pitchFamily="34" charset="0"/>
                <a:cs typeface="Verdana" panose="020B0604030504040204" pitchFamily="34" charset="0"/>
              </a:rPr>
              <a:t>.</a:t>
            </a:r>
            <a:endParaRPr lang="en-IN" dirty="0">
              <a:solidFill>
                <a:srgbClr val="333333"/>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408955" y="4937760"/>
            <a:ext cx="11376000" cy="1644904"/>
          </a:xfrm>
          <a:prstGeom prst="rect">
            <a:avLst/>
          </a:prstGeom>
          <a:noFill/>
        </p:spPr>
        <p:txBody>
          <a:bodyPr vert="horz" wrap="square" lIns="0" tIns="0" rIns="0" bIns="0" rtlCol="0">
            <a:noAutofit/>
          </a:bodyPr>
          <a:lstStyle/>
          <a:p>
            <a:pPr marL="285750" indent="-285750">
              <a:spcBef>
                <a:spcPts val="1200"/>
              </a:spcBef>
              <a:buClr>
                <a:srgbClr val="333333"/>
              </a:buClr>
              <a:buFont typeface="WingDings"/>
              <a:buAutoNum type="arabicPeriod"/>
            </a:pPr>
            <a:r>
              <a:rPr lang="en-US" dirty="0" err="1">
                <a:solidFill>
                  <a:srgbClr val="333333"/>
                </a:solidFill>
              </a:rPr>
              <a:t>me;j</a:t>
            </a:r>
            <a:r>
              <a:rPr lang="en-US" dirty="0">
                <a:solidFill>
                  <a:srgbClr val="333333"/>
                </a:solidFill>
              </a:rPr>
              <a:t> </a:t>
            </a:r>
            <a:r>
              <a:rPr lang="en-US" dirty="0" err="1">
                <a:solidFill>
                  <a:srgbClr val="333333"/>
                </a:solidFill>
              </a:rPr>
              <a:t>rpWtd</a:t>
            </a:r>
            <a:r>
              <a:rPr lang="en-US" dirty="0">
                <a:solidFill>
                  <a:srgbClr val="333333"/>
                </a:solidFill>
              </a:rPr>
              <a:t>; ,</a:t>
            </a:r>
            <a:r>
              <a:rPr lang="en-US" dirty="0" err="1">
                <a:solidFill>
                  <a:srgbClr val="333333"/>
                </a:solidFill>
              </a:rPr>
              <a:t>Wjpapy</a:t>
            </a:r>
            <a:r>
              <a:rPr lang="en-US" dirty="0">
                <a:solidFill>
                  <a:srgbClr val="333333"/>
                </a:solidFill>
              </a:rPr>
              <a:t>; </a:t>
            </a:r>
            <a:r>
              <a:rPr lang="en-US" dirty="0" err="1">
                <a:solidFill>
                  <a:srgbClr val="333333"/>
                </a:solidFill>
              </a:rPr>
              <a:t>jj;bjLf;fg</a:t>
            </a:r>
            <a:r>
              <a:rPr lang="en-US" dirty="0">
                <a:solidFill>
                  <a:srgbClr val="333333"/>
                </a:solidFill>
              </a:rPr>
              <a:t>]</a:t>
            </a:r>
            <a:r>
              <a:rPr lang="en-US" dirty="0" err="1">
                <a:solidFill>
                  <a:srgbClr val="333333"/>
                </a:solidFill>
              </a:rPr>
              <a:t>gl;ljw;fhf</a:t>
            </a:r>
            <a:r>
              <a:rPr lang="en-US" dirty="0">
                <a:solidFill>
                  <a:srgbClr val="333333"/>
                </a:solidFill>
              </a:rPr>
              <a:t> </a:t>
            </a:r>
            <a:r>
              <a:rPr lang="en-US" dirty="0" err="1">
                <a:solidFill>
                  <a:srgbClr val="333333"/>
                </a:solidFill>
              </a:rPr>
              <a:t>kfpH;r</a:t>
            </a:r>
            <a:r>
              <a:rPr lang="en-US" dirty="0">
                <a:solidFill>
                  <a:srgbClr val="333333"/>
                </a:solidFill>
              </a:rPr>
              <a:t>]</a:t>
            </a:r>
            <a:r>
              <a:rPr lang="en-US" dirty="0" err="1">
                <a:solidFill>
                  <a:srgbClr val="333333"/>
                </a:solidFill>
              </a:rPr>
              <a:t>rpahf</a:t>
            </a:r>
            <a:r>
              <a:rPr lang="en-US" dirty="0">
                <a:solidFill>
                  <a:srgbClr val="333333"/>
                </a:solidFill>
              </a:rPr>
              <a:t> ,</a:t>
            </a:r>
            <a:r>
              <a:rPr lang="en-US" dirty="0" err="1">
                <a:solidFill>
                  <a:srgbClr val="333333"/>
                </a:solidFill>
              </a:rPr>
              <a:t>Uf;fpwhd</a:t>
            </a:r>
            <a:r>
              <a:rPr lang="en-US" dirty="0">
                <a:solidFill>
                  <a:srgbClr val="333333"/>
                </a:solidFill>
              </a:rPr>
              <a:t>;</a:t>
            </a:r>
            <a:r>
              <a:rPr lang="en-US" dirty="0">
                <a:solidFill>
                  <a:srgbClr val="333333"/>
                </a:solidFill>
                <a:ea typeface="Verdana" panose="020B0604030504040204" pitchFamily="34" charset="0"/>
                <a:cs typeface="Verdana" panose="020B0604030504040204" pitchFamily="34" charset="0"/>
              </a:rPr>
              <a:t>.</a:t>
            </a:r>
            <a:r>
              <a:rPr lang="en-US" dirty="0">
                <a:solidFill>
                  <a:srgbClr val="333333"/>
                </a:solidFill>
              </a:rPr>
              <a:t> </a:t>
            </a:r>
            <a:endParaRPr lang="en-IN" dirty="0">
              <a:solidFill>
                <a:srgbClr val="333333"/>
              </a:solidFill>
            </a:endParaRPr>
          </a:p>
          <a:p>
            <a:pPr marL="285750" indent="-285750">
              <a:spcBef>
                <a:spcPts val="1200"/>
              </a:spcBef>
              <a:buClr>
                <a:srgbClr val="333333"/>
              </a:buClr>
              <a:buFont typeface="WingDings"/>
              <a:buAutoNum type="arabicPeriod"/>
            </a:pPr>
            <a:r>
              <a:rPr lang="en-US" dirty="0" err="1">
                <a:solidFill>
                  <a:srgbClr val="333333"/>
                </a:solidFill>
              </a:rPr>
              <a:t>jPg</a:t>
            </a:r>
            <a:r>
              <a:rPr lang="en-US" dirty="0">
                <a:solidFill>
                  <a:srgbClr val="333333"/>
                </a:solidFill>
              </a:rPr>
              <a:t>]</a:t>
            </a:r>
            <a:r>
              <a:rPr lang="en-US" dirty="0" err="1">
                <a:solidFill>
                  <a:srgbClr val="333333"/>
                </a:solidFill>
              </a:rPr>
              <a:t>gpoj;jij</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rhpahd</a:t>
            </a:r>
            <a:r>
              <a:rPr lang="en-US" dirty="0">
                <a:solidFill>
                  <a:srgbClr val="333333"/>
                </a:solidFill>
              </a:rPr>
              <a:t> </a:t>
            </a:r>
            <a:r>
              <a:rPr lang="en-US" dirty="0" err="1">
                <a:solidFill>
                  <a:srgbClr val="333333"/>
                </a:solidFill>
              </a:rPr>
              <a:t>neuj;jpy</a:t>
            </a:r>
            <a:r>
              <a:rPr lang="en-US" dirty="0">
                <a:solidFill>
                  <a:srgbClr val="333333"/>
                </a:solidFill>
              </a:rPr>
              <a:t>; </a:t>
            </a:r>
            <a:r>
              <a:rPr lang="en-US" dirty="0" err="1">
                <a:solidFill>
                  <a:srgbClr val="333333"/>
                </a:solidFill>
              </a:rPr>
              <a:t>Twpajhy</a:t>
            </a:r>
            <a:r>
              <a:rPr lang="en-US" dirty="0">
                <a:solidFill>
                  <a:srgbClr val="333333"/>
                </a:solidFill>
              </a:rPr>
              <a:t>; </a:t>
            </a:r>
            <a:r>
              <a:rPr lang="en-US" dirty="0" err="1">
                <a:solidFill>
                  <a:srgbClr val="333333"/>
                </a:solidFill>
              </a:rPr>
              <a:t>mizf;fg</a:t>
            </a:r>
            <a:r>
              <a:rPr lang="en-US" dirty="0">
                <a:solidFill>
                  <a:srgbClr val="333333"/>
                </a:solidFill>
              </a:rPr>
              <a:t>]</a:t>
            </a:r>
            <a:r>
              <a:rPr lang="en-US" dirty="0" err="1">
                <a:solidFill>
                  <a:srgbClr val="333333"/>
                </a:solidFill>
              </a:rPr>
              <a:t>gl;lJ</a:t>
            </a:r>
            <a:r>
              <a:rPr lang="en-US" dirty="0">
                <a:solidFill>
                  <a:srgbClr val="333333"/>
                </a:solidFill>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vdnt</a:t>
            </a:r>
            <a:r>
              <a:rPr lang="en-US" dirty="0">
                <a:solidFill>
                  <a:srgbClr val="333333"/>
                </a:solidFill>
              </a:rPr>
              <a:t> </a:t>
            </a:r>
            <a:r>
              <a:rPr lang="en-US" dirty="0" err="1">
                <a:solidFill>
                  <a:srgbClr val="333333"/>
                </a:solidFill>
              </a:rPr>
              <a:t>bgw;nwhh</a:t>
            </a:r>
            <a:r>
              <a:rPr lang="en-US" dirty="0">
                <a:solidFill>
                  <a:srgbClr val="333333"/>
                </a:solidFill>
              </a:rPr>
              <a:t>] </a:t>
            </a:r>
            <a:r>
              <a:rPr lang="en-US" dirty="0" err="1">
                <a:solidFill>
                  <a:srgbClr val="333333"/>
                </a:solidFill>
              </a:rPr>
              <a:t>j';fs</a:t>
            </a:r>
            <a:r>
              <a:rPr lang="en-US" dirty="0">
                <a:solidFill>
                  <a:srgbClr val="333333"/>
                </a:solidFill>
              </a:rPr>
              <a:t>; </a:t>
            </a:r>
            <a:r>
              <a:rPr lang="en-US" dirty="0" err="1">
                <a:solidFill>
                  <a:srgbClr val="333333"/>
                </a:solidFill>
              </a:rPr>
              <a:t>kfid</a:t>
            </a:r>
            <a:r>
              <a:rPr lang="en-US" dirty="0">
                <a:solidFill>
                  <a:srgbClr val="333333"/>
                </a:solidFill>
              </a:rPr>
              <a:t> </a:t>
            </a:r>
            <a:r>
              <a:rPr lang="en-US" dirty="0" err="1">
                <a:solidFill>
                  <a:srgbClr val="333333"/>
                </a:solidFill>
              </a:rPr>
              <a:t>ghuhl;Lfpwhh</a:t>
            </a:r>
            <a:r>
              <a:rPr lang="en-US" dirty="0">
                <a:solidFill>
                  <a:srgbClr val="333333"/>
                </a:solidFill>
              </a:rPr>
              <a:t>]fs]</a:t>
            </a:r>
            <a:r>
              <a:rPr lang="en-US" dirty="0">
                <a:solidFill>
                  <a:srgbClr val="333333"/>
                </a:solidFill>
                <a:ea typeface="Verdana" panose="020B0604030504040204" pitchFamily="34" charset="0"/>
                <a:cs typeface="Verdana" panose="020B0604030504040204" pitchFamily="34" charset="0"/>
              </a:rPr>
              <a:t>.</a:t>
            </a:r>
            <a:r>
              <a:rPr lang="en-US" dirty="0">
                <a:solidFill>
                  <a:srgbClr val="333333"/>
                </a:solidFill>
              </a:rPr>
              <a:t> </a:t>
            </a:r>
            <a:endParaRPr lang="en-IN" dirty="0">
              <a:solidFill>
                <a:srgbClr val="333333"/>
              </a:solidFill>
            </a:endParaRPr>
          </a:p>
          <a:p>
            <a:pPr marL="285750" indent="-285750">
              <a:spcBef>
                <a:spcPts val="1200"/>
              </a:spcBef>
              <a:buClr>
                <a:srgbClr val="333333"/>
              </a:buClr>
              <a:buFont typeface="WingDings"/>
              <a:buAutoNum type="arabicPeriod"/>
            </a:pPr>
            <a:r>
              <a:rPr lang="en-US" dirty="0" err="1">
                <a:solidFill>
                  <a:srgbClr val="333333"/>
                </a:solidFill>
              </a:rPr>
              <a:t>rpWtd</a:t>
            </a:r>
            <a:r>
              <a:rPr lang="en-US" dirty="0">
                <a:solidFill>
                  <a:srgbClr val="333333"/>
                </a:solidFill>
              </a:rPr>
              <a:t>; </a:t>
            </a:r>
            <a:r>
              <a:rPr lang="en-US" dirty="0" err="1">
                <a:solidFill>
                  <a:srgbClr val="333333"/>
                </a:solidFill>
              </a:rPr>
              <a:t>gs</a:t>
            </a:r>
            <a:r>
              <a:rPr lang="en-US" dirty="0">
                <a:solidFill>
                  <a:srgbClr val="333333"/>
                </a:solidFill>
              </a:rPr>
              <a:t>]</a:t>
            </a:r>
            <a:r>
              <a:rPr lang="en-US" dirty="0" err="1">
                <a:solidFill>
                  <a:srgbClr val="333333"/>
                </a:solidFill>
              </a:rPr>
              <a:t>spapy</a:t>
            </a:r>
            <a:r>
              <a:rPr lang="en-US" dirty="0">
                <a:solidFill>
                  <a:srgbClr val="333333"/>
                </a:solidFill>
              </a:rPr>
              <a:t>; </a:t>
            </a:r>
            <a:r>
              <a:rPr lang="en-US" dirty="0" err="1">
                <a:solidFill>
                  <a:srgbClr val="333333"/>
                </a:solidFill>
              </a:rPr>
              <a:t>ey;y</a:t>
            </a:r>
            <a:r>
              <a:rPr lang="en-US" dirty="0">
                <a:solidFill>
                  <a:srgbClr val="333333"/>
                </a:solidFill>
              </a:rPr>
              <a:t> </a:t>
            </a:r>
            <a:r>
              <a:rPr lang="en-US" dirty="0" err="1">
                <a:solidFill>
                  <a:srgbClr val="333333"/>
                </a:solidFill>
              </a:rPr>
              <a:t>kjpg;bgz</a:t>
            </a:r>
            <a:r>
              <a:rPr lang="en-US" dirty="0">
                <a:solidFill>
                  <a:srgbClr val="333333"/>
                </a:solidFill>
              </a:rPr>
              <a:t>; </a:t>
            </a:r>
            <a:r>
              <a:rPr lang="en-US" dirty="0" err="1">
                <a:solidFill>
                  <a:srgbClr val="333333"/>
                </a:solidFill>
              </a:rPr>
              <a:t>bgw;wpUf;fpwhd</a:t>
            </a:r>
            <a:r>
              <a:rPr lang="en-US" dirty="0">
                <a:solidFill>
                  <a:srgbClr val="333333"/>
                </a:solidFill>
              </a:rPr>
              <a:t>;</a:t>
            </a:r>
            <a:r>
              <a:rPr lang="en-US" dirty="0">
                <a:solidFill>
                  <a:srgbClr val="333333"/>
                </a:solidFill>
                <a:ea typeface="Verdana" panose="020B0604030504040204" pitchFamily="34" charset="0"/>
                <a:cs typeface="Verdana" panose="020B0604030504040204" pitchFamily="34" charset="0"/>
              </a:rPr>
              <a:t>.</a:t>
            </a:r>
            <a:r>
              <a:rPr lang="en-US" dirty="0">
                <a:solidFill>
                  <a:srgbClr val="333333"/>
                </a:solidFill>
              </a:rPr>
              <a:t> </a:t>
            </a:r>
            <a:endParaRPr lang="en-IN" dirty="0">
              <a:solidFill>
                <a:srgbClr val="333333"/>
              </a:solidFill>
            </a:endParaRPr>
          </a:p>
          <a:p>
            <a:pPr marL="285750" indent="-285750">
              <a:spcBef>
                <a:spcPts val="1200"/>
              </a:spcBef>
              <a:buClr>
                <a:srgbClr val="333333"/>
              </a:buClr>
              <a:buFont typeface="WingDings"/>
              <a:buAutoNum type="arabicPeriod"/>
            </a:pPr>
            <a:r>
              <a:rPr lang="en-US" dirty="0" err="1">
                <a:solidFill>
                  <a:srgbClr val="333333"/>
                </a:solidFill>
              </a:rPr>
              <a:t>rpWtd</a:t>
            </a:r>
            <a:r>
              <a:rPr lang="en-US" dirty="0">
                <a:solidFill>
                  <a:srgbClr val="333333"/>
                </a:solidFill>
              </a:rPr>
              <a:t>; </a:t>
            </a:r>
            <a:r>
              <a:rPr lang="en-US" dirty="0" err="1">
                <a:solidFill>
                  <a:srgbClr val="333333"/>
                </a:solidFill>
              </a:rPr>
              <a:t>gpoglhky</a:t>
            </a:r>
            <a:r>
              <a:rPr lang="en-US" dirty="0">
                <a:solidFill>
                  <a:srgbClr val="333333"/>
                </a:solidFill>
              </a:rPr>
              <a:t>; </a:t>
            </a:r>
            <a:r>
              <a:rPr lang="en-US" dirty="0" err="1">
                <a:solidFill>
                  <a:srgbClr val="333333"/>
                </a:solidFill>
              </a:rPr>
              <a:t>jP</a:t>
            </a:r>
            <a:r>
              <a:rPr lang="en-US" dirty="0">
                <a:solidFill>
                  <a:srgbClr val="333333"/>
                </a:solidFill>
              </a:rPr>
              <a:t> </a:t>
            </a:r>
            <a:r>
              <a:rPr lang="en-US" dirty="0" err="1">
                <a:solidFill>
                  <a:srgbClr val="333333"/>
                </a:solidFill>
              </a:rPr>
              <a:t>itj;J</a:t>
            </a:r>
            <a:r>
              <a:rPr lang="en-US" dirty="0">
                <a:solidFill>
                  <a:srgbClr val="333333"/>
                </a:solidFill>
              </a:rPr>
              <a:t> </a:t>
            </a:r>
            <a:r>
              <a:rPr lang="en-US" dirty="0" err="1">
                <a:solidFill>
                  <a:srgbClr val="333333"/>
                </a:solidFill>
              </a:rPr>
              <a:t>tpl;lhd</a:t>
            </a:r>
            <a:r>
              <a:rPr lang="en-US" dirty="0">
                <a:solidFill>
                  <a:srgbClr val="333333"/>
                </a:solidFill>
              </a:rPr>
              <a:t>;</a:t>
            </a:r>
            <a:r>
              <a:rPr lang="en-US" dirty="0">
                <a:solidFill>
                  <a:srgbClr val="333333"/>
                </a:solidFill>
                <a:ea typeface="Verdana" panose="020B0604030504040204" pitchFamily="34" charset="0"/>
                <a:cs typeface="Verdana" panose="020B0604030504040204" pitchFamily="34" charset="0"/>
              </a:rPr>
              <a:t>.</a:t>
            </a:r>
            <a:endParaRPr lang="en-IN" dirty="0">
              <a:solidFill>
                <a:srgbClr val="333333"/>
              </a:solidFill>
            </a:endParaRPr>
          </a:p>
        </p:txBody>
      </p:sp>
      <p:pic>
        <p:nvPicPr>
          <p:cNvPr id="8"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0"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Title 4"/>
          <p:cNvSpPr>
            <a:spLocks noGrp="1"/>
          </p:cNvSpPr>
          <p:nvPr>
            <p:ph type="title"/>
          </p:nvPr>
        </p:nvSpPr>
        <p:spPr/>
        <p:txBody>
          <a:bodyPr/>
          <a:lstStyle/>
          <a:p>
            <a:r>
              <a:rPr lang="en-US" sz="3600" dirty="0" err="1">
                <a:solidFill>
                  <a:srgbClr val="004992"/>
                </a:solidFill>
              </a:rPr>
              <a:t>xt;bthU</a:t>
            </a:r>
            <a:r>
              <a:rPr lang="en-US" sz="3600" dirty="0">
                <a:solidFill>
                  <a:srgbClr val="004992"/>
                </a:solidFill>
              </a:rPr>
              <a:t> </a:t>
            </a:r>
            <a:r>
              <a:rPr lang="en-US" sz="3600" dirty="0" err="1">
                <a:solidFill>
                  <a:srgbClr val="004992"/>
                </a:solidFill>
              </a:rPr>
              <a:t>tha;g</a:t>
            </a:r>
            <a:r>
              <a:rPr lang="en-US" sz="3600" dirty="0">
                <a:solidFill>
                  <a:srgbClr val="004992"/>
                </a:solidFill>
              </a:rPr>
              <a:t>]</a:t>
            </a:r>
            <a:r>
              <a:rPr lang="en-US" sz="3600" dirty="0" err="1">
                <a:solidFill>
                  <a:srgbClr val="004992"/>
                </a:solidFill>
              </a:rPr>
              <a:t>gpYk</a:t>
            </a:r>
            <a:r>
              <a:rPr lang="en-US" sz="3600" dirty="0">
                <a:solidFill>
                  <a:srgbClr val="004992"/>
                </a:solidFill>
              </a:rPr>
              <a:t>] </a:t>
            </a:r>
            <a:r>
              <a:rPr lang="en-US" sz="3600" dirty="0" err="1">
                <a:solidFill>
                  <a:srgbClr val="004992"/>
                </a:solidFill>
              </a:rPr>
              <a:t>vt</a:t>
            </a:r>
            <a:r>
              <a:rPr lang="en-US" sz="3600" dirty="0">
                <a:solidFill>
                  <a:srgbClr val="004992"/>
                </a:solidFill>
              </a:rPr>
              <a:t>]</a:t>
            </a:r>
            <a:r>
              <a:rPr lang="en-US" sz="3600" dirty="0" err="1">
                <a:solidFill>
                  <a:srgbClr val="004992"/>
                </a:solidFill>
              </a:rPr>
              <a:t>tst</a:t>
            </a:r>
            <a:r>
              <a:rPr lang="en-US" sz="3600" dirty="0">
                <a:solidFill>
                  <a:srgbClr val="004992"/>
                </a:solidFill>
              </a:rPr>
              <a:t>[ </a:t>
            </a:r>
            <a:r>
              <a:rPr lang="en-US" sz="3600" dirty="0" err="1">
                <a:solidFill>
                  <a:srgbClr val="004992"/>
                </a:solidFill>
              </a:rPr>
              <a:t>cz;ik</a:t>
            </a:r>
            <a:r>
              <a:rPr lang="en-US" sz="3600" dirty="0">
                <a:solidFill>
                  <a:srgbClr val="004992"/>
                </a:solidFill>
              </a:rPr>
              <a:t> ,</a:t>
            </a:r>
            <a:r>
              <a:rPr lang="en-US" sz="3600" dirty="0" err="1">
                <a:solidFill>
                  <a:srgbClr val="004992"/>
                </a:solidFill>
              </a:rPr>
              <a:t>Uf</a:t>
            </a:r>
            <a:r>
              <a:rPr lang="en-US" sz="3600" dirty="0">
                <a:solidFill>
                  <a:srgbClr val="004992"/>
                </a:solidFill>
              </a:rPr>
              <a:t>]</a:t>
            </a:r>
            <a:r>
              <a:rPr lang="en-US" sz="3600" dirty="0" err="1">
                <a:solidFill>
                  <a:srgbClr val="004992"/>
                </a:solidFill>
              </a:rPr>
              <a:t>Fk</a:t>
            </a:r>
            <a:r>
              <a:rPr lang="en-US" sz="3600" dirty="0">
                <a:solidFill>
                  <a:srgbClr val="004992"/>
                </a:solidFill>
              </a:rPr>
              <a:t>]&gt;</a:t>
            </a:r>
          </a:p>
        </p:txBody>
      </p:sp>
      <p:sp>
        <p:nvSpPr>
          <p:cNvPr id="19" name="Footer Placeholder 18"/>
          <p:cNvSpPr>
            <a:spLocks noGrp="1"/>
          </p:cNvSpPr>
          <p:nvPr>
            <p:ph type="ftr" sz="quarter" idx="11"/>
          </p:nvPr>
        </p:nvSpPr>
        <p:spPr/>
        <p:txBody>
          <a:bodyPr/>
          <a:lstStyle/>
          <a:p>
            <a:r>
              <a:rPr lang="de-DE"/>
              <a:t>kl]lhfhf]dpot] gapw]r]rp 3 – khWk; ek;gpf;iffs</a:t>
            </a:r>
            <a:endParaRPr lang="de-DE" dirty="0"/>
          </a:p>
        </p:txBody>
      </p:sp>
      <p:sp>
        <p:nvSpPr>
          <p:cNvPr id="20" name="Slide Number Placeholder 19"/>
          <p:cNvSpPr>
            <a:spLocks noGrp="1"/>
          </p:cNvSpPr>
          <p:nvPr>
            <p:ph type="sldNum" sz="quarter" idx="12"/>
          </p:nvPr>
        </p:nvSpPr>
        <p:spPr/>
        <p:txBody>
          <a:bodyPr/>
          <a:lstStyle/>
          <a:p>
            <a:fld id="{9B00EF49-7894-4F53-A8DD-F7DB3BFC5032}" type="slidenum">
              <a:rPr lang="de-DE" smtClean="0"/>
              <a:pPr/>
              <a:t>21</a:t>
            </a:fld>
            <a:endParaRPr lang="de-DE" dirty="0"/>
          </a:p>
        </p:txBody>
      </p:sp>
    </p:spTree>
    <p:extLst>
      <p:ext uri="{BB962C8B-B14F-4D97-AF65-F5344CB8AC3E}">
        <p14:creationId xmlns:p14="http://schemas.microsoft.com/office/powerpoint/2010/main" val="39753757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4"/>
          <p:cNvSpPr txBox="1"/>
          <p:nvPr/>
        </p:nvSpPr>
        <p:spPr>
          <a:xfrm>
            <a:off x="411480" y="4937760"/>
            <a:ext cx="11338560" cy="1644904"/>
          </a:xfrm>
          <a:prstGeom prst="rect">
            <a:avLst/>
          </a:prstGeom>
          <a:noFill/>
        </p:spPr>
        <p:txBody>
          <a:bodyPr vert="horz" wrap="square" lIns="0" tIns="0" rIns="0" bIns="0" rtlCol="0">
            <a:noAutofit/>
          </a:bodyPr>
          <a:lstStyle/>
          <a:p>
            <a:pPr marL="285750" indent="-285750">
              <a:spcBef>
                <a:spcPts val="1200"/>
              </a:spcBef>
              <a:buClr>
                <a:srgbClr val="333333"/>
              </a:buClr>
              <a:buFont typeface="WingDings"/>
              <a:buAutoNum type="arabicPeriod"/>
            </a:pPr>
            <a:r>
              <a:rPr lang="en-US" dirty="0" err="1"/>
              <a:t>me;j</a:t>
            </a:r>
            <a:r>
              <a:rPr lang="en-US" dirty="0"/>
              <a:t> </a:t>
            </a:r>
            <a:r>
              <a:rPr lang="en-US" dirty="0" err="1"/>
              <a:t>rpWtd</a:t>
            </a:r>
            <a:r>
              <a:rPr lang="en-US" dirty="0"/>
              <a:t>; ,</a:t>
            </a:r>
            <a:r>
              <a:rPr lang="en-US" dirty="0" err="1"/>
              <a:t>Wjpapy</a:t>
            </a:r>
            <a:r>
              <a:rPr lang="en-US" dirty="0"/>
              <a:t>; </a:t>
            </a:r>
            <a:r>
              <a:rPr lang="en-US" dirty="0" err="1"/>
              <a:t>jj;bjLf;fg</a:t>
            </a:r>
            <a:r>
              <a:rPr lang="en-US" dirty="0"/>
              <a:t>]</a:t>
            </a:r>
            <a:r>
              <a:rPr lang="en-US" dirty="0" err="1"/>
              <a:t>gl;ljw;fhf</a:t>
            </a:r>
            <a:r>
              <a:rPr lang="en-US" dirty="0"/>
              <a:t> </a:t>
            </a:r>
            <a:r>
              <a:rPr lang="en-US" dirty="0" err="1"/>
              <a:t>kfpH;r</a:t>
            </a:r>
            <a:r>
              <a:rPr lang="en-US" dirty="0"/>
              <a:t>]</a:t>
            </a:r>
            <a:r>
              <a:rPr lang="en-US" dirty="0" err="1"/>
              <a:t>rpahf</a:t>
            </a:r>
            <a:r>
              <a:rPr lang="en-US" dirty="0"/>
              <a:t> ,</a:t>
            </a:r>
            <a:r>
              <a:rPr lang="en-US" dirty="0" err="1"/>
              <a:t>Uf;fpwhd</a:t>
            </a:r>
            <a:r>
              <a:rPr lang="en-US" dirty="0"/>
              <a:t>;</a:t>
            </a:r>
            <a:r>
              <a:rPr lang="en-US" dirty="0">
                <a:ea typeface="Verdana" panose="020B0604030504040204" pitchFamily="34" charset="0"/>
                <a:cs typeface="Verdana" panose="020B0604030504040204" pitchFamily="34" charset="0"/>
              </a:rPr>
              <a:t>.</a:t>
            </a:r>
            <a:r>
              <a:rPr lang="en-US" dirty="0"/>
              <a:t> </a:t>
            </a:r>
            <a:endParaRPr lang="en-IN" dirty="0"/>
          </a:p>
          <a:p>
            <a:pPr marL="285750" indent="-285750">
              <a:spcBef>
                <a:spcPts val="1200"/>
              </a:spcBef>
              <a:buClr>
                <a:srgbClr val="333333"/>
              </a:buClr>
              <a:buFont typeface="WingDings"/>
              <a:buAutoNum type="arabicPeriod"/>
            </a:pPr>
            <a:r>
              <a:rPr lang="en-US" dirty="0" err="1"/>
              <a:t>jPg</a:t>
            </a:r>
            <a:r>
              <a:rPr lang="en-US" dirty="0"/>
              <a:t>]</a:t>
            </a:r>
            <a:r>
              <a:rPr lang="en-US" dirty="0" err="1"/>
              <a:t>gpoj;jij</a:t>
            </a:r>
            <a:r>
              <a:rPr lang="en-US" dirty="0">
                <a:latin typeface="Calibri Light"/>
                <a:ea typeface="Verdana" panose="020B0604030504040204" pitchFamily="34" charset="0"/>
                <a:cs typeface="Verdana" panose="020B0604030504040204" pitchFamily="34" charset="0"/>
              </a:rPr>
              <a:t>,</a:t>
            </a:r>
            <a:r>
              <a:rPr lang="en-US" dirty="0"/>
              <a:t> </a:t>
            </a:r>
            <a:r>
              <a:rPr lang="en-US" dirty="0" err="1"/>
              <a:t>rhpahd</a:t>
            </a:r>
            <a:r>
              <a:rPr lang="en-US" dirty="0"/>
              <a:t> </a:t>
            </a:r>
            <a:r>
              <a:rPr lang="en-US" dirty="0" err="1"/>
              <a:t>neuj;jpy</a:t>
            </a:r>
            <a:r>
              <a:rPr lang="en-US" dirty="0"/>
              <a:t>; </a:t>
            </a:r>
            <a:r>
              <a:rPr lang="en-US" dirty="0" err="1"/>
              <a:t>Twpajhy</a:t>
            </a:r>
            <a:r>
              <a:rPr lang="en-US" dirty="0"/>
              <a:t>; </a:t>
            </a:r>
            <a:r>
              <a:rPr lang="en-US" dirty="0" err="1"/>
              <a:t>mizf;fg</a:t>
            </a:r>
            <a:r>
              <a:rPr lang="en-US" dirty="0"/>
              <a:t>]</a:t>
            </a:r>
            <a:r>
              <a:rPr lang="en-US" dirty="0" err="1"/>
              <a:t>gl;lJ</a:t>
            </a:r>
            <a:r>
              <a:rPr lang="en-US" dirty="0">
                <a:ea typeface="Verdana" panose="020B0604030504040204" pitchFamily="34" charset="0"/>
                <a:cs typeface="Verdana" panose="020B0604030504040204" pitchFamily="34" charset="0"/>
              </a:rPr>
              <a:t>.</a:t>
            </a:r>
            <a:r>
              <a:rPr lang="en-US" dirty="0"/>
              <a:t> </a:t>
            </a:r>
            <a:r>
              <a:rPr lang="en-US" dirty="0" err="1"/>
              <a:t>vdnt</a:t>
            </a:r>
            <a:r>
              <a:rPr lang="en-US" dirty="0"/>
              <a:t> </a:t>
            </a:r>
            <a:r>
              <a:rPr lang="en-US" dirty="0" err="1"/>
              <a:t>bgw;nwhh</a:t>
            </a:r>
            <a:r>
              <a:rPr lang="en-US" dirty="0"/>
              <a:t>] </a:t>
            </a:r>
            <a:r>
              <a:rPr lang="en-US" dirty="0" err="1"/>
              <a:t>j';fs</a:t>
            </a:r>
            <a:r>
              <a:rPr lang="en-US" dirty="0"/>
              <a:t>; </a:t>
            </a:r>
            <a:r>
              <a:rPr lang="en-US" dirty="0" err="1"/>
              <a:t>kfid</a:t>
            </a:r>
            <a:r>
              <a:rPr lang="en-US" dirty="0"/>
              <a:t> </a:t>
            </a:r>
            <a:r>
              <a:rPr lang="en-US" dirty="0" err="1"/>
              <a:t>ghuhl;Lfpwhh</a:t>
            </a:r>
            <a:r>
              <a:rPr lang="en-US" dirty="0"/>
              <a:t>]fs]</a:t>
            </a:r>
            <a:r>
              <a:rPr lang="en-US" dirty="0">
                <a:ea typeface="Verdana" panose="020B0604030504040204" pitchFamily="34" charset="0"/>
                <a:cs typeface="Verdana" panose="020B0604030504040204" pitchFamily="34" charset="0"/>
              </a:rPr>
              <a:t>.</a:t>
            </a:r>
            <a:r>
              <a:rPr lang="en-US" dirty="0"/>
              <a:t> </a:t>
            </a:r>
            <a:endParaRPr lang="en-IN" dirty="0"/>
          </a:p>
          <a:p>
            <a:pPr marL="285750" indent="-285750">
              <a:spcBef>
                <a:spcPts val="1200"/>
              </a:spcBef>
              <a:buClr>
                <a:srgbClr val="333333"/>
              </a:buClr>
              <a:buFont typeface="WingDings"/>
              <a:buAutoNum type="arabicPeriod"/>
            </a:pPr>
            <a:r>
              <a:rPr lang="en-US" dirty="0" err="1"/>
              <a:t>rpWtd</a:t>
            </a:r>
            <a:r>
              <a:rPr lang="en-US" dirty="0"/>
              <a:t>; </a:t>
            </a:r>
            <a:r>
              <a:rPr lang="en-US" dirty="0" err="1"/>
              <a:t>gs</a:t>
            </a:r>
            <a:r>
              <a:rPr lang="en-US" dirty="0"/>
              <a:t>]</a:t>
            </a:r>
            <a:r>
              <a:rPr lang="en-US" dirty="0" err="1"/>
              <a:t>spapy</a:t>
            </a:r>
            <a:r>
              <a:rPr lang="en-US" dirty="0"/>
              <a:t>; </a:t>
            </a:r>
            <a:r>
              <a:rPr lang="en-US" dirty="0" err="1"/>
              <a:t>ey;y</a:t>
            </a:r>
            <a:r>
              <a:rPr lang="en-US" dirty="0"/>
              <a:t> </a:t>
            </a:r>
            <a:r>
              <a:rPr lang="en-US" dirty="0" err="1"/>
              <a:t>kjpg;bgz</a:t>
            </a:r>
            <a:r>
              <a:rPr lang="en-US" dirty="0"/>
              <a:t>; </a:t>
            </a:r>
            <a:r>
              <a:rPr lang="en-US" dirty="0" err="1"/>
              <a:t>bgw;wpUf;fpwhd</a:t>
            </a:r>
            <a:r>
              <a:rPr lang="en-US" dirty="0"/>
              <a:t>;</a:t>
            </a:r>
            <a:r>
              <a:rPr lang="en-US" dirty="0">
                <a:ea typeface="Verdana" panose="020B0604030504040204" pitchFamily="34" charset="0"/>
                <a:cs typeface="Verdana" panose="020B0604030504040204" pitchFamily="34" charset="0"/>
              </a:rPr>
              <a:t>.</a:t>
            </a:r>
            <a:r>
              <a:rPr lang="en-US" dirty="0"/>
              <a:t> </a:t>
            </a:r>
            <a:endParaRPr lang="en-IN" dirty="0"/>
          </a:p>
          <a:p>
            <a:pPr marL="285750" indent="-285750">
              <a:spcBef>
                <a:spcPts val="1200"/>
              </a:spcBef>
              <a:buClr>
                <a:srgbClr val="333333"/>
              </a:buClr>
              <a:buFont typeface="WingDings"/>
              <a:buAutoNum type="arabicPeriod"/>
            </a:pPr>
            <a:r>
              <a:rPr lang="en-US" dirty="0" err="1"/>
              <a:t>rpWtd</a:t>
            </a:r>
            <a:r>
              <a:rPr lang="en-US" dirty="0"/>
              <a:t>; </a:t>
            </a:r>
            <a:r>
              <a:rPr lang="en-US" dirty="0" err="1"/>
              <a:t>gpoglhky</a:t>
            </a:r>
            <a:r>
              <a:rPr lang="en-US" dirty="0"/>
              <a:t>; </a:t>
            </a:r>
            <a:r>
              <a:rPr lang="en-US" dirty="0" err="1"/>
              <a:t>jP</a:t>
            </a:r>
            <a:r>
              <a:rPr lang="en-US" dirty="0"/>
              <a:t> </a:t>
            </a:r>
            <a:r>
              <a:rPr lang="en-US" dirty="0" err="1"/>
              <a:t>itj;J</a:t>
            </a:r>
            <a:r>
              <a:rPr lang="en-US" dirty="0"/>
              <a:t> </a:t>
            </a:r>
            <a:r>
              <a:rPr lang="en-US" dirty="0" err="1"/>
              <a:t>tpl;lhd</a:t>
            </a:r>
            <a:r>
              <a:rPr lang="en-US" dirty="0"/>
              <a:t>;</a:t>
            </a:r>
            <a:r>
              <a:rPr lang="en-US" dirty="0">
                <a:ea typeface="Verdana" panose="020B0604030504040204" pitchFamily="34" charset="0"/>
                <a:cs typeface="Verdana" panose="020B0604030504040204" pitchFamily="34" charset="0"/>
              </a:rPr>
              <a:t>.</a:t>
            </a:r>
            <a:endParaRPr lang="en-IN" dirty="0"/>
          </a:p>
        </p:txBody>
      </p:sp>
      <p:pic>
        <p:nvPicPr>
          <p:cNvPr id="11"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960"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1271"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43"/>
          <p:cNvSpPr txBox="1">
            <a:spLocks noChangeArrowheads="1"/>
          </p:cNvSpPr>
          <p:nvPr/>
        </p:nvSpPr>
        <p:spPr bwMode="auto">
          <a:xfrm>
            <a:off x="917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4" name="Caption_4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15" name="Shape Penutup"/>
          <p:cNvSpPr/>
          <p:nvPr/>
        </p:nvSpPr>
        <p:spPr bwMode="gray">
          <a:xfrm>
            <a:off x="6525768"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25768"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939973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669079"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2669079"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266907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Title 4"/>
          <p:cNvSpPr>
            <a:spLocks noGrp="1"/>
          </p:cNvSpPr>
          <p:nvPr>
            <p:ph type="title"/>
          </p:nvPr>
        </p:nvSpPr>
        <p:spPr/>
        <p:txBody>
          <a:bodyPr/>
          <a:lstStyle/>
          <a:p>
            <a:r>
              <a:rPr lang="en-US" sz="3600">
                <a:solidFill>
                  <a:srgbClr val="004992"/>
                </a:solidFill>
              </a:rPr>
              <a:t>,e;j g[jpa glj;jhy; c';fs; fzpg]g[ khwptpl;ljh&gt;</a:t>
            </a:r>
            <a:endParaRPr lang="en-US" sz="3600" dirty="0">
              <a:solidFill>
                <a:srgbClr val="004992"/>
              </a:solidFill>
            </a:endParaRPr>
          </a:p>
        </p:txBody>
      </p:sp>
      <p:sp>
        <p:nvSpPr>
          <p:cNvPr id="24" name="Footer Placeholder 23"/>
          <p:cNvSpPr>
            <a:spLocks noGrp="1"/>
          </p:cNvSpPr>
          <p:nvPr>
            <p:ph type="ftr" sz="quarter" idx="11"/>
          </p:nvPr>
        </p:nvSpPr>
        <p:spPr/>
        <p:txBody>
          <a:bodyPr/>
          <a:lstStyle/>
          <a:p>
            <a:r>
              <a:rPr lang="de-DE"/>
              <a:t>kl]lhfhf]dpot] gapw]r]rp 3 – khWk; ek;gpf;iffs</a:t>
            </a:r>
            <a:endParaRPr lang="de-DE" dirty="0"/>
          </a:p>
        </p:txBody>
      </p:sp>
      <p:sp>
        <p:nvSpPr>
          <p:cNvPr id="25" name="Slide Number Placeholder 24"/>
          <p:cNvSpPr>
            <a:spLocks noGrp="1"/>
          </p:cNvSpPr>
          <p:nvPr>
            <p:ph type="sldNum" sz="quarter" idx="12"/>
          </p:nvPr>
        </p:nvSpPr>
        <p:spPr/>
        <p:txBody>
          <a:bodyPr/>
          <a:lstStyle/>
          <a:p>
            <a:fld id="{9B00EF49-7894-4F53-A8DD-F7DB3BFC5032}" type="slidenum">
              <a:rPr lang="de-DE" smtClean="0"/>
              <a:pPr/>
              <a:t>22</a:t>
            </a:fld>
            <a:endParaRPr lang="de-DE" dirty="0"/>
          </a:p>
        </p:txBody>
      </p:sp>
    </p:spTree>
    <p:extLst>
      <p:ext uri="{BB962C8B-B14F-4D97-AF65-F5344CB8AC3E}">
        <p14:creationId xmlns:p14="http://schemas.microsoft.com/office/powerpoint/2010/main" val="20274728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3235109" y="3898901"/>
            <a:ext cx="165110" cy="538609"/>
          </a:xfrm>
          <a:prstGeom prst="rect">
            <a:avLst/>
          </a:prstGeom>
          <a:noFill/>
        </p:spPr>
        <p:txBody>
          <a:bodyPr vert="horz" wrap="none" lIns="0" tIns="0" rIns="0" bIns="0" rtlCol="0">
            <a:noAutofit/>
          </a:bodyPr>
          <a:lstStyle/>
          <a:p>
            <a:pPr>
              <a:lnSpc>
                <a:spcPts val="2070"/>
              </a:lnSpc>
            </a:pPr>
            <a:r>
              <a:rPr lang="en-CA" sz="1810" b="1">
                <a:solidFill>
                  <a:srgbClr val="333333"/>
                </a:solidFill>
                <a:latin typeface="Calibri Light"/>
                <a:ea typeface="Verdana" panose="020B0604030504040204" pitchFamily="34" charset="0"/>
                <a:cs typeface="Verdana" panose="020B0604030504040204" pitchFamily="34" charset="0"/>
              </a:rPr>
              <a:t>1</a:t>
            </a:r>
            <a:endParaRPr lang="en-CA" sz="1810" b="1" dirty="0">
              <a:solidFill>
                <a:srgbClr val="333333"/>
              </a:solidFill>
              <a:latin typeface="Calibri Light"/>
              <a:ea typeface="Verdana" panose="020B0604030504040204" pitchFamily="34" charset="0"/>
              <a:cs typeface="Verdana" panose="020B0604030504040204" pitchFamily="34" charset="0"/>
            </a:endParaRPr>
          </a:p>
        </p:txBody>
      </p:sp>
      <p:sp>
        <p:nvSpPr>
          <p:cNvPr id="10" name="TextBox 4"/>
          <p:cNvSpPr txBox="1"/>
          <p:nvPr/>
        </p:nvSpPr>
        <p:spPr>
          <a:xfrm>
            <a:off x="411480" y="4937760"/>
            <a:ext cx="11338560" cy="1644904"/>
          </a:xfrm>
          <a:prstGeom prst="rect">
            <a:avLst/>
          </a:prstGeom>
          <a:noFill/>
        </p:spPr>
        <p:txBody>
          <a:bodyPr vert="horz" wrap="square" lIns="0" tIns="0" rIns="0" bIns="0" rtlCol="0">
            <a:noAutofit/>
          </a:bodyPr>
          <a:lstStyle/>
          <a:p>
            <a:pPr marL="285750" indent="-285750">
              <a:spcBef>
                <a:spcPts val="1200"/>
              </a:spcBef>
              <a:buClr>
                <a:srgbClr val="333333"/>
              </a:buClr>
              <a:buFont typeface="WingDings"/>
              <a:buAutoNum type="arabicPeriod"/>
            </a:pPr>
            <a:r>
              <a:rPr lang="en-US" dirty="0" err="1"/>
              <a:t>me;j</a:t>
            </a:r>
            <a:r>
              <a:rPr lang="en-US" dirty="0"/>
              <a:t> </a:t>
            </a:r>
            <a:r>
              <a:rPr lang="en-US" dirty="0" err="1"/>
              <a:t>rpWtd</a:t>
            </a:r>
            <a:r>
              <a:rPr lang="en-US" dirty="0"/>
              <a:t>; ,</a:t>
            </a:r>
            <a:r>
              <a:rPr lang="en-US" dirty="0" err="1"/>
              <a:t>Wjpapy</a:t>
            </a:r>
            <a:r>
              <a:rPr lang="en-US" dirty="0"/>
              <a:t>; </a:t>
            </a:r>
            <a:r>
              <a:rPr lang="en-US" dirty="0" err="1"/>
              <a:t>jj;bjLf;fg</a:t>
            </a:r>
            <a:r>
              <a:rPr lang="en-US" dirty="0"/>
              <a:t>]</a:t>
            </a:r>
            <a:r>
              <a:rPr lang="en-US" dirty="0" err="1"/>
              <a:t>gl;ljw;fhf</a:t>
            </a:r>
            <a:r>
              <a:rPr lang="en-US" dirty="0"/>
              <a:t> </a:t>
            </a:r>
            <a:r>
              <a:rPr lang="en-US" dirty="0" err="1"/>
              <a:t>kfpH;r</a:t>
            </a:r>
            <a:r>
              <a:rPr lang="en-US" dirty="0"/>
              <a:t>]</a:t>
            </a:r>
            <a:r>
              <a:rPr lang="en-US" dirty="0" err="1"/>
              <a:t>rpahf</a:t>
            </a:r>
            <a:r>
              <a:rPr lang="en-US" dirty="0"/>
              <a:t> ,</a:t>
            </a:r>
            <a:r>
              <a:rPr lang="en-US" dirty="0" err="1"/>
              <a:t>Uf;fpwhd</a:t>
            </a:r>
            <a:r>
              <a:rPr lang="en-US" dirty="0"/>
              <a:t>;</a:t>
            </a:r>
            <a:r>
              <a:rPr lang="en-US" dirty="0">
                <a:ea typeface="Verdana" panose="020B0604030504040204" pitchFamily="34" charset="0"/>
                <a:cs typeface="Verdana" panose="020B0604030504040204" pitchFamily="34" charset="0"/>
              </a:rPr>
              <a:t>.</a:t>
            </a:r>
            <a:r>
              <a:rPr lang="en-US" dirty="0"/>
              <a:t> </a:t>
            </a:r>
            <a:endParaRPr lang="en-IN" dirty="0"/>
          </a:p>
          <a:p>
            <a:pPr marL="285750" indent="-285750">
              <a:spcBef>
                <a:spcPts val="1200"/>
              </a:spcBef>
              <a:buClr>
                <a:srgbClr val="333333"/>
              </a:buClr>
              <a:buFont typeface="WingDings"/>
              <a:buAutoNum type="arabicPeriod"/>
            </a:pPr>
            <a:r>
              <a:rPr lang="en-US" dirty="0" err="1"/>
              <a:t>jPg</a:t>
            </a:r>
            <a:r>
              <a:rPr lang="en-US" dirty="0"/>
              <a:t>]</a:t>
            </a:r>
            <a:r>
              <a:rPr lang="en-US" dirty="0" err="1"/>
              <a:t>gpoj;jij</a:t>
            </a:r>
            <a:r>
              <a:rPr lang="en-US" dirty="0">
                <a:latin typeface="Calibri Light"/>
                <a:ea typeface="Verdana" panose="020B0604030504040204" pitchFamily="34" charset="0"/>
                <a:cs typeface="Verdana" panose="020B0604030504040204" pitchFamily="34" charset="0"/>
              </a:rPr>
              <a:t>,</a:t>
            </a:r>
            <a:r>
              <a:rPr lang="en-US" dirty="0"/>
              <a:t> </a:t>
            </a:r>
            <a:r>
              <a:rPr lang="en-US" dirty="0" err="1"/>
              <a:t>rhpahd</a:t>
            </a:r>
            <a:r>
              <a:rPr lang="en-US" dirty="0"/>
              <a:t> </a:t>
            </a:r>
            <a:r>
              <a:rPr lang="en-US" dirty="0" err="1"/>
              <a:t>neuj;jpy</a:t>
            </a:r>
            <a:r>
              <a:rPr lang="en-US" dirty="0"/>
              <a:t>; </a:t>
            </a:r>
            <a:r>
              <a:rPr lang="en-US" dirty="0" err="1"/>
              <a:t>Twpajhy</a:t>
            </a:r>
            <a:r>
              <a:rPr lang="en-US" dirty="0"/>
              <a:t>; </a:t>
            </a:r>
            <a:r>
              <a:rPr lang="en-US" dirty="0" err="1"/>
              <a:t>mizf;fg</a:t>
            </a:r>
            <a:r>
              <a:rPr lang="en-US" dirty="0"/>
              <a:t>]</a:t>
            </a:r>
            <a:r>
              <a:rPr lang="en-US" dirty="0" err="1"/>
              <a:t>gl;lJ</a:t>
            </a:r>
            <a:r>
              <a:rPr lang="en-US" dirty="0">
                <a:ea typeface="Verdana" panose="020B0604030504040204" pitchFamily="34" charset="0"/>
                <a:cs typeface="Verdana" panose="020B0604030504040204" pitchFamily="34" charset="0"/>
              </a:rPr>
              <a:t>.</a:t>
            </a:r>
            <a:r>
              <a:rPr lang="en-US" dirty="0"/>
              <a:t> </a:t>
            </a:r>
            <a:r>
              <a:rPr lang="en-US" dirty="0" err="1"/>
              <a:t>vdnt</a:t>
            </a:r>
            <a:r>
              <a:rPr lang="en-US" dirty="0"/>
              <a:t> </a:t>
            </a:r>
            <a:r>
              <a:rPr lang="en-US" dirty="0" err="1"/>
              <a:t>bgw;nwhh</a:t>
            </a:r>
            <a:r>
              <a:rPr lang="en-US" dirty="0"/>
              <a:t>] </a:t>
            </a:r>
            <a:r>
              <a:rPr lang="en-US" dirty="0" err="1"/>
              <a:t>j';fs</a:t>
            </a:r>
            <a:r>
              <a:rPr lang="en-US" dirty="0"/>
              <a:t>; </a:t>
            </a:r>
            <a:r>
              <a:rPr lang="en-US" dirty="0" err="1"/>
              <a:t>kfid</a:t>
            </a:r>
            <a:r>
              <a:rPr lang="en-US" dirty="0"/>
              <a:t> </a:t>
            </a:r>
            <a:r>
              <a:rPr lang="en-US" dirty="0" err="1"/>
              <a:t>ghuhl;Lfpwhh</a:t>
            </a:r>
            <a:r>
              <a:rPr lang="en-US" dirty="0"/>
              <a:t>]fs]</a:t>
            </a:r>
            <a:r>
              <a:rPr lang="en-US" dirty="0">
                <a:ea typeface="Verdana" panose="020B0604030504040204" pitchFamily="34" charset="0"/>
                <a:cs typeface="Verdana" panose="020B0604030504040204" pitchFamily="34" charset="0"/>
              </a:rPr>
              <a:t>.</a:t>
            </a:r>
            <a:r>
              <a:rPr lang="en-US" dirty="0"/>
              <a:t> </a:t>
            </a:r>
            <a:endParaRPr lang="en-IN" dirty="0"/>
          </a:p>
          <a:p>
            <a:pPr marL="285750" indent="-285750">
              <a:spcBef>
                <a:spcPts val="1200"/>
              </a:spcBef>
              <a:buClr>
                <a:srgbClr val="333333"/>
              </a:buClr>
              <a:buFont typeface="WingDings"/>
              <a:buAutoNum type="arabicPeriod"/>
            </a:pPr>
            <a:r>
              <a:rPr lang="en-US" dirty="0" err="1"/>
              <a:t>rpWtd</a:t>
            </a:r>
            <a:r>
              <a:rPr lang="en-US" dirty="0"/>
              <a:t>; </a:t>
            </a:r>
            <a:r>
              <a:rPr lang="en-US" dirty="0" err="1"/>
              <a:t>gs</a:t>
            </a:r>
            <a:r>
              <a:rPr lang="en-US" dirty="0"/>
              <a:t>]</a:t>
            </a:r>
            <a:r>
              <a:rPr lang="en-US" dirty="0" err="1"/>
              <a:t>spapy</a:t>
            </a:r>
            <a:r>
              <a:rPr lang="en-US" dirty="0"/>
              <a:t>; </a:t>
            </a:r>
            <a:r>
              <a:rPr lang="en-US" dirty="0" err="1"/>
              <a:t>ey;y</a:t>
            </a:r>
            <a:r>
              <a:rPr lang="en-US" dirty="0"/>
              <a:t> </a:t>
            </a:r>
            <a:r>
              <a:rPr lang="en-US" dirty="0" err="1"/>
              <a:t>kjpg;bgz</a:t>
            </a:r>
            <a:r>
              <a:rPr lang="en-US" dirty="0"/>
              <a:t>; </a:t>
            </a:r>
            <a:r>
              <a:rPr lang="en-US" dirty="0" err="1"/>
              <a:t>bgw;wpUf;fpwhd</a:t>
            </a:r>
            <a:r>
              <a:rPr lang="en-US" dirty="0"/>
              <a:t>;</a:t>
            </a:r>
            <a:r>
              <a:rPr lang="en-US" dirty="0">
                <a:ea typeface="Verdana" panose="020B0604030504040204" pitchFamily="34" charset="0"/>
                <a:cs typeface="Verdana" panose="020B0604030504040204" pitchFamily="34" charset="0"/>
              </a:rPr>
              <a:t>.</a:t>
            </a:r>
            <a:r>
              <a:rPr lang="en-US" dirty="0"/>
              <a:t> </a:t>
            </a:r>
            <a:endParaRPr lang="en-IN" dirty="0"/>
          </a:p>
          <a:p>
            <a:pPr marL="285750" indent="-285750">
              <a:spcBef>
                <a:spcPts val="1200"/>
              </a:spcBef>
              <a:buClr>
                <a:srgbClr val="333333"/>
              </a:buClr>
              <a:buFont typeface="WingDings"/>
              <a:buAutoNum type="arabicPeriod"/>
            </a:pPr>
            <a:r>
              <a:rPr lang="en-US" dirty="0" err="1"/>
              <a:t>rpWtd</a:t>
            </a:r>
            <a:r>
              <a:rPr lang="en-US" dirty="0"/>
              <a:t>; </a:t>
            </a:r>
            <a:r>
              <a:rPr lang="en-US" dirty="0" err="1"/>
              <a:t>gpoglhky</a:t>
            </a:r>
            <a:r>
              <a:rPr lang="en-US" dirty="0"/>
              <a:t>; </a:t>
            </a:r>
            <a:r>
              <a:rPr lang="en-US" dirty="0" err="1"/>
              <a:t>jP</a:t>
            </a:r>
            <a:r>
              <a:rPr lang="en-US" dirty="0"/>
              <a:t> </a:t>
            </a:r>
            <a:r>
              <a:rPr lang="en-US" dirty="0" err="1"/>
              <a:t>itj;J</a:t>
            </a:r>
            <a:r>
              <a:rPr lang="en-US" dirty="0"/>
              <a:t> </a:t>
            </a:r>
            <a:r>
              <a:rPr lang="en-US" dirty="0" err="1"/>
              <a:t>tpl;lhd</a:t>
            </a:r>
            <a:r>
              <a:rPr lang="en-US" dirty="0"/>
              <a:t>;</a:t>
            </a:r>
            <a:r>
              <a:rPr lang="en-US" dirty="0">
                <a:ea typeface="Verdana" panose="020B0604030504040204" pitchFamily="34" charset="0"/>
                <a:cs typeface="Verdana" panose="020B0604030504040204" pitchFamily="34" charset="0"/>
              </a:rPr>
              <a:t>.</a:t>
            </a:r>
            <a:endParaRPr lang="en-IN" dirty="0"/>
          </a:p>
        </p:txBody>
      </p:sp>
      <p:pic>
        <p:nvPicPr>
          <p:cNvPr id="13"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56"/>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7" name="Caption_55"/>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18" name="Caption_57"/>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19"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Title 5"/>
          <p:cNvSpPr>
            <a:spLocks noGrp="1"/>
          </p:cNvSpPr>
          <p:nvPr>
            <p:ph type="title"/>
          </p:nvPr>
        </p:nvSpPr>
        <p:spPr/>
        <p:txBody>
          <a:bodyPr/>
          <a:lstStyle/>
          <a:p>
            <a:r>
              <a:rPr lang="en-US" sz="3600">
                <a:solidFill>
                  <a:srgbClr val="004992"/>
                </a:solidFill>
              </a:rPr>
              <a:t>jat[bra;J c';fs; gjpiy kPz;Lk; kWkjpg]gPL bra;at[k;</a:t>
            </a:r>
            <a:r>
              <a:rPr lang="en-US" sz="3600">
                <a:solidFill>
                  <a:srgbClr val="004992"/>
                </a:solidFill>
                <a:latin typeface="Calibri Light"/>
              </a:rPr>
              <a:t>!</a:t>
            </a:r>
            <a:endParaRPr lang="en-US" sz="3600" dirty="0">
              <a:solidFill>
                <a:srgbClr val="004992"/>
              </a:solidFill>
              <a:latin typeface="Calibri Light"/>
            </a:endParaRPr>
          </a:p>
        </p:txBody>
      </p:sp>
      <p:sp>
        <p:nvSpPr>
          <p:cNvPr id="32" name="Footer Placeholder 31"/>
          <p:cNvSpPr>
            <a:spLocks noGrp="1"/>
          </p:cNvSpPr>
          <p:nvPr>
            <p:ph type="ftr" sz="quarter" idx="11"/>
          </p:nvPr>
        </p:nvSpPr>
        <p:spPr/>
        <p:txBody>
          <a:bodyPr/>
          <a:lstStyle/>
          <a:p>
            <a:r>
              <a:rPr lang="de-DE"/>
              <a:t>kl]lhfhf]dpot] gapw]r]rp 3 – khWk; ek;gpf;iffs</a:t>
            </a:r>
            <a:endParaRPr lang="de-DE" dirty="0"/>
          </a:p>
        </p:txBody>
      </p:sp>
      <p:sp>
        <p:nvSpPr>
          <p:cNvPr id="33" name="Slide Number Placeholder 32"/>
          <p:cNvSpPr>
            <a:spLocks noGrp="1"/>
          </p:cNvSpPr>
          <p:nvPr>
            <p:ph type="sldNum" sz="quarter" idx="12"/>
          </p:nvPr>
        </p:nvSpPr>
        <p:spPr/>
        <p:txBody>
          <a:bodyPr/>
          <a:lstStyle/>
          <a:p>
            <a:fld id="{9B00EF49-7894-4F53-A8DD-F7DB3BFC5032}" type="slidenum">
              <a:rPr lang="de-DE" smtClean="0"/>
              <a:pPr/>
              <a:t>23</a:t>
            </a:fld>
            <a:endParaRPr lang="de-DE"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4"/>
          <p:cNvSpPr txBox="1"/>
          <p:nvPr/>
        </p:nvSpPr>
        <p:spPr>
          <a:xfrm>
            <a:off x="411480" y="4937760"/>
            <a:ext cx="11338560" cy="1644904"/>
          </a:xfrm>
          <a:prstGeom prst="rect">
            <a:avLst/>
          </a:prstGeom>
          <a:noFill/>
        </p:spPr>
        <p:txBody>
          <a:bodyPr vert="horz" wrap="square" lIns="0" tIns="0" rIns="0" bIns="0" rtlCol="0">
            <a:noAutofit/>
          </a:bodyPr>
          <a:lstStyle/>
          <a:p>
            <a:pPr marL="285750" indent="-285750">
              <a:spcBef>
                <a:spcPts val="1200"/>
              </a:spcBef>
              <a:buClr>
                <a:srgbClr val="333333"/>
              </a:buClr>
              <a:buFont typeface="WingDings"/>
              <a:buAutoNum type="arabicPeriod"/>
            </a:pPr>
            <a:r>
              <a:rPr lang="en-US" dirty="0" err="1"/>
              <a:t>me;j</a:t>
            </a:r>
            <a:r>
              <a:rPr lang="en-US" dirty="0"/>
              <a:t> </a:t>
            </a:r>
            <a:r>
              <a:rPr lang="en-US" dirty="0" err="1"/>
              <a:t>rpWtd</a:t>
            </a:r>
            <a:r>
              <a:rPr lang="en-US" dirty="0"/>
              <a:t>; ,</a:t>
            </a:r>
            <a:r>
              <a:rPr lang="en-US" dirty="0" err="1"/>
              <a:t>Wjpapy</a:t>
            </a:r>
            <a:r>
              <a:rPr lang="en-US" dirty="0"/>
              <a:t>; </a:t>
            </a:r>
            <a:r>
              <a:rPr lang="en-US" dirty="0" err="1"/>
              <a:t>jj;bjLf;fg</a:t>
            </a:r>
            <a:r>
              <a:rPr lang="en-US" dirty="0"/>
              <a:t>]</a:t>
            </a:r>
            <a:r>
              <a:rPr lang="en-US" dirty="0" err="1"/>
              <a:t>gl;ljw;fhf</a:t>
            </a:r>
            <a:r>
              <a:rPr lang="en-US" dirty="0"/>
              <a:t> </a:t>
            </a:r>
            <a:r>
              <a:rPr lang="en-US" dirty="0" err="1"/>
              <a:t>kfpH;r</a:t>
            </a:r>
            <a:r>
              <a:rPr lang="en-US" dirty="0"/>
              <a:t>]</a:t>
            </a:r>
            <a:r>
              <a:rPr lang="en-US" dirty="0" err="1"/>
              <a:t>rpahf</a:t>
            </a:r>
            <a:r>
              <a:rPr lang="en-US" dirty="0"/>
              <a:t> ,</a:t>
            </a:r>
            <a:r>
              <a:rPr lang="en-US" dirty="0" err="1"/>
              <a:t>Uf;fpwhd</a:t>
            </a:r>
            <a:r>
              <a:rPr lang="en-US" dirty="0"/>
              <a:t>;</a:t>
            </a:r>
            <a:r>
              <a:rPr lang="en-US" dirty="0">
                <a:ea typeface="Verdana" panose="020B0604030504040204" pitchFamily="34" charset="0"/>
                <a:cs typeface="Verdana" panose="020B0604030504040204" pitchFamily="34" charset="0"/>
              </a:rPr>
              <a:t>.</a:t>
            </a:r>
            <a:r>
              <a:rPr lang="en-US" dirty="0"/>
              <a:t> </a:t>
            </a:r>
            <a:endParaRPr lang="en-IN" dirty="0"/>
          </a:p>
          <a:p>
            <a:pPr marL="285750" indent="-285750">
              <a:spcBef>
                <a:spcPts val="1200"/>
              </a:spcBef>
              <a:buClr>
                <a:srgbClr val="004992"/>
              </a:buClr>
              <a:buFont typeface="WingDings"/>
              <a:buAutoNum type="arabicPeriod"/>
            </a:pPr>
            <a:r>
              <a:rPr lang="en-US" dirty="0" err="1">
                <a:solidFill>
                  <a:srgbClr val="004992"/>
                </a:solidFill>
              </a:rPr>
              <a:t>jPg</a:t>
            </a:r>
            <a:r>
              <a:rPr lang="en-US" dirty="0">
                <a:solidFill>
                  <a:srgbClr val="004992"/>
                </a:solidFill>
              </a:rPr>
              <a:t>]</a:t>
            </a:r>
            <a:r>
              <a:rPr lang="en-US" dirty="0" err="1">
                <a:solidFill>
                  <a:srgbClr val="004992"/>
                </a:solidFill>
              </a:rPr>
              <a:t>gpoj;jij</a:t>
            </a:r>
            <a:r>
              <a:rPr lang="en-US" dirty="0">
                <a:solidFill>
                  <a:srgbClr val="004992"/>
                </a:solidFill>
                <a:latin typeface="Calibri Light"/>
                <a:ea typeface="Verdana" panose="020B0604030504040204" pitchFamily="34" charset="0"/>
                <a:cs typeface="Verdana" panose="020B0604030504040204" pitchFamily="34" charset="0"/>
              </a:rPr>
              <a:t>,</a:t>
            </a:r>
            <a:r>
              <a:rPr lang="en-US" dirty="0">
                <a:solidFill>
                  <a:srgbClr val="004992"/>
                </a:solidFill>
              </a:rPr>
              <a:t> </a:t>
            </a:r>
            <a:r>
              <a:rPr lang="en-US" dirty="0" err="1">
                <a:solidFill>
                  <a:srgbClr val="004992"/>
                </a:solidFill>
              </a:rPr>
              <a:t>rhpahd</a:t>
            </a:r>
            <a:r>
              <a:rPr lang="en-US" dirty="0">
                <a:solidFill>
                  <a:srgbClr val="004992"/>
                </a:solidFill>
              </a:rPr>
              <a:t> </a:t>
            </a:r>
            <a:r>
              <a:rPr lang="en-US" dirty="0" err="1">
                <a:solidFill>
                  <a:srgbClr val="004992"/>
                </a:solidFill>
              </a:rPr>
              <a:t>neuj;jpy</a:t>
            </a:r>
            <a:r>
              <a:rPr lang="en-US" dirty="0">
                <a:solidFill>
                  <a:srgbClr val="004992"/>
                </a:solidFill>
              </a:rPr>
              <a:t>; </a:t>
            </a:r>
            <a:r>
              <a:rPr lang="en-US" dirty="0" err="1">
                <a:solidFill>
                  <a:srgbClr val="004992"/>
                </a:solidFill>
              </a:rPr>
              <a:t>Twpajhy</a:t>
            </a:r>
            <a:r>
              <a:rPr lang="en-US" dirty="0">
                <a:solidFill>
                  <a:srgbClr val="004992"/>
                </a:solidFill>
              </a:rPr>
              <a:t>; </a:t>
            </a:r>
            <a:r>
              <a:rPr lang="en-US" dirty="0" err="1">
                <a:solidFill>
                  <a:srgbClr val="004992"/>
                </a:solidFill>
              </a:rPr>
              <a:t>mizf;fg</a:t>
            </a:r>
            <a:r>
              <a:rPr lang="en-US" dirty="0">
                <a:solidFill>
                  <a:srgbClr val="004992"/>
                </a:solidFill>
              </a:rPr>
              <a:t>]</a:t>
            </a:r>
            <a:r>
              <a:rPr lang="en-US" dirty="0" err="1">
                <a:solidFill>
                  <a:srgbClr val="004992"/>
                </a:solidFill>
              </a:rPr>
              <a:t>gl;lJ</a:t>
            </a:r>
            <a:r>
              <a:rPr lang="en-US" dirty="0">
                <a:solidFill>
                  <a:srgbClr val="004992"/>
                </a:solidFill>
                <a:ea typeface="Verdana" panose="020B0604030504040204" pitchFamily="34" charset="0"/>
                <a:cs typeface="Verdana" panose="020B0604030504040204" pitchFamily="34" charset="0"/>
              </a:rPr>
              <a:t>.</a:t>
            </a:r>
            <a:r>
              <a:rPr lang="en-US" dirty="0">
                <a:solidFill>
                  <a:srgbClr val="004992"/>
                </a:solidFill>
              </a:rPr>
              <a:t> </a:t>
            </a:r>
            <a:r>
              <a:rPr lang="en-US" dirty="0" err="1">
                <a:solidFill>
                  <a:srgbClr val="004992"/>
                </a:solidFill>
              </a:rPr>
              <a:t>vdnt</a:t>
            </a:r>
            <a:r>
              <a:rPr lang="en-US" dirty="0">
                <a:solidFill>
                  <a:srgbClr val="004992"/>
                </a:solidFill>
              </a:rPr>
              <a:t> </a:t>
            </a:r>
            <a:r>
              <a:rPr lang="en-US" dirty="0" err="1">
                <a:solidFill>
                  <a:srgbClr val="004992"/>
                </a:solidFill>
              </a:rPr>
              <a:t>bgw;nwhh</a:t>
            </a:r>
            <a:r>
              <a:rPr lang="en-US" dirty="0">
                <a:solidFill>
                  <a:srgbClr val="004992"/>
                </a:solidFill>
              </a:rPr>
              <a:t>] </a:t>
            </a:r>
            <a:r>
              <a:rPr lang="en-US" dirty="0" err="1">
                <a:solidFill>
                  <a:srgbClr val="004992"/>
                </a:solidFill>
              </a:rPr>
              <a:t>j';fs</a:t>
            </a:r>
            <a:r>
              <a:rPr lang="en-US" dirty="0">
                <a:solidFill>
                  <a:srgbClr val="004992"/>
                </a:solidFill>
              </a:rPr>
              <a:t>; </a:t>
            </a:r>
            <a:r>
              <a:rPr lang="en-US" dirty="0" err="1">
                <a:solidFill>
                  <a:srgbClr val="004992"/>
                </a:solidFill>
              </a:rPr>
              <a:t>kfid</a:t>
            </a:r>
            <a:r>
              <a:rPr lang="en-US" dirty="0">
                <a:solidFill>
                  <a:srgbClr val="004992"/>
                </a:solidFill>
              </a:rPr>
              <a:t> </a:t>
            </a:r>
            <a:r>
              <a:rPr lang="en-US" dirty="0" err="1">
                <a:solidFill>
                  <a:srgbClr val="004992"/>
                </a:solidFill>
              </a:rPr>
              <a:t>ghuhl;Lfpwhh</a:t>
            </a:r>
            <a:r>
              <a:rPr lang="en-US" dirty="0">
                <a:solidFill>
                  <a:srgbClr val="004992"/>
                </a:solidFill>
              </a:rPr>
              <a:t>]fs]</a:t>
            </a:r>
            <a:r>
              <a:rPr lang="en-US" dirty="0">
                <a:solidFill>
                  <a:srgbClr val="004992"/>
                </a:solidFill>
                <a:ea typeface="Verdana" panose="020B0604030504040204" pitchFamily="34" charset="0"/>
                <a:cs typeface="Verdana" panose="020B0604030504040204" pitchFamily="34" charset="0"/>
              </a:rPr>
              <a:t>.</a:t>
            </a:r>
            <a:r>
              <a:rPr lang="en-US" dirty="0">
                <a:solidFill>
                  <a:srgbClr val="004992"/>
                </a:solidFill>
              </a:rPr>
              <a:t> </a:t>
            </a:r>
            <a:endParaRPr lang="en-IN" dirty="0">
              <a:solidFill>
                <a:srgbClr val="004992"/>
              </a:solidFill>
            </a:endParaRPr>
          </a:p>
          <a:p>
            <a:pPr marL="285750" indent="-285750">
              <a:spcBef>
                <a:spcPts val="1200"/>
              </a:spcBef>
              <a:buClr>
                <a:srgbClr val="333333"/>
              </a:buClr>
              <a:buFont typeface="WingDings"/>
              <a:buAutoNum type="arabicPeriod"/>
            </a:pPr>
            <a:r>
              <a:rPr lang="en-US" dirty="0" err="1"/>
              <a:t>rpWtd</a:t>
            </a:r>
            <a:r>
              <a:rPr lang="en-US" dirty="0"/>
              <a:t>; </a:t>
            </a:r>
            <a:r>
              <a:rPr lang="en-US" dirty="0" err="1"/>
              <a:t>gs</a:t>
            </a:r>
            <a:r>
              <a:rPr lang="en-US" dirty="0"/>
              <a:t>]</a:t>
            </a:r>
            <a:r>
              <a:rPr lang="en-US" dirty="0" err="1"/>
              <a:t>spapy</a:t>
            </a:r>
            <a:r>
              <a:rPr lang="en-US" dirty="0"/>
              <a:t>; </a:t>
            </a:r>
            <a:r>
              <a:rPr lang="en-US" dirty="0" err="1"/>
              <a:t>ey;y</a:t>
            </a:r>
            <a:r>
              <a:rPr lang="en-US" dirty="0"/>
              <a:t> </a:t>
            </a:r>
            <a:r>
              <a:rPr lang="en-US" dirty="0" err="1"/>
              <a:t>kjpg;bgz</a:t>
            </a:r>
            <a:r>
              <a:rPr lang="en-US" dirty="0"/>
              <a:t>; </a:t>
            </a:r>
            <a:r>
              <a:rPr lang="en-US" dirty="0" err="1"/>
              <a:t>bgw;wpUf;fpwhd</a:t>
            </a:r>
            <a:r>
              <a:rPr lang="en-US" dirty="0"/>
              <a:t>;</a:t>
            </a:r>
            <a:r>
              <a:rPr lang="en-US" dirty="0">
                <a:ea typeface="Verdana" panose="020B0604030504040204" pitchFamily="34" charset="0"/>
                <a:cs typeface="Verdana" panose="020B0604030504040204" pitchFamily="34" charset="0"/>
              </a:rPr>
              <a:t>.</a:t>
            </a:r>
            <a:r>
              <a:rPr lang="en-US" dirty="0"/>
              <a:t> </a:t>
            </a:r>
            <a:endParaRPr lang="en-IN" dirty="0"/>
          </a:p>
          <a:p>
            <a:pPr marL="285750" indent="-285750">
              <a:spcBef>
                <a:spcPts val="1200"/>
              </a:spcBef>
              <a:buClr>
                <a:srgbClr val="333333"/>
              </a:buClr>
              <a:buFont typeface="WingDings"/>
              <a:buAutoNum type="arabicPeriod"/>
            </a:pPr>
            <a:r>
              <a:rPr lang="en-US" dirty="0" err="1"/>
              <a:t>rpWtd</a:t>
            </a:r>
            <a:r>
              <a:rPr lang="en-US" dirty="0"/>
              <a:t>; </a:t>
            </a:r>
            <a:r>
              <a:rPr lang="en-US" dirty="0" err="1"/>
              <a:t>gpoglhky</a:t>
            </a:r>
            <a:r>
              <a:rPr lang="en-US" dirty="0"/>
              <a:t>; </a:t>
            </a:r>
            <a:r>
              <a:rPr lang="en-US" dirty="0" err="1"/>
              <a:t>jP</a:t>
            </a:r>
            <a:r>
              <a:rPr lang="en-US" dirty="0"/>
              <a:t> </a:t>
            </a:r>
            <a:r>
              <a:rPr lang="en-US" dirty="0" err="1"/>
              <a:t>itj;J</a:t>
            </a:r>
            <a:r>
              <a:rPr lang="en-US" dirty="0"/>
              <a:t> </a:t>
            </a:r>
            <a:r>
              <a:rPr lang="en-US" dirty="0" err="1"/>
              <a:t>tpl;lhd</a:t>
            </a:r>
            <a:r>
              <a:rPr lang="en-US" dirty="0"/>
              <a:t>;</a:t>
            </a:r>
            <a:r>
              <a:rPr lang="en-US" dirty="0">
                <a:ea typeface="Verdana" panose="020B0604030504040204" pitchFamily="34" charset="0"/>
                <a:cs typeface="Verdana" panose="020B0604030504040204" pitchFamily="34" charset="0"/>
              </a:rPr>
              <a:t>.</a:t>
            </a:r>
            <a:endParaRPr lang="en-IN" dirty="0"/>
          </a:p>
        </p:txBody>
      </p:sp>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7"/>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6" name="Caption_56"/>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17" name="Caption_58"/>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18"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Footer Placeholder 31"/>
          <p:cNvSpPr>
            <a:spLocks noGrp="1"/>
          </p:cNvSpPr>
          <p:nvPr>
            <p:ph type="ftr" sz="quarter" idx="11"/>
          </p:nvPr>
        </p:nvSpPr>
        <p:spPr/>
        <p:txBody>
          <a:bodyPr/>
          <a:lstStyle/>
          <a:p>
            <a:r>
              <a:rPr lang="de-DE"/>
              <a:t>kl]lhfhf]dpot] gapw]r]rp 3 – khWk; ek;gpf;iffs</a:t>
            </a:r>
            <a:endParaRPr lang="de-DE" dirty="0"/>
          </a:p>
        </p:txBody>
      </p:sp>
      <p:sp>
        <p:nvSpPr>
          <p:cNvPr id="33" name="Slide Number Placeholder 32"/>
          <p:cNvSpPr>
            <a:spLocks noGrp="1"/>
          </p:cNvSpPr>
          <p:nvPr>
            <p:ph type="sldNum" sz="quarter" idx="12"/>
          </p:nvPr>
        </p:nvSpPr>
        <p:spPr/>
        <p:txBody>
          <a:bodyPr/>
          <a:lstStyle/>
          <a:p>
            <a:fld id="{9B00EF49-7894-4F53-A8DD-F7DB3BFC5032}" type="slidenum">
              <a:rPr lang="de-DE" smtClean="0"/>
              <a:pPr/>
              <a:t>24</a:t>
            </a:fld>
            <a:endParaRPr lang="de-DE"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4"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1"/>
          <p:cNvSpPr txBox="1">
            <a:spLocks noChangeArrowheads="1"/>
          </p:cNvSpPr>
          <p:nvPr/>
        </p:nvSpPr>
        <p:spPr bwMode="auto">
          <a:xfrm>
            <a:off x="6951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11"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 name="Title 3"/>
          <p:cNvSpPr>
            <a:spLocks noGrp="1"/>
          </p:cNvSpPr>
          <p:nvPr>
            <p:ph type="title"/>
          </p:nvPr>
        </p:nvSpPr>
        <p:spPr/>
        <p:txBody>
          <a:bodyPr/>
          <a:lstStyle/>
          <a:p>
            <a:r>
              <a:rPr lang="en-US" sz="3600">
                <a:solidFill>
                  <a:srgbClr val="004992"/>
                </a:solidFill>
              </a:rPr>
              <a:t>xt;bthU tha;g]gpYk] vt]tst[ cz;ik ,Uf]Fk]&gt;</a:t>
            </a:r>
            <a:endParaRPr lang="en-US" sz="3600" dirty="0">
              <a:solidFill>
                <a:srgbClr val="004992"/>
              </a:solidFill>
            </a:endParaRPr>
          </a:p>
        </p:txBody>
      </p:sp>
      <p:sp>
        <p:nvSpPr>
          <p:cNvPr id="15" name="TextBox 4"/>
          <p:cNvSpPr txBox="1"/>
          <p:nvPr/>
        </p:nvSpPr>
        <p:spPr>
          <a:xfrm>
            <a:off x="411480" y="4937760"/>
            <a:ext cx="11338560" cy="1644904"/>
          </a:xfrm>
          <a:prstGeom prst="rect">
            <a:avLst/>
          </a:prstGeom>
          <a:noFill/>
        </p:spPr>
        <p:txBody>
          <a:bodyPr vert="horz" wrap="square" lIns="0" tIns="0" rIns="0" bIns="0" rtlCol="0">
            <a:noAutofit/>
          </a:bodyPr>
          <a:lstStyle/>
          <a:p>
            <a:pPr marL="285750" indent="-285750">
              <a:spcBef>
                <a:spcPts val="1200"/>
              </a:spcBef>
              <a:buClr>
                <a:srgbClr val="333333"/>
              </a:buClr>
              <a:buFont typeface="WingDings"/>
              <a:buAutoNum type="arabicPeriod"/>
            </a:pPr>
            <a:r>
              <a:rPr lang="en-US" dirty="0" err="1"/>
              <a:t>tz;oia</a:t>
            </a:r>
            <a:r>
              <a:rPr lang="en-US" dirty="0"/>
              <a:t> </a:t>
            </a:r>
            <a:r>
              <a:rPr lang="en-US" dirty="0" err="1"/>
              <a:t>epHypy</a:t>
            </a:r>
            <a:r>
              <a:rPr lang="en-US" dirty="0"/>
              <a:t>; </a:t>
            </a:r>
            <a:r>
              <a:rPr lang="en-US" dirty="0" err="1"/>
              <a:t>epWj;Jtjw;F</a:t>
            </a:r>
            <a:r>
              <a:rPr lang="en-US" dirty="0"/>
              <a:t> </a:t>
            </a:r>
            <a:r>
              <a:rPr lang="en-US" dirty="0" err="1"/>
              <a:t>thjhof</a:t>
            </a:r>
            <a:r>
              <a:rPr lang="en-US" dirty="0"/>
              <a:t>; </a:t>
            </a:r>
            <a:r>
              <a:rPr lang="en-US" dirty="0" err="1"/>
              <a:t>bfhz;oUf;fpwhh</a:t>
            </a:r>
            <a:r>
              <a:rPr lang="en-US" dirty="0"/>
              <a:t>]</a:t>
            </a:r>
            <a:r>
              <a:rPr lang="en-US" dirty="0" err="1"/>
              <a:t>fs</a:t>
            </a:r>
            <a:r>
              <a:rPr lang="en-US" dirty="0"/>
              <a:t>]</a:t>
            </a:r>
            <a:r>
              <a:rPr lang="en-US" dirty="0">
                <a:ea typeface="Verdana" panose="020B0604030504040204" pitchFamily="34" charset="0"/>
                <a:cs typeface="Verdana" panose="020B0604030504040204" pitchFamily="34" charset="0"/>
              </a:rPr>
              <a:t>.</a:t>
            </a:r>
            <a:r>
              <a:rPr lang="en-US" dirty="0"/>
              <a:t> </a:t>
            </a:r>
            <a:endParaRPr lang="en-IN" dirty="0"/>
          </a:p>
          <a:p>
            <a:pPr marL="285750" indent="-285750">
              <a:spcBef>
                <a:spcPts val="1200"/>
              </a:spcBef>
              <a:buClr>
                <a:srgbClr val="333333"/>
              </a:buClr>
              <a:buFont typeface="WingDings"/>
              <a:buAutoNum type="arabicPeriod"/>
            </a:pPr>
            <a:r>
              <a:rPr lang="en-US" dirty="0"/>
              <a:t>,</a:t>
            </a:r>
            <a:r>
              <a:rPr lang="en-US" dirty="0" err="1"/>
              <a:t>uz;L</a:t>
            </a:r>
            <a:r>
              <a:rPr lang="en-US" dirty="0"/>
              <a:t> </a:t>
            </a:r>
            <a:r>
              <a:rPr lang="en-US" dirty="0" err="1"/>
              <a:t>tz;ofs</a:t>
            </a:r>
            <a:r>
              <a:rPr lang="en-US" dirty="0"/>
              <a:t>; </a:t>
            </a:r>
            <a:r>
              <a:rPr lang="en-US" dirty="0" err="1"/>
              <a:t>epWj;Jk</a:t>
            </a:r>
            <a:r>
              <a:rPr lang="en-US" dirty="0"/>
              <a:t>; ,</a:t>
            </a:r>
            <a:r>
              <a:rPr lang="en-US" dirty="0" err="1"/>
              <a:t>lj;ij</a:t>
            </a:r>
            <a:r>
              <a:rPr lang="en-US" dirty="0"/>
              <a:t> </a:t>
            </a:r>
            <a:r>
              <a:rPr lang="en-US" dirty="0" err="1"/>
              <a:t>Mf;fpukpj;jjw;fhf</a:t>
            </a:r>
            <a:r>
              <a:rPr lang="en-US" dirty="0">
                <a:latin typeface="Calibri Light"/>
                <a:ea typeface="Verdana" panose="020B0604030504040204" pitchFamily="34" charset="0"/>
                <a:cs typeface="Verdana" panose="020B0604030504040204" pitchFamily="34" charset="0"/>
              </a:rPr>
              <a:t>,</a:t>
            </a:r>
            <a:r>
              <a:rPr lang="en-US" dirty="0"/>
              <a:t> </a:t>
            </a:r>
            <a:r>
              <a:rPr lang="en-US" dirty="0" err="1"/>
              <a:t>tz;oia</a:t>
            </a:r>
            <a:r>
              <a:rPr lang="en-US" dirty="0"/>
              <a:t> mg]</a:t>
            </a:r>
            <a:r>
              <a:rPr lang="en-US" dirty="0" err="1"/>
              <a:t>ghy</a:t>
            </a:r>
            <a:r>
              <a:rPr lang="en-US" dirty="0"/>
              <a:t>; </a:t>
            </a:r>
            <a:r>
              <a:rPr lang="en-US" dirty="0" err="1"/>
              <a:t>vLf;Fk;go</a:t>
            </a:r>
            <a:r>
              <a:rPr lang="en-US" dirty="0"/>
              <a:t> </a:t>
            </a:r>
            <a:r>
              <a:rPr lang="en-US" dirty="0" err="1"/>
              <a:t>TwpaJ</a:t>
            </a:r>
            <a:r>
              <a:rPr lang="en-US" dirty="0"/>
              <a:t> </a:t>
            </a:r>
            <a:r>
              <a:rPr lang="en-US" dirty="0" err="1"/>
              <a:t>rhp</a:t>
            </a:r>
            <a:r>
              <a:rPr lang="en-US" dirty="0">
                <a:ea typeface="Verdana" panose="020B0604030504040204" pitchFamily="34" charset="0"/>
                <a:cs typeface="Verdana" panose="020B0604030504040204" pitchFamily="34" charset="0"/>
              </a:rPr>
              <a:t>.</a:t>
            </a:r>
          </a:p>
          <a:p>
            <a:pPr marL="285750" indent="-285750">
              <a:spcBef>
                <a:spcPts val="1200"/>
              </a:spcBef>
              <a:buClr>
                <a:srgbClr val="333333"/>
              </a:buClr>
              <a:buFont typeface="WingDings"/>
              <a:buAutoNum type="arabicPeriod"/>
            </a:pPr>
            <a:r>
              <a:rPr lang="en-US" dirty="0" err="1"/>
              <a:t>rhk;gy</a:t>
            </a:r>
            <a:r>
              <a:rPr lang="en-US" dirty="0"/>
              <a:t>; </a:t>
            </a:r>
            <a:r>
              <a:rPr lang="en-US" dirty="0" err="1"/>
              <a:t>epw</a:t>
            </a:r>
            <a:r>
              <a:rPr lang="en-US" dirty="0"/>
              <a:t> </a:t>
            </a:r>
            <a:r>
              <a:rPr lang="en-US" dirty="0" err="1"/>
              <a:t>fhhpd</a:t>
            </a:r>
            <a:r>
              <a:rPr lang="en-US" dirty="0"/>
              <a:t>; </a:t>
            </a:r>
            <a:r>
              <a:rPr lang="en-US" dirty="0" err="1"/>
              <a:t>Xl;Leh</a:t>
            </a:r>
            <a:r>
              <a:rPr lang="en-US" dirty="0"/>
              <a:t>] </a:t>
            </a:r>
            <a:r>
              <a:rPr lang="en-US" dirty="0" err="1"/>
              <a:t>jtWjyhf</a:t>
            </a:r>
            <a:r>
              <a:rPr lang="en-US" dirty="0"/>
              <a:t> </a:t>
            </a:r>
            <a:r>
              <a:rPr lang="en-US" dirty="0" err="1"/>
              <a:t>tpkh</a:t>
            </a:r>
            <a:r>
              <a:rPr lang="en-US" dirty="0"/>
              <a:t>]</a:t>
            </a:r>
            <a:r>
              <a:rPr lang="en-US" dirty="0" err="1"/>
              <a:t>rdj;jpw;Fs;shfp</a:t>
            </a:r>
            <a:r>
              <a:rPr lang="en-US" dirty="0"/>
              <a:t> </a:t>
            </a:r>
            <a:r>
              <a:rPr lang="en-US" dirty="0" err="1"/>
              <a:t>cs;shh</a:t>
            </a:r>
            <a:r>
              <a:rPr lang="en-US" dirty="0"/>
              <a:t>;</a:t>
            </a:r>
            <a:r>
              <a:rPr lang="en-US" dirty="0">
                <a:ea typeface="Verdana" panose="020B0604030504040204" pitchFamily="34" charset="0"/>
                <a:cs typeface="Verdana" panose="020B0604030504040204" pitchFamily="34" charset="0"/>
              </a:rPr>
              <a:t>.</a:t>
            </a:r>
            <a:r>
              <a:rPr lang="en-US" dirty="0"/>
              <a:t> </a:t>
            </a:r>
            <a:endParaRPr lang="en-IN" dirty="0"/>
          </a:p>
          <a:p>
            <a:pPr marL="285750" indent="-285750">
              <a:spcBef>
                <a:spcPts val="1200"/>
              </a:spcBef>
              <a:buClr>
                <a:srgbClr val="333333"/>
              </a:buClr>
              <a:buFont typeface="WingDings"/>
              <a:buAutoNum type="arabicPeriod"/>
            </a:pPr>
            <a:r>
              <a:rPr lang="en-US" dirty="0" err="1"/>
              <a:t>Mz;fSf;fpilapy</a:t>
            </a:r>
            <a:r>
              <a:rPr lang="en-US" dirty="0"/>
              <a:t>; </a:t>
            </a:r>
            <a:r>
              <a:rPr lang="en-US" dirty="0" err="1"/>
              <a:t>fhhpd</a:t>
            </a:r>
            <a:r>
              <a:rPr lang="en-US" dirty="0"/>
              <a:t>; </a:t>
            </a:r>
            <a:r>
              <a:rPr lang="en-US" dirty="0" err="1"/>
              <a:t>tpiy</a:t>
            </a:r>
            <a:r>
              <a:rPr lang="en-US" dirty="0"/>
              <a:t> </a:t>
            </a:r>
            <a:r>
              <a:rPr lang="en-US" dirty="0" err="1"/>
              <a:t>gw;wpa</a:t>
            </a:r>
            <a:r>
              <a:rPr lang="en-US" dirty="0"/>
              <a:t> </a:t>
            </a:r>
            <a:r>
              <a:rPr lang="en-US" dirty="0" err="1"/>
              <a:t>fUj;J</a:t>
            </a:r>
            <a:r>
              <a:rPr lang="en-US" dirty="0"/>
              <a:t> </a:t>
            </a:r>
            <a:r>
              <a:rPr lang="en-US" dirty="0" err="1"/>
              <a:t>ntWghL</a:t>
            </a:r>
            <a:r>
              <a:rPr lang="en-US" dirty="0"/>
              <a:t> </a:t>
            </a:r>
            <a:r>
              <a:rPr lang="en-US" dirty="0" err="1"/>
              <a:t>Vw;gLfpwJ</a:t>
            </a:r>
            <a:r>
              <a:rPr lang="en-US" dirty="0">
                <a:ea typeface="Verdana" panose="020B0604030504040204" pitchFamily="34" charset="0"/>
                <a:cs typeface="Verdana" panose="020B0604030504040204" pitchFamily="34" charset="0"/>
              </a:rPr>
              <a:t>.</a:t>
            </a:r>
            <a:endParaRPr lang="en-IN" dirty="0"/>
          </a:p>
        </p:txBody>
      </p:sp>
      <p:sp>
        <p:nvSpPr>
          <p:cNvPr id="17" name="Footer Placeholder 16"/>
          <p:cNvSpPr>
            <a:spLocks noGrp="1"/>
          </p:cNvSpPr>
          <p:nvPr>
            <p:ph type="ftr" sz="quarter" idx="11"/>
          </p:nvPr>
        </p:nvSpPr>
        <p:spPr/>
        <p:txBody>
          <a:bodyPr/>
          <a:lstStyle/>
          <a:p>
            <a:r>
              <a:rPr lang="de-DE"/>
              <a:t>kl]lhfhf]dpot] gapw]r]rp 3 – khWk; ek;gpf;iffs</a:t>
            </a:r>
            <a:endParaRPr lang="de-DE" dirty="0"/>
          </a:p>
        </p:txBody>
      </p:sp>
      <p:sp>
        <p:nvSpPr>
          <p:cNvPr id="18" name="Slide Number Placeholder 17"/>
          <p:cNvSpPr>
            <a:spLocks noGrp="1"/>
          </p:cNvSpPr>
          <p:nvPr>
            <p:ph type="sldNum" sz="quarter" idx="12"/>
          </p:nvPr>
        </p:nvSpPr>
        <p:spPr/>
        <p:txBody>
          <a:bodyPr/>
          <a:lstStyle/>
          <a:p>
            <a:fld id="{9B00EF49-7894-4F53-A8DD-F7DB3BFC5032}" type="slidenum">
              <a:rPr lang="de-DE" smtClean="0"/>
              <a:pPr/>
              <a:t>25</a:t>
            </a:fld>
            <a:endParaRPr lang="de-DE"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4"/>
          <p:cNvSpPr txBox="1"/>
          <p:nvPr/>
        </p:nvSpPr>
        <p:spPr>
          <a:xfrm>
            <a:off x="411480" y="4937760"/>
            <a:ext cx="11338560" cy="1644904"/>
          </a:xfrm>
          <a:prstGeom prst="rect">
            <a:avLst/>
          </a:prstGeom>
          <a:noFill/>
        </p:spPr>
        <p:txBody>
          <a:bodyPr vert="horz" wrap="square" lIns="0" tIns="0" rIns="0" bIns="0" rtlCol="0">
            <a:noAutofit/>
          </a:bodyPr>
          <a:lstStyle/>
          <a:p>
            <a:pPr marL="285750" indent="-285750">
              <a:spcBef>
                <a:spcPts val="1200"/>
              </a:spcBef>
              <a:buClr>
                <a:srgbClr val="333333"/>
              </a:buClr>
              <a:buFont typeface="WingDings"/>
              <a:buAutoNum type="arabicPeriod"/>
            </a:pPr>
            <a:r>
              <a:rPr lang="en-US" dirty="0" err="1"/>
              <a:t>tz;oia</a:t>
            </a:r>
            <a:r>
              <a:rPr lang="en-US" dirty="0"/>
              <a:t> </a:t>
            </a:r>
            <a:r>
              <a:rPr lang="en-US" dirty="0" err="1"/>
              <a:t>epHypy</a:t>
            </a:r>
            <a:r>
              <a:rPr lang="en-US" dirty="0"/>
              <a:t>; </a:t>
            </a:r>
            <a:r>
              <a:rPr lang="en-US" dirty="0" err="1"/>
              <a:t>epWj;Jtjw;F</a:t>
            </a:r>
            <a:r>
              <a:rPr lang="en-US" dirty="0"/>
              <a:t> </a:t>
            </a:r>
            <a:r>
              <a:rPr lang="en-US" dirty="0" err="1"/>
              <a:t>thjhof</a:t>
            </a:r>
            <a:r>
              <a:rPr lang="en-US" dirty="0"/>
              <a:t>; </a:t>
            </a:r>
            <a:r>
              <a:rPr lang="en-US" dirty="0" err="1"/>
              <a:t>bfhz;oUf;fpwhh</a:t>
            </a:r>
            <a:r>
              <a:rPr lang="en-US" dirty="0"/>
              <a:t>]</a:t>
            </a:r>
            <a:r>
              <a:rPr lang="en-US" dirty="0" err="1"/>
              <a:t>fs</a:t>
            </a:r>
            <a:r>
              <a:rPr lang="en-US" dirty="0"/>
              <a:t>]</a:t>
            </a:r>
            <a:r>
              <a:rPr lang="en-US" dirty="0">
                <a:ea typeface="Verdana" panose="020B0604030504040204" pitchFamily="34" charset="0"/>
                <a:cs typeface="Verdana" panose="020B0604030504040204" pitchFamily="34" charset="0"/>
              </a:rPr>
              <a:t>.</a:t>
            </a:r>
            <a:r>
              <a:rPr lang="en-US" dirty="0"/>
              <a:t> </a:t>
            </a:r>
            <a:endParaRPr lang="en-IN" dirty="0"/>
          </a:p>
          <a:p>
            <a:pPr marL="285750" indent="-285750">
              <a:spcBef>
                <a:spcPts val="1200"/>
              </a:spcBef>
              <a:buClr>
                <a:srgbClr val="333333"/>
              </a:buClr>
              <a:buFont typeface="WingDings"/>
              <a:buAutoNum type="arabicPeriod"/>
            </a:pPr>
            <a:r>
              <a:rPr lang="en-US" dirty="0"/>
              <a:t>,</a:t>
            </a:r>
            <a:r>
              <a:rPr lang="en-US" dirty="0" err="1"/>
              <a:t>uz;L</a:t>
            </a:r>
            <a:r>
              <a:rPr lang="en-US" dirty="0"/>
              <a:t> </a:t>
            </a:r>
            <a:r>
              <a:rPr lang="en-US" dirty="0" err="1"/>
              <a:t>tz;ofs</a:t>
            </a:r>
            <a:r>
              <a:rPr lang="en-US" dirty="0"/>
              <a:t>; </a:t>
            </a:r>
            <a:r>
              <a:rPr lang="en-US" dirty="0" err="1"/>
              <a:t>epWj;Jk</a:t>
            </a:r>
            <a:r>
              <a:rPr lang="en-US" dirty="0"/>
              <a:t>; ,</a:t>
            </a:r>
            <a:r>
              <a:rPr lang="en-US" dirty="0" err="1"/>
              <a:t>lj;ij</a:t>
            </a:r>
            <a:r>
              <a:rPr lang="en-US" dirty="0"/>
              <a:t> </a:t>
            </a:r>
            <a:r>
              <a:rPr lang="en-US" dirty="0" err="1"/>
              <a:t>Mf;fpukpj;jjw;fhf</a:t>
            </a:r>
            <a:r>
              <a:rPr lang="en-US" dirty="0">
                <a:latin typeface="Calibri Light"/>
                <a:ea typeface="Verdana" panose="020B0604030504040204" pitchFamily="34" charset="0"/>
                <a:cs typeface="Verdana" panose="020B0604030504040204" pitchFamily="34" charset="0"/>
              </a:rPr>
              <a:t>,</a:t>
            </a:r>
            <a:r>
              <a:rPr lang="en-US" dirty="0"/>
              <a:t> </a:t>
            </a:r>
            <a:r>
              <a:rPr lang="en-US" dirty="0" err="1"/>
              <a:t>tz;oia</a:t>
            </a:r>
            <a:r>
              <a:rPr lang="en-US" dirty="0"/>
              <a:t> mg]</a:t>
            </a:r>
            <a:r>
              <a:rPr lang="en-US" dirty="0" err="1"/>
              <a:t>ghy</a:t>
            </a:r>
            <a:r>
              <a:rPr lang="en-US" dirty="0"/>
              <a:t>; </a:t>
            </a:r>
            <a:r>
              <a:rPr lang="en-US" dirty="0" err="1"/>
              <a:t>vLf;Fk;go</a:t>
            </a:r>
            <a:r>
              <a:rPr lang="en-US" dirty="0"/>
              <a:t> </a:t>
            </a:r>
            <a:r>
              <a:rPr lang="en-US" dirty="0" err="1"/>
              <a:t>TwpaJ</a:t>
            </a:r>
            <a:r>
              <a:rPr lang="en-US" dirty="0"/>
              <a:t> </a:t>
            </a:r>
            <a:r>
              <a:rPr lang="en-US" dirty="0" err="1"/>
              <a:t>rhp</a:t>
            </a:r>
            <a:r>
              <a:rPr lang="en-US" dirty="0">
                <a:ea typeface="Verdana" panose="020B0604030504040204" pitchFamily="34" charset="0"/>
                <a:cs typeface="Verdana" panose="020B0604030504040204" pitchFamily="34" charset="0"/>
              </a:rPr>
              <a:t>.</a:t>
            </a:r>
          </a:p>
          <a:p>
            <a:pPr marL="285750" indent="-285750">
              <a:spcBef>
                <a:spcPts val="1200"/>
              </a:spcBef>
              <a:buClr>
                <a:srgbClr val="333333"/>
              </a:buClr>
              <a:buFont typeface="WingDings"/>
              <a:buAutoNum type="arabicPeriod"/>
            </a:pPr>
            <a:r>
              <a:rPr lang="en-US" dirty="0" err="1"/>
              <a:t>rhk;gy</a:t>
            </a:r>
            <a:r>
              <a:rPr lang="en-US" dirty="0"/>
              <a:t>; </a:t>
            </a:r>
            <a:r>
              <a:rPr lang="en-US" dirty="0" err="1"/>
              <a:t>epw</a:t>
            </a:r>
            <a:r>
              <a:rPr lang="en-US" dirty="0"/>
              <a:t> </a:t>
            </a:r>
            <a:r>
              <a:rPr lang="en-US" dirty="0" err="1"/>
              <a:t>fhhpd</a:t>
            </a:r>
            <a:r>
              <a:rPr lang="en-US" dirty="0"/>
              <a:t>; </a:t>
            </a:r>
            <a:r>
              <a:rPr lang="en-US" dirty="0" err="1"/>
              <a:t>Xl;Leh</a:t>
            </a:r>
            <a:r>
              <a:rPr lang="en-US" dirty="0"/>
              <a:t>] </a:t>
            </a:r>
            <a:r>
              <a:rPr lang="en-US" dirty="0" err="1"/>
              <a:t>jtWjyhf</a:t>
            </a:r>
            <a:r>
              <a:rPr lang="en-US" dirty="0"/>
              <a:t> </a:t>
            </a:r>
            <a:r>
              <a:rPr lang="en-US" dirty="0" err="1"/>
              <a:t>tpkh</a:t>
            </a:r>
            <a:r>
              <a:rPr lang="en-US" dirty="0"/>
              <a:t>]</a:t>
            </a:r>
            <a:r>
              <a:rPr lang="en-US" dirty="0" err="1"/>
              <a:t>rdj;jpw;Fs;shfp</a:t>
            </a:r>
            <a:r>
              <a:rPr lang="en-US" dirty="0"/>
              <a:t> </a:t>
            </a:r>
            <a:r>
              <a:rPr lang="en-US" dirty="0" err="1"/>
              <a:t>cs;shh</a:t>
            </a:r>
            <a:r>
              <a:rPr lang="en-US" dirty="0"/>
              <a:t>;</a:t>
            </a:r>
            <a:r>
              <a:rPr lang="en-US" dirty="0">
                <a:ea typeface="Verdana" panose="020B0604030504040204" pitchFamily="34" charset="0"/>
                <a:cs typeface="Verdana" panose="020B0604030504040204" pitchFamily="34" charset="0"/>
              </a:rPr>
              <a:t>.</a:t>
            </a:r>
            <a:r>
              <a:rPr lang="en-US" dirty="0"/>
              <a:t> </a:t>
            </a:r>
            <a:endParaRPr lang="en-IN" dirty="0"/>
          </a:p>
          <a:p>
            <a:pPr marL="285750" indent="-285750">
              <a:spcBef>
                <a:spcPts val="1200"/>
              </a:spcBef>
              <a:buClr>
                <a:srgbClr val="333333"/>
              </a:buClr>
              <a:buFont typeface="WingDings"/>
              <a:buAutoNum type="arabicPeriod"/>
            </a:pPr>
            <a:r>
              <a:rPr lang="en-US" dirty="0" err="1"/>
              <a:t>Mz;fSf;fpilapy</a:t>
            </a:r>
            <a:r>
              <a:rPr lang="en-US" dirty="0"/>
              <a:t>; </a:t>
            </a:r>
            <a:r>
              <a:rPr lang="en-US" dirty="0" err="1"/>
              <a:t>fhhpd</a:t>
            </a:r>
            <a:r>
              <a:rPr lang="en-US" dirty="0"/>
              <a:t>; </a:t>
            </a:r>
            <a:r>
              <a:rPr lang="en-US" dirty="0" err="1"/>
              <a:t>tpiy</a:t>
            </a:r>
            <a:r>
              <a:rPr lang="en-US" dirty="0"/>
              <a:t> </a:t>
            </a:r>
            <a:r>
              <a:rPr lang="en-US" dirty="0" err="1"/>
              <a:t>gw;wpa</a:t>
            </a:r>
            <a:r>
              <a:rPr lang="en-US" dirty="0"/>
              <a:t> </a:t>
            </a:r>
            <a:r>
              <a:rPr lang="en-US" dirty="0" err="1"/>
              <a:t>fUj;J</a:t>
            </a:r>
            <a:r>
              <a:rPr lang="en-US" dirty="0"/>
              <a:t> </a:t>
            </a:r>
            <a:r>
              <a:rPr lang="en-US" dirty="0" err="1"/>
              <a:t>ntWghL</a:t>
            </a:r>
            <a:r>
              <a:rPr lang="en-US" dirty="0"/>
              <a:t> </a:t>
            </a:r>
            <a:r>
              <a:rPr lang="en-US" dirty="0" err="1"/>
              <a:t>Vw;gLfpwJ</a:t>
            </a:r>
            <a:r>
              <a:rPr lang="en-US" dirty="0">
                <a:ea typeface="Verdana" panose="020B0604030504040204" pitchFamily="34" charset="0"/>
                <a:cs typeface="Verdana" panose="020B0604030504040204" pitchFamily="34" charset="0"/>
              </a:rPr>
              <a:t>.</a:t>
            </a:r>
            <a:endParaRPr lang="en-IN" dirty="0"/>
          </a:p>
        </p:txBody>
      </p:sp>
      <p:pic>
        <p:nvPicPr>
          <p:cNvPr id="11" name="Picture 18"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9" descr="autos2e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8927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3"/>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4" name="Caption_34"/>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15" name="Shape Penutup"/>
          <p:cNvSpPr/>
          <p:nvPr/>
        </p:nvSpPr>
        <p:spPr bwMode="gray">
          <a:xfrm>
            <a:off x="6525768" y="4319016"/>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25768" y="2100072"/>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7929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27708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27708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27708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Title 4"/>
          <p:cNvSpPr>
            <a:spLocks noGrp="1"/>
          </p:cNvSpPr>
          <p:nvPr>
            <p:ph type="title"/>
          </p:nvPr>
        </p:nvSpPr>
        <p:spPr/>
        <p:txBody>
          <a:bodyPr/>
          <a:lstStyle/>
          <a:p>
            <a:r>
              <a:rPr lang="en-US" sz="3600">
                <a:solidFill>
                  <a:srgbClr val="004992"/>
                </a:solidFill>
              </a:rPr>
              <a:t>,e;j g[jpa glj]jhy; c';fs; fzpg]g[ khwptpl]ljh&gt;</a:t>
            </a:r>
            <a:endParaRPr lang="en-US" sz="3600" dirty="0">
              <a:solidFill>
                <a:srgbClr val="004992"/>
              </a:solidFill>
            </a:endParaRPr>
          </a:p>
        </p:txBody>
      </p:sp>
      <p:sp>
        <p:nvSpPr>
          <p:cNvPr id="24" name="Footer Placeholder 23"/>
          <p:cNvSpPr>
            <a:spLocks noGrp="1"/>
          </p:cNvSpPr>
          <p:nvPr>
            <p:ph type="ftr" sz="quarter" idx="11"/>
          </p:nvPr>
        </p:nvSpPr>
        <p:spPr/>
        <p:txBody>
          <a:bodyPr/>
          <a:lstStyle/>
          <a:p>
            <a:r>
              <a:rPr lang="de-DE"/>
              <a:t>kl]lhfhf]dpot] gapw]r]rp 3 – khWk; ek;gpf;iffs</a:t>
            </a:r>
            <a:endParaRPr lang="de-DE" dirty="0"/>
          </a:p>
        </p:txBody>
      </p:sp>
      <p:sp>
        <p:nvSpPr>
          <p:cNvPr id="25" name="Slide Number Placeholder 24"/>
          <p:cNvSpPr>
            <a:spLocks noGrp="1"/>
          </p:cNvSpPr>
          <p:nvPr>
            <p:ph type="sldNum" sz="quarter" idx="12"/>
          </p:nvPr>
        </p:nvSpPr>
        <p:spPr/>
        <p:txBody>
          <a:bodyPr/>
          <a:lstStyle/>
          <a:p>
            <a:fld id="{9B00EF49-7894-4F53-A8DD-F7DB3BFC5032}" type="slidenum">
              <a:rPr lang="de-DE" smtClean="0"/>
              <a:pPr/>
              <a:t>26</a:t>
            </a:fld>
            <a:endParaRPr lang="de-DE"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4"/>
          <p:cNvSpPr txBox="1"/>
          <p:nvPr/>
        </p:nvSpPr>
        <p:spPr>
          <a:xfrm>
            <a:off x="411480" y="4937760"/>
            <a:ext cx="11338560" cy="1644904"/>
          </a:xfrm>
          <a:prstGeom prst="rect">
            <a:avLst/>
          </a:prstGeom>
          <a:noFill/>
        </p:spPr>
        <p:txBody>
          <a:bodyPr vert="horz" wrap="square" lIns="0" tIns="0" rIns="0" bIns="0" rtlCol="0">
            <a:noAutofit/>
          </a:bodyPr>
          <a:lstStyle/>
          <a:p>
            <a:pPr marL="285750" indent="-285750">
              <a:spcBef>
                <a:spcPts val="1200"/>
              </a:spcBef>
              <a:buClr>
                <a:srgbClr val="333333"/>
              </a:buClr>
              <a:buFont typeface="WingDings"/>
              <a:buAutoNum type="arabicPeriod"/>
            </a:pPr>
            <a:r>
              <a:rPr lang="en-US" dirty="0" err="1"/>
              <a:t>tz;oia</a:t>
            </a:r>
            <a:r>
              <a:rPr lang="en-US" dirty="0"/>
              <a:t> </a:t>
            </a:r>
            <a:r>
              <a:rPr lang="en-US" dirty="0" err="1"/>
              <a:t>epHypy</a:t>
            </a:r>
            <a:r>
              <a:rPr lang="en-US" dirty="0"/>
              <a:t>; </a:t>
            </a:r>
            <a:r>
              <a:rPr lang="en-US" dirty="0" err="1"/>
              <a:t>epWj;Jtjw;F</a:t>
            </a:r>
            <a:r>
              <a:rPr lang="en-US" dirty="0"/>
              <a:t> </a:t>
            </a:r>
            <a:r>
              <a:rPr lang="en-US" dirty="0" err="1"/>
              <a:t>thjhof</a:t>
            </a:r>
            <a:r>
              <a:rPr lang="en-US" dirty="0"/>
              <a:t>; </a:t>
            </a:r>
            <a:r>
              <a:rPr lang="en-US" dirty="0" err="1"/>
              <a:t>bfhz;oUf;fpwhh</a:t>
            </a:r>
            <a:r>
              <a:rPr lang="en-US" dirty="0"/>
              <a:t>]</a:t>
            </a:r>
            <a:r>
              <a:rPr lang="en-US" dirty="0" err="1"/>
              <a:t>fs</a:t>
            </a:r>
            <a:r>
              <a:rPr lang="en-US" dirty="0"/>
              <a:t>]</a:t>
            </a:r>
            <a:r>
              <a:rPr lang="en-US" dirty="0">
                <a:ea typeface="Verdana" panose="020B0604030504040204" pitchFamily="34" charset="0"/>
                <a:cs typeface="Verdana" panose="020B0604030504040204" pitchFamily="34" charset="0"/>
              </a:rPr>
              <a:t>.</a:t>
            </a:r>
            <a:r>
              <a:rPr lang="en-US" dirty="0"/>
              <a:t> </a:t>
            </a:r>
            <a:endParaRPr lang="en-IN" dirty="0"/>
          </a:p>
          <a:p>
            <a:pPr marL="285750" indent="-285750">
              <a:spcBef>
                <a:spcPts val="1200"/>
              </a:spcBef>
              <a:buClr>
                <a:srgbClr val="333333"/>
              </a:buClr>
              <a:buFont typeface="WingDings"/>
              <a:buAutoNum type="arabicPeriod"/>
            </a:pPr>
            <a:r>
              <a:rPr lang="en-US" dirty="0"/>
              <a:t>,</a:t>
            </a:r>
            <a:r>
              <a:rPr lang="en-US" dirty="0" err="1"/>
              <a:t>uz;L</a:t>
            </a:r>
            <a:r>
              <a:rPr lang="en-US" dirty="0"/>
              <a:t> </a:t>
            </a:r>
            <a:r>
              <a:rPr lang="en-US" dirty="0" err="1"/>
              <a:t>tz;ofs</a:t>
            </a:r>
            <a:r>
              <a:rPr lang="en-US" dirty="0"/>
              <a:t>; </a:t>
            </a:r>
            <a:r>
              <a:rPr lang="en-US" dirty="0" err="1"/>
              <a:t>epWj;Jk</a:t>
            </a:r>
            <a:r>
              <a:rPr lang="en-US" dirty="0"/>
              <a:t>; ,</a:t>
            </a:r>
            <a:r>
              <a:rPr lang="en-US" dirty="0" err="1"/>
              <a:t>lj;ij</a:t>
            </a:r>
            <a:r>
              <a:rPr lang="en-US" dirty="0"/>
              <a:t> </a:t>
            </a:r>
            <a:r>
              <a:rPr lang="en-US" dirty="0" err="1"/>
              <a:t>Mf;fpukpj;jjw;fhf</a:t>
            </a:r>
            <a:r>
              <a:rPr lang="en-US" dirty="0">
                <a:latin typeface="Calibri Light"/>
                <a:ea typeface="Verdana" panose="020B0604030504040204" pitchFamily="34" charset="0"/>
                <a:cs typeface="Verdana" panose="020B0604030504040204" pitchFamily="34" charset="0"/>
              </a:rPr>
              <a:t>,</a:t>
            </a:r>
            <a:r>
              <a:rPr lang="en-US" dirty="0"/>
              <a:t> </a:t>
            </a:r>
            <a:r>
              <a:rPr lang="en-US" dirty="0" err="1"/>
              <a:t>tz;oia</a:t>
            </a:r>
            <a:r>
              <a:rPr lang="en-US" dirty="0"/>
              <a:t> mg]</a:t>
            </a:r>
            <a:r>
              <a:rPr lang="en-US" dirty="0" err="1"/>
              <a:t>ghy</a:t>
            </a:r>
            <a:r>
              <a:rPr lang="en-US" dirty="0"/>
              <a:t>; </a:t>
            </a:r>
            <a:r>
              <a:rPr lang="en-US" dirty="0" err="1"/>
              <a:t>vLf;Fk;go</a:t>
            </a:r>
            <a:r>
              <a:rPr lang="en-US" dirty="0"/>
              <a:t> </a:t>
            </a:r>
            <a:r>
              <a:rPr lang="en-US" dirty="0" err="1"/>
              <a:t>TwpaJ</a:t>
            </a:r>
            <a:r>
              <a:rPr lang="en-US" dirty="0"/>
              <a:t> </a:t>
            </a:r>
            <a:r>
              <a:rPr lang="en-US" dirty="0" err="1"/>
              <a:t>rhp</a:t>
            </a:r>
            <a:r>
              <a:rPr lang="en-US" dirty="0">
                <a:ea typeface="Verdana" panose="020B0604030504040204" pitchFamily="34" charset="0"/>
                <a:cs typeface="Verdana" panose="020B0604030504040204" pitchFamily="34" charset="0"/>
              </a:rPr>
              <a:t>.</a:t>
            </a:r>
          </a:p>
          <a:p>
            <a:pPr marL="285750" indent="-285750">
              <a:spcBef>
                <a:spcPts val="1200"/>
              </a:spcBef>
              <a:buClr>
                <a:srgbClr val="333333"/>
              </a:buClr>
              <a:buFont typeface="WingDings"/>
              <a:buAutoNum type="arabicPeriod"/>
            </a:pPr>
            <a:r>
              <a:rPr lang="en-US" dirty="0" err="1"/>
              <a:t>rhk;gy</a:t>
            </a:r>
            <a:r>
              <a:rPr lang="en-US" dirty="0"/>
              <a:t>; </a:t>
            </a:r>
            <a:r>
              <a:rPr lang="en-US" dirty="0" err="1"/>
              <a:t>epw</a:t>
            </a:r>
            <a:r>
              <a:rPr lang="en-US" dirty="0"/>
              <a:t> </a:t>
            </a:r>
            <a:r>
              <a:rPr lang="en-US" dirty="0" err="1"/>
              <a:t>fhhpd</a:t>
            </a:r>
            <a:r>
              <a:rPr lang="en-US" dirty="0"/>
              <a:t>; </a:t>
            </a:r>
            <a:r>
              <a:rPr lang="en-US" dirty="0" err="1"/>
              <a:t>Xl;Leh</a:t>
            </a:r>
            <a:r>
              <a:rPr lang="en-US" dirty="0"/>
              <a:t>] </a:t>
            </a:r>
            <a:r>
              <a:rPr lang="en-US" dirty="0" err="1"/>
              <a:t>jtWjyhf</a:t>
            </a:r>
            <a:r>
              <a:rPr lang="en-US" dirty="0"/>
              <a:t> </a:t>
            </a:r>
            <a:r>
              <a:rPr lang="en-US" dirty="0" err="1"/>
              <a:t>tpkh</a:t>
            </a:r>
            <a:r>
              <a:rPr lang="en-US" dirty="0"/>
              <a:t>]</a:t>
            </a:r>
            <a:r>
              <a:rPr lang="en-US" dirty="0" err="1"/>
              <a:t>rdj;jpw;Fs;shfp</a:t>
            </a:r>
            <a:r>
              <a:rPr lang="en-US" dirty="0"/>
              <a:t> </a:t>
            </a:r>
            <a:r>
              <a:rPr lang="en-US" dirty="0" err="1"/>
              <a:t>cs;shh</a:t>
            </a:r>
            <a:r>
              <a:rPr lang="en-US" dirty="0"/>
              <a:t>;</a:t>
            </a:r>
            <a:r>
              <a:rPr lang="en-US" dirty="0">
                <a:ea typeface="Verdana" panose="020B0604030504040204" pitchFamily="34" charset="0"/>
                <a:cs typeface="Verdana" panose="020B0604030504040204" pitchFamily="34" charset="0"/>
              </a:rPr>
              <a:t>.</a:t>
            </a:r>
            <a:r>
              <a:rPr lang="en-US" dirty="0"/>
              <a:t> </a:t>
            </a:r>
            <a:endParaRPr lang="en-IN" dirty="0"/>
          </a:p>
          <a:p>
            <a:pPr marL="285750" indent="-285750">
              <a:spcBef>
                <a:spcPts val="1200"/>
              </a:spcBef>
              <a:buClr>
                <a:srgbClr val="333333"/>
              </a:buClr>
              <a:buFont typeface="WingDings"/>
              <a:buAutoNum type="arabicPeriod"/>
            </a:pPr>
            <a:r>
              <a:rPr lang="en-US" dirty="0" err="1"/>
              <a:t>Mz;fSf;fpilapy</a:t>
            </a:r>
            <a:r>
              <a:rPr lang="en-US" dirty="0"/>
              <a:t>; </a:t>
            </a:r>
            <a:r>
              <a:rPr lang="en-US" dirty="0" err="1"/>
              <a:t>fhhpd</a:t>
            </a:r>
            <a:r>
              <a:rPr lang="en-US" dirty="0"/>
              <a:t>; </a:t>
            </a:r>
            <a:r>
              <a:rPr lang="en-US" dirty="0" err="1"/>
              <a:t>tpiy</a:t>
            </a:r>
            <a:r>
              <a:rPr lang="en-US" dirty="0"/>
              <a:t> </a:t>
            </a:r>
            <a:r>
              <a:rPr lang="en-US" dirty="0" err="1"/>
              <a:t>gw;wpa</a:t>
            </a:r>
            <a:r>
              <a:rPr lang="en-US" dirty="0"/>
              <a:t> </a:t>
            </a:r>
            <a:r>
              <a:rPr lang="en-US" dirty="0" err="1"/>
              <a:t>fUj;J</a:t>
            </a:r>
            <a:r>
              <a:rPr lang="en-US" dirty="0"/>
              <a:t> </a:t>
            </a:r>
            <a:r>
              <a:rPr lang="en-US" dirty="0" err="1"/>
              <a:t>ntWghL</a:t>
            </a:r>
            <a:r>
              <a:rPr lang="en-US" dirty="0"/>
              <a:t> </a:t>
            </a:r>
            <a:r>
              <a:rPr lang="en-US" dirty="0" err="1"/>
              <a:t>Vw;gLfpwJ</a:t>
            </a:r>
            <a:r>
              <a:rPr lang="en-US" dirty="0">
                <a:ea typeface="Verdana" panose="020B0604030504040204" pitchFamily="34" charset="0"/>
                <a:cs typeface="Verdana" panose="020B0604030504040204" pitchFamily="34" charset="0"/>
              </a:rPr>
              <a:t>.</a:t>
            </a:r>
            <a:endParaRPr lang="en-IN" dirty="0"/>
          </a:p>
        </p:txBody>
      </p:sp>
      <p:pic>
        <p:nvPicPr>
          <p:cNvPr id="13" name="Picture 12"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5"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6"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45"/>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46"/>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8" name="Caption_47"/>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9"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Title 5"/>
          <p:cNvSpPr>
            <a:spLocks noGrp="1"/>
          </p:cNvSpPr>
          <p:nvPr>
            <p:ph type="title"/>
          </p:nvPr>
        </p:nvSpPr>
        <p:spPr/>
        <p:txBody>
          <a:bodyPr/>
          <a:lstStyle/>
          <a:p>
            <a:r>
              <a:rPr lang="en-US" sz="3600">
                <a:solidFill>
                  <a:srgbClr val="004992"/>
                </a:solidFill>
              </a:rPr>
              <a:t>jat[bra;J c';fs; gjpiy kPz;Lk; kWkjpg]gPL bra;at[k;</a:t>
            </a:r>
            <a:r>
              <a:rPr lang="en-US" sz="3600">
                <a:solidFill>
                  <a:srgbClr val="004992"/>
                </a:solidFill>
                <a:latin typeface="Calibri Light"/>
              </a:rPr>
              <a:t>!</a:t>
            </a:r>
            <a:endParaRPr lang="en-US" sz="3600" dirty="0">
              <a:solidFill>
                <a:srgbClr val="004992"/>
              </a:solidFill>
              <a:latin typeface="Calibri Light"/>
            </a:endParaRPr>
          </a:p>
        </p:txBody>
      </p:sp>
      <p:sp>
        <p:nvSpPr>
          <p:cNvPr id="32" name="Footer Placeholder 31"/>
          <p:cNvSpPr>
            <a:spLocks noGrp="1"/>
          </p:cNvSpPr>
          <p:nvPr>
            <p:ph type="ftr" sz="quarter" idx="11"/>
          </p:nvPr>
        </p:nvSpPr>
        <p:spPr/>
        <p:txBody>
          <a:bodyPr/>
          <a:lstStyle/>
          <a:p>
            <a:r>
              <a:rPr lang="de-DE"/>
              <a:t>kl]lhfhf]dpot] gapw]r]rp 3 – khWk; ek;gpf;iffs</a:t>
            </a:r>
            <a:endParaRPr lang="de-DE" dirty="0"/>
          </a:p>
        </p:txBody>
      </p:sp>
      <p:sp>
        <p:nvSpPr>
          <p:cNvPr id="33" name="Slide Number Placeholder 32"/>
          <p:cNvSpPr>
            <a:spLocks noGrp="1"/>
          </p:cNvSpPr>
          <p:nvPr>
            <p:ph type="sldNum" sz="quarter" idx="12"/>
          </p:nvPr>
        </p:nvSpPr>
        <p:spPr/>
        <p:txBody>
          <a:bodyPr/>
          <a:lstStyle/>
          <a:p>
            <a:fld id="{9B00EF49-7894-4F53-A8DD-F7DB3BFC5032}" type="slidenum">
              <a:rPr lang="de-DE" smtClean="0"/>
              <a:pPr/>
              <a:t>27</a:t>
            </a:fld>
            <a:endParaRPr lang="de-DE"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4"/>
          <p:cNvSpPr txBox="1"/>
          <p:nvPr/>
        </p:nvSpPr>
        <p:spPr>
          <a:xfrm>
            <a:off x="411480" y="4937760"/>
            <a:ext cx="11338560" cy="1644904"/>
          </a:xfrm>
          <a:prstGeom prst="rect">
            <a:avLst/>
          </a:prstGeom>
          <a:noFill/>
        </p:spPr>
        <p:txBody>
          <a:bodyPr vert="horz" wrap="square" lIns="0" tIns="0" rIns="0" bIns="0" rtlCol="0">
            <a:noAutofit/>
          </a:bodyPr>
          <a:lstStyle/>
          <a:p>
            <a:pPr marL="285750" indent="-285750">
              <a:spcBef>
                <a:spcPts val="1200"/>
              </a:spcBef>
              <a:buClr>
                <a:srgbClr val="333333"/>
              </a:buClr>
              <a:buFont typeface="WingDings"/>
              <a:buAutoNum type="arabicPeriod"/>
            </a:pPr>
            <a:r>
              <a:rPr lang="en-US" dirty="0" err="1"/>
              <a:t>tz;oia</a:t>
            </a:r>
            <a:r>
              <a:rPr lang="en-US" dirty="0"/>
              <a:t> </a:t>
            </a:r>
            <a:r>
              <a:rPr lang="en-US" dirty="0" err="1"/>
              <a:t>epHypy</a:t>
            </a:r>
            <a:r>
              <a:rPr lang="en-US" dirty="0"/>
              <a:t>; </a:t>
            </a:r>
            <a:r>
              <a:rPr lang="en-US" dirty="0" err="1"/>
              <a:t>epWj;Jtjw;F</a:t>
            </a:r>
            <a:r>
              <a:rPr lang="en-US" dirty="0"/>
              <a:t> </a:t>
            </a:r>
            <a:r>
              <a:rPr lang="en-US" dirty="0" err="1"/>
              <a:t>thjhof</a:t>
            </a:r>
            <a:r>
              <a:rPr lang="en-US" dirty="0"/>
              <a:t>; </a:t>
            </a:r>
            <a:r>
              <a:rPr lang="en-US" dirty="0" err="1"/>
              <a:t>bfhz;oUf;fpwhh</a:t>
            </a:r>
            <a:r>
              <a:rPr lang="en-US" dirty="0"/>
              <a:t>]</a:t>
            </a:r>
            <a:r>
              <a:rPr lang="en-US" dirty="0" err="1"/>
              <a:t>fs</a:t>
            </a:r>
            <a:r>
              <a:rPr lang="en-US" dirty="0"/>
              <a:t>]</a:t>
            </a:r>
            <a:r>
              <a:rPr lang="en-US" dirty="0">
                <a:ea typeface="Verdana" panose="020B0604030504040204" pitchFamily="34" charset="0"/>
                <a:cs typeface="Verdana" panose="020B0604030504040204" pitchFamily="34" charset="0"/>
              </a:rPr>
              <a:t>.</a:t>
            </a:r>
            <a:r>
              <a:rPr lang="en-US" dirty="0"/>
              <a:t> </a:t>
            </a:r>
            <a:endParaRPr lang="en-IN" dirty="0"/>
          </a:p>
          <a:p>
            <a:pPr marL="285750" indent="-285750">
              <a:spcBef>
                <a:spcPts val="1200"/>
              </a:spcBef>
              <a:buClr>
                <a:srgbClr val="333333"/>
              </a:buClr>
              <a:buFont typeface="WingDings"/>
              <a:buAutoNum type="arabicPeriod"/>
            </a:pPr>
            <a:r>
              <a:rPr lang="en-US" dirty="0"/>
              <a:t>,</a:t>
            </a:r>
            <a:r>
              <a:rPr lang="en-US" dirty="0" err="1"/>
              <a:t>uz;L</a:t>
            </a:r>
            <a:r>
              <a:rPr lang="en-US" dirty="0"/>
              <a:t> </a:t>
            </a:r>
            <a:r>
              <a:rPr lang="en-US" dirty="0" err="1"/>
              <a:t>tz;ofs</a:t>
            </a:r>
            <a:r>
              <a:rPr lang="en-US" dirty="0"/>
              <a:t>; </a:t>
            </a:r>
            <a:r>
              <a:rPr lang="en-US" dirty="0" err="1"/>
              <a:t>epWj;Jk</a:t>
            </a:r>
            <a:r>
              <a:rPr lang="en-US" dirty="0"/>
              <a:t>; ,</a:t>
            </a:r>
            <a:r>
              <a:rPr lang="en-US" dirty="0" err="1"/>
              <a:t>lj;ij</a:t>
            </a:r>
            <a:r>
              <a:rPr lang="en-US" dirty="0"/>
              <a:t> </a:t>
            </a:r>
            <a:r>
              <a:rPr lang="en-US" dirty="0" err="1"/>
              <a:t>Mf;fpukpj;jjw;fhf</a:t>
            </a:r>
            <a:r>
              <a:rPr lang="en-US" dirty="0">
                <a:latin typeface="Calibri Light"/>
                <a:ea typeface="Verdana" panose="020B0604030504040204" pitchFamily="34" charset="0"/>
                <a:cs typeface="Verdana" panose="020B0604030504040204" pitchFamily="34" charset="0"/>
              </a:rPr>
              <a:t>,</a:t>
            </a:r>
            <a:r>
              <a:rPr lang="en-US" dirty="0"/>
              <a:t> </a:t>
            </a:r>
            <a:r>
              <a:rPr lang="en-US" dirty="0" err="1"/>
              <a:t>tz;oia</a:t>
            </a:r>
            <a:r>
              <a:rPr lang="en-US" dirty="0"/>
              <a:t> mg]</a:t>
            </a:r>
            <a:r>
              <a:rPr lang="en-US" dirty="0" err="1"/>
              <a:t>ghy</a:t>
            </a:r>
            <a:r>
              <a:rPr lang="en-US" dirty="0"/>
              <a:t>; </a:t>
            </a:r>
            <a:r>
              <a:rPr lang="en-US" dirty="0" err="1"/>
              <a:t>vLf;Fk;go</a:t>
            </a:r>
            <a:r>
              <a:rPr lang="en-US" dirty="0"/>
              <a:t> </a:t>
            </a:r>
            <a:r>
              <a:rPr lang="en-US" dirty="0" err="1"/>
              <a:t>TwpaJ</a:t>
            </a:r>
            <a:r>
              <a:rPr lang="en-US" dirty="0"/>
              <a:t> </a:t>
            </a:r>
            <a:r>
              <a:rPr lang="en-US" dirty="0" err="1"/>
              <a:t>rhp</a:t>
            </a:r>
            <a:r>
              <a:rPr lang="en-US" dirty="0">
                <a:ea typeface="Verdana" panose="020B0604030504040204" pitchFamily="34" charset="0"/>
                <a:cs typeface="Verdana" panose="020B0604030504040204" pitchFamily="34" charset="0"/>
              </a:rPr>
              <a:t>.</a:t>
            </a:r>
          </a:p>
          <a:p>
            <a:pPr marL="285750" indent="-285750">
              <a:spcBef>
                <a:spcPts val="1200"/>
              </a:spcBef>
              <a:buClr>
                <a:srgbClr val="004992"/>
              </a:buClr>
              <a:buFont typeface="WingDings"/>
              <a:buAutoNum type="arabicPeriod"/>
            </a:pPr>
            <a:r>
              <a:rPr lang="en-US" dirty="0" err="1">
                <a:solidFill>
                  <a:srgbClr val="004992"/>
                </a:solidFill>
              </a:rPr>
              <a:t>rhk;gy</a:t>
            </a:r>
            <a:r>
              <a:rPr lang="en-US" dirty="0">
                <a:solidFill>
                  <a:srgbClr val="004992"/>
                </a:solidFill>
              </a:rPr>
              <a:t>; </a:t>
            </a:r>
            <a:r>
              <a:rPr lang="en-US" dirty="0" err="1">
                <a:solidFill>
                  <a:srgbClr val="004992"/>
                </a:solidFill>
              </a:rPr>
              <a:t>epw</a:t>
            </a:r>
            <a:r>
              <a:rPr lang="en-US" dirty="0">
                <a:solidFill>
                  <a:srgbClr val="004992"/>
                </a:solidFill>
              </a:rPr>
              <a:t> </a:t>
            </a:r>
            <a:r>
              <a:rPr lang="en-US" dirty="0" err="1">
                <a:solidFill>
                  <a:srgbClr val="004992"/>
                </a:solidFill>
              </a:rPr>
              <a:t>fhhpd</a:t>
            </a:r>
            <a:r>
              <a:rPr lang="en-US" dirty="0">
                <a:solidFill>
                  <a:srgbClr val="004992"/>
                </a:solidFill>
              </a:rPr>
              <a:t>; </a:t>
            </a:r>
            <a:r>
              <a:rPr lang="en-US" dirty="0" err="1">
                <a:solidFill>
                  <a:srgbClr val="004992"/>
                </a:solidFill>
              </a:rPr>
              <a:t>Xl;Leh</a:t>
            </a:r>
            <a:r>
              <a:rPr lang="en-US" dirty="0">
                <a:solidFill>
                  <a:srgbClr val="004992"/>
                </a:solidFill>
              </a:rPr>
              <a:t>] </a:t>
            </a:r>
            <a:r>
              <a:rPr lang="en-US" dirty="0" err="1">
                <a:solidFill>
                  <a:srgbClr val="004992"/>
                </a:solidFill>
              </a:rPr>
              <a:t>jtWjyhf</a:t>
            </a:r>
            <a:r>
              <a:rPr lang="en-US" dirty="0">
                <a:solidFill>
                  <a:srgbClr val="004992"/>
                </a:solidFill>
              </a:rPr>
              <a:t> </a:t>
            </a:r>
            <a:r>
              <a:rPr lang="en-US" dirty="0" err="1">
                <a:solidFill>
                  <a:srgbClr val="004992"/>
                </a:solidFill>
              </a:rPr>
              <a:t>tpkh</a:t>
            </a:r>
            <a:r>
              <a:rPr lang="en-US" dirty="0">
                <a:solidFill>
                  <a:srgbClr val="004992"/>
                </a:solidFill>
              </a:rPr>
              <a:t>]</a:t>
            </a:r>
            <a:r>
              <a:rPr lang="en-US" dirty="0" err="1">
                <a:solidFill>
                  <a:srgbClr val="004992"/>
                </a:solidFill>
              </a:rPr>
              <a:t>rdj;jpw;Fs;shfp</a:t>
            </a:r>
            <a:r>
              <a:rPr lang="en-US" dirty="0">
                <a:solidFill>
                  <a:srgbClr val="004992"/>
                </a:solidFill>
              </a:rPr>
              <a:t> </a:t>
            </a:r>
            <a:r>
              <a:rPr lang="en-US" dirty="0" err="1">
                <a:solidFill>
                  <a:srgbClr val="004992"/>
                </a:solidFill>
              </a:rPr>
              <a:t>cs;shh</a:t>
            </a:r>
            <a:r>
              <a:rPr lang="en-US" dirty="0">
                <a:solidFill>
                  <a:srgbClr val="004992"/>
                </a:solidFill>
              </a:rPr>
              <a:t>;</a:t>
            </a:r>
            <a:r>
              <a:rPr lang="en-US" dirty="0">
                <a:solidFill>
                  <a:srgbClr val="004992"/>
                </a:solidFill>
                <a:ea typeface="Verdana" panose="020B0604030504040204" pitchFamily="34" charset="0"/>
                <a:cs typeface="Verdana" panose="020B0604030504040204" pitchFamily="34" charset="0"/>
              </a:rPr>
              <a:t>.</a:t>
            </a:r>
            <a:r>
              <a:rPr lang="en-US" dirty="0">
                <a:solidFill>
                  <a:srgbClr val="004992"/>
                </a:solidFill>
              </a:rPr>
              <a:t> </a:t>
            </a:r>
            <a:endParaRPr lang="en-IN" dirty="0">
              <a:solidFill>
                <a:srgbClr val="004992"/>
              </a:solidFill>
            </a:endParaRPr>
          </a:p>
          <a:p>
            <a:pPr marL="285750" indent="-285750">
              <a:spcBef>
                <a:spcPts val="1200"/>
              </a:spcBef>
              <a:buClr>
                <a:srgbClr val="333333"/>
              </a:buClr>
              <a:buFont typeface="WingDings"/>
              <a:buAutoNum type="arabicPeriod"/>
            </a:pPr>
            <a:r>
              <a:rPr lang="en-US" dirty="0" err="1"/>
              <a:t>Mz;fSf;fpilapy</a:t>
            </a:r>
            <a:r>
              <a:rPr lang="en-US" dirty="0"/>
              <a:t>; </a:t>
            </a:r>
            <a:r>
              <a:rPr lang="en-US" dirty="0" err="1"/>
              <a:t>fhhpd</a:t>
            </a:r>
            <a:r>
              <a:rPr lang="en-US" dirty="0"/>
              <a:t>; </a:t>
            </a:r>
            <a:r>
              <a:rPr lang="en-US" dirty="0" err="1"/>
              <a:t>tpiy</a:t>
            </a:r>
            <a:r>
              <a:rPr lang="en-US" dirty="0"/>
              <a:t> </a:t>
            </a:r>
            <a:r>
              <a:rPr lang="en-US" dirty="0" err="1"/>
              <a:t>gw;wpa</a:t>
            </a:r>
            <a:r>
              <a:rPr lang="en-US" dirty="0"/>
              <a:t> </a:t>
            </a:r>
            <a:r>
              <a:rPr lang="en-US" dirty="0" err="1"/>
              <a:t>fUj;J</a:t>
            </a:r>
            <a:r>
              <a:rPr lang="en-US" dirty="0"/>
              <a:t> </a:t>
            </a:r>
            <a:r>
              <a:rPr lang="en-US" dirty="0" err="1"/>
              <a:t>ntWghL</a:t>
            </a:r>
            <a:r>
              <a:rPr lang="en-US" dirty="0"/>
              <a:t> </a:t>
            </a:r>
            <a:r>
              <a:rPr lang="en-US" dirty="0" err="1"/>
              <a:t>Vw;gLfpwJ</a:t>
            </a:r>
            <a:r>
              <a:rPr lang="en-US" dirty="0">
                <a:ea typeface="Verdana" panose="020B0604030504040204" pitchFamily="34" charset="0"/>
                <a:cs typeface="Verdana" panose="020B0604030504040204" pitchFamily="34" charset="0"/>
              </a:rPr>
              <a:t>.</a:t>
            </a:r>
            <a:endParaRPr lang="en-IN" dirty="0"/>
          </a:p>
        </p:txBody>
      </p:sp>
      <p:pic>
        <p:nvPicPr>
          <p:cNvPr id="12" name="Picture 11"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6"/>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47"/>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48"/>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8"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Footer Placeholder 31"/>
          <p:cNvSpPr>
            <a:spLocks noGrp="1"/>
          </p:cNvSpPr>
          <p:nvPr>
            <p:ph type="ftr" sz="quarter" idx="11"/>
          </p:nvPr>
        </p:nvSpPr>
        <p:spPr/>
        <p:txBody>
          <a:bodyPr/>
          <a:lstStyle/>
          <a:p>
            <a:r>
              <a:rPr lang="de-DE"/>
              <a:t>kl]lhfhf]dpot] gapw]r]rp 3 – khWk; ek;gpf;iffs</a:t>
            </a:r>
            <a:endParaRPr lang="de-DE" dirty="0"/>
          </a:p>
        </p:txBody>
      </p:sp>
      <p:sp>
        <p:nvSpPr>
          <p:cNvPr id="33" name="Slide Number Placeholder 32"/>
          <p:cNvSpPr>
            <a:spLocks noGrp="1"/>
          </p:cNvSpPr>
          <p:nvPr>
            <p:ph type="sldNum" sz="quarter" idx="12"/>
          </p:nvPr>
        </p:nvSpPr>
        <p:spPr/>
        <p:txBody>
          <a:bodyPr/>
          <a:lstStyle/>
          <a:p>
            <a:fld id="{9B00EF49-7894-4F53-A8DD-F7DB3BFC5032}" type="slidenum">
              <a:rPr lang="de-DE" smtClean="0"/>
              <a:pPr/>
              <a:t>28</a:t>
            </a:fld>
            <a:endParaRPr lang="de-DE"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4"/>
          <p:cNvSpPr txBox="1"/>
          <p:nvPr/>
        </p:nvSpPr>
        <p:spPr>
          <a:xfrm>
            <a:off x="408955" y="4937759"/>
            <a:ext cx="11376000" cy="1644904"/>
          </a:xfrm>
          <a:prstGeom prst="rect">
            <a:avLst/>
          </a:prstGeom>
          <a:noFill/>
        </p:spPr>
        <p:txBody>
          <a:bodyPr vert="horz" wrap="square" lIns="0" tIns="0" rIns="0" bIns="0" rtlCol="0">
            <a:noAutofit/>
          </a:bodyPr>
          <a:lstStyle/>
          <a:p>
            <a:pPr marL="285750" indent="-285750">
              <a:spcBef>
                <a:spcPts val="1200"/>
              </a:spcBef>
              <a:buClr>
                <a:srgbClr val="333333"/>
              </a:buClr>
              <a:buFont typeface="WingDings"/>
              <a:buAutoNum type="arabicPeriod"/>
            </a:pPr>
            <a:r>
              <a:rPr lang="en-US" dirty="0">
                <a:solidFill>
                  <a:srgbClr val="333333"/>
                </a:solidFill>
              </a:rPr>
              <a:t>xU </a:t>
            </a:r>
            <a:r>
              <a:rPr lang="en-US" dirty="0" err="1">
                <a:solidFill>
                  <a:srgbClr val="333333"/>
                </a:solidFill>
              </a:rPr>
              <a:t>kdpjd</a:t>
            </a:r>
            <a:r>
              <a:rPr lang="en-US" dirty="0">
                <a:solidFill>
                  <a:srgbClr val="333333"/>
                </a:solidFill>
              </a:rPr>
              <a:t>] </a:t>
            </a:r>
            <a:r>
              <a:rPr lang="en-US" dirty="0" err="1">
                <a:solidFill>
                  <a:srgbClr val="333333"/>
                </a:solidFill>
              </a:rPr>
              <a:t>bjhiyngrpapdhy</a:t>
            </a:r>
            <a:r>
              <a:rPr lang="en-US" dirty="0">
                <a:solidFill>
                  <a:srgbClr val="333333"/>
                </a:solidFill>
              </a:rPr>
              <a:t>] </a:t>
            </a:r>
            <a:r>
              <a:rPr lang="en-US" dirty="0" err="1">
                <a:solidFill>
                  <a:srgbClr val="333333"/>
                </a:solidFill>
              </a:rPr>
              <a:t>jpir</a:t>
            </a:r>
            <a:r>
              <a:rPr lang="en-US" dirty="0">
                <a:solidFill>
                  <a:srgbClr val="333333"/>
                </a:solidFill>
              </a:rPr>
              <a:t> </a:t>
            </a:r>
            <a:r>
              <a:rPr lang="en-US" dirty="0" err="1">
                <a:solidFill>
                  <a:srgbClr val="333333"/>
                </a:solidFill>
              </a:rPr>
              <a:t>jpUg</a:t>
            </a:r>
            <a:r>
              <a:rPr lang="en-US" dirty="0">
                <a:solidFill>
                  <a:srgbClr val="333333"/>
                </a:solidFill>
              </a:rPr>
              <a:t>]gg]gl]</a:t>
            </a:r>
            <a:r>
              <a:rPr lang="en-US" dirty="0" err="1">
                <a:solidFill>
                  <a:srgbClr val="333333"/>
                </a:solidFill>
              </a:rPr>
              <a:t>ljhy</a:t>
            </a:r>
            <a:r>
              <a:rPr lang="en-US" dirty="0">
                <a:solidFill>
                  <a:srgbClr val="333333"/>
                </a:solidFill>
              </a:rPr>
              <a:t>; </a:t>
            </a:r>
            <a:r>
              <a:rPr lang="en-US" dirty="0" err="1">
                <a:solidFill>
                  <a:srgbClr val="333333"/>
                </a:solidFill>
              </a:rPr>
              <a:t>mtd</a:t>
            </a:r>
            <a:r>
              <a:rPr lang="en-US" dirty="0">
                <a:solidFill>
                  <a:srgbClr val="333333"/>
                </a:solidFill>
              </a:rPr>
              <a:t>; </a:t>
            </a:r>
            <a:r>
              <a:rPr lang="en-US" dirty="0" err="1">
                <a:solidFill>
                  <a:srgbClr val="333333"/>
                </a:solidFill>
              </a:rPr>
              <a:t>gpire;J</a:t>
            </a:r>
            <a:r>
              <a:rPr lang="en-US" dirty="0">
                <a:solidFill>
                  <a:srgbClr val="333333"/>
                </a:solidFill>
              </a:rPr>
              <a:t> </a:t>
            </a:r>
            <a:r>
              <a:rPr lang="en-US" dirty="0" err="1">
                <a:solidFill>
                  <a:srgbClr val="333333"/>
                </a:solidFill>
              </a:rPr>
              <a:t>bfhz;oUe;j</a:t>
            </a:r>
            <a:r>
              <a:rPr lang="en-US" dirty="0">
                <a:solidFill>
                  <a:srgbClr val="333333"/>
                </a:solidFill>
              </a:rPr>
              <a:t> </a:t>
            </a:r>
            <a:r>
              <a:rPr lang="en-US" dirty="0" err="1">
                <a:solidFill>
                  <a:srgbClr val="333333"/>
                </a:solidFill>
              </a:rPr>
              <a:t>nfhJik</a:t>
            </a:r>
            <a:r>
              <a:rPr lang="en-US" dirty="0">
                <a:solidFill>
                  <a:srgbClr val="333333"/>
                </a:solidFill>
              </a:rPr>
              <a:t> </a:t>
            </a:r>
            <a:r>
              <a:rPr lang="en-US" dirty="0" err="1">
                <a:solidFill>
                  <a:srgbClr val="333333"/>
                </a:solidFill>
              </a:rPr>
              <a:t>kht</a:t>
            </a:r>
            <a:r>
              <a:rPr lang="en-US" dirty="0">
                <a:solidFill>
                  <a:srgbClr val="333333"/>
                </a:solidFill>
              </a:rPr>
              <a:t>[ </a:t>
            </a:r>
            <a:r>
              <a:rPr lang="en-US" dirty="0" err="1">
                <a:solidFill>
                  <a:srgbClr val="333333"/>
                </a:solidFill>
              </a:rPr>
              <a:t>mtd</a:t>
            </a:r>
            <a:r>
              <a:rPr lang="en-US" dirty="0">
                <a:solidFill>
                  <a:srgbClr val="333333"/>
                </a:solidFill>
              </a:rPr>
              <a:t>; </a:t>
            </a:r>
            <a:r>
              <a:rPr lang="en-US" dirty="0" err="1">
                <a:solidFill>
                  <a:srgbClr val="333333"/>
                </a:solidFill>
              </a:rPr>
              <a:t>jiyapy</a:t>
            </a:r>
            <a:r>
              <a:rPr lang="en-US" dirty="0">
                <a:solidFill>
                  <a:srgbClr val="333333"/>
                </a:solidFill>
              </a:rPr>
              <a:t>; </a:t>
            </a:r>
            <a:r>
              <a:rPr lang="en-US" dirty="0" err="1">
                <a:solidFill>
                  <a:srgbClr val="333333"/>
                </a:solidFill>
              </a:rPr>
              <a:t>tpGe;Jtpl</a:t>
            </a:r>
            <a:r>
              <a:rPr lang="en-US" dirty="0">
                <a:solidFill>
                  <a:srgbClr val="333333"/>
                </a:solidFill>
              </a:rPr>
              <a:t>]</a:t>
            </a:r>
            <a:r>
              <a:rPr lang="en-US" dirty="0" err="1">
                <a:solidFill>
                  <a:srgbClr val="333333"/>
                </a:solidFill>
              </a:rPr>
              <a:t>lJ</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endParaRPr lang="en-IN" dirty="0">
              <a:solidFill>
                <a:srgbClr val="333333"/>
              </a:solidFill>
            </a:endParaRPr>
          </a:p>
          <a:p>
            <a:pPr marL="285750" indent="-285750">
              <a:spcBef>
                <a:spcPts val="1200"/>
              </a:spcBef>
              <a:buClr>
                <a:srgbClr val="333333"/>
              </a:buClr>
              <a:buFont typeface="WingDings"/>
              <a:buAutoNum type="arabicPeriod"/>
            </a:pPr>
            <a:r>
              <a:rPr lang="en-US" dirty="0">
                <a:solidFill>
                  <a:srgbClr val="333333"/>
                </a:solidFill>
              </a:rPr>
              <a:t>xU </a:t>
            </a:r>
            <a:r>
              <a:rPr lang="en-US" dirty="0" err="1">
                <a:solidFill>
                  <a:srgbClr val="333333"/>
                </a:solidFill>
              </a:rPr>
              <a:t>ntw;W</a:t>
            </a:r>
            <a:r>
              <a:rPr lang="en-US" dirty="0">
                <a:solidFill>
                  <a:srgbClr val="333333"/>
                </a:solidFill>
              </a:rPr>
              <a:t> </a:t>
            </a:r>
            <a:r>
              <a:rPr lang="en-US" dirty="0" err="1">
                <a:solidFill>
                  <a:srgbClr val="333333"/>
                </a:solidFill>
              </a:rPr>
              <a:t>fpuf</a:t>
            </a:r>
            <a:r>
              <a:rPr lang="en-US" dirty="0">
                <a:solidFill>
                  <a:srgbClr val="333333"/>
                </a:solidFill>
              </a:rPr>
              <a:t> </a:t>
            </a:r>
            <a:r>
              <a:rPr lang="en-US" dirty="0" err="1">
                <a:solidFill>
                  <a:srgbClr val="333333"/>
                </a:solidFill>
              </a:rPr>
              <a:t>caphpdk</a:t>
            </a:r>
            <a:r>
              <a:rPr lang="en-US" dirty="0">
                <a:solidFill>
                  <a:srgbClr val="333333"/>
                </a:solidFill>
              </a:rPr>
              <a:t>; </a:t>
            </a:r>
            <a:r>
              <a:rPr lang="en-US" dirty="0" err="1">
                <a:solidFill>
                  <a:srgbClr val="333333"/>
                </a:solidFill>
              </a:rPr>
              <a:t>mtd</a:t>
            </a:r>
            <a:r>
              <a:rPr lang="en-US" dirty="0">
                <a:solidFill>
                  <a:srgbClr val="333333"/>
                </a:solidFill>
              </a:rPr>
              <a:t>; </a:t>
            </a:r>
            <a:r>
              <a:rPr lang="en-US" dirty="0" err="1">
                <a:solidFill>
                  <a:srgbClr val="333333"/>
                </a:solidFill>
              </a:rPr>
              <a:t>jiyapy</a:t>
            </a:r>
            <a:r>
              <a:rPr lang="en-US" dirty="0">
                <a:solidFill>
                  <a:srgbClr val="333333"/>
                </a:solidFill>
              </a:rPr>
              <a:t>; </a:t>
            </a:r>
            <a:r>
              <a:rPr lang="en-US" dirty="0" err="1">
                <a:solidFill>
                  <a:srgbClr val="333333"/>
                </a:solidFill>
              </a:rPr>
              <a:t>jiu</a:t>
            </a:r>
            <a:r>
              <a:rPr lang="en-US" dirty="0">
                <a:solidFill>
                  <a:srgbClr val="333333"/>
                </a:solidFill>
              </a:rPr>
              <a:t> ,w';</a:t>
            </a:r>
            <a:r>
              <a:rPr lang="en-US" dirty="0" err="1">
                <a:solidFill>
                  <a:srgbClr val="333333"/>
                </a:solidFill>
              </a:rPr>
              <a:t>fp</a:t>
            </a:r>
            <a:r>
              <a:rPr lang="en-US" dirty="0">
                <a:solidFill>
                  <a:srgbClr val="333333"/>
                </a:solidFill>
              </a:rPr>
              <a:t> </a:t>
            </a:r>
            <a:r>
              <a:rPr lang="en-US" dirty="0" err="1">
                <a:solidFill>
                  <a:srgbClr val="333333"/>
                </a:solidFill>
              </a:rPr>
              <a:t>tpl</a:t>
            </a:r>
            <a:r>
              <a:rPr lang="en-US" dirty="0">
                <a:solidFill>
                  <a:srgbClr val="333333"/>
                </a:solidFill>
              </a:rPr>
              <a:t>]</a:t>
            </a:r>
            <a:r>
              <a:rPr lang="en-US" dirty="0" err="1">
                <a:solidFill>
                  <a:srgbClr val="333333"/>
                </a:solidFill>
              </a:rPr>
              <a:t>ljhy</a:t>
            </a:r>
            <a:r>
              <a:rPr lang="en-US" dirty="0">
                <a:solidFill>
                  <a:srgbClr val="333333"/>
                </a:solidFill>
              </a:rPr>
              <a:t>; </a:t>
            </a:r>
            <a:r>
              <a:rPr lang="en-US" dirty="0" err="1">
                <a:solidFill>
                  <a:srgbClr val="333333"/>
                </a:solidFill>
              </a:rPr>
              <a:t>cjtpf</a:t>
            </a:r>
            <a:r>
              <a:rPr lang="en-US" dirty="0">
                <a:solidFill>
                  <a:srgbClr val="333333"/>
                </a:solidFill>
              </a:rPr>
              <a:t>]F </a:t>
            </a:r>
            <a:r>
              <a:rPr lang="en-US" dirty="0" err="1">
                <a:solidFill>
                  <a:srgbClr val="333333"/>
                </a:solidFill>
              </a:rPr>
              <a:t>miHf;fpwhd</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endParaRPr lang="en-IN" dirty="0">
              <a:solidFill>
                <a:srgbClr val="333333"/>
              </a:solidFill>
            </a:endParaRPr>
          </a:p>
          <a:p>
            <a:pPr marL="285750" indent="-285750">
              <a:spcBef>
                <a:spcPts val="1200"/>
              </a:spcBef>
              <a:buClr>
                <a:srgbClr val="333333"/>
              </a:buClr>
              <a:buFont typeface="WingDings"/>
              <a:buAutoNum type="arabicPeriod"/>
            </a:pPr>
            <a:r>
              <a:rPr lang="en-US" dirty="0">
                <a:solidFill>
                  <a:srgbClr val="333333"/>
                </a:solidFill>
              </a:rPr>
              <a:t>xU </a:t>
            </a:r>
            <a:r>
              <a:rPr lang="en-US" dirty="0" err="1">
                <a:solidFill>
                  <a:srgbClr val="333333"/>
                </a:solidFill>
              </a:rPr>
              <a:t>kdpjd</a:t>
            </a:r>
            <a:r>
              <a:rPr lang="en-US" dirty="0">
                <a:solidFill>
                  <a:srgbClr val="333333"/>
                </a:solidFill>
              </a:rPr>
              <a:t>] </a:t>
            </a:r>
            <a:r>
              <a:rPr lang="en-US" dirty="0" err="1">
                <a:solidFill>
                  <a:srgbClr val="333333"/>
                </a:solidFill>
              </a:rPr>
              <a:t>ntof;ifahd</a:t>
            </a:r>
            <a:r>
              <a:rPr lang="en-US" dirty="0">
                <a:solidFill>
                  <a:srgbClr val="333333"/>
                </a:solidFill>
              </a:rPr>
              <a:t> </a:t>
            </a:r>
            <a:r>
              <a:rPr lang="en-US" dirty="0" err="1">
                <a:solidFill>
                  <a:srgbClr val="333333"/>
                </a:solidFill>
              </a:rPr>
              <a:t>bjhg;gp</a:t>
            </a:r>
            <a:r>
              <a:rPr lang="en-US" dirty="0">
                <a:solidFill>
                  <a:srgbClr val="333333"/>
                </a:solidFill>
              </a:rPr>
              <a:t> </a:t>
            </a:r>
            <a:r>
              <a:rPr lang="en-US" dirty="0" err="1">
                <a:solidFill>
                  <a:srgbClr val="333333"/>
                </a:solidFill>
              </a:rPr>
              <a:t>mzpe;J</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latin typeface="Calibri Light"/>
                <a:cs typeface="Times New Roman" pitchFamily="18" charset="0"/>
              </a:rPr>
              <a:t> </a:t>
            </a:r>
            <a:r>
              <a:rPr lang="en-US" dirty="0" err="1">
                <a:solidFill>
                  <a:srgbClr val="333333"/>
                </a:solidFill>
              </a:rPr>
              <a:t>bgz;iz</a:t>
            </a:r>
            <a:r>
              <a:rPr lang="en-US" dirty="0">
                <a:solidFill>
                  <a:srgbClr val="333333"/>
                </a:solidFill>
              </a:rPr>
              <a:t> </a:t>
            </a:r>
            <a:r>
              <a:rPr lang="en-US" dirty="0" err="1">
                <a:solidFill>
                  <a:srgbClr val="333333"/>
                </a:solidFill>
              </a:rPr>
              <a:t>rphpf;f</a:t>
            </a:r>
            <a:r>
              <a:rPr lang="en-US" dirty="0">
                <a:solidFill>
                  <a:srgbClr val="333333"/>
                </a:solidFill>
              </a:rPr>
              <a:t> </a:t>
            </a:r>
            <a:r>
              <a:rPr lang="en-US" dirty="0" err="1">
                <a:solidFill>
                  <a:srgbClr val="333333"/>
                </a:solidFill>
              </a:rPr>
              <a:t>itf;f</a:t>
            </a:r>
            <a:r>
              <a:rPr lang="en-US" dirty="0">
                <a:solidFill>
                  <a:srgbClr val="333333"/>
                </a:solidFill>
              </a:rPr>
              <a:t> </a:t>
            </a:r>
            <a:r>
              <a:rPr lang="en-US" dirty="0" err="1">
                <a:solidFill>
                  <a:srgbClr val="333333"/>
                </a:solidFill>
              </a:rPr>
              <a:t>Kaw;rp</a:t>
            </a:r>
            <a:r>
              <a:rPr lang="en-US" dirty="0">
                <a:solidFill>
                  <a:srgbClr val="333333"/>
                </a:solidFill>
              </a:rPr>
              <a:t> </a:t>
            </a:r>
            <a:r>
              <a:rPr lang="en-US" dirty="0" err="1">
                <a:solidFill>
                  <a:srgbClr val="333333"/>
                </a:solidFill>
              </a:rPr>
              <a:t>bra;fpwhd</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endParaRPr lang="en-IN" dirty="0">
              <a:solidFill>
                <a:srgbClr val="333333"/>
              </a:solidFill>
              <a:latin typeface="Calibri Light"/>
              <a:ea typeface="Verdana" panose="020B0604030504040204" pitchFamily="34" charset="0"/>
              <a:cs typeface="Verdana" panose="020B0604030504040204" pitchFamily="34" charset="0"/>
            </a:endParaRPr>
          </a:p>
          <a:p>
            <a:pPr marL="285750" indent="-285750">
              <a:spcBef>
                <a:spcPts val="1200"/>
              </a:spcBef>
              <a:buClr>
                <a:srgbClr val="333333"/>
              </a:buClr>
              <a:buFont typeface="WingDings"/>
              <a:buAutoNum type="arabicPeriod"/>
            </a:pPr>
            <a:r>
              <a:rPr lang="en-US" dirty="0">
                <a:solidFill>
                  <a:srgbClr val="333333"/>
                </a:solidFill>
              </a:rPr>
              <a:t>xU </a:t>
            </a:r>
            <a:r>
              <a:rPr lang="en-US" dirty="0" err="1">
                <a:solidFill>
                  <a:srgbClr val="333333"/>
                </a:solidFill>
              </a:rPr>
              <a:t>kdpjd</a:t>
            </a:r>
            <a:r>
              <a:rPr lang="en-US" dirty="0">
                <a:solidFill>
                  <a:srgbClr val="333333"/>
                </a:solidFill>
              </a:rPr>
              <a:t>; </a:t>
            </a:r>
            <a:r>
              <a:rPr lang="en-US" dirty="0" err="1">
                <a:solidFill>
                  <a:srgbClr val="333333"/>
                </a:solidFill>
              </a:rPr>
              <a:t>rg</a:t>
            </a:r>
            <a:r>
              <a:rPr lang="en-US" dirty="0">
                <a:solidFill>
                  <a:srgbClr val="333333"/>
                </a:solidFill>
              </a:rPr>
              <a:t>]</a:t>
            </a:r>
            <a:r>
              <a:rPr lang="en-US" dirty="0" err="1">
                <a:solidFill>
                  <a:srgbClr val="333333"/>
                </a:solidFill>
              </a:rPr>
              <a:t>ghj;jp</a:t>
            </a:r>
            <a:r>
              <a:rPr lang="en-US" dirty="0">
                <a:solidFill>
                  <a:srgbClr val="333333"/>
                </a:solidFill>
              </a:rPr>
              <a:t> </a:t>
            </a:r>
            <a:r>
              <a:rPr lang="en-US" dirty="0" err="1">
                <a:solidFill>
                  <a:srgbClr val="333333"/>
                </a:solidFill>
              </a:rPr>
              <a:t>bra;Kiwia</a:t>
            </a:r>
            <a:r>
              <a:rPr lang="en-US" dirty="0">
                <a:solidFill>
                  <a:srgbClr val="333333"/>
                </a:solidFill>
              </a:rPr>
              <a:t> </a:t>
            </a:r>
            <a:r>
              <a:rPr lang="en-US" dirty="0" err="1">
                <a:solidFill>
                  <a:srgbClr val="333333"/>
                </a:solidFill>
              </a:rPr>
              <a:t>kwe;Jtpl</a:t>
            </a:r>
            <a:r>
              <a:rPr lang="en-US" dirty="0">
                <a:solidFill>
                  <a:srgbClr val="333333"/>
                </a:solidFill>
              </a:rPr>
              <a:t>]</a:t>
            </a:r>
            <a:r>
              <a:rPr lang="en-US" dirty="0" err="1">
                <a:solidFill>
                  <a:srgbClr val="333333"/>
                </a:solidFill>
              </a:rPr>
              <a:t>ljhy</a:t>
            </a:r>
            <a:r>
              <a:rPr lang="en-US" dirty="0">
                <a:solidFill>
                  <a:srgbClr val="333333"/>
                </a:solidFill>
              </a:rPr>
              <a:t>; </a:t>
            </a:r>
            <a:r>
              <a:rPr lang="en-US" dirty="0" err="1">
                <a:solidFill>
                  <a:srgbClr val="333333"/>
                </a:solidFill>
              </a:rPr>
              <a:t>mtdJ</a:t>
            </a:r>
            <a:r>
              <a:rPr lang="en-US" dirty="0">
                <a:solidFill>
                  <a:srgbClr val="333333"/>
                </a:solidFill>
              </a:rPr>
              <a:t> </a:t>
            </a:r>
            <a:r>
              <a:rPr lang="en-US" dirty="0" err="1">
                <a:solidFill>
                  <a:srgbClr val="333333"/>
                </a:solidFill>
              </a:rPr>
              <a:t>jhahiu</a:t>
            </a:r>
            <a:r>
              <a:rPr lang="en-US" dirty="0">
                <a:solidFill>
                  <a:srgbClr val="333333"/>
                </a:solidFill>
              </a:rPr>
              <a:t> </a:t>
            </a:r>
            <a:r>
              <a:rPr lang="en-US" dirty="0" err="1">
                <a:solidFill>
                  <a:srgbClr val="333333"/>
                </a:solidFill>
              </a:rPr>
              <a:t>cjtpf;F</a:t>
            </a:r>
            <a:r>
              <a:rPr lang="en-US" dirty="0">
                <a:solidFill>
                  <a:srgbClr val="333333"/>
                </a:solidFill>
              </a:rPr>
              <a:t> </a:t>
            </a:r>
            <a:r>
              <a:rPr lang="en-US" dirty="0" err="1">
                <a:solidFill>
                  <a:srgbClr val="333333"/>
                </a:solidFill>
              </a:rPr>
              <a:t>miHf;fpwhd</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endParaRPr lang="en-IN" dirty="0">
              <a:solidFill>
                <a:srgbClr val="333333"/>
              </a:solidFill>
              <a:latin typeface="Calibri Light"/>
              <a:ea typeface="Verdana" panose="020B0604030504040204" pitchFamily="34" charset="0"/>
              <a:cs typeface="Verdana" panose="020B0604030504040204" pitchFamily="34" charset="0"/>
            </a:endParaRPr>
          </a:p>
        </p:txBody>
      </p:sp>
      <p:pic>
        <p:nvPicPr>
          <p:cNvPr id="8" name="Picture 5"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8616"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30"/>
          <p:cNvSpPr txBox="1">
            <a:spLocks noChangeArrowheads="1"/>
          </p:cNvSpPr>
          <p:nvPr/>
        </p:nvSpPr>
        <p:spPr bwMode="auto">
          <a:xfrm>
            <a:off x="6811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1" name="Shape Penutup"/>
          <p:cNvSpPr/>
          <p:nvPr/>
        </p:nvSpPr>
        <p:spPr bwMode="gray">
          <a:xfrm>
            <a:off x="4916424" y="4319016"/>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916424" y="2100072"/>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15365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916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 name="Title 3"/>
          <p:cNvSpPr>
            <a:spLocks noGrp="1"/>
          </p:cNvSpPr>
          <p:nvPr>
            <p:ph type="title"/>
          </p:nvPr>
        </p:nvSpPr>
        <p:spPr/>
        <p:txBody>
          <a:bodyPr/>
          <a:lstStyle/>
          <a:p>
            <a:r>
              <a:rPr lang="en-US" sz="3600" dirty="0" err="1">
                <a:solidFill>
                  <a:srgbClr val="004992"/>
                </a:solidFill>
              </a:rPr>
              <a:t>xt;bthU</a:t>
            </a:r>
            <a:r>
              <a:rPr lang="en-US" sz="3600" dirty="0">
                <a:solidFill>
                  <a:srgbClr val="004992"/>
                </a:solidFill>
              </a:rPr>
              <a:t> </a:t>
            </a:r>
            <a:r>
              <a:rPr lang="en-US" sz="3600" dirty="0" err="1">
                <a:solidFill>
                  <a:srgbClr val="004992"/>
                </a:solidFill>
              </a:rPr>
              <a:t>tha;g</a:t>
            </a:r>
            <a:r>
              <a:rPr lang="en-US" sz="3600" dirty="0">
                <a:solidFill>
                  <a:srgbClr val="004992"/>
                </a:solidFill>
              </a:rPr>
              <a:t>]</a:t>
            </a:r>
            <a:r>
              <a:rPr lang="en-US" sz="3600" dirty="0" err="1">
                <a:solidFill>
                  <a:srgbClr val="004992"/>
                </a:solidFill>
              </a:rPr>
              <a:t>gpYk</a:t>
            </a:r>
            <a:r>
              <a:rPr lang="en-US" sz="3600" dirty="0">
                <a:solidFill>
                  <a:srgbClr val="004992"/>
                </a:solidFill>
              </a:rPr>
              <a:t>] </a:t>
            </a:r>
            <a:r>
              <a:rPr lang="en-US" sz="3600" dirty="0" err="1">
                <a:solidFill>
                  <a:srgbClr val="004992"/>
                </a:solidFill>
              </a:rPr>
              <a:t>vt</a:t>
            </a:r>
            <a:r>
              <a:rPr lang="en-US" sz="3600" dirty="0">
                <a:solidFill>
                  <a:srgbClr val="004992"/>
                </a:solidFill>
              </a:rPr>
              <a:t>]</a:t>
            </a:r>
            <a:r>
              <a:rPr lang="en-US" sz="3600" dirty="0" err="1">
                <a:solidFill>
                  <a:srgbClr val="004992"/>
                </a:solidFill>
              </a:rPr>
              <a:t>tst</a:t>
            </a:r>
            <a:r>
              <a:rPr lang="en-US" sz="3600" dirty="0">
                <a:solidFill>
                  <a:srgbClr val="004992"/>
                </a:solidFill>
              </a:rPr>
              <a:t>[ </a:t>
            </a:r>
            <a:r>
              <a:rPr lang="en-US" sz="3600" dirty="0" err="1">
                <a:solidFill>
                  <a:srgbClr val="004992"/>
                </a:solidFill>
              </a:rPr>
              <a:t>cz;ik</a:t>
            </a:r>
            <a:r>
              <a:rPr lang="en-US" sz="3600" dirty="0">
                <a:solidFill>
                  <a:srgbClr val="004992"/>
                </a:solidFill>
              </a:rPr>
              <a:t> ,</a:t>
            </a:r>
            <a:r>
              <a:rPr lang="en-US" sz="3600" dirty="0" err="1">
                <a:solidFill>
                  <a:srgbClr val="004992"/>
                </a:solidFill>
              </a:rPr>
              <a:t>Uf</a:t>
            </a:r>
            <a:r>
              <a:rPr lang="en-US" sz="3600" dirty="0">
                <a:solidFill>
                  <a:srgbClr val="004992"/>
                </a:solidFill>
              </a:rPr>
              <a:t>]</a:t>
            </a:r>
            <a:r>
              <a:rPr lang="en-US" sz="3600" dirty="0" err="1">
                <a:solidFill>
                  <a:srgbClr val="004992"/>
                </a:solidFill>
              </a:rPr>
              <a:t>Fk</a:t>
            </a:r>
            <a:r>
              <a:rPr lang="en-US" sz="3600" dirty="0">
                <a:solidFill>
                  <a:srgbClr val="004992"/>
                </a:solidFill>
              </a:rPr>
              <a:t>]&gt;</a:t>
            </a:r>
          </a:p>
        </p:txBody>
      </p:sp>
      <p:sp>
        <p:nvSpPr>
          <p:cNvPr id="16" name="Footer Placeholder 15"/>
          <p:cNvSpPr>
            <a:spLocks noGrp="1"/>
          </p:cNvSpPr>
          <p:nvPr>
            <p:ph type="ftr" sz="quarter" idx="11"/>
          </p:nvPr>
        </p:nvSpPr>
        <p:spPr/>
        <p:txBody>
          <a:bodyPr/>
          <a:lstStyle/>
          <a:p>
            <a:r>
              <a:rPr lang="de-DE"/>
              <a:t>kl]lhfhf]dpot] gapw]r]rp 3 – khWk; ek;gpf;iffs</a:t>
            </a:r>
            <a:endParaRPr lang="de-DE" dirty="0"/>
          </a:p>
        </p:txBody>
      </p:sp>
      <p:sp>
        <p:nvSpPr>
          <p:cNvPr id="17" name="Slide Number Placeholder 16"/>
          <p:cNvSpPr>
            <a:spLocks noGrp="1"/>
          </p:cNvSpPr>
          <p:nvPr>
            <p:ph type="sldNum" sz="quarter" idx="12"/>
          </p:nvPr>
        </p:nvSpPr>
        <p:spPr/>
        <p:txBody>
          <a:bodyPr/>
          <a:lstStyle/>
          <a:p>
            <a:fld id="{9B00EF49-7894-4F53-A8DD-F7DB3BFC5032}" type="slidenum">
              <a:rPr lang="de-DE" smtClean="0"/>
              <a:pPr/>
              <a:t>29</a:t>
            </a:fld>
            <a:endParaRPr lang="de-DE"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5352327" y="4038601"/>
            <a:ext cx="3653244" cy="538609"/>
          </a:xfrm>
          <a:prstGeom prst="rect">
            <a:avLst/>
          </a:prstGeom>
          <a:noFill/>
        </p:spPr>
        <p:txBody>
          <a:bodyPr vert="horz" wrap="none" lIns="0" tIns="0" rIns="0" bIns="0" rtlCol="0">
            <a:noAutofit/>
          </a:bodyPr>
          <a:lstStyle/>
          <a:p>
            <a:pPr>
              <a:lnSpc>
                <a:spcPts val="2070"/>
              </a:lnSpc>
              <a:tabLst>
                <a:tab pos="3454400" algn="l"/>
              </a:tabLst>
            </a:pPr>
            <a:r>
              <a:rPr lang="en-CA" sz="1810" b="1" dirty="0">
                <a:solidFill>
                  <a:srgbClr val="333333"/>
                </a:solidFill>
                <a:latin typeface="Calibri Light"/>
                <a:ea typeface="Verdana" panose="020B0604030504040204" pitchFamily="34" charset="0"/>
                <a:cs typeface="Verdana" panose="020B0604030504040204" pitchFamily="34" charset="0"/>
              </a:rPr>
              <a:t>2</a:t>
            </a:r>
            <a:r>
              <a:rPr lang="en-CA" sz="1810" b="1">
                <a:solidFill>
                  <a:srgbClr val="333333"/>
                </a:solidFill>
                <a:latin typeface="Calibri Light"/>
                <a:cs typeface="Arial Bold"/>
              </a:rPr>
              <a:t>	</a:t>
            </a:r>
            <a:r>
              <a:rPr lang="en-CA" sz="1810" b="1">
                <a:solidFill>
                  <a:srgbClr val="333333"/>
                </a:solidFill>
                <a:latin typeface="Calibri Light"/>
                <a:ea typeface="Verdana" panose="020B0604030504040204" pitchFamily="34" charset="0"/>
                <a:cs typeface="Verdana" panose="020B0604030504040204" pitchFamily="34" charset="0"/>
              </a:rPr>
              <a:t>3</a:t>
            </a:r>
            <a:endParaRPr lang="en-CA" sz="1810" b="1" dirty="0">
              <a:solidFill>
                <a:srgbClr val="333333"/>
              </a:solidFill>
              <a:latin typeface="Calibri Light"/>
              <a:ea typeface="Verdana" panose="020B0604030504040204" pitchFamily="34" charset="0"/>
              <a:cs typeface="Verdana" panose="020B0604030504040204" pitchFamily="34" charset="0"/>
            </a:endParaRPr>
          </a:p>
        </p:txBody>
      </p:sp>
      <p:sp>
        <p:nvSpPr>
          <p:cNvPr id="8" name="TextBox 4"/>
          <p:cNvSpPr txBox="1"/>
          <p:nvPr/>
        </p:nvSpPr>
        <p:spPr>
          <a:xfrm>
            <a:off x="408955" y="4937759"/>
            <a:ext cx="11376000" cy="1644904"/>
          </a:xfrm>
          <a:prstGeom prst="rect">
            <a:avLst/>
          </a:prstGeom>
          <a:noFill/>
        </p:spPr>
        <p:txBody>
          <a:bodyPr vert="horz" wrap="square" lIns="0" tIns="0" rIns="0" bIns="0" rtlCol="0">
            <a:noAutofit/>
          </a:bodyPr>
          <a:lstStyle/>
          <a:p>
            <a:pPr marL="285750" indent="-285750">
              <a:spcBef>
                <a:spcPts val="1200"/>
              </a:spcBef>
              <a:buClr>
                <a:srgbClr val="333333"/>
              </a:buClr>
              <a:buFont typeface="WingDings"/>
              <a:buAutoNum type="arabicPeriod"/>
            </a:pPr>
            <a:r>
              <a:rPr lang="en-US" dirty="0">
                <a:solidFill>
                  <a:srgbClr val="333333"/>
                </a:solidFill>
              </a:rPr>
              <a:t>xU </a:t>
            </a:r>
            <a:r>
              <a:rPr lang="en-US" dirty="0" err="1">
                <a:solidFill>
                  <a:srgbClr val="333333"/>
                </a:solidFill>
              </a:rPr>
              <a:t>kdpjd</a:t>
            </a:r>
            <a:r>
              <a:rPr lang="en-US" dirty="0">
                <a:solidFill>
                  <a:srgbClr val="333333"/>
                </a:solidFill>
              </a:rPr>
              <a:t>] </a:t>
            </a:r>
            <a:r>
              <a:rPr lang="en-US" dirty="0" err="1">
                <a:solidFill>
                  <a:srgbClr val="333333"/>
                </a:solidFill>
              </a:rPr>
              <a:t>bjhiyngrpapdhy</a:t>
            </a:r>
            <a:r>
              <a:rPr lang="en-US" dirty="0">
                <a:solidFill>
                  <a:srgbClr val="333333"/>
                </a:solidFill>
              </a:rPr>
              <a:t>] </a:t>
            </a:r>
            <a:r>
              <a:rPr lang="en-US" dirty="0" err="1">
                <a:solidFill>
                  <a:srgbClr val="333333"/>
                </a:solidFill>
              </a:rPr>
              <a:t>jpir</a:t>
            </a:r>
            <a:r>
              <a:rPr lang="en-US" dirty="0">
                <a:solidFill>
                  <a:srgbClr val="333333"/>
                </a:solidFill>
              </a:rPr>
              <a:t> </a:t>
            </a:r>
            <a:r>
              <a:rPr lang="en-US" dirty="0" err="1">
                <a:solidFill>
                  <a:srgbClr val="333333"/>
                </a:solidFill>
              </a:rPr>
              <a:t>jpUg</a:t>
            </a:r>
            <a:r>
              <a:rPr lang="en-US" dirty="0">
                <a:solidFill>
                  <a:srgbClr val="333333"/>
                </a:solidFill>
              </a:rPr>
              <a:t>]gg]gl]</a:t>
            </a:r>
            <a:r>
              <a:rPr lang="en-US" dirty="0" err="1">
                <a:solidFill>
                  <a:srgbClr val="333333"/>
                </a:solidFill>
              </a:rPr>
              <a:t>ljhy</a:t>
            </a:r>
            <a:r>
              <a:rPr lang="en-US" dirty="0">
                <a:solidFill>
                  <a:srgbClr val="333333"/>
                </a:solidFill>
              </a:rPr>
              <a:t>; </a:t>
            </a:r>
            <a:r>
              <a:rPr lang="en-US" dirty="0" err="1">
                <a:solidFill>
                  <a:srgbClr val="333333"/>
                </a:solidFill>
              </a:rPr>
              <a:t>mtd</a:t>
            </a:r>
            <a:r>
              <a:rPr lang="en-US" dirty="0">
                <a:solidFill>
                  <a:srgbClr val="333333"/>
                </a:solidFill>
              </a:rPr>
              <a:t>; </a:t>
            </a:r>
            <a:r>
              <a:rPr lang="en-US" dirty="0" err="1">
                <a:solidFill>
                  <a:srgbClr val="333333"/>
                </a:solidFill>
              </a:rPr>
              <a:t>gpire;J</a:t>
            </a:r>
            <a:r>
              <a:rPr lang="en-US" dirty="0">
                <a:solidFill>
                  <a:srgbClr val="333333"/>
                </a:solidFill>
              </a:rPr>
              <a:t> </a:t>
            </a:r>
            <a:r>
              <a:rPr lang="en-US" dirty="0" err="1">
                <a:solidFill>
                  <a:srgbClr val="333333"/>
                </a:solidFill>
              </a:rPr>
              <a:t>bfhz;oUe;j</a:t>
            </a:r>
            <a:r>
              <a:rPr lang="en-US" dirty="0">
                <a:solidFill>
                  <a:srgbClr val="333333"/>
                </a:solidFill>
              </a:rPr>
              <a:t> </a:t>
            </a:r>
            <a:r>
              <a:rPr lang="en-US" dirty="0" err="1">
                <a:solidFill>
                  <a:srgbClr val="333333"/>
                </a:solidFill>
              </a:rPr>
              <a:t>nfhJik</a:t>
            </a:r>
            <a:r>
              <a:rPr lang="en-US" dirty="0">
                <a:solidFill>
                  <a:srgbClr val="333333"/>
                </a:solidFill>
              </a:rPr>
              <a:t> </a:t>
            </a:r>
            <a:r>
              <a:rPr lang="en-US" dirty="0" err="1">
                <a:solidFill>
                  <a:srgbClr val="333333"/>
                </a:solidFill>
              </a:rPr>
              <a:t>kht</a:t>
            </a:r>
            <a:r>
              <a:rPr lang="en-US" dirty="0">
                <a:solidFill>
                  <a:srgbClr val="333333"/>
                </a:solidFill>
              </a:rPr>
              <a:t>[ </a:t>
            </a:r>
            <a:r>
              <a:rPr lang="en-US" dirty="0" err="1">
                <a:solidFill>
                  <a:srgbClr val="333333"/>
                </a:solidFill>
              </a:rPr>
              <a:t>mtd</a:t>
            </a:r>
            <a:r>
              <a:rPr lang="en-US" dirty="0">
                <a:solidFill>
                  <a:srgbClr val="333333"/>
                </a:solidFill>
              </a:rPr>
              <a:t>; </a:t>
            </a:r>
            <a:r>
              <a:rPr lang="en-US" dirty="0" err="1">
                <a:solidFill>
                  <a:srgbClr val="333333"/>
                </a:solidFill>
              </a:rPr>
              <a:t>jiyapy</a:t>
            </a:r>
            <a:r>
              <a:rPr lang="en-US" dirty="0">
                <a:solidFill>
                  <a:srgbClr val="333333"/>
                </a:solidFill>
              </a:rPr>
              <a:t>; </a:t>
            </a:r>
            <a:r>
              <a:rPr lang="en-US" dirty="0" err="1">
                <a:solidFill>
                  <a:srgbClr val="333333"/>
                </a:solidFill>
              </a:rPr>
              <a:t>tpGe;Jtpl</a:t>
            </a:r>
            <a:r>
              <a:rPr lang="en-US" dirty="0">
                <a:solidFill>
                  <a:srgbClr val="333333"/>
                </a:solidFill>
              </a:rPr>
              <a:t>]</a:t>
            </a:r>
            <a:r>
              <a:rPr lang="en-US" dirty="0" err="1">
                <a:solidFill>
                  <a:srgbClr val="333333"/>
                </a:solidFill>
              </a:rPr>
              <a:t>lJ</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endParaRPr lang="en-IN" dirty="0">
              <a:solidFill>
                <a:srgbClr val="333333"/>
              </a:solidFill>
            </a:endParaRPr>
          </a:p>
          <a:p>
            <a:pPr marL="285750" indent="-285750">
              <a:spcBef>
                <a:spcPts val="1200"/>
              </a:spcBef>
              <a:buClr>
                <a:srgbClr val="333333"/>
              </a:buClr>
              <a:buFont typeface="WingDings"/>
              <a:buAutoNum type="arabicPeriod"/>
            </a:pPr>
            <a:r>
              <a:rPr lang="en-US" dirty="0">
                <a:solidFill>
                  <a:srgbClr val="333333"/>
                </a:solidFill>
              </a:rPr>
              <a:t>xU </a:t>
            </a:r>
            <a:r>
              <a:rPr lang="en-US" dirty="0" err="1">
                <a:solidFill>
                  <a:srgbClr val="333333"/>
                </a:solidFill>
              </a:rPr>
              <a:t>ntw;W</a:t>
            </a:r>
            <a:r>
              <a:rPr lang="en-US" dirty="0">
                <a:solidFill>
                  <a:srgbClr val="333333"/>
                </a:solidFill>
              </a:rPr>
              <a:t> </a:t>
            </a:r>
            <a:r>
              <a:rPr lang="en-US" dirty="0" err="1">
                <a:solidFill>
                  <a:srgbClr val="333333"/>
                </a:solidFill>
              </a:rPr>
              <a:t>fpuf</a:t>
            </a:r>
            <a:r>
              <a:rPr lang="en-US" dirty="0">
                <a:solidFill>
                  <a:srgbClr val="333333"/>
                </a:solidFill>
              </a:rPr>
              <a:t> </a:t>
            </a:r>
            <a:r>
              <a:rPr lang="en-US" dirty="0" err="1">
                <a:solidFill>
                  <a:srgbClr val="333333"/>
                </a:solidFill>
              </a:rPr>
              <a:t>caphpdk</a:t>
            </a:r>
            <a:r>
              <a:rPr lang="en-US" dirty="0">
                <a:solidFill>
                  <a:srgbClr val="333333"/>
                </a:solidFill>
              </a:rPr>
              <a:t>; </a:t>
            </a:r>
            <a:r>
              <a:rPr lang="en-US" dirty="0" err="1">
                <a:solidFill>
                  <a:srgbClr val="333333"/>
                </a:solidFill>
              </a:rPr>
              <a:t>mtd</a:t>
            </a:r>
            <a:r>
              <a:rPr lang="en-US" dirty="0">
                <a:solidFill>
                  <a:srgbClr val="333333"/>
                </a:solidFill>
              </a:rPr>
              <a:t>; </a:t>
            </a:r>
            <a:r>
              <a:rPr lang="en-US" dirty="0" err="1">
                <a:solidFill>
                  <a:srgbClr val="333333"/>
                </a:solidFill>
              </a:rPr>
              <a:t>jiyapy</a:t>
            </a:r>
            <a:r>
              <a:rPr lang="en-US" dirty="0">
                <a:solidFill>
                  <a:srgbClr val="333333"/>
                </a:solidFill>
              </a:rPr>
              <a:t>; </a:t>
            </a:r>
            <a:r>
              <a:rPr lang="en-US" dirty="0" err="1">
                <a:solidFill>
                  <a:srgbClr val="333333"/>
                </a:solidFill>
              </a:rPr>
              <a:t>jiu</a:t>
            </a:r>
            <a:r>
              <a:rPr lang="en-US" dirty="0">
                <a:solidFill>
                  <a:srgbClr val="333333"/>
                </a:solidFill>
              </a:rPr>
              <a:t> ,w';</a:t>
            </a:r>
            <a:r>
              <a:rPr lang="en-US" dirty="0" err="1">
                <a:solidFill>
                  <a:srgbClr val="333333"/>
                </a:solidFill>
              </a:rPr>
              <a:t>fp</a:t>
            </a:r>
            <a:r>
              <a:rPr lang="en-US" dirty="0">
                <a:solidFill>
                  <a:srgbClr val="333333"/>
                </a:solidFill>
              </a:rPr>
              <a:t> </a:t>
            </a:r>
            <a:r>
              <a:rPr lang="en-US" dirty="0" err="1">
                <a:solidFill>
                  <a:srgbClr val="333333"/>
                </a:solidFill>
              </a:rPr>
              <a:t>tpl</a:t>
            </a:r>
            <a:r>
              <a:rPr lang="en-US" dirty="0">
                <a:solidFill>
                  <a:srgbClr val="333333"/>
                </a:solidFill>
              </a:rPr>
              <a:t>]</a:t>
            </a:r>
            <a:r>
              <a:rPr lang="en-US" dirty="0" err="1">
                <a:solidFill>
                  <a:srgbClr val="333333"/>
                </a:solidFill>
              </a:rPr>
              <a:t>ljhy</a:t>
            </a:r>
            <a:r>
              <a:rPr lang="en-US" dirty="0">
                <a:solidFill>
                  <a:srgbClr val="333333"/>
                </a:solidFill>
              </a:rPr>
              <a:t>; </a:t>
            </a:r>
            <a:r>
              <a:rPr lang="en-US" dirty="0" err="1">
                <a:solidFill>
                  <a:srgbClr val="333333"/>
                </a:solidFill>
              </a:rPr>
              <a:t>cjtpf</a:t>
            </a:r>
            <a:r>
              <a:rPr lang="en-US" dirty="0">
                <a:solidFill>
                  <a:srgbClr val="333333"/>
                </a:solidFill>
              </a:rPr>
              <a:t>]F </a:t>
            </a:r>
            <a:r>
              <a:rPr lang="en-US" dirty="0" err="1">
                <a:solidFill>
                  <a:srgbClr val="333333"/>
                </a:solidFill>
              </a:rPr>
              <a:t>miHf;fpwhd</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endParaRPr lang="en-IN" dirty="0">
              <a:solidFill>
                <a:srgbClr val="333333"/>
              </a:solidFill>
            </a:endParaRPr>
          </a:p>
          <a:p>
            <a:pPr marL="285750" indent="-285750">
              <a:spcBef>
                <a:spcPts val="1200"/>
              </a:spcBef>
              <a:buClr>
                <a:srgbClr val="333333"/>
              </a:buClr>
              <a:buFont typeface="WingDings"/>
              <a:buAutoNum type="arabicPeriod"/>
            </a:pPr>
            <a:r>
              <a:rPr lang="en-US" dirty="0">
                <a:solidFill>
                  <a:srgbClr val="333333"/>
                </a:solidFill>
              </a:rPr>
              <a:t>xU </a:t>
            </a:r>
            <a:r>
              <a:rPr lang="en-US" dirty="0" err="1">
                <a:solidFill>
                  <a:srgbClr val="333333"/>
                </a:solidFill>
              </a:rPr>
              <a:t>kdpjd</a:t>
            </a:r>
            <a:r>
              <a:rPr lang="en-US" dirty="0">
                <a:solidFill>
                  <a:srgbClr val="333333"/>
                </a:solidFill>
              </a:rPr>
              <a:t>] </a:t>
            </a:r>
            <a:r>
              <a:rPr lang="en-US" dirty="0" err="1">
                <a:solidFill>
                  <a:srgbClr val="333333"/>
                </a:solidFill>
              </a:rPr>
              <a:t>ntof;ifahd</a:t>
            </a:r>
            <a:r>
              <a:rPr lang="en-US" dirty="0">
                <a:solidFill>
                  <a:srgbClr val="333333"/>
                </a:solidFill>
              </a:rPr>
              <a:t> </a:t>
            </a:r>
            <a:r>
              <a:rPr lang="en-US" dirty="0" err="1">
                <a:solidFill>
                  <a:srgbClr val="333333"/>
                </a:solidFill>
              </a:rPr>
              <a:t>bjhg;gp</a:t>
            </a:r>
            <a:r>
              <a:rPr lang="en-US" dirty="0">
                <a:solidFill>
                  <a:srgbClr val="333333"/>
                </a:solidFill>
              </a:rPr>
              <a:t> </a:t>
            </a:r>
            <a:r>
              <a:rPr lang="en-US" dirty="0" err="1">
                <a:solidFill>
                  <a:srgbClr val="333333"/>
                </a:solidFill>
              </a:rPr>
              <a:t>mzpe;J</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latin typeface="Calibri Light"/>
                <a:cs typeface="Times New Roman" pitchFamily="18" charset="0"/>
              </a:rPr>
              <a:t> </a:t>
            </a:r>
            <a:r>
              <a:rPr lang="en-US" dirty="0" err="1">
                <a:solidFill>
                  <a:srgbClr val="333333"/>
                </a:solidFill>
              </a:rPr>
              <a:t>bgz;iz</a:t>
            </a:r>
            <a:r>
              <a:rPr lang="en-US" dirty="0">
                <a:solidFill>
                  <a:srgbClr val="333333"/>
                </a:solidFill>
              </a:rPr>
              <a:t> </a:t>
            </a:r>
            <a:r>
              <a:rPr lang="en-US" dirty="0" err="1">
                <a:solidFill>
                  <a:srgbClr val="333333"/>
                </a:solidFill>
              </a:rPr>
              <a:t>rphpf;f</a:t>
            </a:r>
            <a:r>
              <a:rPr lang="en-US" dirty="0">
                <a:solidFill>
                  <a:srgbClr val="333333"/>
                </a:solidFill>
              </a:rPr>
              <a:t> </a:t>
            </a:r>
            <a:r>
              <a:rPr lang="en-US" dirty="0" err="1">
                <a:solidFill>
                  <a:srgbClr val="333333"/>
                </a:solidFill>
              </a:rPr>
              <a:t>itf;f</a:t>
            </a:r>
            <a:r>
              <a:rPr lang="en-US" dirty="0">
                <a:solidFill>
                  <a:srgbClr val="333333"/>
                </a:solidFill>
              </a:rPr>
              <a:t> </a:t>
            </a:r>
            <a:r>
              <a:rPr lang="en-US" dirty="0" err="1">
                <a:solidFill>
                  <a:srgbClr val="333333"/>
                </a:solidFill>
              </a:rPr>
              <a:t>Kaw;rp</a:t>
            </a:r>
            <a:r>
              <a:rPr lang="en-US" dirty="0">
                <a:solidFill>
                  <a:srgbClr val="333333"/>
                </a:solidFill>
              </a:rPr>
              <a:t> </a:t>
            </a:r>
            <a:r>
              <a:rPr lang="en-US" dirty="0" err="1">
                <a:solidFill>
                  <a:srgbClr val="333333"/>
                </a:solidFill>
              </a:rPr>
              <a:t>bra;fpwhd</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endParaRPr lang="en-IN" dirty="0">
              <a:solidFill>
                <a:srgbClr val="333333"/>
              </a:solidFill>
              <a:latin typeface="Calibri Light"/>
              <a:ea typeface="Verdana" panose="020B0604030504040204" pitchFamily="34" charset="0"/>
              <a:cs typeface="Verdana" panose="020B0604030504040204" pitchFamily="34" charset="0"/>
            </a:endParaRPr>
          </a:p>
          <a:p>
            <a:pPr marL="285750" indent="-285750">
              <a:spcBef>
                <a:spcPts val="1200"/>
              </a:spcBef>
              <a:buClr>
                <a:srgbClr val="333333"/>
              </a:buClr>
              <a:buFont typeface="WingDings"/>
              <a:buAutoNum type="arabicPeriod"/>
            </a:pPr>
            <a:r>
              <a:rPr lang="en-US" dirty="0">
                <a:solidFill>
                  <a:srgbClr val="333333"/>
                </a:solidFill>
              </a:rPr>
              <a:t>xU </a:t>
            </a:r>
            <a:r>
              <a:rPr lang="en-US" dirty="0" err="1">
                <a:solidFill>
                  <a:srgbClr val="333333"/>
                </a:solidFill>
              </a:rPr>
              <a:t>kdpjd</a:t>
            </a:r>
            <a:r>
              <a:rPr lang="en-US" dirty="0">
                <a:solidFill>
                  <a:srgbClr val="333333"/>
                </a:solidFill>
              </a:rPr>
              <a:t>; </a:t>
            </a:r>
            <a:r>
              <a:rPr lang="en-US" dirty="0" err="1">
                <a:solidFill>
                  <a:srgbClr val="333333"/>
                </a:solidFill>
              </a:rPr>
              <a:t>rg</a:t>
            </a:r>
            <a:r>
              <a:rPr lang="en-US" dirty="0">
                <a:solidFill>
                  <a:srgbClr val="333333"/>
                </a:solidFill>
              </a:rPr>
              <a:t>]</a:t>
            </a:r>
            <a:r>
              <a:rPr lang="en-US" dirty="0" err="1">
                <a:solidFill>
                  <a:srgbClr val="333333"/>
                </a:solidFill>
              </a:rPr>
              <a:t>ghj;jp</a:t>
            </a:r>
            <a:r>
              <a:rPr lang="en-US" dirty="0">
                <a:solidFill>
                  <a:srgbClr val="333333"/>
                </a:solidFill>
              </a:rPr>
              <a:t> </a:t>
            </a:r>
            <a:r>
              <a:rPr lang="en-US" dirty="0" err="1">
                <a:solidFill>
                  <a:srgbClr val="333333"/>
                </a:solidFill>
              </a:rPr>
              <a:t>bra;Kiwia</a:t>
            </a:r>
            <a:r>
              <a:rPr lang="en-US" dirty="0">
                <a:solidFill>
                  <a:srgbClr val="333333"/>
                </a:solidFill>
              </a:rPr>
              <a:t> </a:t>
            </a:r>
            <a:r>
              <a:rPr lang="en-US" dirty="0" err="1">
                <a:solidFill>
                  <a:srgbClr val="333333"/>
                </a:solidFill>
              </a:rPr>
              <a:t>kwe;Jtpl</a:t>
            </a:r>
            <a:r>
              <a:rPr lang="en-US" dirty="0">
                <a:solidFill>
                  <a:srgbClr val="333333"/>
                </a:solidFill>
              </a:rPr>
              <a:t>]</a:t>
            </a:r>
            <a:r>
              <a:rPr lang="en-US" dirty="0" err="1">
                <a:solidFill>
                  <a:srgbClr val="333333"/>
                </a:solidFill>
              </a:rPr>
              <a:t>ljhy</a:t>
            </a:r>
            <a:r>
              <a:rPr lang="en-US" dirty="0">
                <a:solidFill>
                  <a:srgbClr val="333333"/>
                </a:solidFill>
              </a:rPr>
              <a:t>; </a:t>
            </a:r>
            <a:r>
              <a:rPr lang="en-US" dirty="0" err="1">
                <a:solidFill>
                  <a:srgbClr val="333333"/>
                </a:solidFill>
              </a:rPr>
              <a:t>mtdJ</a:t>
            </a:r>
            <a:r>
              <a:rPr lang="en-US" dirty="0">
                <a:solidFill>
                  <a:srgbClr val="333333"/>
                </a:solidFill>
              </a:rPr>
              <a:t> </a:t>
            </a:r>
            <a:r>
              <a:rPr lang="en-US" dirty="0" err="1">
                <a:solidFill>
                  <a:srgbClr val="333333"/>
                </a:solidFill>
              </a:rPr>
              <a:t>jhahiu</a:t>
            </a:r>
            <a:r>
              <a:rPr lang="en-US" dirty="0">
                <a:solidFill>
                  <a:srgbClr val="333333"/>
                </a:solidFill>
              </a:rPr>
              <a:t> </a:t>
            </a:r>
            <a:r>
              <a:rPr lang="en-US" dirty="0" err="1">
                <a:solidFill>
                  <a:srgbClr val="333333"/>
                </a:solidFill>
              </a:rPr>
              <a:t>cjtpf;F</a:t>
            </a:r>
            <a:r>
              <a:rPr lang="en-US" dirty="0">
                <a:solidFill>
                  <a:srgbClr val="333333"/>
                </a:solidFill>
              </a:rPr>
              <a:t> </a:t>
            </a:r>
            <a:r>
              <a:rPr lang="en-US" dirty="0" err="1">
                <a:solidFill>
                  <a:srgbClr val="333333"/>
                </a:solidFill>
              </a:rPr>
              <a:t>miHf;fpwhd</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endParaRPr lang="en-IN" dirty="0">
              <a:solidFill>
                <a:srgbClr val="333333"/>
              </a:solidFill>
              <a:latin typeface="Calibri Light"/>
              <a:ea typeface="Verdana" panose="020B0604030504040204" pitchFamily="34" charset="0"/>
              <a:cs typeface="Verdana" panose="020B0604030504040204" pitchFamily="34" charset="0"/>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1189"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4" descr="pizza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9"/>
          <p:cNvSpPr txBox="1">
            <a:spLocks noChangeArrowheads="1"/>
          </p:cNvSpPr>
          <p:nvPr/>
        </p:nvSpPr>
        <p:spPr bwMode="auto">
          <a:xfrm>
            <a:off x="853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Caption_4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4" name="Shape Penutup"/>
          <p:cNvSpPr/>
          <p:nvPr/>
        </p:nvSpPr>
        <p:spPr bwMode="gray">
          <a:xfrm>
            <a:off x="6525768"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76300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108997"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108997"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701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10899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 name="Title 3"/>
          <p:cNvSpPr>
            <a:spLocks noGrp="1"/>
          </p:cNvSpPr>
          <p:nvPr>
            <p:ph type="title"/>
          </p:nvPr>
        </p:nvSpPr>
        <p:spPr/>
        <p:txBody>
          <a:bodyPr/>
          <a:lstStyle/>
          <a:p>
            <a:r>
              <a:rPr lang="en-US" sz="3600">
                <a:solidFill>
                  <a:srgbClr val="004992"/>
                </a:solidFill>
              </a:rPr>
              <a:t>,e;j g[jpa glj;jhy; c';fs; fzpg]g[ khwptpl]ljh&gt;</a:t>
            </a:r>
            <a:endParaRPr lang="en-US" sz="3600" dirty="0">
              <a:solidFill>
                <a:srgbClr val="004992"/>
              </a:solidFill>
            </a:endParaRPr>
          </a:p>
        </p:txBody>
      </p:sp>
      <p:sp>
        <p:nvSpPr>
          <p:cNvPr id="23" name="Footer Placeholder 22"/>
          <p:cNvSpPr>
            <a:spLocks noGrp="1"/>
          </p:cNvSpPr>
          <p:nvPr>
            <p:ph type="ftr" sz="quarter" idx="11"/>
          </p:nvPr>
        </p:nvSpPr>
        <p:spPr/>
        <p:txBody>
          <a:bodyPr/>
          <a:lstStyle/>
          <a:p>
            <a:r>
              <a:rPr lang="de-DE"/>
              <a:t>kl]lhfhf]dpot] gapw]r]rp 3 – khWk; ek;gpf;iffs</a:t>
            </a:r>
            <a:endParaRPr lang="de-DE" dirty="0"/>
          </a:p>
        </p:txBody>
      </p:sp>
      <p:sp>
        <p:nvSpPr>
          <p:cNvPr id="24" name="Slide Number Placeholder 23"/>
          <p:cNvSpPr>
            <a:spLocks noGrp="1"/>
          </p:cNvSpPr>
          <p:nvPr>
            <p:ph type="sldNum" sz="quarter" idx="12"/>
          </p:nvPr>
        </p:nvSpPr>
        <p:spPr/>
        <p:txBody>
          <a:bodyPr/>
          <a:lstStyle/>
          <a:p>
            <a:fld id="{9B00EF49-7894-4F53-A8DD-F7DB3BFC5032}" type="slidenum">
              <a:rPr lang="de-DE" smtClean="0"/>
              <a:pPr/>
              <a:t>30</a:t>
            </a:fld>
            <a:endParaRPr lang="de-DE"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4"/>
          <p:cNvSpPr txBox="1"/>
          <p:nvPr/>
        </p:nvSpPr>
        <p:spPr>
          <a:xfrm>
            <a:off x="411480" y="4937759"/>
            <a:ext cx="11338560" cy="1644904"/>
          </a:xfrm>
          <a:prstGeom prst="rect">
            <a:avLst/>
          </a:prstGeom>
          <a:noFill/>
        </p:spPr>
        <p:txBody>
          <a:bodyPr vert="horz" wrap="square" lIns="0" tIns="0" rIns="0" bIns="0" rtlCol="0">
            <a:noAutofit/>
          </a:bodyPr>
          <a:lstStyle/>
          <a:p>
            <a:pPr marL="285750" indent="-285750">
              <a:spcBef>
                <a:spcPts val="1200"/>
              </a:spcBef>
              <a:buClr>
                <a:srgbClr val="333333"/>
              </a:buClr>
              <a:buFont typeface="WingDings"/>
              <a:buAutoNum type="arabicPeriod"/>
            </a:pPr>
            <a:r>
              <a:rPr lang="en-US" dirty="0"/>
              <a:t>xU </a:t>
            </a:r>
            <a:r>
              <a:rPr lang="en-US" dirty="0" err="1"/>
              <a:t>kdpjd</a:t>
            </a:r>
            <a:r>
              <a:rPr lang="en-US" dirty="0"/>
              <a:t>] </a:t>
            </a:r>
            <a:r>
              <a:rPr lang="en-US" dirty="0" err="1"/>
              <a:t>bjhiyngrpapdhy</a:t>
            </a:r>
            <a:r>
              <a:rPr lang="en-US" dirty="0"/>
              <a:t>] </a:t>
            </a:r>
            <a:r>
              <a:rPr lang="en-US" dirty="0" err="1"/>
              <a:t>jpir</a:t>
            </a:r>
            <a:r>
              <a:rPr lang="en-US" dirty="0"/>
              <a:t> </a:t>
            </a:r>
            <a:r>
              <a:rPr lang="en-US" dirty="0" err="1"/>
              <a:t>jpUg</a:t>
            </a:r>
            <a:r>
              <a:rPr lang="en-US" dirty="0"/>
              <a:t>]gg]gl]</a:t>
            </a:r>
            <a:r>
              <a:rPr lang="en-US" dirty="0" err="1"/>
              <a:t>ljhy</a:t>
            </a:r>
            <a:r>
              <a:rPr lang="en-US" dirty="0"/>
              <a:t>; </a:t>
            </a:r>
            <a:r>
              <a:rPr lang="en-US" dirty="0" err="1"/>
              <a:t>mtd</a:t>
            </a:r>
            <a:r>
              <a:rPr lang="en-US" dirty="0"/>
              <a:t>; </a:t>
            </a:r>
            <a:r>
              <a:rPr lang="en-US" dirty="0" err="1"/>
              <a:t>gpire;J</a:t>
            </a:r>
            <a:r>
              <a:rPr lang="en-US" dirty="0"/>
              <a:t> </a:t>
            </a:r>
            <a:r>
              <a:rPr lang="en-US" dirty="0" err="1"/>
              <a:t>bfhz;oUe;j</a:t>
            </a:r>
            <a:r>
              <a:rPr lang="en-US" dirty="0"/>
              <a:t> </a:t>
            </a:r>
            <a:r>
              <a:rPr lang="en-US" dirty="0" err="1"/>
              <a:t>nfhJik</a:t>
            </a:r>
            <a:r>
              <a:rPr lang="en-US" dirty="0"/>
              <a:t> </a:t>
            </a:r>
            <a:r>
              <a:rPr lang="en-US" dirty="0" err="1"/>
              <a:t>kht</a:t>
            </a:r>
            <a:r>
              <a:rPr lang="en-US" dirty="0"/>
              <a:t>[ </a:t>
            </a:r>
            <a:r>
              <a:rPr lang="en-US" dirty="0" err="1"/>
              <a:t>mtd</a:t>
            </a:r>
            <a:r>
              <a:rPr lang="en-US" dirty="0"/>
              <a:t>; </a:t>
            </a:r>
            <a:r>
              <a:rPr lang="en-US" dirty="0" err="1"/>
              <a:t>jiyapy</a:t>
            </a:r>
            <a:r>
              <a:rPr lang="en-US" dirty="0"/>
              <a:t>; </a:t>
            </a:r>
            <a:r>
              <a:rPr lang="en-US" dirty="0" err="1"/>
              <a:t>tpGe;Jtpl</a:t>
            </a:r>
            <a:r>
              <a:rPr lang="en-US" dirty="0"/>
              <a:t>]</a:t>
            </a:r>
            <a:r>
              <a:rPr lang="en-US" dirty="0" err="1"/>
              <a:t>lJ</a:t>
            </a:r>
            <a:r>
              <a:rPr lang="en-US" dirty="0">
                <a:latin typeface="Calibri Light"/>
                <a:ea typeface="Verdana" panose="020B0604030504040204" pitchFamily="34" charset="0"/>
                <a:cs typeface="Verdana" panose="020B0604030504040204" pitchFamily="34" charset="0"/>
              </a:rPr>
              <a:t>.</a:t>
            </a:r>
            <a:r>
              <a:rPr lang="en-US" dirty="0"/>
              <a:t> </a:t>
            </a:r>
            <a:endParaRPr lang="en-IN" dirty="0"/>
          </a:p>
          <a:p>
            <a:pPr marL="285750" indent="-285750">
              <a:spcBef>
                <a:spcPts val="1200"/>
              </a:spcBef>
              <a:buClr>
                <a:srgbClr val="333333"/>
              </a:buClr>
              <a:buFont typeface="WingDings"/>
              <a:buAutoNum type="arabicPeriod"/>
            </a:pPr>
            <a:r>
              <a:rPr lang="en-US" dirty="0"/>
              <a:t>xU </a:t>
            </a:r>
            <a:r>
              <a:rPr lang="en-US" dirty="0" err="1"/>
              <a:t>ntw;W</a:t>
            </a:r>
            <a:r>
              <a:rPr lang="en-US" dirty="0"/>
              <a:t> </a:t>
            </a:r>
            <a:r>
              <a:rPr lang="en-US" dirty="0" err="1"/>
              <a:t>fpuf</a:t>
            </a:r>
            <a:r>
              <a:rPr lang="en-US" dirty="0"/>
              <a:t> </a:t>
            </a:r>
            <a:r>
              <a:rPr lang="en-US" dirty="0" err="1"/>
              <a:t>caphpdk</a:t>
            </a:r>
            <a:r>
              <a:rPr lang="en-US" dirty="0"/>
              <a:t>; </a:t>
            </a:r>
            <a:r>
              <a:rPr lang="en-US" dirty="0" err="1"/>
              <a:t>mtd</a:t>
            </a:r>
            <a:r>
              <a:rPr lang="en-US" dirty="0"/>
              <a:t>; </a:t>
            </a:r>
            <a:r>
              <a:rPr lang="en-US" dirty="0" err="1"/>
              <a:t>jiyapy</a:t>
            </a:r>
            <a:r>
              <a:rPr lang="en-US" dirty="0"/>
              <a:t>; </a:t>
            </a:r>
            <a:r>
              <a:rPr lang="en-US" dirty="0" err="1"/>
              <a:t>jiu</a:t>
            </a:r>
            <a:r>
              <a:rPr lang="en-US" dirty="0"/>
              <a:t> ,w';</a:t>
            </a:r>
            <a:r>
              <a:rPr lang="en-US" dirty="0" err="1"/>
              <a:t>fp</a:t>
            </a:r>
            <a:r>
              <a:rPr lang="en-US" dirty="0"/>
              <a:t> </a:t>
            </a:r>
            <a:r>
              <a:rPr lang="en-US" dirty="0" err="1"/>
              <a:t>tpl</a:t>
            </a:r>
            <a:r>
              <a:rPr lang="en-US" dirty="0"/>
              <a:t>]</a:t>
            </a:r>
            <a:r>
              <a:rPr lang="en-US" dirty="0" err="1"/>
              <a:t>ljhy</a:t>
            </a:r>
            <a:r>
              <a:rPr lang="en-US" dirty="0"/>
              <a:t>; </a:t>
            </a:r>
            <a:r>
              <a:rPr lang="en-US" dirty="0" err="1"/>
              <a:t>cjtpf</a:t>
            </a:r>
            <a:r>
              <a:rPr lang="en-US" dirty="0"/>
              <a:t>]F </a:t>
            </a:r>
            <a:r>
              <a:rPr lang="en-US" dirty="0" err="1"/>
              <a:t>miHf;fpwhd</a:t>
            </a:r>
            <a:r>
              <a:rPr lang="en-US" dirty="0"/>
              <a:t>]</a:t>
            </a:r>
            <a:r>
              <a:rPr lang="en-US" dirty="0">
                <a:latin typeface="Calibri Light"/>
                <a:ea typeface="Verdana" panose="020B0604030504040204" pitchFamily="34" charset="0"/>
                <a:cs typeface="Verdana" panose="020B0604030504040204" pitchFamily="34" charset="0"/>
              </a:rPr>
              <a:t>.</a:t>
            </a:r>
            <a:r>
              <a:rPr lang="en-US" dirty="0"/>
              <a:t> </a:t>
            </a:r>
            <a:endParaRPr lang="en-IN" dirty="0"/>
          </a:p>
          <a:p>
            <a:pPr marL="285750" indent="-285750">
              <a:spcBef>
                <a:spcPts val="1200"/>
              </a:spcBef>
              <a:buClr>
                <a:srgbClr val="333333"/>
              </a:buClr>
              <a:buFont typeface="WingDings"/>
              <a:buAutoNum type="arabicPeriod"/>
            </a:pPr>
            <a:r>
              <a:rPr lang="en-US" dirty="0"/>
              <a:t>xU </a:t>
            </a:r>
            <a:r>
              <a:rPr lang="en-US" dirty="0" err="1"/>
              <a:t>kdpjd</a:t>
            </a:r>
            <a:r>
              <a:rPr lang="en-US" dirty="0"/>
              <a:t>] </a:t>
            </a:r>
            <a:r>
              <a:rPr lang="en-US" dirty="0" err="1"/>
              <a:t>ntof;ifahd</a:t>
            </a:r>
            <a:r>
              <a:rPr lang="en-US" dirty="0"/>
              <a:t> </a:t>
            </a:r>
            <a:r>
              <a:rPr lang="en-US" dirty="0" err="1"/>
              <a:t>bjhg;gp</a:t>
            </a:r>
            <a:r>
              <a:rPr lang="en-US" dirty="0"/>
              <a:t> </a:t>
            </a:r>
            <a:r>
              <a:rPr lang="en-US" dirty="0" err="1"/>
              <a:t>mzpe;J</a:t>
            </a:r>
            <a:r>
              <a:rPr lang="en-US" dirty="0">
                <a:latin typeface="Calibri Light"/>
                <a:ea typeface="Verdana" panose="020B0604030504040204" pitchFamily="34" charset="0"/>
                <a:cs typeface="Verdana" panose="020B0604030504040204" pitchFamily="34" charset="0"/>
              </a:rPr>
              <a:t>,</a:t>
            </a:r>
            <a:r>
              <a:rPr lang="en-US" dirty="0">
                <a:latin typeface="Calibri Light"/>
                <a:cs typeface="Times New Roman" pitchFamily="18" charset="0"/>
              </a:rPr>
              <a:t> </a:t>
            </a:r>
            <a:r>
              <a:rPr lang="en-US" dirty="0" err="1"/>
              <a:t>bgz;iz</a:t>
            </a:r>
            <a:r>
              <a:rPr lang="en-US" dirty="0"/>
              <a:t> </a:t>
            </a:r>
            <a:r>
              <a:rPr lang="en-US" dirty="0" err="1"/>
              <a:t>rphpf;f</a:t>
            </a:r>
            <a:r>
              <a:rPr lang="en-US" dirty="0"/>
              <a:t> </a:t>
            </a:r>
            <a:r>
              <a:rPr lang="en-US" dirty="0" err="1"/>
              <a:t>itf;f</a:t>
            </a:r>
            <a:r>
              <a:rPr lang="en-US" dirty="0"/>
              <a:t> </a:t>
            </a:r>
            <a:r>
              <a:rPr lang="en-US" dirty="0" err="1"/>
              <a:t>Kaw;rp</a:t>
            </a:r>
            <a:r>
              <a:rPr lang="en-US" dirty="0"/>
              <a:t> </a:t>
            </a:r>
            <a:r>
              <a:rPr lang="en-US" dirty="0" err="1"/>
              <a:t>bra;fpwhd</a:t>
            </a:r>
            <a:r>
              <a:rPr lang="en-US" dirty="0"/>
              <a:t>]</a:t>
            </a:r>
            <a:r>
              <a:rPr lang="en-US" dirty="0">
                <a:latin typeface="Calibri Light"/>
                <a:ea typeface="Verdana" panose="020B0604030504040204" pitchFamily="34" charset="0"/>
                <a:cs typeface="Verdana" panose="020B0604030504040204" pitchFamily="34" charset="0"/>
              </a:rPr>
              <a:t>.</a:t>
            </a:r>
            <a:endParaRPr lang="en-IN" dirty="0">
              <a:latin typeface="Calibri Light"/>
              <a:ea typeface="Verdana" panose="020B0604030504040204" pitchFamily="34" charset="0"/>
              <a:cs typeface="Verdana" panose="020B0604030504040204" pitchFamily="34" charset="0"/>
            </a:endParaRPr>
          </a:p>
          <a:p>
            <a:pPr marL="285750" indent="-285750">
              <a:spcBef>
                <a:spcPts val="1200"/>
              </a:spcBef>
              <a:buClr>
                <a:srgbClr val="333333"/>
              </a:buClr>
              <a:buFont typeface="WingDings"/>
              <a:buAutoNum type="arabicPeriod"/>
            </a:pPr>
            <a:r>
              <a:rPr lang="en-US" dirty="0"/>
              <a:t>xU </a:t>
            </a:r>
            <a:r>
              <a:rPr lang="en-US" dirty="0" err="1"/>
              <a:t>kdpjd</a:t>
            </a:r>
            <a:r>
              <a:rPr lang="en-US" dirty="0"/>
              <a:t>; </a:t>
            </a:r>
            <a:r>
              <a:rPr lang="en-US" dirty="0" err="1"/>
              <a:t>rg</a:t>
            </a:r>
            <a:r>
              <a:rPr lang="en-US" dirty="0"/>
              <a:t>]</a:t>
            </a:r>
            <a:r>
              <a:rPr lang="en-US" dirty="0" err="1"/>
              <a:t>ghj;jp</a:t>
            </a:r>
            <a:r>
              <a:rPr lang="en-US" dirty="0"/>
              <a:t> </a:t>
            </a:r>
            <a:r>
              <a:rPr lang="en-US" dirty="0" err="1"/>
              <a:t>bra;Kiwia</a:t>
            </a:r>
            <a:r>
              <a:rPr lang="en-US" dirty="0"/>
              <a:t> </a:t>
            </a:r>
            <a:r>
              <a:rPr lang="en-US" dirty="0" err="1"/>
              <a:t>kwe;Jtpl</a:t>
            </a:r>
            <a:r>
              <a:rPr lang="en-US" dirty="0"/>
              <a:t>]</a:t>
            </a:r>
            <a:r>
              <a:rPr lang="en-US" dirty="0" err="1"/>
              <a:t>ljhy</a:t>
            </a:r>
            <a:r>
              <a:rPr lang="en-US" dirty="0"/>
              <a:t>; </a:t>
            </a:r>
            <a:r>
              <a:rPr lang="en-US" dirty="0" err="1"/>
              <a:t>mtdJ</a:t>
            </a:r>
            <a:r>
              <a:rPr lang="en-US" dirty="0"/>
              <a:t> </a:t>
            </a:r>
            <a:r>
              <a:rPr lang="en-US" dirty="0" err="1"/>
              <a:t>jhahiu</a:t>
            </a:r>
            <a:r>
              <a:rPr lang="en-US" dirty="0"/>
              <a:t> </a:t>
            </a:r>
            <a:r>
              <a:rPr lang="en-US" dirty="0" err="1"/>
              <a:t>cjtpf;F</a:t>
            </a:r>
            <a:r>
              <a:rPr lang="en-US" dirty="0"/>
              <a:t> </a:t>
            </a:r>
            <a:r>
              <a:rPr lang="en-US" dirty="0" err="1"/>
              <a:t>miHf;fpwhd</a:t>
            </a:r>
            <a:r>
              <a:rPr lang="en-US" dirty="0"/>
              <a:t>;</a:t>
            </a:r>
            <a:r>
              <a:rPr lang="en-US" dirty="0">
                <a:latin typeface="Calibri Light"/>
                <a:ea typeface="Verdana" panose="020B0604030504040204" pitchFamily="34" charset="0"/>
                <a:cs typeface="Verdana" panose="020B0604030504040204" pitchFamily="34" charset="0"/>
              </a:rPr>
              <a:t>.</a:t>
            </a:r>
            <a:endParaRPr lang="en-IN" dirty="0">
              <a:latin typeface="Calibri Light"/>
              <a:ea typeface="Verdana" panose="020B0604030504040204" pitchFamily="34" charset="0"/>
              <a:cs typeface="Verdana" panose="020B0604030504040204" pitchFamily="34" charset="0"/>
            </a:endParaRPr>
          </a:p>
        </p:txBody>
      </p:sp>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49"/>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61"/>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8" name="Caption_62"/>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9" name="Shape Penutup"/>
          <p:cNvSpPr/>
          <p:nvPr/>
        </p:nvSpPr>
        <p:spPr bwMode="gray">
          <a:xfrm>
            <a:off x="8232801" y="4319016"/>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232801" y="2100072"/>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0470033"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232801"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671599" y="4319016"/>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671599" y="2100072"/>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836568"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7159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16030" y="4319016"/>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816030" y="2100072"/>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725404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4816030"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Title 5"/>
          <p:cNvSpPr>
            <a:spLocks noGrp="1"/>
          </p:cNvSpPr>
          <p:nvPr>
            <p:ph type="title"/>
          </p:nvPr>
        </p:nvSpPr>
        <p:spPr/>
        <p:txBody>
          <a:bodyPr/>
          <a:lstStyle/>
          <a:p>
            <a:r>
              <a:rPr lang="en-US" sz="3600">
                <a:solidFill>
                  <a:srgbClr val="004992"/>
                </a:solidFill>
              </a:rPr>
              <a:t>jat[bra;J c';fs; gjpiy kPz;Lk; kWkjpg]gPL bra;at[k;;</a:t>
            </a:r>
            <a:r>
              <a:rPr lang="en-US" sz="3600">
                <a:solidFill>
                  <a:srgbClr val="004992"/>
                </a:solidFill>
                <a:latin typeface="Calibri Light"/>
              </a:rPr>
              <a:t>!</a:t>
            </a:r>
            <a:endParaRPr lang="en-US" sz="3600" dirty="0">
              <a:solidFill>
                <a:srgbClr val="004992"/>
              </a:solidFill>
              <a:latin typeface="Calibri Light"/>
            </a:endParaRPr>
          </a:p>
        </p:txBody>
      </p:sp>
      <p:sp>
        <p:nvSpPr>
          <p:cNvPr id="32" name="Footer Placeholder 31"/>
          <p:cNvSpPr>
            <a:spLocks noGrp="1"/>
          </p:cNvSpPr>
          <p:nvPr>
            <p:ph type="ftr" sz="quarter" idx="11"/>
          </p:nvPr>
        </p:nvSpPr>
        <p:spPr/>
        <p:txBody>
          <a:bodyPr/>
          <a:lstStyle/>
          <a:p>
            <a:r>
              <a:rPr lang="de-DE"/>
              <a:t>kl]lhfhf]dpot] gapw]r]rp 3 – khWk; ek;gpf;iffs</a:t>
            </a:r>
            <a:endParaRPr lang="de-DE" dirty="0"/>
          </a:p>
        </p:txBody>
      </p:sp>
      <p:sp>
        <p:nvSpPr>
          <p:cNvPr id="33" name="Slide Number Placeholder 32"/>
          <p:cNvSpPr>
            <a:spLocks noGrp="1"/>
          </p:cNvSpPr>
          <p:nvPr>
            <p:ph type="sldNum" sz="quarter" idx="12"/>
          </p:nvPr>
        </p:nvSpPr>
        <p:spPr/>
        <p:txBody>
          <a:bodyPr/>
          <a:lstStyle/>
          <a:p>
            <a:fld id="{9B00EF49-7894-4F53-A8DD-F7DB3BFC5032}" type="slidenum">
              <a:rPr lang="de-DE" smtClean="0"/>
              <a:pPr/>
              <a:t>31</a:t>
            </a:fld>
            <a:endParaRPr lang="de-DE"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4"/>
          <p:cNvSpPr txBox="1"/>
          <p:nvPr/>
        </p:nvSpPr>
        <p:spPr>
          <a:xfrm>
            <a:off x="411480" y="4937759"/>
            <a:ext cx="11338560" cy="1644904"/>
          </a:xfrm>
          <a:prstGeom prst="rect">
            <a:avLst/>
          </a:prstGeom>
          <a:noFill/>
        </p:spPr>
        <p:txBody>
          <a:bodyPr vert="horz" wrap="square" lIns="0" tIns="0" rIns="0" bIns="0" rtlCol="0">
            <a:noAutofit/>
          </a:bodyPr>
          <a:lstStyle/>
          <a:p>
            <a:pPr marL="285750" indent="-285750">
              <a:spcBef>
                <a:spcPts val="1200"/>
              </a:spcBef>
              <a:buClr>
                <a:srgbClr val="004992"/>
              </a:buClr>
              <a:buFont typeface="WingDings"/>
              <a:buAutoNum type="arabicPeriod"/>
            </a:pPr>
            <a:r>
              <a:rPr lang="en-US" dirty="0">
                <a:solidFill>
                  <a:srgbClr val="004992"/>
                </a:solidFill>
              </a:rPr>
              <a:t>xU </a:t>
            </a:r>
            <a:r>
              <a:rPr lang="en-US" dirty="0" err="1">
                <a:solidFill>
                  <a:srgbClr val="004992"/>
                </a:solidFill>
              </a:rPr>
              <a:t>kdpjd</a:t>
            </a:r>
            <a:r>
              <a:rPr lang="en-US" dirty="0">
                <a:solidFill>
                  <a:srgbClr val="004992"/>
                </a:solidFill>
              </a:rPr>
              <a:t>] </a:t>
            </a:r>
            <a:r>
              <a:rPr lang="en-US" dirty="0" err="1">
                <a:solidFill>
                  <a:srgbClr val="004992"/>
                </a:solidFill>
              </a:rPr>
              <a:t>bjhiyngrpapdhy</a:t>
            </a:r>
            <a:r>
              <a:rPr lang="en-US" dirty="0">
                <a:solidFill>
                  <a:srgbClr val="004992"/>
                </a:solidFill>
              </a:rPr>
              <a:t>] </a:t>
            </a:r>
            <a:r>
              <a:rPr lang="en-US" dirty="0" err="1">
                <a:solidFill>
                  <a:srgbClr val="004992"/>
                </a:solidFill>
              </a:rPr>
              <a:t>jpir</a:t>
            </a:r>
            <a:r>
              <a:rPr lang="en-US" dirty="0">
                <a:solidFill>
                  <a:srgbClr val="004992"/>
                </a:solidFill>
              </a:rPr>
              <a:t> </a:t>
            </a:r>
            <a:r>
              <a:rPr lang="en-US" dirty="0" err="1">
                <a:solidFill>
                  <a:srgbClr val="004992"/>
                </a:solidFill>
              </a:rPr>
              <a:t>jpUg</a:t>
            </a:r>
            <a:r>
              <a:rPr lang="en-US" dirty="0">
                <a:solidFill>
                  <a:srgbClr val="004992"/>
                </a:solidFill>
              </a:rPr>
              <a:t>]gg]gl]</a:t>
            </a:r>
            <a:r>
              <a:rPr lang="en-US" dirty="0" err="1">
                <a:solidFill>
                  <a:srgbClr val="004992"/>
                </a:solidFill>
              </a:rPr>
              <a:t>ljhy</a:t>
            </a:r>
            <a:r>
              <a:rPr lang="en-US" dirty="0">
                <a:solidFill>
                  <a:srgbClr val="004992"/>
                </a:solidFill>
              </a:rPr>
              <a:t>; </a:t>
            </a:r>
            <a:r>
              <a:rPr lang="en-US" dirty="0" err="1">
                <a:solidFill>
                  <a:srgbClr val="004992"/>
                </a:solidFill>
              </a:rPr>
              <a:t>mtd</a:t>
            </a:r>
            <a:r>
              <a:rPr lang="en-US" dirty="0">
                <a:solidFill>
                  <a:srgbClr val="004992"/>
                </a:solidFill>
              </a:rPr>
              <a:t>; </a:t>
            </a:r>
            <a:r>
              <a:rPr lang="en-US" dirty="0" err="1">
                <a:solidFill>
                  <a:srgbClr val="004992"/>
                </a:solidFill>
              </a:rPr>
              <a:t>gpire;J</a:t>
            </a:r>
            <a:r>
              <a:rPr lang="en-US" dirty="0">
                <a:solidFill>
                  <a:srgbClr val="004992"/>
                </a:solidFill>
              </a:rPr>
              <a:t> </a:t>
            </a:r>
            <a:r>
              <a:rPr lang="en-US" dirty="0" err="1">
                <a:solidFill>
                  <a:srgbClr val="004992"/>
                </a:solidFill>
              </a:rPr>
              <a:t>bfhz;oUe;j</a:t>
            </a:r>
            <a:r>
              <a:rPr lang="en-US" dirty="0">
                <a:solidFill>
                  <a:srgbClr val="004992"/>
                </a:solidFill>
              </a:rPr>
              <a:t> </a:t>
            </a:r>
            <a:r>
              <a:rPr lang="en-US" dirty="0" err="1">
                <a:solidFill>
                  <a:srgbClr val="004992"/>
                </a:solidFill>
              </a:rPr>
              <a:t>nfhJik</a:t>
            </a:r>
            <a:r>
              <a:rPr lang="en-US" dirty="0">
                <a:solidFill>
                  <a:srgbClr val="004992"/>
                </a:solidFill>
              </a:rPr>
              <a:t> </a:t>
            </a:r>
            <a:r>
              <a:rPr lang="en-US" dirty="0" err="1">
                <a:solidFill>
                  <a:srgbClr val="004992"/>
                </a:solidFill>
              </a:rPr>
              <a:t>kht</a:t>
            </a:r>
            <a:r>
              <a:rPr lang="en-US" dirty="0">
                <a:solidFill>
                  <a:srgbClr val="004992"/>
                </a:solidFill>
              </a:rPr>
              <a:t>[ </a:t>
            </a:r>
            <a:r>
              <a:rPr lang="en-US" dirty="0" err="1">
                <a:solidFill>
                  <a:srgbClr val="004992"/>
                </a:solidFill>
              </a:rPr>
              <a:t>mtd</a:t>
            </a:r>
            <a:r>
              <a:rPr lang="en-US" dirty="0">
                <a:solidFill>
                  <a:srgbClr val="004992"/>
                </a:solidFill>
              </a:rPr>
              <a:t>; </a:t>
            </a:r>
            <a:r>
              <a:rPr lang="en-US" dirty="0" err="1">
                <a:solidFill>
                  <a:srgbClr val="004992"/>
                </a:solidFill>
              </a:rPr>
              <a:t>jiyapy</a:t>
            </a:r>
            <a:r>
              <a:rPr lang="en-US" dirty="0">
                <a:solidFill>
                  <a:srgbClr val="004992"/>
                </a:solidFill>
              </a:rPr>
              <a:t>; </a:t>
            </a:r>
            <a:r>
              <a:rPr lang="en-US" dirty="0" err="1">
                <a:solidFill>
                  <a:srgbClr val="004992"/>
                </a:solidFill>
              </a:rPr>
              <a:t>tpGe;Jtpl</a:t>
            </a:r>
            <a:r>
              <a:rPr lang="en-US" dirty="0">
                <a:solidFill>
                  <a:srgbClr val="004992"/>
                </a:solidFill>
              </a:rPr>
              <a:t>]</a:t>
            </a:r>
            <a:r>
              <a:rPr lang="en-US" dirty="0" err="1">
                <a:solidFill>
                  <a:srgbClr val="004992"/>
                </a:solidFill>
              </a:rPr>
              <a:t>lJ</a:t>
            </a:r>
            <a:r>
              <a:rPr lang="en-US" dirty="0">
                <a:solidFill>
                  <a:srgbClr val="004992"/>
                </a:solidFill>
                <a:latin typeface="Calibri Light"/>
                <a:ea typeface="Verdana" panose="020B0604030504040204" pitchFamily="34" charset="0"/>
                <a:cs typeface="Verdana" panose="020B0604030504040204" pitchFamily="34" charset="0"/>
              </a:rPr>
              <a:t>.</a:t>
            </a:r>
            <a:r>
              <a:rPr lang="en-US" dirty="0">
                <a:solidFill>
                  <a:srgbClr val="004992"/>
                </a:solidFill>
              </a:rPr>
              <a:t> </a:t>
            </a:r>
            <a:endParaRPr lang="en-IN" dirty="0">
              <a:solidFill>
                <a:srgbClr val="004992"/>
              </a:solidFill>
            </a:endParaRPr>
          </a:p>
          <a:p>
            <a:pPr marL="285750" indent="-285750">
              <a:spcBef>
                <a:spcPts val="1200"/>
              </a:spcBef>
              <a:buClr>
                <a:srgbClr val="333333"/>
              </a:buClr>
              <a:buFont typeface="WingDings"/>
              <a:buAutoNum type="arabicPeriod"/>
            </a:pPr>
            <a:r>
              <a:rPr lang="en-US" dirty="0"/>
              <a:t>xU </a:t>
            </a:r>
            <a:r>
              <a:rPr lang="en-US" dirty="0" err="1"/>
              <a:t>ntw;W</a:t>
            </a:r>
            <a:r>
              <a:rPr lang="en-US" dirty="0"/>
              <a:t> </a:t>
            </a:r>
            <a:r>
              <a:rPr lang="en-US" dirty="0" err="1"/>
              <a:t>fpuf</a:t>
            </a:r>
            <a:r>
              <a:rPr lang="en-US" dirty="0"/>
              <a:t> </a:t>
            </a:r>
            <a:r>
              <a:rPr lang="en-US" dirty="0" err="1"/>
              <a:t>caphpdk</a:t>
            </a:r>
            <a:r>
              <a:rPr lang="en-US" dirty="0"/>
              <a:t>; </a:t>
            </a:r>
            <a:r>
              <a:rPr lang="en-US" dirty="0" err="1"/>
              <a:t>mtd</a:t>
            </a:r>
            <a:r>
              <a:rPr lang="en-US" dirty="0"/>
              <a:t>; </a:t>
            </a:r>
            <a:r>
              <a:rPr lang="en-US" dirty="0" err="1"/>
              <a:t>jiyapy</a:t>
            </a:r>
            <a:r>
              <a:rPr lang="en-US" dirty="0"/>
              <a:t>; </a:t>
            </a:r>
            <a:r>
              <a:rPr lang="en-US" dirty="0" err="1"/>
              <a:t>jiu</a:t>
            </a:r>
            <a:r>
              <a:rPr lang="en-US" dirty="0"/>
              <a:t> ,w';</a:t>
            </a:r>
            <a:r>
              <a:rPr lang="en-US" dirty="0" err="1"/>
              <a:t>fp</a:t>
            </a:r>
            <a:r>
              <a:rPr lang="en-US" dirty="0"/>
              <a:t> </a:t>
            </a:r>
            <a:r>
              <a:rPr lang="en-US" dirty="0" err="1"/>
              <a:t>tpl</a:t>
            </a:r>
            <a:r>
              <a:rPr lang="en-US" dirty="0"/>
              <a:t>]</a:t>
            </a:r>
            <a:r>
              <a:rPr lang="en-US" dirty="0" err="1"/>
              <a:t>ljhy</a:t>
            </a:r>
            <a:r>
              <a:rPr lang="en-US" dirty="0"/>
              <a:t>; </a:t>
            </a:r>
            <a:r>
              <a:rPr lang="en-US" dirty="0" err="1"/>
              <a:t>cjtpf</a:t>
            </a:r>
            <a:r>
              <a:rPr lang="en-US" dirty="0"/>
              <a:t>]F </a:t>
            </a:r>
            <a:r>
              <a:rPr lang="en-US" dirty="0" err="1"/>
              <a:t>miHf;fpwhd</a:t>
            </a:r>
            <a:r>
              <a:rPr lang="en-US" dirty="0"/>
              <a:t>]</a:t>
            </a:r>
            <a:r>
              <a:rPr lang="en-US" dirty="0">
                <a:latin typeface="Calibri Light"/>
                <a:ea typeface="Verdana" panose="020B0604030504040204" pitchFamily="34" charset="0"/>
                <a:cs typeface="Verdana" panose="020B0604030504040204" pitchFamily="34" charset="0"/>
              </a:rPr>
              <a:t>.</a:t>
            </a:r>
            <a:r>
              <a:rPr lang="en-US" dirty="0"/>
              <a:t> </a:t>
            </a:r>
            <a:endParaRPr lang="en-IN" dirty="0"/>
          </a:p>
          <a:p>
            <a:pPr marL="285750" indent="-285750">
              <a:spcBef>
                <a:spcPts val="1200"/>
              </a:spcBef>
              <a:buClr>
                <a:srgbClr val="333333"/>
              </a:buClr>
              <a:buFont typeface="WingDings"/>
              <a:buAutoNum type="arabicPeriod"/>
            </a:pPr>
            <a:r>
              <a:rPr lang="en-US" dirty="0"/>
              <a:t>xU </a:t>
            </a:r>
            <a:r>
              <a:rPr lang="en-US" dirty="0" err="1"/>
              <a:t>kdpjd</a:t>
            </a:r>
            <a:r>
              <a:rPr lang="en-US" dirty="0"/>
              <a:t>] </a:t>
            </a:r>
            <a:r>
              <a:rPr lang="en-US" dirty="0" err="1"/>
              <a:t>ntof;ifahd</a:t>
            </a:r>
            <a:r>
              <a:rPr lang="en-US" dirty="0"/>
              <a:t> </a:t>
            </a:r>
            <a:r>
              <a:rPr lang="en-US" dirty="0" err="1"/>
              <a:t>bjhg;gp</a:t>
            </a:r>
            <a:r>
              <a:rPr lang="en-US" dirty="0"/>
              <a:t> </a:t>
            </a:r>
            <a:r>
              <a:rPr lang="en-US" dirty="0" err="1"/>
              <a:t>mzpe;J</a:t>
            </a:r>
            <a:r>
              <a:rPr lang="en-US" dirty="0">
                <a:latin typeface="Calibri Light"/>
                <a:ea typeface="Verdana" panose="020B0604030504040204" pitchFamily="34" charset="0"/>
                <a:cs typeface="Verdana" panose="020B0604030504040204" pitchFamily="34" charset="0"/>
              </a:rPr>
              <a:t>,</a:t>
            </a:r>
            <a:r>
              <a:rPr lang="en-US" dirty="0">
                <a:latin typeface="Calibri Light"/>
                <a:cs typeface="Times New Roman" pitchFamily="18" charset="0"/>
              </a:rPr>
              <a:t> </a:t>
            </a:r>
            <a:r>
              <a:rPr lang="en-US" dirty="0" err="1"/>
              <a:t>bgz;iz</a:t>
            </a:r>
            <a:r>
              <a:rPr lang="en-US" dirty="0"/>
              <a:t> </a:t>
            </a:r>
            <a:r>
              <a:rPr lang="en-US" dirty="0" err="1"/>
              <a:t>rphpf;f</a:t>
            </a:r>
            <a:r>
              <a:rPr lang="en-US" dirty="0"/>
              <a:t> </a:t>
            </a:r>
            <a:r>
              <a:rPr lang="en-US" dirty="0" err="1"/>
              <a:t>itf;f</a:t>
            </a:r>
            <a:r>
              <a:rPr lang="en-US" dirty="0"/>
              <a:t> </a:t>
            </a:r>
            <a:r>
              <a:rPr lang="en-US" dirty="0" err="1"/>
              <a:t>Kaw;rp</a:t>
            </a:r>
            <a:r>
              <a:rPr lang="en-US" dirty="0"/>
              <a:t> </a:t>
            </a:r>
            <a:r>
              <a:rPr lang="en-US" dirty="0" err="1"/>
              <a:t>bra;fpwhd</a:t>
            </a:r>
            <a:r>
              <a:rPr lang="en-US" dirty="0"/>
              <a:t>]</a:t>
            </a:r>
            <a:r>
              <a:rPr lang="en-US" dirty="0">
                <a:latin typeface="Calibri Light"/>
                <a:ea typeface="Verdana" panose="020B0604030504040204" pitchFamily="34" charset="0"/>
                <a:cs typeface="Verdana" panose="020B0604030504040204" pitchFamily="34" charset="0"/>
              </a:rPr>
              <a:t>.</a:t>
            </a:r>
            <a:endParaRPr lang="en-IN" dirty="0">
              <a:latin typeface="Calibri Light"/>
              <a:ea typeface="Verdana" panose="020B0604030504040204" pitchFamily="34" charset="0"/>
              <a:cs typeface="Verdana" panose="020B0604030504040204" pitchFamily="34" charset="0"/>
            </a:endParaRPr>
          </a:p>
          <a:p>
            <a:pPr marL="285750" indent="-285750">
              <a:spcBef>
                <a:spcPts val="1200"/>
              </a:spcBef>
              <a:buClr>
                <a:srgbClr val="333333"/>
              </a:buClr>
              <a:buFont typeface="WingDings"/>
              <a:buAutoNum type="arabicPeriod"/>
            </a:pPr>
            <a:r>
              <a:rPr lang="en-US" dirty="0"/>
              <a:t>xU </a:t>
            </a:r>
            <a:r>
              <a:rPr lang="en-US" dirty="0" err="1"/>
              <a:t>kdpjd</a:t>
            </a:r>
            <a:r>
              <a:rPr lang="en-US" dirty="0"/>
              <a:t>; </a:t>
            </a:r>
            <a:r>
              <a:rPr lang="en-US" dirty="0" err="1"/>
              <a:t>rg</a:t>
            </a:r>
            <a:r>
              <a:rPr lang="en-US" dirty="0"/>
              <a:t>]</a:t>
            </a:r>
            <a:r>
              <a:rPr lang="en-US" dirty="0" err="1"/>
              <a:t>ghj;jp</a:t>
            </a:r>
            <a:r>
              <a:rPr lang="en-US" dirty="0"/>
              <a:t> </a:t>
            </a:r>
            <a:r>
              <a:rPr lang="en-US" dirty="0" err="1"/>
              <a:t>bra;Kiwia</a:t>
            </a:r>
            <a:r>
              <a:rPr lang="en-US" dirty="0"/>
              <a:t> </a:t>
            </a:r>
            <a:r>
              <a:rPr lang="en-US" dirty="0" err="1"/>
              <a:t>kwe;Jtpl</a:t>
            </a:r>
            <a:r>
              <a:rPr lang="en-US" dirty="0"/>
              <a:t>]</a:t>
            </a:r>
            <a:r>
              <a:rPr lang="en-US" dirty="0" err="1"/>
              <a:t>ljhy</a:t>
            </a:r>
            <a:r>
              <a:rPr lang="en-US" dirty="0"/>
              <a:t>; </a:t>
            </a:r>
            <a:r>
              <a:rPr lang="en-US" dirty="0" err="1"/>
              <a:t>mtdJ</a:t>
            </a:r>
            <a:r>
              <a:rPr lang="en-US" dirty="0"/>
              <a:t> </a:t>
            </a:r>
            <a:r>
              <a:rPr lang="en-US" dirty="0" err="1"/>
              <a:t>jhahiu</a:t>
            </a:r>
            <a:r>
              <a:rPr lang="en-US" dirty="0"/>
              <a:t> </a:t>
            </a:r>
            <a:r>
              <a:rPr lang="en-US" dirty="0" err="1"/>
              <a:t>cjtpf;F</a:t>
            </a:r>
            <a:r>
              <a:rPr lang="en-US" dirty="0"/>
              <a:t> </a:t>
            </a:r>
            <a:r>
              <a:rPr lang="en-US" dirty="0" err="1"/>
              <a:t>miHf;fpwhd</a:t>
            </a:r>
            <a:r>
              <a:rPr lang="en-US" dirty="0"/>
              <a:t>;</a:t>
            </a:r>
            <a:r>
              <a:rPr lang="en-US" dirty="0">
                <a:latin typeface="Calibri Light"/>
                <a:ea typeface="Verdana" panose="020B0604030504040204" pitchFamily="34" charset="0"/>
                <a:cs typeface="Verdana" panose="020B0604030504040204" pitchFamily="34" charset="0"/>
              </a:rPr>
              <a:t>.</a:t>
            </a:r>
            <a:endParaRPr lang="en-IN" dirty="0">
              <a:latin typeface="Calibri Light"/>
              <a:ea typeface="Verdana" panose="020B0604030504040204" pitchFamily="34" charset="0"/>
              <a:cs typeface="Verdana" panose="020B0604030504040204" pitchFamily="34" charset="0"/>
            </a:endParaRPr>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5"/>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56"/>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57"/>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232801"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232801"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7003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2328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16030"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16030"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2540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160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71599" y="4319016"/>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671599" y="2100072"/>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8365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6715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Footer Placeholder 31"/>
          <p:cNvSpPr>
            <a:spLocks noGrp="1"/>
          </p:cNvSpPr>
          <p:nvPr>
            <p:ph type="ftr" sz="quarter" idx="11"/>
          </p:nvPr>
        </p:nvSpPr>
        <p:spPr/>
        <p:txBody>
          <a:bodyPr/>
          <a:lstStyle/>
          <a:p>
            <a:r>
              <a:rPr lang="de-DE"/>
              <a:t>kl]lhfhf]dpot] gapw]r]rp 3 – khWk; ek;gpf;iffs</a:t>
            </a:r>
            <a:endParaRPr lang="de-DE" dirty="0"/>
          </a:p>
        </p:txBody>
      </p:sp>
      <p:sp>
        <p:nvSpPr>
          <p:cNvPr id="33" name="Slide Number Placeholder 32"/>
          <p:cNvSpPr>
            <a:spLocks noGrp="1"/>
          </p:cNvSpPr>
          <p:nvPr>
            <p:ph type="sldNum" sz="quarter" idx="12"/>
          </p:nvPr>
        </p:nvSpPr>
        <p:spPr/>
        <p:txBody>
          <a:bodyPr/>
          <a:lstStyle/>
          <a:p>
            <a:fld id="{9B00EF49-7894-4F53-A8DD-F7DB3BFC5032}" type="slidenum">
              <a:rPr lang="de-DE" smtClean="0"/>
              <a:pPr/>
              <a:t>32</a:t>
            </a:fld>
            <a:endParaRPr lang="de-DE"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6944475" y="3759201"/>
            <a:ext cx="165110" cy="538609"/>
          </a:xfrm>
          <a:prstGeom prst="rect">
            <a:avLst/>
          </a:prstGeom>
          <a:noFill/>
        </p:spPr>
        <p:txBody>
          <a:bodyPr vert="horz" wrap="none" lIns="0" tIns="0" rIns="0" bIns="0" rtlCol="0">
            <a:noAutofit/>
          </a:bodyPr>
          <a:lstStyle/>
          <a:p>
            <a:pPr>
              <a:lnSpc>
                <a:spcPts val="2070"/>
              </a:lnSpc>
            </a:pPr>
            <a:r>
              <a:rPr lang="en-CA" sz="1810" b="1">
                <a:solidFill>
                  <a:srgbClr val="333333"/>
                </a:solidFill>
                <a:latin typeface="Calibri Light"/>
                <a:ea typeface="Verdana" panose="020B0604030504040204" pitchFamily="34" charset="0"/>
                <a:cs typeface="Verdana" panose="020B0604030504040204" pitchFamily="34" charset="0"/>
              </a:rPr>
              <a:t>3</a:t>
            </a:r>
            <a:endParaRPr lang="en-CA" sz="1810" b="1" dirty="0">
              <a:solidFill>
                <a:srgbClr val="333333"/>
              </a:solidFill>
              <a:latin typeface="Calibri Light"/>
              <a:ea typeface="Verdana" panose="020B0604030504040204" pitchFamily="34" charset="0"/>
              <a:cs typeface="Verdana" panose="020B0604030504040204" pitchFamily="34" charset="0"/>
            </a:endParaRPr>
          </a:p>
        </p:txBody>
      </p:sp>
      <p:sp>
        <p:nvSpPr>
          <p:cNvPr id="4" name="TextBox 4"/>
          <p:cNvSpPr txBox="1"/>
          <p:nvPr/>
        </p:nvSpPr>
        <p:spPr>
          <a:xfrm>
            <a:off x="408955" y="4937760"/>
            <a:ext cx="11376000" cy="1644904"/>
          </a:xfrm>
          <a:prstGeom prst="rect">
            <a:avLst/>
          </a:prstGeom>
          <a:noFill/>
        </p:spPr>
        <p:txBody>
          <a:bodyPr vert="horz" wrap="square" lIns="0" tIns="0" rIns="0" bIns="0" rtlCol="0">
            <a:noAutofit/>
          </a:bodyPr>
          <a:lstStyle/>
          <a:p>
            <a:pPr marL="285750" indent="-285750">
              <a:spcBef>
                <a:spcPts val="1200"/>
              </a:spcBef>
              <a:buClr>
                <a:srgbClr val="333333"/>
              </a:buClr>
              <a:buFont typeface="WingDings"/>
              <a:buAutoNum type="arabicPeriod"/>
            </a:pPr>
            <a:r>
              <a:rPr lang="en-US" dirty="0" err="1">
                <a:solidFill>
                  <a:srgbClr val="333333"/>
                </a:solidFill>
                <a:latin typeface="Tamil-Aiswarya"/>
              </a:rPr>
              <a:t>murpay</a:t>
            </a:r>
            <a:r>
              <a:rPr lang="en-US" dirty="0">
                <a:solidFill>
                  <a:srgbClr val="333333"/>
                </a:solidFill>
                <a:latin typeface="Tamil-Aiswarya"/>
              </a:rPr>
              <a:t>]</a:t>
            </a:r>
            <a:r>
              <a:rPr lang="en-US" dirty="0" err="1">
                <a:solidFill>
                  <a:srgbClr val="333333"/>
                </a:solidFill>
                <a:latin typeface="Tamil-Aiswarya"/>
              </a:rPr>
              <a:t>thjp</a:t>
            </a:r>
            <a:r>
              <a:rPr lang="en-US" dirty="0">
                <a:solidFill>
                  <a:srgbClr val="333333"/>
                </a:solidFill>
                <a:latin typeface="Tamil-Aiswarya"/>
              </a:rPr>
              <a:t> </a:t>
            </a:r>
            <a:r>
              <a:rPr lang="en-US" dirty="0" err="1">
                <a:solidFill>
                  <a:srgbClr val="333333"/>
                </a:solidFill>
                <a:latin typeface="Tamil-Aiswarya"/>
              </a:rPr>
              <a:t>gpd;j</a:t>
            </a:r>
            <a:r>
              <a:rPr lang="en-US" dirty="0">
                <a:solidFill>
                  <a:srgbClr val="333333"/>
                </a:solidFill>
                <a:latin typeface="Tamil-Aiswarya"/>
              </a:rPr>
              <a:t>';</a:t>
            </a:r>
            <a:r>
              <a:rPr lang="en-US" dirty="0" err="1">
                <a:solidFill>
                  <a:srgbClr val="333333"/>
                </a:solidFill>
                <a:latin typeface="Tamil-Aiswarya"/>
              </a:rPr>
              <a:t>fpa</a:t>
            </a:r>
            <a:r>
              <a:rPr lang="en-US" dirty="0">
                <a:solidFill>
                  <a:srgbClr val="333333"/>
                </a:solidFill>
                <a:latin typeface="Tamil-Aiswarya"/>
              </a:rPr>
              <a:t> </a:t>
            </a:r>
            <a:r>
              <a:rPr lang="en-US" dirty="0" err="1">
                <a:solidFill>
                  <a:srgbClr val="333333"/>
                </a:solidFill>
                <a:latin typeface="Tamil-Aiswarya"/>
              </a:rPr>
              <a:t>kf;fSf;F</a:t>
            </a:r>
            <a:r>
              <a:rPr lang="en-US" dirty="0">
                <a:solidFill>
                  <a:srgbClr val="333333"/>
                </a:solidFill>
                <a:latin typeface="Tamil-Aiswarya"/>
              </a:rPr>
              <a:t> </a:t>
            </a:r>
            <a:r>
              <a:rPr lang="en-US" dirty="0" err="1">
                <a:solidFill>
                  <a:srgbClr val="333333"/>
                </a:solidFill>
                <a:latin typeface="Tamil-Aiswarya"/>
              </a:rPr>
              <a:t>cjt</a:t>
            </a:r>
            <a:r>
              <a:rPr lang="en-US" dirty="0">
                <a:solidFill>
                  <a:srgbClr val="333333"/>
                </a:solidFill>
                <a:latin typeface="Tamil-Aiswarya"/>
              </a:rPr>
              <a:t>[</a:t>
            </a:r>
            <a:r>
              <a:rPr lang="en-US" dirty="0" err="1">
                <a:solidFill>
                  <a:srgbClr val="333333"/>
                </a:solidFill>
                <a:latin typeface="Tamil-Aiswarya"/>
              </a:rPr>
              <a:t>fpwhh</a:t>
            </a:r>
            <a:r>
              <a:rPr lang="en-US" dirty="0">
                <a:solidFill>
                  <a:srgbClr val="333333"/>
                </a:solidFill>
                <a:latin typeface="Tamil-Aiswarya"/>
              </a:rPr>
              <a:t>]</a:t>
            </a:r>
            <a:r>
              <a:rPr lang="en-US" dirty="0">
                <a:solidFill>
                  <a:srgbClr val="333333"/>
                </a:solidFill>
                <a:latin typeface="Tamil-Aiswarya"/>
                <a:ea typeface="Verdana" panose="020B0604030504040204" pitchFamily="34" charset="0"/>
                <a:cs typeface="Verdana" panose="020B0604030504040204" pitchFamily="34" charset="0"/>
              </a:rPr>
              <a:t>.</a:t>
            </a:r>
            <a:endParaRPr lang="en-IN" dirty="0">
              <a:solidFill>
                <a:srgbClr val="333333"/>
              </a:solidFill>
              <a:latin typeface="Tamil-Aiswarya"/>
              <a:ea typeface="Verdana" panose="020B0604030504040204" pitchFamily="34" charset="0"/>
              <a:cs typeface="Verdana" panose="020B0604030504040204" pitchFamily="34" charset="0"/>
            </a:endParaRPr>
          </a:p>
          <a:p>
            <a:pPr marL="285750" indent="-285750">
              <a:spcBef>
                <a:spcPts val="1200"/>
              </a:spcBef>
              <a:buClr>
                <a:srgbClr val="333333"/>
              </a:buClr>
              <a:buFont typeface="WingDings"/>
              <a:buAutoNum type="arabicPeriod"/>
            </a:pPr>
            <a:r>
              <a:rPr lang="en-US" dirty="0" err="1">
                <a:solidFill>
                  <a:srgbClr val="333333"/>
                </a:solidFill>
                <a:latin typeface="Tamil-Aiswarya"/>
              </a:rPr>
              <a:t>fk;a</a:t>
            </a:r>
            <a:r>
              <a:rPr lang="en-US" dirty="0">
                <a:solidFill>
                  <a:srgbClr val="333333"/>
                </a:solidFill>
                <a:latin typeface="Tamil-Aiswarya"/>
              </a:rPr>
              <a:t>{</a:t>
            </a:r>
            <a:r>
              <a:rPr lang="en-US" dirty="0" err="1">
                <a:solidFill>
                  <a:srgbClr val="333333"/>
                </a:solidFill>
                <a:latin typeface="Tamil-Aiswarya"/>
              </a:rPr>
              <a:t>dp</a:t>
            </a:r>
            <a:r>
              <a:rPr lang="en-US" dirty="0">
                <a:solidFill>
                  <a:srgbClr val="333333"/>
                </a:solidFill>
                <a:latin typeface="Tamil-Aiswarya"/>
              </a:rPr>
              <a:t>!;l; </a:t>
            </a:r>
            <a:r>
              <a:rPr lang="en-US" dirty="0" err="1">
                <a:solidFill>
                  <a:srgbClr val="333333"/>
                </a:solidFill>
                <a:latin typeface="Tamil-Aiswarya"/>
              </a:rPr>
              <a:t>murpay;thjp</a:t>
            </a:r>
            <a:r>
              <a:rPr lang="en-US" dirty="0">
                <a:solidFill>
                  <a:srgbClr val="333333"/>
                </a:solidFill>
                <a:latin typeface="Tamil-Aiswarya"/>
              </a:rPr>
              <a:t> </a:t>
            </a:r>
            <a:r>
              <a:rPr lang="en-US" dirty="0" err="1">
                <a:solidFill>
                  <a:srgbClr val="333333"/>
                </a:solidFill>
                <a:latin typeface="Tamil-Aiswarya"/>
              </a:rPr>
              <a:t>bjhHpyhsh</a:t>
            </a:r>
            <a:r>
              <a:rPr lang="en-US" dirty="0">
                <a:solidFill>
                  <a:srgbClr val="333333"/>
                </a:solidFill>
                <a:latin typeface="Tamil-Aiswarya"/>
              </a:rPr>
              <a:t>]</a:t>
            </a:r>
            <a:r>
              <a:rPr lang="en-US" dirty="0" err="1">
                <a:solidFill>
                  <a:srgbClr val="333333"/>
                </a:solidFill>
                <a:latin typeface="Tamil-Aiswarya"/>
              </a:rPr>
              <a:t>fis</a:t>
            </a:r>
            <a:r>
              <a:rPr lang="en-US" dirty="0">
                <a:solidFill>
                  <a:srgbClr val="333333"/>
                </a:solidFill>
                <a:latin typeface="Tamil-Aiswarya"/>
              </a:rPr>
              <a:t> </a:t>
            </a:r>
            <a:r>
              <a:rPr lang="en-US" dirty="0" err="1">
                <a:solidFill>
                  <a:srgbClr val="333333"/>
                </a:solidFill>
                <a:latin typeface="Tamil-Aiswarya"/>
              </a:rPr>
              <a:t>fodkhf</a:t>
            </a:r>
            <a:r>
              <a:rPr lang="en-US" dirty="0">
                <a:solidFill>
                  <a:srgbClr val="333333"/>
                </a:solidFill>
                <a:latin typeface="Tamil-Aiswarya"/>
              </a:rPr>
              <a:t> </a:t>
            </a:r>
            <a:r>
              <a:rPr lang="en-US" dirty="0" err="1">
                <a:solidFill>
                  <a:srgbClr val="333333"/>
                </a:solidFill>
                <a:latin typeface="Tamil-Aiswarya"/>
              </a:rPr>
              <a:t>ntiy</a:t>
            </a:r>
            <a:r>
              <a:rPr lang="en-US" dirty="0">
                <a:solidFill>
                  <a:srgbClr val="333333"/>
                </a:solidFill>
                <a:latin typeface="Tamil-Aiswarya"/>
              </a:rPr>
              <a:t> bra;a </a:t>
            </a:r>
            <a:r>
              <a:rPr lang="en-US" dirty="0" err="1">
                <a:solidFill>
                  <a:srgbClr val="333333"/>
                </a:solidFill>
                <a:latin typeface="Tamil-Aiswarya"/>
              </a:rPr>
              <a:t>Cf;Ftpf;fpwhh</a:t>
            </a:r>
            <a:r>
              <a:rPr lang="en-US" dirty="0">
                <a:solidFill>
                  <a:srgbClr val="333333"/>
                </a:solidFill>
                <a:latin typeface="Tamil-Aiswarya"/>
              </a:rPr>
              <a:t>]</a:t>
            </a:r>
            <a:r>
              <a:rPr lang="en-US" dirty="0">
                <a:solidFill>
                  <a:srgbClr val="333333"/>
                </a:solidFill>
                <a:latin typeface="Tamil-Aiswarya"/>
                <a:ea typeface="Verdana" panose="020B0604030504040204" pitchFamily="34" charset="0"/>
                <a:cs typeface="Verdana" panose="020B0604030504040204" pitchFamily="34" charset="0"/>
              </a:rPr>
              <a:t>.</a:t>
            </a:r>
            <a:r>
              <a:rPr lang="en-US" dirty="0">
                <a:solidFill>
                  <a:srgbClr val="333333"/>
                </a:solidFill>
                <a:latin typeface="Tamil-Aiswarya"/>
              </a:rPr>
              <a:t> </a:t>
            </a:r>
            <a:endParaRPr lang="en-IN" dirty="0">
              <a:solidFill>
                <a:srgbClr val="333333"/>
              </a:solidFill>
              <a:latin typeface="Tamil-Aiswarya"/>
            </a:endParaRPr>
          </a:p>
          <a:p>
            <a:pPr marL="285750" indent="-285750">
              <a:spcBef>
                <a:spcPts val="1200"/>
              </a:spcBef>
              <a:buClr>
                <a:srgbClr val="333333"/>
              </a:buClr>
              <a:buFont typeface="WingDings"/>
              <a:buAutoNum type="arabicPeriod"/>
            </a:pPr>
            <a:r>
              <a:rPr lang="en-US" dirty="0">
                <a:solidFill>
                  <a:srgbClr val="333333"/>
                </a:solidFill>
                <a:latin typeface="Tamil-Aiswarya"/>
              </a:rPr>
              <a:t>xU </a:t>
            </a:r>
            <a:r>
              <a:rPr lang="en-US" dirty="0" err="1">
                <a:solidFill>
                  <a:srgbClr val="333333"/>
                </a:solidFill>
                <a:latin typeface="Tamil-Aiswarya"/>
              </a:rPr>
              <a:t>kj</a:t>
            </a:r>
            <a:r>
              <a:rPr lang="en-US" dirty="0">
                <a:solidFill>
                  <a:srgbClr val="333333"/>
                </a:solidFill>
                <a:latin typeface="Tamil-Aiswarya"/>
              </a:rPr>
              <a:t> </a:t>
            </a:r>
            <a:r>
              <a:rPr lang="en-US" dirty="0" err="1">
                <a:solidFill>
                  <a:srgbClr val="333333"/>
                </a:solidFill>
                <a:latin typeface="Tamil-Aiswarya"/>
              </a:rPr>
              <a:t>nghjfh</a:t>
            </a:r>
            <a:r>
              <a:rPr lang="en-US" dirty="0">
                <a:solidFill>
                  <a:srgbClr val="333333"/>
                </a:solidFill>
                <a:latin typeface="Tamil-Aiswarya"/>
              </a:rPr>
              <a:t>] </a:t>
            </a:r>
            <a:r>
              <a:rPr lang="en-US" dirty="0" err="1">
                <a:solidFill>
                  <a:srgbClr val="333333"/>
                </a:solidFill>
                <a:latin typeface="Tamil-Aiswarya"/>
              </a:rPr>
              <a:t>cyfj;jpd</a:t>
            </a:r>
            <a:r>
              <a:rPr lang="en-US" dirty="0">
                <a:solidFill>
                  <a:srgbClr val="333333"/>
                </a:solidFill>
                <a:latin typeface="Tamil-Aiswarya"/>
              </a:rPr>
              <a:t>; </a:t>
            </a:r>
            <a:r>
              <a:rPr lang="en-US" dirty="0" err="1">
                <a:solidFill>
                  <a:srgbClr val="333333"/>
                </a:solidFill>
                <a:latin typeface="Tamil-Aiswarya"/>
              </a:rPr>
              <a:t>Koitg</a:t>
            </a:r>
            <a:r>
              <a:rPr lang="en-US" dirty="0">
                <a:solidFill>
                  <a:srgbClr val="333333"/>
                </a:solidFill>
                <a:latin typeface="Tamil-Aiswarya"/>
              </a:rPr>
              <a:t>]</a:t>
            </a:r>
            <a:r>
              <a:rPr lang="en-US" dirty="0" err="1">
                <a:solidFill>
                  <a:srgbClr val="333333"/>
                </a:solidFill>
                <a:latin typeface="Tamil-Aiswarya"/>
              </a:rPr>
              <a:t>gw;wp</a:t>
            </a:r>
            <a:r>
              <a:rPr lang="en-US" dirty="0">
                <a:solidFill>
                  <a:srgbClr val="333333"/>
                </a:solidFill>
                <a:latin typeface="Tamil-Aiswarya"/>
              </a:rPr>
              <a:t> </a:t>
            </a:r>
            <a:r>
              <a:rPr lang="en-US" dirty="0" err="1">
                <a:solidFill>
                  <a:srgbClr val="333333"/>
                </a:solidFill>
                <a:latin typeface="Tamil-Aiswarya"/>
              </a:rPr>
              <a:t>btspg</a:t>
            </a:r>
            <a:r>
              <a:rPr lang="en-US" dirty="0">
                <a:solidFill>
                  <a:srgbClr val="333333"/>
                </a:solidFill>
                <a:latin typeface="Tamil-Aiswarya"/>
              </a:rPr>
              <a:t>]</a:t>
            </a:r>
            <a:r>
              <a:rPr lang="en-US" dirty="0" err="1">
                <a:solidFill>
                  <a:srgbClr val="333333"/>
                </a:solidFill>
                <a:latin typeface="Tamil-Aiswarya"/>
              </a:rPr>
              <a:t>gilahf</a:t>
            </a:r>
            <a:r>
              <a:rPr lang="en-US" dirty="0">
                <a:solidFill>
                  <a:srgbClr val="333333"/>
                </a:solidFill>
                <a:latin typeface="Tamil-Aiswarya"/>
              </a:rPr>
              <a:t> </a:t>
            </a:r>
            <a:r>
              <a:rPr lang="en-US" dirty="0" err="1">
                <a:solidFill>
                  <a:srgbClr val="333333"/>
                </a:solidFill>
                <a:latin typeface="Tamil-Aiswarya"/>
              </a:rPr>
              <a:t>bjhptpj;Jf</a:t>
            </a:r>
            <a:r>
              <a:rPr lang="en-US" dirty="0">
                <a:solidFill>
                  <a:srgbClr val="333333"/>
                </a:solidFill>
                <a:latin typeface="Tamil-Aiswarya"/>
              </a:rPr>
              <a:t>; </a:t>
            </a:r>
            <a:r>
              <a:rPr lang="en-US" dirty="0" err="1">
                <a:solidFill>
                  <a:srgbClr val="333333"/>
                </a:solidFill>
                <a:latin typeface="Tamil-Aiswarya"/>
              </a:rPr>
              <a:t>bfhz;oUf;fpwhh</a:t>
            </a:r>
            <a:r>
              <a:rPr lang="en-US" dirty="0">
                <a:solidFill>
                  <a:srgbClr val="333333"/>
                </a:solidFill>
                <a:latin typeface="Tamil-Aiswarya"/>
              </a:rPr>
              <a:t>]</a:t>
            </a:r>
            <a:r>
              <a:rPr lang="en-US" dirty="0">
                <a:solidFill>
                  <a:srgbClr val="333333"/>
                </a:solidFill>
                <a:latin typeface="Tamil-Aiswarya"/>
                <a:ea typeface="Verdana" panose="020B0604030504040204" pitchFamily="34" charset="0"/>
                <a:cs typeface="Verdana" panose="020B0604030504040204" pitchFamily="34" charset="0"/>
              </a:rPr>
              <a:t>.</a:t>
            </a:r>
            <a:r>
              <a:rPr lang="en-US" dirty="0">
                <a:solidFill>
                  <a:srgbClr val="333333"/>
                </a:solidFill>
                <a:latin typeface="Tamil-Aiswarya"/>
              </a:rPr>
              <a:t> </a:t>
            </a:r>
            <a:endParaRPr lang="en-IN" dirty="0">
              <a:solidFill>
                <a:srgbClr val="333333"/>
              </a:solidFill>
              <a:latin typeface="Tamil-Aiswarya"/>
            </a:endParaRPr>
          </a:p>
          <a:p>
            <a:pPr marL="285750" indent="-285750">
              <a:spcBef>
                <a:spcPts val="1200"/>
              </a:spcBef>
              <a:buClr>
                <a:srgbClr val="333333"/>
              </a:buClr>
              <a:buFont typeface="WingDings"/>
              <a:buAutoNum type="arabicPeriod"/>
            </a:pPr>
            <a:r>
              <a:rPr lang="en-US" dirty="0" err="1">
                <a:solidFill>
                  <a:srgbClr val="333333"/>
                </a:solidFill>
                <a:latin typeface="Tamil-Aiswarya"/>
              </a:rPr>
              <a:t>Kjyhsp</a:t>
            </a:r>
            <a:r>
              <a:rPr lang="en-US" dirty="0">
                <a:solidFill>
                  <a:srgbClr val="333333"/>
                </a:solidFill>
                <a:latin typeface="Tamil-Aiswarya"/>
              </a:rPr>
              <a:t> </a:t>
            </a:r>
            <a:r>
              <a:rPr lang="en-US" dirty="0" err="1">
                <a:solidFill>
                  <a:srgbClr val="333333"/>
                </a:solidFill>
                <a:latin typeface="Tamil-Aiswarya"/>
              </a:rPr>
              <a:t>brhFR</a:t>
            </a:r>
            <a:r>
              <a:rPr lang="en-US" dirty="0">
                <a:solidFill>
                  <a:srgbClr val="333333"/>
                </a:solidFill>
                <a:latin typeface="Tamil-Aiswarya"/>
              </a:rPr>
              <a:t> </a:t>
            </a:r>
            <a:r>
              <a:rPr lang="en-US" dirty="0" err="1">
                <a:solidFill>
                  <a:srgbClr val="333333"/>
                </a:solidFill>
                <a:latin typeface="Tamil-Aiswarya"/>
              </a:rPr>
              <a:t>thH;f;if</a:t>
            </a:r>
            <a:r>
              <a:rPr lang="en-US" dirty="0">
                <a:solidFill>
                  <a:srgbClr val="333333"/>
                </a:solidFill>
                <a:latin typeface="Tamil-Aiswarya"/>
              </a:rPr>
              <a:t> </a:t>
            </a:r>
            <a:r>
              <a:rPr lang="en-US" dirty="0" err="1">
                <a:solidFill>
                  <a:srgbClr val="333333"/>
                </a:solidFill>
                <a:latin typeface="Tamil-Aiswarya"/>
              </a:rPr>
              <a:t>thH;fpwhh</a:t>
            </a:r>
            <a:r>
              <a:rPr lang="en-US" dirty="0">
                <a:solidFill>
                  <a:srgbClr val="333333"/>
                </a:solidFill>
                <a:latin typeface="Tamil-Aiswarya"/>
              </a:rPr>
              <a:t>; </a:t>
            </a:r>
            <a:r>
              <a:rPr lang="en-US" dirty="0" err="1">
                <a:solidFill>
                  <a:srgbClr val="333333"/>
                </a:solidFill>
                <a:latin typeface="Tamil-Aiswarya"/>
              </a:rPr>
              <a:t>vd;whYk</a:t>
            </a:r>
            <a:r>
              <a:rPr lang="en-US" dirty="0">
                <a:solidFill>
                  <a:srgbClr val="333333"/>
                </a:solidFill>
                <a:latin typeface="Tamil-Aiswarya"/>
              </a:rPr>
              <a:t>; </a:t>
            </a:r>
            <a:r>
              <a:rPr lang="en-US" dirty="0" err="1">
                <a:solidFill>
                  <a:srgbClr val="333333"/>
                </a:solidFill>
                <a:latin typeface="Tamil-Aiswarya"/>
              </a:rPr>
              <a:t>rk;gsj;ij</a:t>
            </a:r>
            <a:r>
              <a:rPr lang="en-US" dirty="0">
                <a:solidFill>
                  <a:srgbClr val="333333"/>
                </a:solidFill>
                <a:latin typeface="Tamil-Aiswarya"/>
              </a:rPr>
              <a:t> </a:t>
            </a:r>
            <a:r>
              <a:rPr lang="en-US" dirty="0" err="1">
                <a:solidFill>
                  <a:srgbClr val="333333"/>
                </a:solidFill>
                <a:latin typeface="Tamil-Aiswarya"/>
              </a:rPr>
              <a:t>mjpfhpf;f</a:t>
            </a:r>
            <a:r>
              <a:rPr lang="en-US" dirty="0">
                <a:solidFill>
                  <a:srgbClr val="333333"/>
                </a:solidFill>
                <a:latin typeface="Tamil-Aiswarya"/>
              </a:rPr>
              <a:t> </a:t>
            </a:r>
            <a:r>
              <a:rPr lang="en-US" dirty="0" err="1">
                <a:solidFill>
                  <a:srgbClr val="333333"/>
                </a:solidFill>
                <a:latin typeface="Tamil-Aiswarya"/>
              </a:rPr>
              <a:t>gzk</a:t>
            </a:r>
            <a:r>
              <a:rPr lang="en-US" dirty="0">
                <a:solidFill>
                  <a:srgbClr val="333333"/>
                </a:solidFill>
                <a:latin typeface="Tamil-Aiswarya"/>
              </a:rPr>
              <a:t>; ,</a:t>
            </a:r>
            <a:r>
              <a:rPr lang="en-US" dirty="0" err="1">
                <a:solidFill>
                  <a:srgbClr val="333333"/>
                </a:solidFill>
                <a:latin typeface="Tamil-Aiswarya"/>
              </a:rPr>
              <a:t>y;iy</a:t>
            </a:r>
            <a:r>
              <a:rPr lang="en-US" dirty="0">
                <a:solidFill>
                  <a:srgbClr val="333333"/>
                </a:solidFill>
                <a:latin typeface="Tamil-Aiswarya"/>
              </a:rPr>
              <a:t> vd;W </a:t>
            </a:r>
            <a:r>
              <a:rPr lang="en-US" dirty="0" err="1">
                <a:solidFill>
                  <a:srgbClr val="333333"/>
                </a:solidFill>
                <a:latin typeface="Tamil-Aiswarya"/>
              </a:rPr>
              <a:t>mwptpf;fpwhh</a:t>
            </a:r>
            <a:r>
              <a:rPr lang="en-US" dirty="0">
                <a:solidFill>
                  <a:srgbClr val="333333"/>
                </a:solidFill>
                <a:latin typeface="Tamil-Aiswarya"/>
              </a:rPr>
              <a:t>]</a:t>
            </a:r>
            <a:r>
              <a:rPr lang="en-US" dirty="0">
                <a:solidFill>
                  <a:srgbClr val="333333"/>
                </a:solidFill>
                <a:latin typeface="Tamil-Aiswarya"/>
                <a:ea typeface="Verdana" panose="020B0604030504040204" pitchFamily="34" charset="0"/>
                <a:cs typeface="Verdana" panose="020B0604030504040204" pitchFamily="34" charset="0"/>
              </a:rPr>
              <a:t>.</a:t>
            </a:r>
            <a:endParaRPr lang="en-IN" dirty="0">
              <a:solidFill>
                <a:srgbClr val="333333"/>
              </a:solidFill>
              <a:latin typeface="Tamil-Aiswarya"/>
            </a:endParaRPr>
          </a:p>
        </p:txBody>
      </p:sp>
      <p:pic>
        <p:nvPicPr>
          <p:cNvPr id="7"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4549903"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2"/>
          <p:cNvSpPr txBox="1">
            <a:spLocks noChangeArrowheads="1"/>
          </p:cNvSpPr>
          <p:nvPr/>
        </p:nvSpPr>
        <p:spPr bwMode="auto">
          <a:xfrm>
            <a:off x="730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537711"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537711"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5323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5377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Title 4"/>
          <p:cNvSpPr>
            <a:spLocks noGrp="1"/>
          </p:cNvSpPr>
          <p:nvPr>
            <p:ph type="title"/>
          </p:nvPr>
        </p:nvSpPr>
        <p:spPr/>
        <p:txBody>
          <a:bodyPr/>
          <a:lstStyle/>
          <a:p>
            <a:r>
              <a:rPr lang="en-US" sz="3600">
                <a:solidFill>
                  <a:srgbClr val="004992"/>
                </a:solidFill>
              </a:rPr>
              <a:t>xt;bthU tha;g]gpYk] vt]tst[ cz;ik ,Uf]Fk]&gt;</a:t>
            </a:r>
            <a:endParaRPr lang="en-US" sz="3600" dirty="0">
              <a:solidFill>
                <a:srgbClr val="004992"/>
              </a:solidFill>
            </a:endParaRPr>
          </a:p>
        </p:txBody>
      </p:sp>
      <p:sp>
        <p:nvSpPr>
          <p:cNvPr id="16" name="Footer Placeholder 15"/>
          <p:cNvSpPr>
            <a:spLocks noGrp="1"/>
          </p:cNvSpPr>
          <p:nvPr>
            <p:ph type="ftr" sz="quarter" idx="11"/>
          </p:nvPr>
        </p:nvSpPr>
        <p:spPr/>
        <p:txBody>
          <a:bodyPr/>
          <a:lstStyle/>
          <a:p>
            <a:r>
              <a:rPr lang="de-DE"/>
              <a:t>kl]lhfhf]dpot] gapw]r]rp 3 – khWk; ek;gpf;iffs</a:t>
            </a:r>
            <a:endParaRPr lang="de-DE" dirty="0"/>
          </a:p>
        </p:txBody>
      </p:sp>
      <p:sp>
        <p:nvSpPr>
          <p:cNvPr id="17" name="Slide Number Placeholder 16"/>
          <p:cNvSpPr>
            <a:spLocks noGrp="1"/>
          </p:cNvSpPr>
          <p:nvPr>
            <p:ph type="sldNum" sz="quarter" idx="12"/>
          </p:nvPr>
        </p:nvSpPr>
        <p:spPr/>
        <p:txBody>
          <a:bodyPr/>
          <a:lstStyle/>
          <a:p>
            <a:fld id="{9B00EF49-7894-4F53-A8DD-F7DB3BFC5032}" type="slidenum">
              <a:rPr lang="de-DE" smtClean="0"/>
              <a:pPr/>
              <a:t>33</a:t>
            </a:fld>
            <a:endParaRPr lang="de-DE"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4"/>
          <p:cNvSpPr txBox="1"/>
          <p:nvPr/>
        </p:nvSpPr>
        <p:spPr>
          <a:xfrm>
            <a:off x="411479" y="4937760"/>
            <a:ext cx="11338560" cy="1644904"/>
          </a:xfrm>
          <a:prstGeom prst="rect">
            <a:avLst/>
          </a:prstGeom>
          <a:noFill/>
        </p:spPr>
        <p:txBody>
          <a:bodyPr vert="horz" wrap="square" lIns="0" tIns="0" rIns="0" bIns="0" rtlCol="0">
            <a:noAutofit/>
          </a:bodyPr>
          <a:lstStyle/>
          <a:p>
            <a:pPr marL="285750" indent="-285750">
              <a:spcBef>
                <a:spcPts val="1200"/>
              </a:spcBef>
              <a:buClr>
                <a:srgbClr val="333333"/>
              </a:buClr>
              <a:buFont typeface="WingDings"/>
              <a:buAutoNum type="arabicPeriod"/>
            </a:pPr>
            <a:r>
              <a:rPr lang="en-US" dirty="0" err="1">
                <a:latin typeface="Tamil-Aiswarya"/>
              </a:rPr>
              <a:t>murpay</a:t>
            </a:r>
            <a:r>
              <a:rPr lang="en-US" dirty="0">
                <a:latin typeface="Tamil-Aiswarya"/>
              </a:rPr>
              <a:t>]</a:t>
            </a:r>
            <a:r>
              <a:rPr lang="en-US" dirty="0" err="1">
                <a:latin typeface="Tamil-Aiswarya"/>
              </a:rPr>
              <a:t>thjp</a:t>
            </a:r>
            <a:r>
              <a:rPr lang="en-US" dirty="0">
                <a:latin typeface="Tamil-Aiswarya"/>
              </a:rPr>
              <a:t> </a:t>
            </a:r>
            <a:r>
              <a:rPr lang="en-US" dirty="0" err="1">
                <a:latin typeface="Tamil-Aiswarya"/>
              </a:rPr>
              <a:t>gpd;j</a:t>
            </a:r>
            <a:r>
              <a:rPr lang="en-US" dirty="0">
                <a:latin typeface="Tamil-Aiswarya"/>
              </a:rPr>
              <a:t>';</a:t>
            </a:r>
            <a:r>
              <a:rPr lang="en-US" dirty="0" err="1">
                <a:latin typeface="Tamil-Aiswarya"/>
              </a:rPr>
              <a:t>fpa</a:t>
            </a:r>
            <a:r>
              <a:rPr lang="en-US" dirty="0">
                <a:latin typeface="Tamil-Aiswarya"/>
              </a:rPr>
              <a:t> </a:t>
            </a:r>
            <a:r>
              <a:rPr lang="en-US" dirty="0" err="1">
                <a:latin typeface="Tamil-Aiswarya"/>
              </a:rPr>
              <a:t>kf;fSf;F</a:t>
            </a:r>
            <a:r>
              <a:rPr lang="en-US" dirty="0">
                <a:latin typeface="Tamil-Aiswarya"/>
              </a:rPr>
              <a:t> </a:t>
            </a:r>
            <a:r>
              <a:rPr lang="en-US" dirty="0" err="1">
                <a:latin typeface="Tamil-Aiswarya"/>
              </a:rPr>
              <a:t>cjt</a:t>
            </a:r>
            <a:r>
              <a:rPr lang="en-US" dirty="0">
                <a:latin typeface="Tamil-Aiswarya"/>
              </a:rPr>
              <a:t>[</a:t>
            </a:r>
            <a:r>
              <a:rPr lang="en-US" dirty="0" err="1">
                <a:latin typeface="Tamil-Aiswarya"/>
              </a:rPr>
              <a:t>fpwhh</a:t>
            </a:r>
            <a:r>
              <a:rPr lang="en-US" dirty="0">
                <a:latin typeface="Tamil-Aiswarya"/>
              </a:rPr>
              <a:t>]</a:t>
            </a:r>
            <a:r>
              <a:rPr lang="en-US" dirty="0">
                <a:latin typeface="Tamil-Aiswarya"/>
                <a:ea typeface="Verdana" panose="020B0604030504040204" pitchFamily="34" charset="0"/>
                <a:cs typeface="Verdana" panose="020B0604030504040204" pitchFamily="34" charset="0"/>
              </a:rPr>
              <a:t>.</a:t>
            </a:r>
            <a:endParaRPr lang="en-IN" dirty="0">
              <a:latin typeface="Tamil-Aiswarya"/>
              <a:ea typeface="Verdana" panose="020B0604030504040204" pitchFamily="34" charset="0"/>
              <a:cs typeface="Verdana" panose="020B0604030504040204" pitchFamily="34" charset="0"/>
            </a:endParaRPr>
          </a:p>
          <a:p>
            <a:pPr marL="285750" indent="-285750">
              <a:spcBef>
                <a:spcPts val="1200"/>
              </a:spcBef>
              <a:buClr>
                <a:srgbClr val="333333"/>
              </a:buClr>
              <a:buFont typeface="WingDings"/>
              <a:buAutoNum type="arabicPeriod"/>
            </a:pPr>
            <a:r>
              <a:rPr lang="en-US" dirty="0" err="1">
                <a:latin typeface="Tamil-Aiswarya"/>
              </a:rPr>
              <a:t>fk;a</a:t>
            </a:r>
            <a:r>
              <a:rPr lang="en-US" dirty="0">
                <a:latin typeface="Tamil-Aiswarya"/>
              </a:rPr>
              <a:t>{</a:t>
            </a:r>
            <a:r>
              <a:rPr lang="en-US" dirty="0" err="1">
                <a:latin typeface="Tamil-Aiswarya"/>
              </a:rPr>
              <a:t>dp</a:t>
            </a:r>
            <a:r>
              <a:rPr lang="en-US" dirty="0">
                <a:latin typeface="Tamil-Aiswarya"/>
              </a:rPr>
              <a:t>!;l; </a:t>
            </a:r>
            <a:r>
              <a:rPr lang="en-US" dirty="0" err="1">
                <a:latin typeface="Tamil-Aiswarya"/>
              </a:rPr>
              <a:t>murpay;thjp</a:t>
            </a:r>
            <a:r>
              <a:rPr lang="en-US" dirty="0">
                <a:latin typeface="Tamil-Aiswarya"/>
              </a:rPr>
              <a:t> </a:t>
            </a:r>
            <a:r>
              <a:rPr lang="en-US" dirty="0" err="1">
                <a:latin typeface="Tamil-Aiswarya"/>
              </a:rPr>
              <a:t>bjhHpyhsh</a:t>
            </a:r>
            <a:r>
              <a:rPr lang="en-US" dirty="0">
                <a:latin typeface="Tamil-Aiswarya"/>
              </a:rPr>
              <a:t>]</a:t>
            </a:r>
            <a:r>
              <a:rPr lang="en-US" dirty="0" err="1">
                <a:latin typeface="Tamil-Aiswarya"/>
              </a:rPr>
              <a:t>fis</a:t>
            </a:r>
            <a:r>
              <a:rPr lang="en-US" dirty="0">
                <a:latin typeface="Tamil-Aiswarya"/>
              </a:rPr>
              <a:t> </a:t>
            </a:r>
            <a:r>
              <a:rPr lang="en-US" dirty="0" err="1">
                <a:latin typeface="Tamil-Aiswarya"/>
              </a:rPr>
              <a:t>fodkhf</a:t>
            </a:r>
            <a:r>
              <a:rPr lang="en-US" dirty="0">
                <a:latin typeface="Tamil-Aiswarya"/>
              </a:rPr>
              <a:t> </a:t>
            </a:r>
            <a:r>
              <a:rPr lang="en-US" dirty="0" err="1">
                <a:latin typeface="Tamil-Aiswarya"/>
              </a:rPr>
              <a:t>ntiy</a:t>
            </a:r>
            <a:r>
              <a:rPr lang="en-US" dirty="0">
                <a:latin typeface="Tamil-Aiswarya"/>
              </a:rPr>
              <a:t> bra;a </a:t>
            </a:r>
            <a:r>
              <a:rPr lang="en-US" dirty="0" err="1">
                <a:latin typeface="Tamil-Aiswarya"/>
              </a:rPr>
              <a:t>Cf;Ftpf;fpwhh</a:t>
            </a:r>
            <a:r>
              <a:rPr lang="en-US" dirty="0">
                <a:latin typeface="Tamil-Aiswarya"/>
              </a:rPr>
              <a:t>]</a:t>
            </a:r>
            <a:r>
              <a:rPr lang="en-US" dirty="0">
                <a:latin typeface="Tamil-Aiswarya"/>
                <a:ea typeface="Verdana" panose="020B0604030504040204" pitchFamily="34" charset="0"/>
                <a:cs typeface="Verdana" panose="020B0604030504040204" pitchFamily="34" charset="0"/>
              </a:rPr>
              <a:t>.</a:t>
            </a:r>
            <a:r>
              <a:rPr lang="en-US" dirty="0">
                <a:latin typeface="Tamil-Aiswarya"/>
              </a:rPr>
              <a:t> </a:t>
            </a:r>
            <a:endParaRPr lang="en-IN" dirty="0">
              <a:latin typeface="Tamil-Aiswarya"/>
            </a:endParaRPr>
          </a:p>
          <a:p>
            <a:pPr marL="285750" indent="-285750">
              <a:spcBef>
                <a:spcPts val="1200"/>
              </a:spcBef>
              <a:buClr>
                <a:srgbClr val="333333"/>
              </a:buClr>
              <a:buFont typeface="WingDings"/>
              <a:buAutoNum type="arabicPeriod"/>
            </a:pPr>
            <a:r>
              <a:rPr lang="en-US" dirty="0">
                <a:latin typeface="Tamil-Aiswarya"/>
              </a:rPr>
              <a:t>xU </a:t>
            </a:r>
            <a:r>
              <a:rPr lang="en-US" dirty="0" err="1">
                <a:latin typeface="Tamil-Aiswarya"/>
              </a:rPr>
              <a:t>kj</a:t>
            </a:r>
            <a:r>
              <a:rPr lang="en-US" dirty="0">
                <a:latin typeface="Tamil-Aiswarya"/>
              </a:rPr>
              <a:t> </a:t>
            </a:r>
            <a:r>
              <a:rPr lang="en-US" dirty="0" err="1">
                <a:latin typeface="Tamil-Aiswarya"/>
              </a:rPr>
              <a:t>nghjfh</a:t>
            </a:r>
            <a:r>
              <a:rPr lang="en-US" dirty="0">
                <a:latin typeface="Tamil-Aiswarya"/>
              </a:rPr>
              <a:t>] </a:t>
            </a:r>
            <a:r>
              <a:rPr lang="en-US" dirty="0" err="1">
                <a:latin typeface="Tamil-Aiswarya"/>
              </a:rPr>
              <a:t>cyfj;jpd</a:t>
            </a:r>
            <a:r>
              <a:rPr lang="en-US" dirty="0">
                <a:latin typeface="Tamil-Aiswarya"/>
              </a:rPr>
              <a:t>; </a:t>
            </a:r>
            <a:r>
              <a:rPr lang="en-US" dirty="0" err="1">
                <a:latin typeface="Tamil-Aiswarya"/>
              </a:rPr>
              <a:t>Koitg</a:t>
            </a:r>
            <a:r>
              <a:rPr lang="en-US" dirty="0">
                <a:latin typeface="Tamil-Aiswarya"/>
              </a:rPr>
              <a:t>]</a:t>
            </a:r>
            <a:r>
              <a:rPr lang="en-US" dirty="0" err="1">
                <a:latin typeface="Tamil-Aiswarya"/>
              </a:rPr>
              <a:t>gw;wp</a:t>
            </a:r>
            <a:r>
              <a:rPr lang="en-US" dirty="0">
                <a:latin typeface="Tamil-Aiswarya"/>
              </a:rPr>
              <a:t> </a:t>
            </a:r>
            <a:r>
              <a:rPr lang="en-US" dirty="0" err="1">
                <a:latin typeface="Tamil-Aiswarya"/>
              </a:rPr>
              <a:t>btspg</a:t>
            </a:r>
            <a:r>
              <a:rPr lang="en-US" dirty="0">
                <a:latin typeface="Tamil-Aiswarya"/>
              </a:rPr>
              <a:t>]</a:t>
            </a:r>
            <a:r>
              <a:rPr lang="en-US" dirty="0" err="1">
                <a:latin typeface="Tamil-Aiswarya"/>
              </a:rPr>
              <a:t>gilahf</a:t>
            </a:r>
            <a:r>
              <a:rPr lang="en-US" dirty="0">
                <a:latin typeface="Tamil-Aiswarya"/>
              </a:rPr>
              <a:t> </a:t>
            </a:r>
            <a:r>
              <a:rPr lang="en-US" dirty="0" err="1">
                <a:latin typeface="Tamil-Aiswarya"/>
              </a:rPr>
              <a:t>bjhptpj;Jf</a:t>
            </a:r>
            <a:r>
              <a:rPr lang="en-US" dirty="0">
                <a:latin typeface="Tamil-Aiswarya"/>
              </a:rPr>
              <a:t>; </a:t>
            </a:r>
            <a:r>
              <a:rPr lang="en-US" dirty="0" err="1">
                <a:latin typeface="Tamil-Aiswarya"/>
              </a:rPr>
              <a:t>bfhz;oUf;fpwhh</a:t>
            </a:r>
            <a:r>
              <a:rPr lang="en-US" dirty="0">
                <a:latin typeface="Tamil-Aiswarya"/>
              </a:rPr>
              <a:t>]</a:t>
            </a:r>
            <a:r>
              <a:rPr lang="en-US" dirty="0">
                <a:latin typeface="Tamil-Aiswarya"/>
                <a:ea typeface="Verdana" panose="020B0604030504040204" pitchFamily="34" charset="0"/>
                <a:cs typeface="Verdana" panose="020B0604030504040204" pitchFamily="34" charset="0"/>
              </a:rPr>
              <a:t>.</a:t>
            </a:r>
            <a:r>
              <a:rPr lang="en-US" dirty="0">
                <a:latin typeface="Tamil-Aiswarya"/>
              </a:rPr>
              <a:t> </a:t>
            </a:r>
            <a:endParaRPr lang="en-IN" dirty="0">
              <a:latin typeface="Tamil-Aiswarya"/>
            </a:endParaRPr>
          </a:p>
          <a:p>
            <a:pPr marL="285750" indent="-285750">
              <a:spcBef>
                <a:spcPts val="1200"/>
              </a:spcBef>
              <a:buClr>
                <a:srgbClr val="333333"/>
              </a:buClr>
              <a:buFont typeface="WingDings"/>
              <a:buAutoNum type="arabicPeriod"/>
            </a:pPr>
            <a:r>
              <a:rPr lang="en-US" dirty="0" err="1">
                <a:latin typeface="Tamil-Aiswarya"/>
              </a:rPr>
              <a:t>Kjyhsp</a:t>
            </a:r>
            <a:r>
              <a:rPr lang="en-US" dirty="0">
                <a:latin typeface="Tamil-Aiswarya"/>
              </a:rPr>
              <a:t> </a:t>
            </a:r>
            <a:r>
              <a:rPr lang="en-US" dirty="0" err="1">
                <a:latin typeface="Tamil-Aiswarya"/>
              </a:rPr>
              <a:t>brhFR</a:t>
            </a:r>
            <a:r>
              <a:rPr lang="en-US" dirty="0">
                <a:latin typeface="Tamil-Aiswarya"/>
              </a:rPr>
              <a:t> </a:t>
            </a:r>
            <a:r>
              <a:rPr lang="en-US" dirty="0" err="1">
                <a:latin typeface="Tamil-Aiswarya"/>
              </a:rPr>
              <a:t>thH;f;if</a:t>
            </a:r>
            <a:r>
              <a:rPr lang="en-US" dirty="0">
                <a:latin typeface="Tamil-Aiswarya"/>
              </a:rPr>
              <a:t> </a:t>
            </a:r>
            <a:r>
              <a:rPr lang="en-US" dirty="0" err="1">
                <a:latin typeface="Tamil-Aiswarya"/>
              </a:rPr>
              <a:t>thH;fpwhh</a:t>
            </a:r>
            <a:r>
              <a:rPr lang="en-US" dirty="0">
                <a:latin typeface="Tamil-Aiswarya"/>
              </a:rPr>
              <a:t>; </a:t>
            </a:r>
            <a:r>
              <a:rPr lang="en-US" dirty="0" err="1">
                <a:latin typeface="Tamil-Aiswarya"/>
              </a:rPr>
              <a:t>vd;whYk</a:t>
            </a:r>
            <a:r>
              <a:rPr lang="en-US" dirty="0">
                <a:latin typeface="Tamil-Aiswarya"/>
              </a:rPr>
              <a:t>; </a:t>
            </a:r>
            <a:r>
              <a:rPr lang="en-US" dirty="0" err="1">
                <a:latin typeface="Tamil-Aiswarya"/>
              </a:rPr>
              <a:t>rk;gsj;ij</a:t>
            </a:r>
            <a:r>
              <a:rPr lang="en-US" dirty="0">
                <a:latin typeface="Tamil-Aiswarya"/>
              </a:rPr>
              <a:t> </a:t>
            </a:r>
            <a:r>
              <a:rPr lang="en-US" dirty="0" err="1">
                <a:latin typeface="Tamil-Aiswarya"/>
              </a:rPr>
              <a:t>mjpfhpf;f</a:t>
            </a:r>
            <a:r>
              <a:rPr lang="en-US" dirty="0">
                <a:latin typeface="Tamil-Aiswarya"/>
              </a:rPr>
              <a:t> </a:t>
            </a:r>
            <a:r>
              <a:rPr lang="en-US" dirty="0" err="1">
                <a:latin typeface="Tamil-Aiswarya"/>
              </a:rPr>
              <a:t>gzk</a:t>
            </a:r>
            <a:r>
              <a:rPr lang="en-US" dirty="0">
                <a:latin typeface="Tamil-Aiswarya"/>
              </a:rPr>
              <a:t>; ,</a:t>
            </a:r>
            <a:r>
              <a:rPr lang="en-US" dirty="0" err="1">
                <a:latin typeface="Tamil-Aiswarya"/>
              </a:rPr>
              <a:t>y;iy</a:t>
            </a:r>
            <a:r>
              <a:rPr lang="en-US" dirty="0">
                <a:latin typeface="Tamil-Aiswarya"/>
              </a:rPr>
              <a:t> vd;W </a:t>
            </a:r>
            <a:r>
              <a:rPr lang="en-US" dirty="0" err="1">
                <a:latin typeface="Tamil-Aiswarya"/>
              </a:rPr>
              <a:t>mwptpf;fpwhh</a:t>
            </a:r>
            <a:r>
              <a:rPr lang="en-US" dirty="0">
                <a:latin typeface="Tamil-Aiswarya"/>
              </a:rPr>
              <a:t>]</a:t>
            </a:r>
            <a:r>
              <a:rPr lang="en-US" dirty="0">
                <a:latin typeface="Tamil-Aiswarya"/>
                <a:ea typeface="Verdana" panose="020B0604030504040204" pitchFamily="34" charset="0"/>
                <a:cs typeface="Verdana" panose="020B0604030504040204" pitchFamily="34" charset="0"/>
              </a:rPr>
              <a:t>.</a:t>
            </a:r>
            <a:endParaRPr lang="en-IN" dirty="0">
              <a:latin typeface="Tamil-Aiswarya"/>
            </a:endParaRPr>
          </a:p>
        </p:txBody>
      </p:sp>
      <p:pic>
        <p:nvPicPr>
          <p:cNvPr id="11"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6537960"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85316"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026"/>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6" name="Caption_16"/>
          <p:cNvSpPr txBox="1">
            <a:spLocks noChangeArrowheads="1"/>
          </p:cNvSpPr>
          <p:nvPr/>
        </p:nvSpPr>
        <p:spPr bwMode="auto">
          <a:xfrm>
            <a:off x="9288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Shape Penutup"/>
          <p:cNvSpPr/>
          <p:nvPr/>
        </p:nvSpPr>
        <p:spPr bwMode="gray">
          <a:xfrm>
            <a:off x="6525768"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52042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873124"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2873124"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Title 4"/>
          <p:cNvSpPr>
            <a:spLocks noGrp="1"/>
          </p:cNvSpPr>
          <p:nvPr>
            <p:ph type="title"/>
          </p:nvPr>
        </p:nvSpPr>
        <p:spPr/>
        <p:txBody>
          <a:bodyPr/>
          <a:lstStyle/>
          <a:p>
            <a:r>
              <a:rPr lang="en-US" sz="3600">
                <a:solidFill>
                  <a:srgbClr val="004992"/>
                </a:solidFill>
              </a:rPr>
              <a:t>,e;j g[jpa glj;jhy; c';fs; fzpg]g[ khwptpl]ljh&gt;</a:t>
            </a:r>
          </a:p>
        </p:txBody>
      </p:sp>
      <p:sp>
        <p:nvSpPr>
          <p:cNvPr id="14" name="Caption_7"/>
          <p:cNvSpPr>
            <a:spLocks noChangeArrowheads="1"/>
          </p:cNvSpPr>
          <p:nvPr/>
        </p:nvSpPr>
        <p:spPr bwMode="auto">
          <a:xfrm>
            <a:off x="2949324" y="2133600"/>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GALA</a:t>
            </a:r>
          </a:p>
        </p:txBody>
      </p:sp>
      <p:sp>
        <p:nvSpPr>
          <p:cNvPr id="13" name="Shape Penutup"/>
          <p:cNvSpPr/>
          <p:nvPr/>
        </p:nvSpPr>
        <p:spPr bwMode="gray">
          <a:xfrm>
            <a:off x="28731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Footer Placeholder 24"/>
          <p:cNvSpPr>
            <a:spLocks noGrp="1"/>
          </p:cNvSpPr>
          <p:nvPr>
            <p:ph type="ftr" sz="quarter" idx="11"/>
          </p:nvPr>
        </p:nvSpPr>
        <p:spPr/>
        <p:txBody>
          <a:bodyPr/>
          <a:lstStyle/>
          <a:p>
            <a:r>
              <a:rPr lang="de-DE"/>
              <a:t>kl]lhfhf]dpot] gapw]r]rp 3 – khWk; ek;gpf;iffs</a:t>
            </a:r>
            <a:endParaRPr lang="de-DE" dirty="0"/>
          </a:p>
        </p:txBody>
      </p:sp>
      <p:sp>
        <p:nvSpPr>
          <p:cNvPr id="26" name="Slide Number Placeholder 25"/>
          <p:cNvSpPr>
            <a:spLocks noGrp="1"/>
          </p:cNvSpPr>
          <p:nvPr>
            <p:ph type="sldNum" sz="quarter" idx="12"/>
          </p:nvPr>
        </p:nvSpPr>
        <p:spPr/>
        <p:txBody>
          <a:bodyPr/>
          <a:lstStyle/>
          <a:p>
            <a:fld id="{9B00EF49-7894-4F53-A8DD-F7DB3BFC5032}" type="slidenum">
              <a:rPr lang="de-DE" smtClean="0"/>
              <a:pPr/>
              <a:t>34</a:t>
            </a:fld>
            <a:endParaRPr lang="de-DE"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4"/>
          <p:cNvSpPr txBox="1"/>
          <p:nvPr/>
        </p:nvSpPr>
        <p:spPr>
          <a:xfrm>
            <a:off x="411479" y="4937760"/>
            <a:ext cx="11338560" cy="1644904"/>
          </a:xfrm>
          <a:prstGeom prst="rect">
            <a:avLst/>
          </a:prstGeom>
          <a:noFill/>
        </p:spPr>
        <p:txBody>
          <a:bodyPr vert="horz" wrap="square" lIns="0" tIns="0" rIns="0" bIns="0" rtlCol="0">
            <a:noAutofit/>
          </a:bodyPr>
          <a:lstStyle/>
          <a:p>
            <a:pPr marL="285750" indent="-285750">
              <a:spcBef>
                <a:spcPts val="1200"/>
              </a:spcBef>
              <a:buClr>
                <a:srgbClr val="333333"/>
              </a:buClr>
              <a:buFont typeface="WingDings"/>
              <a:buAutoNum type="arabicPeriod"/>
            </a:pPr>
            <a:r>
              <a:rPr lang="en-US" dirty="0" err="1">
                <a:latin typeface="Tamil-Aiswarya"/>
              </a:rPr>
              <a:t>murpay</a:t>
            </a:r>
            <a:r>
              <a:rPr lang="en-US" dirty="0">
                <a:latin typeface="Tamil-Aiswarya"/>
              </a:rPr>
              <a:t>]</a:t>
            </a:r>
            <a:r>
              <a:rPr lang="en-US" dirty="0" err="1">
                <a:latin typeface="Tamil-Aiswarya"/>
              </a:rPr>
              <a:t>thjp</a:t>
            </a:r>
            <a:r>
              <a:rPr lang="en-US" dirty="0">
                <a:latin typeface="Tamil-Aiswarya"/>
              </a:rPr>
              <a:t> </a:t>
            </a:r>
            <a:r>
              <a:rPr lang="en-US" dirty="0" err="1">
                <a:latin typeface="Tamil-Aiswarya"/>
              </a:rPr>
              <a:t>gpd;j</a:t>
            </a:r>
            <a:r>
              <a:rPr lang="en-US" dirty="0">
                <a:latin typeface="Tamil-Aiswarya"/>
              </a:rPr>
              <a:t>';</a:t>
            </a:r>
            <a:r>
              <a:rPr lang="en-US" dirty="0" err="1">
                <a:latin typeface="Tamil-Aiswarya"/>
              </a:rPr>
              <a:t>fpa</a:t>
            </a:r>
            <a:r>
              <a:rPr lang="en-US" dirty="0">
                <a:latin typeface="Tamil-Aiswarya"/>
              </a:rPr>
              <a:t> </a:t>
            </a:r>
            <a:r>
              <a:rPr lang="en-US" dirty="0" err="1">
                <a:latin typeface="Tamil-Aiswarya"/>
              </a:rPr>
              <a:t>kf;fSf;F</a:t>
            </a:r>
            <a:r>
              <a:rPr lang="en-US" dirty="0">
                <a:latin typeface="Tamil-Aiswarya"/>
              </a:rPr>
              <a:t> </a:t>
            </a:r>
            <a:r>
              <a:rPr lang="en-US" dirty="0" err="1">
                <a:latin typeface="Tamil-Aiswarya"/>
              </a:rPr>
              <a:t>cjt</a:t>
            </a:r>
            <a:r>
              <a:rPr lang="en-US" dirty="0">
                <a:latin typeface="Tamil-Aiswarya"/>
              </a:rPr>
              <a:t>[</a:t>
            </a:r>
            <a:r>
              <a:rPr lang="en-US" dirty="0" err="1">
                <a:latin typeface="Tamil-Aiswarya"/>
              </a:rPr>
              <a:t>fpwhh</a:t>
            </a:r>
            <a:r>
              <a:rPr lang="en-US" dirty="0">
                <a:latin typeface="Tamil-Aiswarya"/>
              </a:rPr>
              <a:t>]</a:t>
            </a:r>
            <a:r>
              <a:rPr lang="en-US" dirty="0">
                <a:latin typeface="Tamil-Aiswarya"/>
                <a:ea typeface="Verdana" panose="020B0604030504040204" pitchFamily="34" charset="0"/>
                <a:cs typeface="Verdana" panose="020B0604030504040204" pitchFamily="34" charset="0"/>
              </a:rPr>
              <a:t>.</a:t>
            </a:r>
            <a:endParaRPr lang="en-IN" dirty="0">
              <a:latin typeface="Tamil-Aiswarya"/>
              <a:ea typeface="Verdana" panose="020B0604030504040204" pitchFamily="34" charset="0"/>
              <a:cs typeface="Verdana" panose="020B0604030504040204" pitchFamily="34" charset="0"/>
            </a:endParaRPr>
          </a:p>
          <a:p>
            <a:pPr marL="285750" indent="-285750">
              <a:spcBef>
                <a:spcPts val="1200"/>
              </a:spcBef>
              <a:buClr>
                <a:srgbClr val="333333"/>
              </a:buClr>
              <a:buFont typeface="WingDings"/>
              <a:buAutoNum type="arabicPeriod"/>
            </a:pPr>
            <a:r>
              <a:rPr lang="en-US" dirty="0" err="1">
                <a:latin typeface="Tamil-Aiswarya"/>
              </a:rPr>
              <a:t>fk;a</a:t>
            </a:r>
            <a:r>
              <a:rPr lang="en-US" dirty="0">
                <a:latin typeface="Tamil-Aiswarya"/>
              </a:rPr>
              <a:t>{</a:t>
            </a:r>
            <a:r>
              <a:rPr lang="en-US" dirty="0" err="1">
                <a:latin typeface="Tamil-Aiswarya"/>
              </a:rPr>
              <a:t>dp</a:t>
            </a:r>
            <a:r>
              <a:rPr lang="en-US" dirty="0">
                <a:latin typeface="Tamil-Aiswarya"/>
              </a:rPr>
              <a:t>!;l; </a:t>
            </a:r>
            <a:r>
              <a:rPr lang="en-US" dirty="0" err="1">
                <a:latin typeface="Tamil-Aiswarya"/>
              </a:rPr>
              <a:t>murpay;thjp</a:t>
            </a:r>
            <a:r>
              <a:rPr lang="en-US" dirty="0">
                <a:latin typeface="Tamil-Aiswarya"/>
              </a:rPr>
              <a:t> </a:t>
            </a:r>
            <a:r>
              <a:rPr lang="en-US" dirty="0" err="1">
                <a:latin typeface="Tamil-Aiswarya"/>
              </a:rPr>
              <a:t>bjhHpyhsh</a:t>
            </a:r>
            <a:r>
              <a:rPr lang="en-US" dirty="0">
                <a:latin typeface="Tamil-Aiswarya"/>
              </a:rPr>
              <a:t>]</a:t>
            </a:r>
            <a:r>
              <a:rPr lang="en-US" dirty="0" err="1">
                <a:latin typeface="Tamil-Aiswarya"/>
              </a:rPr>
              <a:t>fis</a:t>
            </a:r>
            <a:r>
              <a:rPr lang="en-US" dirty="0">
                <a:latin typeface="Tamil-Aiswarya"/>
              </a:rPr>
              <a:t> </a:t>
            </a:r>
            <a:r>
              <a:rPr lang="en-US" dirty="0" err="1">
                <a:latin typeface="Tamil-Aiswarya"/>
              </a:rPr>
              <a:t>fodkhf</a:t>
            </a:r>
            <a:r>
              <a:rPr lang="en-US" dirty="0">
                <a:latin typeface="Tamil-Aiswarya"/>
              </a:rPr>
              <a:t> </a:t>
            </a:r>
            <a:r>
              <a:rPr lang="en-US" dirty="0" err="1">
                <a:latin typeface="Tamil-Aiswarya"/>
              </a:rPr>
              <a:t>ntiy</a:t>
            </a:r>
            <a:r>
              <a:rPr lang="en-US" dirty="0">
                <a:latin typeface="Tamil-Aiswarya"/>
              </a:rPr>
              <a:t> bra;a </a:t>
            </a:r>
            <a:r>
              <a:rPr lang="en-US" dirty="0" err="1">
                <a:latin typeface="Tamil-Aiswarya"/>
              </a:rPr>
              <a:t>Cf;Ftpf;fpwhh</a:t>
            </a:r>
            <a:r>
              <a:rPr lang="en-US" dirty="0">
                <a:latin typeface="Tamil-Aiswarya"/>
              </a:rPr>
              <a:t>]</a:t>
            </a:r>
            <a:r>
              <a:rPr lang="en-US" dirty="0">
                <a:latin typeface="Tamil-Aiswarya"/>
                <a:ea typeface="Verdana" panose="020B0604030504040204" pitchFamily="34" charset="0"/>
                <a:cs typeface="Verdana" panose="020B0604030504040204" pitchFamily="34" charset="0"/>
              </a:rPr>
              <a:t>.</a:t>
            </a:r>
            <a:r>
              <a:rPr lang="en-US" dirty="0">
                <a:latin typeface="Tamil-Aiswarya"/>
              </a:rPr>
              <a:t> </a:t>
            </a:r>
            <a:endParaRPr lang="en-IN" dirty="0">
              <a:latin typeface="Tamil-Aiswarya"/>
            </a:endParaRPr>
          </a:p>
          <a:p>
            <a:pPr marL="285750" indent="-285750">
              <a:spcBef>
                <a:spcPts val="1200"/>
              </a:spcBef>
              <a:buClr>
                <a:srgbClr val="333333"/>
              </a:buClr>
              <a:buFont typeface="WingDings"/>
              <a:buAutoNum type="arabicPeriod"/>
            </a:pPr>
            <a:r>
              <a:rPr lang="en-US" dirty="0">
                <a:latin typeface="Tamil-Aiswarya"/>
              </a:rPr>
              <a:t>xU </a:t>
            </a:r>
            <a:r>
              <a:rPr lang="en-US" dirty="0" err="1">
                <a:latin typeface="Tamil-Aiswarya"/>
              </a:rPr>
              <a:t>kj</a:t>
            </a:r>
            <a:r>
              <a:rPr lang="en-US" dirty="0">
                <a:latin typeface="Tamil-Aiswarya"/>
              </a:rPr>
              <a:t> </a:t>
            </a:r>
            <a:r>
              <a:rPr lang="en-US" dirty="0" err="1">
                <a:latin typeface="Tamil-Aiswarya"/>
              </a:rPr>
              <a:t>nghjfh</a:t>
            </a:r>
            <a:r>
              <a:rPr lang="en-US" dirty="0">
                <a:latin typeface="Tamil-Aiswarya"/>
              </a:rPr>
              <a:t>] </a:t>
            </a:r>
            <a:r>
              <a:rPr lang="en-US" dirty="0" err="1">
                <a:latin typeface="Tamil-Aiswarya"/>
              </a:rPr>
              <a:t>cyfj;jpd</a:t>
            </a:r>
            <a:r>
              <a:rPr lang="en-US" dirty="0">
                <a:latin typeface="Tamil-Aiswarya"/>
              </a:rPr>
              <a:t>; </a:t>
            </a:r>
            <a:r>
              <a:rPr lang="en-US" dirty="0" err="1">
                <a:latin typeface="Tamil-Aiswarya"/>
              </a:rPr>
              <a:t>Koitg</a:t>
            </a:r>
            <a:r>
              <a:rPr lang="en-US" dirty="0">
                <a:latin typeface="Tamil-Aiswarya"/>
              </a:rPr>
              <a:t>]</a:t>
            </a:r>
            <a:r>
              <a:rPr lang="en-US" dirty="0" err="1">
                <a:latin typeface="Tamil-Aiswarya"/>
              </a:rPr>
              <a:t>gw;wp</a:t>
            </a:r>
            <a:r>
              <a:rPr lang="en-US" dirty="0">
                <a:latin typeface="Tamil-Aiswarya"/>
              </a:rPr>
              <a:t> </a:t>
            </a:r>
            <a:r>
              <a:rPr lang="en-US" dirty="0" err="1">
                <a:latin typeface="Tamil-Aiswarya"/>
              </a:rPr>
              <a:t>btspg</a:t>
            </a:r>
            <a:r>
              <a:rPr lang="en-US" dirty="0">
                <a:latin typeface="Tamil-Aiswarya"/>
              </a:rPr>
              <a:t>]</a:t>
            </a:r>
            <a:r>
              <a:rPr lang="en-US" dirty="0" err="1">
                <a:latin typeface="Tamil-Aiswarya"/>
              </a:rPr>
              <a:t>gilahf</a:t>
            </a:r>
            <a:r>
              <a:rPr lang="en-US" dirty="0">
                <a:latin typeface="Tamil-Aiswarya"/>
              </a:rPr>
              <a:t> </a:t>
            </a:r>
            <a:r>
              <a:rPr lang="en-US" dirty="0" err="1">
                <a:latin typeface="Tamil-Aiswarya"/>
              </a:rPr>
              <a:t>bjhptpj;Jf</a:t>
            </a:r>
            <a:r>
              <a:rPr lang="en-US" dirty="0">
                <a:latin typeface="Tamil-Aiswarya"/>
              </a:rPr>
              <a:t>; </a:t>
            </a:r>
            <a:r>
              <a:rPr lang="en-US" dirty="0" err="1">
                <a:latin typeface="Tamil-Aiswarya"/>
              </a:rPr>
              <a:t>bfhz;oUf;fpwhh</a:t>
            </a:r>
            <a:r>
              <a:rPr lang="en-US" dirty="0">
                <a:latin typeface="Tamil-Aiswarya"/>
              </a:rPr>
              <a:t>]</a:t>
            </a:r>
            <a:r>
              <a:rPr lang="en-US" dirty="0">
                <a:latin typeface="Tamil-Aiswarya"/>
                <a:ea typeface="Verdana" panose="020B0604030504040204" pitchFamily="34" charset="0"/>
                <a:cs typeface="Verdana" panose="020B0604030504040204" pitchFamily="34" charset="0"/>
              </a:rPr>
              <a:t>.</a:t>
            </a:r>
            <a:r>
              <a:rPr lang="en-US" dirty="0">
                <a:latin typeface="Tamil-Aiswarya"/>
              </a:rPr>
              <a:t> </a:t>
            </a:r>
            <a:endParaRPr lang="en-IN" dirty="0">
              <a:latin typeface="Tamil-Aiswarya"/>
            </a:endParaRPr>
          </a:p>
          <a:p>
            <a:pPr marL="285750" indent="-285750">
              <a:spcBef>
                <a:spcPts val="1200"/>
              </a:spcBef>
              <a:buClr>
                <a:srgbClr val="333333"/>
              </a:buClr>
              <a:buFont typeface="WingDings"/>
              <a:buAutoNum type="arabicPeriod"/>
            </a:pPr>
            <a:r>
              <a:rPr lang="en-US" dirty="0" err="1">
                <a:latin typeface="Tamil-Aiswarya"/>
              </a:rPr>
              <a:t>Kjyhsp</a:t>
            </a:r>
            <a:r>
              <a:rPr lang="en-US" dirty="0">
                <a:latin typeface="Tamil-Aiswarya"/>
              </a:rPr>
              <a:t> </a:t>
            </a:r>
            <a:r>
              <a:rPr lang="en-US" dirty="0" err="1">
                <a:latin typeface="Tamil-Aiswarya"/>
              </a:rPr>
              <a:t>brhFR</a:t>
            </a:r>
            <a:r>
              <a:rPr lang="en-US" dirty="0">
                <a:latin typeface="Tamil-Aiswarya"/>
              </a:rPr>
              <a:t> </a:t>
            </a:r>
            <a:r>
              <a:rPr lang="en-US" dirty="0" err="1">
                <a:latin typeface="Tamil-Aiswarya"/>
              </a:rPr>
              <a:t>thH;f;if</a:t>
            </a:r>
            <a:r>
              <a:rPr lang="en-US" dirty="0">
                <a:latin typeface="Tamil-Aiswarya"/>
              </a:rPr>
              <a:t> </a:t>
            </a:r>
            <a:r>
              <a:rPr lang="en-US" dirty="0" err="1">
                <a:latin typeface="Tamil-Aiswarya"/>
              </a:rPr>
              <a:t>thH;fpwhh</a:t>
            </a:r>
            <a:r>
              <a:rPr lang="en-US" dirty="0">
                <a:latin typeface="Tamil-Aiswarya"/>
              </a:rPr>
              <a:t>; </a:t>
            </a:r>
            <a:r>
              <a:rPr lang="en-US" dirty="0" err="1">
                <a:latin typeface="Tamil-Aiswarya"/>
              </a:rPr>
              <a:t>vd;whYk</a:t>
            </a:r>
            <a:r>
              <a:rPr lang="en-US" dirty="0">
                <a:latin typeface="Tamil-Aiswarya"/>
              </a:rPr>
              <a:t>; </a:t>
            </a:r>
            <a:r>
              <a:rPr lang="en-US" dirty="0" err="1">
                <a:latin typeface="Tamil-Aiswarya"/>
              </a:rPr>
              <a:t>rk;gsj;ij</a:t>
            </a:r>
            <a:r>
              <a:rPr lang="en-US" dirty="0">
                <a:latin typeface="Tamil-Aiswarya"/>
              </a:rPr>
              <a:t> </a:t>
            </a:r>
            <a:r>
              <a:rPr lang="en-US" dirty="0" err="1">
                <a:latin typeface="Tamil-Aiswarya"/>
              </a:rPr>
              <a:t>mjpfhpf;f</a:t>
            </a:r>
            <a:r>
              <a:rPr lang="en-US" dirty="0">
                <a:latin typeface="Tamil-Aiswarya"/>
              </a:rPr>
              <a:t> </a:t>
            </a:r>
            <a:r>
              <a:rPr lang="en-US" dirty="0" err="1">
                <a:latin typeface="Tamil-Aiswarya"/>
              </a:rPr>
              <a:t>gzk</a:t>
            </a:r>
            <a:r>
              <a:rPr lang="en-US" dirty="0">
                <a:latin typeface="Tamil-Aiswarya"/>
              </a:rPr>
              <a:t>; ,</a:t>
            </a:r>
            <a:r>
              <a:rPr lang="en-US" dirty="0" err="1">
                <a:latin typeface="Tamil-Aiswarya"/>
              </a:rPr>
              <a:t>y;iy</a:t>
            </a:r>
            <a:r>
              <a:rPr lang="en-US" dirty="0">
                <a:latin typeface="Tamil-Aiswarya"/>
              </a:rPr>
              <a:t> vd;W </a:t>
            </a:r>
            <a:r>
              <a:rPr lang="en-US" dirty="0" err="1">
                <a:latin typeface="Tamil-Aiswarya"/>
              </a:rPr>
              <a:t>mwptpf;fpwhh</a:t>
            </a:r>
            <a:r>
              <a:rPr lang="en-US" dirty="0">
                <a:latin typeface="Tamil-Aiswarya"/>
              </a:rPr>
              <a:t>]</a:t>
            </a:r>
            <a:r>
              <a:rPr lang="en-US" dirty="0">
                <a:latin typeface="Tamil-Aiswarya"/>
                <a:ea typeface="Verdana" panose="020B0604030504040204" pitchFamily="34" charset="0"/>
                <a:cs typeface="Verdana" panose="020B0604030504040204" pitchFamily="34" charset="0"/>
              </a:rPr>
              <a:t>.</a:t>
            </a:r>
            <a:endParaRPr lang="en-IN" dirty="0">
              <a:latin typeface="Tamil-Aiswarya"/>
            </a:endParaRPr>
          </a:p>
        </p:txBody>
      </p:sp>
      <p:pic>
        <p:nvPicPr>
          <p:cNvPr id="13" name="Picture 12"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1"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2"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Calibri Light"/>
              </a:rPr>
              <a:t>1</a:t>
            </a:r>
          </a:p>
        </p:txBody>
      </p:sp>
      <p:sp>
        <p:nvSpPr>
          <p:cNvPr id="23"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Title 5"/>
          <p:cNvSpPr>
            <a:spLocks noGrp="1"/>
          </p:cNvSpPr>
          <p:nvPr>
            <p:ph type="title"/>
          </p:nvPr>
        </p:nvSpPr>
        <p:spPr/>
        <p:txBody>
          <a:bodyPr/>
          <a:lstStyle/>
          <a:p>
            <a:r>
              <a:rPr lang="en-US" sz="3600">
                <a:solidFill>
                  <a:srgbClr val="004992"/>
                </a:solidFill>
              </a:rPr>
              <a:t>jat[bra;J c';fs; gjpiy kPz;Lk; kWkjpg]gPL bra;at[k;!</a:t>
            </a:r>
          </a:p>
        </p:txBody>
      </p:sp>
      <p:sp>
        <p:nvSpPr>
          <p:cNvPr id="18" name="Caption_7"/>
          <p:cNvSpPr>
            <a:spLocks noChangeArrowheads="1"/>
          </p:cNvSpPr>
          <p:nvPr/>
        </p:nvSpPr>
        <p:spPr bwMode="auto">
          <a:xfrm>
            <a:off x="4754880" y="2146105"/>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GALA</a:t>
            </a:r>
          </a:p>
        </p:txBody>
      </p:sp>
      <p:sp>
        <p:nvSpPr>
          <p:cNvPr id="19" name="Caption_13"/>
          <p:cNvSpPr>
            <a:spLocks noChangeArrowheads="1"/>
          </p:cNvSpPr>
          <p:nvPr/>
        </p:nvSpPr>
        <p:spPr bwMode="auto">
          <a:xfrm>
            <a:off x="1057027" y="2103120"/>
            <a:ext cx="109728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CHARITY GALA</a:t>
            </a:r>
          </a:p>
        </p:txBody>
      </p:sp>
      <p:sp>
        <p:nvSpPr>
          <p:cNvPr id="17"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Footer Placeholder 33"/>
          <p:cNvSpPr>
            <a:spLocks noGrp="1"/>
          </p:cNvSpPr>
          <p:nvPr>
            <p:ph type="ftr" sz="quarter" idx="11"/>
          </p:nvPr>
        </p:nvSpPr>
        <p:spPr/>
        <p:txBody>
          <a:bodyPr/>
          <a:lstStyle/>
          <a:p>
            <a:r>
              <a:rPr lang="de-DE"/>
              <a:t>kl]lhfhf]dpot] gapw]r]rp 3 – khWk; ek;gpf;iffs</a:t>
            </a:r>
            <a:endParaRPr lang="de-DE" dirty="0"/>
          </a:p>
        </p:txBody>
      </p:sp>
      <p:sp>
        <p:nvSpPr>
          <p:cNvPr id="35" name="Slide Number Placeholder 34"/>
          <p:cNvSpPr>
            <a:spLocks noGrp="1"/>
          </p:cNvSpPr>
          <p:nvPr>
            <p:ph type="sldNum" sz="quarter" idx="12"/>
          </p:nvPr>
        </p:nvSpPr>
        <p:spPr/>
        <p:txBody>
          <a:bodyPr/>
          <a:lstStyle/>
          <a:p>
            <a:fld id="{9B00EF49-7894-4F53-A8DD-F7DB3BFC5032}" type="slidenum">
              <a:rPr lang="de-DE" smtClean="0"/>
              <a:pPr/>
              <a:t>35</a:t>
            </a:fld>
            <a:endParaRPr lang="de-DE"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4"/>
          <p:cNvSpPr txBox="1"/>
          <p:nvPr/>
        </p:nvSpPr>
        <p:spPr>
          <a:xfrm>
            <a:off x="411479" y="4937760"/>
            <a:ext cx="11338560" cy="1644904"/>
          </a:xfrm>
          <a:prstGeom prst="rect">
            <a:avLst/>
          </a:prstGeom>
          <a:noFill/>
        </p:spPr>
        <p:txBody>
          <a:bodyPr vert="horz" wrap="square" lIns="0" tIns="0" rIns="0" bIns="0" rtlCol="0">
            <a:noAutofit/>
          </a:bodyPr>
          <a:lstStyle/>
          <a:p>
            <a:pPr marL="285750" indent="-285750">
              <a:spcBef>
                <a:spcPts val="1200"/>
              </a:spcBef>
              <a:buClr>
                <a:srgbClr val="004992"/>
              </a:buClr>
              <a:buFont typeface="WingDings"/>
              <a:buAutoNum type="arabicPeriod"/>
            </a:pPr>
            <a:r>
              <a:rPr lang="en-US" dirty="0" err="1">
                <a:solidFill>
                  <a:srgbClr val="004992"/>
                </a:solidFill>
                <a:latin typeface="Tamil-Aiswarya"/>
              </a:rPr>
              <a:t>murpay</a:t>
            </a:r>
            <a:r>
              <a:rPr lang="en-US" dirty="0">
                <a:solidFill>
                  <a:srgbClr val="004992"/>
                </a:solidFill>
                <a:latin typeface="Tamil-Aiswarya"/>
              </a:rPr>
              <a:t>]</a:t>
            </a:r>
            <a:r>
              <a:rPr lang="en-US" dirty="0" err="1">
                <a:solidFill>
                  <a:srgbClr val="004992"/>
                </a:solidFill>
                <a:latin typeface="Tamil-Aiswarya"/>
              </a:rPr>
              <a:t>thjp</a:t>
            </a:r>
            <a:r>
              <a:rPr lang="en-US" dirty="0">
                <a:solidFill>
                  <a:srgbClr val="004992"/>
                </a:solidFill>
                <a:latin typeface="Tamil-Aiswarya"/>
              </a:rPr>
              <a:t> </a:t>
            </a:r>
            <a:r>
              <a:rPr lang="en-US" dirty="0" err="1">
                <a:solidFill>
                  <a:srgbClr val="004992"/>
                </a:solidFill>
                <a:latin typeface="Tamil-Aiswarya"/>
              </a:rPr>
              <a:t>gpd;j</a:t>
            </a:r>
            <a:r>
              <a:rPr lang="en-US" dirty="0">
                <a:solidFill>
                  <a:srgbClr val="004992"/>
                </a:solidFill>
                <a:latin typeface="Tamil-Aiswarya"/>
              </a:rPr>
              <a:t>';</a:t>
            </a:r>
            <a:r>
              <a:rPr lang="en-US" dirty="0" err="1">
                <a:solidFill>
                  <a:srgbClr val="004992"/>
                </a:solidFill>
                <a:latin typeface="Tamil-Aiswarya"/>
              </a:rPr>
              <a:t>fpa</a:t>
            </a:r>
            <a:r>
              <a:rPr lang="en-US" dirty="0">
                <a:solidFill>
                  <a:srgbClr val="004992"/>
                </a:solidFill>
                <a:latin typeface="Tamil-Aiswarya"/>
              </a:rPr>
              <a:t> </a:t>
            </a:r>
            <a:r>
              <a:rPr lang="en-US" dirty="0" err="1">
                <a:solidFill>
                  <a:srgbClr val="004992"/>
                </a:solidFill>
                <a:latin typeface="Tamil-Aiswarya"/>
              </a:rPr>
              <a:t>kf;fSf;F</a:t>
            </a:r>
            <a:r>
              <a:rPr lang="en-US" dirty="0">
                <a:solidFill>
                  <a:srgbClr val="004992"/>
                </a:solidFill>
                <a:latin typeface="Tamil-Aiswarya"/>
              </a:rPr>
              <a:t> </a:t>
            </a:r>
            <a:r>
              <a:rPr lang="en-US" dirty="0" err="1">
                <a:solidFill>
                  <a:srgbClr val="004992"/>
                </a:solidFill>
                <a:latin typeface="Tamil-Aiswarya"/>
              </a:rPr>
              <a:t>cjt</a:t>
            </a:r>
            <a:r>
              <a:rPr lang="en-US" dirty="0">
                <a:solidFill>
                  <a:srgbClr val="004992"/>
                </a:solidFill>
                <a:latin typeface="Tamil-Aiswarya"/>
              </a:rPr>
              <a:t>[</a:t>
            </a:r>
            <a:r>
              <a:rPr lang="en-US" dirty="0" err="1">
                <a:solidFill>
                  <a:srgbClr val="004992"/>
                </a:solidFill>
                <a:latin typeface="Tamil-Aiswarya"/>
              </a:rPr>
              <a:t>fpwhh</a:t>
            </a:r>
            <a:r>
              <a:rPr lang="en-US" dirty="0">
                <a:solidFill>
                  <a:srgbClr val="004992"/>
                </a:solidFill>
                <a:latin typeface="Tamil-Aiswarya"/>
              </a:rPr>
              <a:t>]</a:t>
            </a:r>
            <a:r>
              <a:rPr lang="en-US" dirty="0">
                <a:solidFill>
                  <a:srgbClr val="004992"/>
                </a:solidFill>
                <a:latin typeface="Tamil-Aiswarya"/>
                <a:ea typeface="Verdana" panose="020B0604030504040204" pitchFamily="34" charset="0"/>
                <a:cs typeface="Verdana" panose="020B0604030504040204" pitchFamily="34" charset="0"/>
              </a:rPr>
              <a:t>.</a:t>
            </a:r>
            <a:endParaRPr lang="en-IN" dirty="0">
              <a:solidFill>
                <a:srgbClr val="004992"/>
              </a:solidFill>
              <a:latin typeface="Tamil-Aiswarya"/>
              <a:ea typeface="Verdana" panose="020B0604030504040204" pitchFamily="34" charset="0"/>
              <a:cs typeface="Verdana" panose="020B0604030504040204" pitchFamily="34" charset="0"/>
            </a:endParaRPr>
          </a:p>
          <a:p>
            <a:pPr marL="285750" indent="-285750">
              <a:spcBef>
                <a:spcPts val="1200"/>
              </a:spcBef>
              <a:buClr>
                <a:srgbClr val="333333"/>
              </a:buClr>
              <a:buFont typeface="WingDings"/>
              <a:buAutoNum type="arabicPeriod"/>
            </a:pPr>
            <a:r>
              <a:rPr lang="en-US" dirty="0" err="1">
                <a:latin typeface="Tamil-Aiswarya"/>
              </a:rPr>
              <a:t>fk;a</a:t>
            </a:r>
            <a:r>
              <a:rPr lang="en-US" dirty="0">
                <a:latin typeface="Tamil-Aiswarya"/>
              </a:rPr>
              <a:t>{</a:t>
            </a:r>
            <a:r>
              <a:rPr lang="en-US" dirty="0" err="1">
                <a:latin typeface="Tamil-Aiswarya"/>
              </a:rPr>
              <a:t>dp</a:t>
            </a:r>
            <a:r>
              <a:rPr lang="en-US" dirty="0">
                <a:latin typeface="Tamil-Aiswarya"/>
              </a:rPr>
              <a:t>!;l; </a:t>
            </a:r>
            <a:r>
              <a:rPr lang="en-US" dirty="0" err="1">
                <a:latin typeface="Tamil-Aiswarya"/>
              </a:rPr>
              <a:t>murpay;thjp</a:t>
            </a:r>
            <a:r>
              <a:rPr lang="en-US" dirty="0">
                <a:latin typeface="Tamil-Aiswarya"/>
              </a:rPr>
              <a:t> </a:t>
            </a:r>
            <a:r>
              <a:rPr lang="en-US" dirty="0" err="1">
                <a:latin typeface="Tamil-Aiswarya"/>
              </a:rPr>
              <a:t>bjhHpyhsh</a:t>
            </a:r>
            <a:r>
              <a:rPr lang="en-US" dirty="0">
                <a:latin typeface="Tamil-Aiswarya"/>
              </a:rPr>
              <a:t>]</a:t>
            </a:r>
            <a:r>
              <a:rPr lang="en-US" dirty="0" err="1">
                <a:latin typeface="Tamil-Aiswarya"/>
              </a:rPr>
              <a:t>fis</a:t>
            </a:r>
            <a:r>
              <a:rPr lang="en-US" dirty="0">
                <a:latin typeface="Tamil-Aiswarya"/>
              </a:rPr>
              <a:t> </a:t>
            </a:r>
            <a:r>
              <a:rPr lang="en-US" dirty="0" err="1">
                <a:latin typeface="Tamil-Aiswarya"/>
              </a:rPr>
              <a:t>fodkhf</a:t>
            </a:r>
            <a:r>
              <a:rPr lang="en-US" dirty="0">
                <a:latin typeface="Tamil-Aiswarya"/>
              </a:rPr>
              <a:t> </a:t>
            </a:r>
            <a:r>
              <a:rPr lang="en-US" dirty="0" err="1">
                <a:latin typeface="Tamil-Aiswarya"/>
              </a:rPr>
              <a:t>ntiy</a:t>
            </a:r>
            <a:r>
              <a:rPr lang="en-US" dirty="0">
                <a:latin typeface="Tamil-Aiswarya"/>
              </a:rPr>
              <a:t> bra;a </a:t>
            </a:r>
            <a:r>
              <a:rPr lang="en-US" dirty="0" err="1">
                <a:latin typeface="Tamil-Aiswarya"/>
              </a:rPr>
              <a:t>Cf;Ftpf;fpwhh</a:t>
            </a:r>
            <a:r>
              <a:rPr lang="en-US" dirty="0">
                <a:latin typeface="Tamil-Aiswarya"/>
              </a:rPr>
              <a:t>]</a:t>
            </a:r>
            <a:r>
              <a:rPr lang="en-US" dirty="0">
                <a:latin typeface="Tamil-Aiswarya"/>
                <a:ea typeface="Verdana" panose="020B0604030504040204" pitchFamily="34" charset="0"/>
                <a:cs typeface="Verdana" panose="020B0604030504040204" pitchFamily="34" charset="0"/>
              </a:rPr>
              <a:t>.</a:t>
            </a:r>
            <a:r>
              <a:rPr lang="en-US" dirty="0">
                <a:latin typeface="Tamil-Aiswarya"/>
              </a:rPr>
              <a:t> </a:t>
            </a:r>
            <a:endParaRPr lang="en-IN" dirty="0">
              <a:latin typeface="Tamil-Aiswarya"/>
            </a:endParaRPr>
          </a:p>
          <a:p>
            <a:pPr marL="285750" indent="-285750">
              <a:spcBef>
                <a:spcPts val="1200"/>
              </a:spcBef>
              <a:buClr>
                <a:srgbClr val="333333"/>
              </a:buClr>
              <a:buFont typeface="WingDings"/>
              <a:buAutoNum type="arabicPeriod"/>
            </a:pPr>
            <a:r>
              <a:rPr lang="en-US" dirty="0">
                <a:latin typeface="Tamil-Aiswarya"/>
              </a:rPr>
              <a:t>xU </a:t>
            </a:r>
            <a:r>
              <a:rPr lang="en-US" dirty="0" err="1">
                <a:latin typeface="Tamil-Aiswarya"/>
              </a:rPr>
              <a:t>kj</a:t>
            </a:r>
            <a:r>
              <a:rPr lang="en-US" dirty="0">
                <a:latin typeface="Tamil-Aiswarya"/>
              </a:rPr>
              <a:t> </a:t>
            </a:r>
            <a:r>
              <a:rPr lang="en-US" dirty="0" err="1">
                <a:latin typeface="Tamil-Aiswarya"/>
              </a:rPr>
              <a:t>nghjfh</a:t>
            </a:r>
            <a:r>
              <a:rPr lang="en-US" dirty="0">
                <a:latin typeface="Tamil-Aiswarya"/>
              </a:rPr>
              <a:t>] </a:t>
            </a:r>
            <a:r>
              <a:rPr lang="en-US" dirty="0" err="1">
                <a:latin typeface="Tamil-Aiswarya"/>
              </a:rPr>
              <a:t>cyfj;jpd</a:t>
            </a:r>
            <a:r>
              <a:rPr lang="en-US" dirty="0">
                <a:latin typeface="Tamil-Aiswarya"/>
              </a:rPr>
              <a:t>; </a:t>
            </a:r>
            <a:r>
              <a:rPr lang="en-US" dirty="0" err="1">
                <a:latin typeface="Tamil-Aiswarya"/>
              </a:rPr>
              <a:t>Koitg</a:t>
            </a:r>
            <a:r>
              <a:rPr lang="en-US" dirty="0">
                <a:latin typeface="Tamil-Aiswarya"/>
              </a:rPr>
              <a:t>]</a:t>
            </a:r>
            <a:r>
              <a:rPr lang="en-US" dirty="0" err="1">
                <a:latin typeface="Tamil-Aiswarya"/>
              </a:rPr>
              <a:t>gw;wp</a:t>
            </a:r>
            <a:r>
              <a:rPr lang="en-US" dirty="0">
                <a:latin typeface="Tamil-Aiswarya"/>
              </a:rPr>
              <a:t> </a:t>
            </a:r>
            <a:r>
              <a:rPr lang="en-US" dirty="0" err="1">
                <a:latin typeface="Tamil-Aiswarya"/>
              </a:rPr>
              <a:t>btspg</a:t>
            </a:r>
            <a:r>
              <a:rPr lang="en-US" dirty="0">
                <a:latin typeface="Tamil-Aiswarya"/>
              </a:rPr>
              <a:t>]</a:t>
            </a:r>
            <a:r>
              <a:rPr lang="en-US" dirty="0" err="1">
                <a:latin typeface="Tamil-Aiswarya"/>
              </a:rPr>
              <a:t>gilahf</a:t>
            </a:r>
            <a:r>
              <a:rPr lang="en-US" dirty="0">
                <a:latin typeface="Tamil-Aiswarya"/>
              </a:rPr>
              <a:t> </a:t>
            </a:r>
            <a:r>
              <a:rPr lang="en-US" dirty="0" err="1">
                <a:latin typeface="Tamil-Aiswarya"/>
              </a:rPr>
              <a:t>bjhptpj;Jf</a:t>
            </a:r>
            <a:r>
              <a:rPr lang="en-US" dirty="0">
                <a:latin typeface="Tamil-Aiswarya"/>
              </a:rPr>
              <a:t>; </a:t>
            </a:r>
            <a:r>
              <a:rPr lang="en-US" dirty="0" err="1">
                <a:latin typeface="Tamil-Aiswarya"/>
              </a:rPr>
              <a:t>bfhz;oUf;fpwhh</a:t>
            </a:r>
            <a:r>
              <a:rPr lang="en-US" dirty="0">
                <a:latin typeface="Tamil-Aiswarya"/>
              </a:rPr>
              <a:t>]</a:t>
            </a:r>
            <a:r>
              <a:rPr lang="en-US" dirty="0">
                <a:latin typeface="Tamil-Aiswarya"/>
                <a:ea typeface="Verdana" panose="020B0604030504040204" pitchFamily="34" charset="0"/>
                <a:cs typeface="Verdana" panose="020B0604030504040204" pitchFamily="34" charset="0"/>
              </a:rPr>
              <a:t>.</a:t>
            </a:r>
            <a:r>
              <a:rPr lang="en-US" dirty="0">
                <a:latin typeface="Tamil-Aiswarya"/>
              </a:rPr>
              <a:t> </a:t>
            </a:r>
            <a:endParaRPr lang="en-IN" dirty="0">
              <a:latin typeface="Tamil-Aiswarya"/>
            </a:endParaRPr>
          </a:p>
          <a:p>
            <a:pPr marL="285750" indent="-285750">
              <a:spcBef>
                <a:spcPts val="1200"/>
              </a:spcBef>
              <a:buClr>
                <a:srgbClr val="333333"/>
              </a:buClr>
              <a:buFont typeface="WingDings"/>
              <a:buAutoNum type="arabicPeriod"/>
            </a:pPr>
            <a:r>
              <a:rPr lang="en-US" dirty="0" err="1">
                <a:latin typeface="Tamil-Aiswarya"/>
              </a:rPr>
              <a:t>Kjyhsp</a:t>
            </a:r>
            <a:r>
              <a:rPr lang="en-US" dirty="0">
                <a:latin typeface="Tamil-Aiswarya"/>
              </a:rPr>
              <a:t> </a:t>
            </a:r>
            <a:r>
              <a:rPr lang="en-US" dirty="0" err="1">
                <a:latin typeface="Tamil-Aiswarya"/>
              </a:rPr>
              <a:t>brhFR</a:t>
            </a:r>
            <a:r>
              <a:rPr lang="en-US" dirty="0">
                <a:latin typeface="Tamil-Aiswarya"/>
              </a:rPr>
              <a:t> </a:t>
            </a:r>
            <a:r>
              <a:rPr lang="en-US" dirty="0" err="1">
                <a:latin typeface="Tamil-Aiswarya"/>
              </a:rPr>
              <a:t>thH;f;if</a:t>
            </a:r>
            <a:r>
              <a:rPr lang="en-US" dirty="0">
                <a:latin typeface="Tamil-Aiswarya"/>
              </a:rPr>
              <a:t> </a:t>
            </a:r>
            <a:r>
              <a:rPr lang="en-US" dirty="0" err="1">
                <a:latin typeface="Tamil-Aiswarya"/>
              </a:rPr>
              <a:t>thH;fpwhh</a:t>
            </a:r>
            <a:r>
              <a:rPr lang="en-US" dirty="0">
                <a:latin typeface="Tamil-Aiswarya"/>
              </a:rPr>
              <a:t>; </a:t>
            </a:r>
            <a:r>
              <a:rPr lang="en-US" dirty="0" err="1">
                <a:latin typeface="Tamil-Aiswarya"/>
              </a:rPr>
              <a:t>vd;whYk</a:t>
            </a:r>
            <a:r>
              <a:rPr lang="en-US" dirty="0">
                <a:latin typeface="Tamil-Aiswarya"/>
              </a:rPr>
              <a:t>; </a:t>
            </a:r>
            <a:r>
              <a:rPr lang="en-US" dirty="0" err="1">
                <a:latin typeface="Tamil-Aiswarya"/>
              </a:rPr>
              <a:t>rk;gsj;ij</a:t>
            </a:r>
            <a:r>
              <a:rPr lang="en-US" dirty="0">
                <a:latin typeface="Tamil-Aiswarya"/>
              </a:rPr>
              <a:t> </a:t>
            </a:r>
            <a:r>
              <a:rPr lang="en-US" dirty="0" err="1">
                <a:latin typeface="Tamil-Aiswarya"/>
              </a:rPr>
              <a:t>mjpfhpf;f</a:t>
            </a:r>
            <a:r>
              <a:rPr lang="en-US" dirty="0">
                <a:latin typeface="Tamil-Aiswarya"/>
              </a:rPr>
              <a:t> </a:t>
            </a:r>
            <a:r>
              <a:rPr lang="en-US" dirty="0" err="1">
                <a:latin typeface="Tamil-Aiswarya"/>
              </a:rPr>
              <a:t>gzk</a:t>
            </a:r>
            <a:r>
              <a:rPr lang="en-US" dirty="0">
                <a:latin typeface="Tamil-Aiswarya"/>
              </a:rPr>
              <a:t>; ,</a:t>
            </a:r>
            <a:r>
              <a:rPr lang="en-US" dirty="0" err="1">
                <a:latin typeface="Tamil-Aiswarya"/>
              </a:rPr>
              <a:t>y;iy</a:t>
            </a:r>
            <a:r>
              <a:rPr lang="en-US" dirty="0">
                <a:latin typeface="Tamil-Aiswarya"/>
              </a:rPr>
              <a:t> vd;W </a:t>
            </a:r>
            <a:r>
              <a:rPr lang="en-US" dirty="0" err="1">
                <a:latin typeface="Tamil-Aiswarya"/>
              </a:rPr>
              <a:t>mwptpf;fpwhh</a:t>
            </a:r>
            <a:r>
              <a:rPr lang="en-US" dirty="0">
                <a:latin typeface="Tamil-Aiswarya"/>
              </a:rPr>
              <a:t>]</a:t>
            </a:r>
            <a:r>
              <a:rPr lang="en-US" dirty="0">
                <a:latin typeface="Tamil-Aiswarya"/>
                <a:ea typeface="Verdana" panose="020B0604030504040204" pitchFamily="34" charset="0"/>
                <a:cs typeface="Verdana" panose="020B0604030504040204" pitchFamily="34" charset="0"/>
              </a:rPr>
              <a:t>.</a:t>
            </a:r>
            <a:endParaRPr lang="en-IN" dirty="0">
              <a:latin typeface="Tamil-Aiswarya"/>
            </a:endParaRPr>
          </a:p>
        </p:txBody>
      </p:sp>
      <p:pic>
        <p:nvPicPr>
          <p:cNvPr id="12" name="Picture 11"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8"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9"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Calibri Light"/>
              </a:rPr>
              <a:t>1</a:t>
            </a:r>
          </a:p>
        </p:txBody>
      </p:sp>
      <p:sp>
        <p:nvSpPr>
          <p:cNvPr id="20"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Caption_7"/>
          <p:cNvSpPr>
            <a:spLocks noChangeArrowheads="1"/>
          </p:cNvSpPr>
          <p:nvPr/>
        </p:nvSpPr>
        <p:spPr bwMode="auto">
          <a:xfrm>
            <a:off x="4754880" y="2146105"/>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GALA</a:t>
            </a:r>
          </a:p>
        </p:txBody>
      </p:sp>
      <p:sp>
        <p:nvSpPr>
          <p:cNvPr id="31" name="Caption_13"/>
          <p:cNvSpPr>
            <a:spLocks noChangeArrowheads="1"/>
          </p:cNvSpPr>
          <p:nvPr/>
        </p:nvSpPr>
        <p:spPr bwMode="auto">
          <a:xfrm>
            <a:off x="1057027" y="2103120"/>
            <a:ext cx="109728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CHARITY GALA</a:t>
            </a:r>
          </a:p>
        </p:txBody>
      </p:sp>
      <p:sp>
        <p:nvSpPr>
          <p:cNvPr id="15"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Footer Placeholder 33"/>
          <p:cNvSpPr>
            <a:spLocks noGrp="1"/>
          </p:cNvSpPr>
          <p:nvPr>
            <p:ph type="ftr" sz="quarter" idx="11"/>
          </p:nvPr>
        </p:nvSpPr>
        <p:spPr/>
        <p:txBody>
          <a:bodyPr/>
          <a:lstStyle/>
          <a:p>
            <a:r>
              <a:rPr lang="de-DE"/>
              <a:t>kl]lhfhf]dpot] gapw]r]rp 3 – khWk; ek;gpf;iffs</a:t>
            </a:r>
            <a:endParaRPr lang="de-DE" dirty="0"/>
          </a:p>
        </p:txBody>
      </p:sp>
      <p:sp>
        <p:nvSpPr>
          <p:cNvPr id="35" name="Slide Number Placeholder 34"/>
          <p:cNvSpPr>
            <a:spLocks noGrp="1"/>
          </p:cNvSpPr>
          <p:nvPr>
            <p:ph type="sldNum" sz="quarter" idx="12"/>
          </p:nvPr>
        </p:nvSpPr>
        <p:spPr/>
        <p:txBody>
          <a:bodyPr/>
          <a:lstStyle/>
          <a:p>
            <a:fld id="{9B00EF49-7894-4F53-A8DD-F7DB3BFC5032}" type="slidenum">
              <a:rPr lang="de-DE" smtClean="0"/>
              <a:pPr/>
              <a:t>36</a:t>
            </a:fld>
            <a:endParaRPr lang="de-DE"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408955" y="4937759"/>
            <a:ext cx="11376000" cy="1644904"/>
          </a:xfrm>
          <a:prstGeom prst="rect">
            <a:avLst/>
          </a:prstGeom>
          <a:noFill/>
        </p:spPr>
        <p:txBody>
          <a:bodyPr vert="horz" wrap="square" lIns="0" tIns="0" rIns="0" bIns="0" rtlCol="0">
            <a:noAutofit/>
          </a:bodyPr>
          <a:lstStyle/>
          <a:p>
            <a:pPr marL="285750" indent="-285750">
              <a:spcBef>
                <a:spcPts val="1200"/>
              </a:spcBef>
              <a:buClr>
                <a:srgbClr val="333333"/>
              </a:buClr>
              <a:buFont typeface="WingDings"/>
              <a:buAutoNum type="arabicPeriod"/>
            </a:pPr>
            <a:r>
              <a:rPr lang="en-US" dirty="0">
                <a:solidFill>
                  <a:srgbClr val="333333"/>
                </a:solidFill>
                <a:latin typeface="Tamil-Aiswarya"/>
              </a:rPr>
              <a:t>xU </a:t>
            </a:r>
            <a:r>
              <a:rPr lang="en-US" dirty="0" err="1">
                <a:solidFill>
                  <a:srgbClr val="333333"/>
                </a:solidFill>
                <a:latin typeface="Tamil-Aiswarya"/>
              </a:rPr>
              <a:t>kdpjd</a:t>
            </a:r>
            <a:r>
              <a:rPr lang="en-US" dirty="0">
                <a:solidFill>
                  <a:srgbClr val="333333"/>
                </a:solidFill>
                <a:latin typeface="Tamil-Aiswarya"/>
              </a:rPr>
              <a:t>; </a:t>
            </a:r>
            <a:r>
              <a:rPr lang="en-US" dirty="0" err="1">
                <a:solidFill>
                  <a:srgbClr val="333333"/>
                </a:solidFill>
                <a:latin typeface="Tamil-Aiswarya"/>
              </a:rPr>
              <a:t>mtidj</a:t>
            </a:r>
            <a:r>
              <a:rPr lang="en-US" dirty="0">
                <a:solidFill>
                  <a:srgbClr val="333333"/>
                </a:solidFill>
                <a:latin typeface="Tamil-Aiswarya"/>
              </a:rPr>
              <a:t>; </a:t>
            </a:r>
            <a:r>
              <a:rPr lang="en-US" dirty="0" err="1">
                <a:solidFill>
                  <a:srgbClr val="333333"/>
                </a:solidFill>
                <a:latin typeface="Tamil-Aiswarya"/>
              </a:rPr>
              <a:t>Juj;jp</a:t>
            </a:r>
            <a:r>
              <a:rPr lang="en-US" dirty="0">
                <a:solidFill>
                  <a:srgbClr val="333333"/>
                </a:solidFill>
                <a:latin typeface="Tamil-Aiswarya"/>
              </a:rPr>
              <a:t> </a:t>
            </a:r>
            <a:r>
              <a:rPr lang="en-US" dirty="0" err="1">
                <a:solidFill>
                  <a:srgbClr val="333333"/>
                </a:solidFill>
                <a:latin typeface="Tamil-Aiswarya"/>
              </a:rPr>
              <a:t>te;j</a:t>
            </a:r>
            <a:r>
              <a:rPr lang="en-US" dirty="0">
                <a:solidFill>
                  <a:srgbClr val="333333"/>
                </a:solidFill>
                <a:latin typeface="Tamil-Aiswarya"/>
              </a:rPr>
              <a:t> </a:t>
            </a:r>
            <a:r>
              <a:rPr lang="en-US" dirty="0" err="1">
                <a:solidFill>
                  <a:srgbClr val="333333"/>
                </a:solidFill>
                <a:latin typeface="Tamil-Aiswarya"/>
              </a:rPr>
              <a:t>nghyPir</a:t>
            </a:r>
            <a:r>
              <a:rPr lang="en-US" dirty="0">
                <a:solidFill>
                  <a:srgbClr val="333333"/>
                </a:solidFill>
                <a:latin typeface="Tamil-Aiswarya"/>
              </a:rPr>
              <a:t> </a:t>
            </a:r>
            <a:r>
              <a:rPr lang="en-US" dirty="0" err="1">
                <a:solidFill>
                  <a:srgbClr val="333333"/>
                </a:solidFill>
                <a:latin typeface="Tamil-Aiswarya"/>
              </a:rPr>
              <a:t>Vkhw;w</a:t>
            </a:r>
            <a:r>
              <a:rPr lang="en-US" dirty="0">
                <a:solidFill>
                  <a:srgbClr val="333333"/>
                </a:solidFill>
                <a:latin typeface="Tamil-Aiswarya"/>
              </a:rPr>
              <a:t> </a:t>
            </a:r>
            <a:r>
              <a:rPr lang="en-US" dirty="0" err="1">
                <a:solidFill>
                  <a:srgbClr val="333333"/>
                </a:solidFill>
                <a:latin typeface="Tamil-Aiswarya"/>
              </a:rPr>
              <a:t>Kaw;rpf;fpwhd</a:t>
            </a:r>
            <a:r>
              <a:rPr lang="en-US" dirty="0">
                <a:solidFill>
                  <a:srgbClr val="333333"/>
                </a:solidFill>
                <a:latin typeface="Tamil-Aiswarya"/>
              </a:rPr>
              <a:t>;</a:t>
            </a:r>
            <a:r>
              <a:rPr lang="en-US" dirty="0">
                <a:solidFill>
                  <a:srgbClr val="333333"/>
                </a:solidFill>
                <a:latin typeface="Tamil-Aiswarya"/>
                <a:ea typeface="Verdana" panose="020B0604030504040204" pitchFamily="34" charset="0"/>
                <a:cs typeface="Verdana" panose="020B0604030504040204" pitchFamily="34" charset="0"/>
              </a:rPr>
              <a:t>.</a:t>
            </a:r>
            <a:r>
              <a:rPr lang="en-US" dirty="0">
                <a:solidFill>
                  <a:srgbClr val="333333"/>
                </a:solidFill>
                <a:latin typeface="Tamil-Aiswarya"/>
              </a:rPr>
              <a:t> </a:t>
            </a:r>
            <a:endParaRPr lang="en-IN" dirty="0">
              <a:solidFill>
                <a:srgbClr val="333333"/>
              </a:solidFill>
              <a:latin typeface="Tamil-Aiswarya"/>
            </a:endParaRPr>
          </a:p>
          <a:p>
            <a:pPr marL="285750" indent="-285750">
              <a:spcBef>
                <a:spcPts val="1200"/>
              </a:spcBef>
              <a:buClr>
                <a:srgbClr val="333333"/>
              </a:buClr>
              <a:buFont typeface="WingDings"/>
              <a:buAutoNum type="arabicPeriod"/>
            </a:pPr>
            <a:r>
              <a:rPr lang="en-US" dirty="0">
                <a:solidFill>
                  <a:srgbClr val="333333"/>
                </a:solidFill>
                <a:latin typeface="Tamil-Aiswarya"/>
              </a:rPr>
              <a:t>xU </a:t>
            </a:r>
            <a:r>
              <a:rPr lang="en-US" dirty="0" err="1">
                <a:solidFill>
                  <a:srgbClr val="333333"/>
                </a:solidFill>
                <a:latin typeface="Tamil-Aiswarya"/>
              </a:rPr>
              <a:t>kdpjd</a:t>
            </a:r>
            <a:r>
              <a:rPr lang="en-US" dirty="0">
                <a:solidFill>
                  <a:srgbClr val="333333"/>
                </a:solidFill>
                <a:latin typeface="Tamil-Aiswarya"/>
              </a:rPr>
              <a:t>; </a:t>
            </a:r>
            <a:r>
              <a:rPr lang="en-US" dirty="0" err="1">
                <a:solidFill>
                  <a:srgbClr val="333333"/>
                </a:solidFill>
                <a:latin typeface="Tamil-Aiswarya"/>
              </a:rPr>
              <a:t>bgz;zpd</a:t>
            </a:r>
            <a:r>
              <a:rPr lang="en-US" dirty="0">
                <a:solidFill>
                  <a:srgbClr val="333333"/>
                </a:solidFill>
                <a:latin typeface="Tamil-Aiswarya"/>
              </a:rPr>
              <a:t>; </a:t>
            </a:r>
            <a:r>
              <a:rPr lang="en-US" dirty="0" err="1">
                <a:solidFill>
                  <a:srgbClr val="333333"/>
                </a:solidFill>
                <a:latin typeface="Tamil-Aiswarya"/>
              </a:rPr>
              <a:t>ePr</a:t>
            </a:r>
            <a:r>
              <a:rPr lang="en-US" dirty="0">
                <a:solidFill>
                  <a:srgbClr val="333333"/>
                </a:solidFill>
                <a:latin typeface="Tamil-Aiswarya"/>
              </a:rPr>
              <a:t>]</a:t>
            </a:r>
            <a:r>
              <a:rPr lang="en-US" dirty="0" err="1">
                <a:solidFill>
                  <a:srgbClr val="333333"/>
                </a:solidFill>
                <a:latin typeface="Tamil-Aiswarya"/>
              </a:rPr>
              <a:t>ry</a:t>
            </a:r>
            <a:r>
              <a:rPr lang="en-US" dirty="0">
                <a:solidFill>
                  <a:srgbClr val="333333"/>
                </a:solidFill>
                <a:latin typeface="Tamil-Aiswarya"/>
              </a:rPr>
              <a:t>; </a:t>
            </a:r>
            <a:r>
              <a:rPr lang="en-US" dirty="0" err="1">
                <a:solidFill>
                  <a:srgbClr val="333333"/>
                </a:solidFill>
                <a:latin typeface="Tamil-Aiswarya"/>
              </a:rPr>
              <a:t>cilfis</a:t>
            </a:r>
            <a:r>
              <a:rPr lang="en-US" dirty="0">
                <a:solidFill>
                  <a:srgbClr val="333333"/>
                </a:solidFill>
                <a:latin typeface="Tamil-Aiswarya"/>
              </a:rPr>
              <a:t> ntof;ifahf </a:t>
            </a:r>
            <a:r>
              <a:rPr lang="en-US" dirty="0" err="1">
                <a:solidFill>
                  <a:srgbClr val="333333"/>
                </a:solidFill>
                <a:latin typeface="Tamil-Aiswarya"/>
              </a:rPr>
              <a:t>mzpe;jpUf;fpwhd</a:t>
            </a:r>
            <a:r>
              <a:rPr lang="en-US" dirty="0">
                <a:solidFill>
                  <a:srgbClr val="333333"/>
                </a:solidFill>
                <a:latin typeface="Tamil-Aiswarya"/>
              </a:rPr>
              <a:t>;</a:t>
            </a:r>
            <a:r>
              <a:rPr lang="en-US" dirty="0">
                <a:solidFill>
                  <a:srgbClr val="333333"/>
                </a:solidFill>
                <a:latin typeface="Tamil-Aiswarya"/>
                <a:ea typeface="Verdana" panose="020B0604030504040204" pitchFamily="34" charset="0"/>
                <a:cs typeface="Verdana" panose="020B0604030504040204" pitchFamily="34" charset="0"/>
              </a:rPr>
              <a:t>.</a:t>
            </a:r>
            <a:r>
              <a:rPr lang="en-US" dirty="0">
                <a:solidFill>
                  <a:srgbClr val="333333"/>
                </a:solidFill>
                <a:latin typeface="Tamil-Aiswarya"/>
              </a:rPr>
              <a:t> </a:t>
            </a:r>
            <a:endParaRPr lang="en-IN" dirty="0">
              <a:solidFill>
                <a:srgbClr val="333333"/>
              </a:solidFill>
              <a:latin typeface="Tamil-Aiswarya"/>
            </a:endParaRPr>
          </a:p>
          <a:p>
            <a:pPr marL="285750" indent="-285750">
              <a:spcBef>
                <a:spcPts val="1200"/>
              </a:spcBef>
              <a:buClr>
                <a:srgbClr val="333333"/>
              </a:buClr>
              <a:buFont typeface="WingDings"/>
              <a:buAutoNum type="arabicPeriod"/>
            </a:pPr>
            <a:r>
              <a:rPr lang="en-US" dirty="0">
                <a:solidFill>
                  <a:srgbClr val="333333"/>
                </a:solidFill>
                <a:latin typeface="Tamil-Aiswarya"/>
              </a:rPr>
              <a:t>xU </a:t>
            </a:r>
            <a:r>
              <a:rPr lang="en-US" dirty="0" err="1">
                <a:solidFill>
                  <a:srgbClr val="333333"/>
                </a:solidFill>
                <a:latin typeface="Tamil-Aiswarya"/>
              </a:rPr>
              <a:t>kdpjd</a:t>
            </a:r>
            <a:r>
              <a:rPr lang="en-US" dirty="0">
                <a:solidFill>
                  <a:srgbClr val="333333"/>
                </a:solidFill>
                <a:latin typeface="Tamil-Aiswarya"/>
              </a:rPr>
              <a:t>; </a:t>
            </a:r>
            <a:r>
              <a:rPr lang="en-US" dirty="0" err="1">
                <a:solidFill>
                  <a:srgbClr val="333333"/>
                </a:solidFill>
                <a:latin typeface="Tamil-Aiswarya"/>
              </a:rPr>
              <a:t>me;j</a:t>
            </a:r>
            <a:r>
              <a:rPr lang="en-US" dirty="0">
                <a:solidFill>
                  <a:srgbClr val="333333"/>
                </a:solidFill>
                <a:latin typeface="Tamil-Aiswarya"/>
              </a:rPr>
              <a:t> </a:t>
            </a:r>
            <a:r>
              <a:rPr lang="en-US" dirty="0" err="1">
                <a:solidFill>
                  <a:srgbClr val="333333"/>
                </a:solidFill>
                <a:latin typeface="Tamil-Aiswarya"/>
              </a:rPr>
              <a:t>bgz;zpd</a:t>
            </a:r>
            <a:r>
              <a:rPr lang="en-US" dirty="0">
                <a:solidFill>
                  <a:srgbClr val="333333"/>
                </a:solidFill>
                <a:latin typeface="Tamil-Aiswarya"/>
              </a:rPr>
              <a:t>; </a:t>
            </a:r>
            <a:r>
              <a:rPr lang="en-US" dirty="0" err="1">
                <a:solidFill>
                  <a:srgbClr val="333333"/>
                </a:solidFill>
                <a:latin typeface="Tamil-Aiswarya"/>
              </a:rPr>
              <a:t>bka;f;fhg</a:t>
            </a:r>
            <a:r>
              <a:rPr lang="en-US" dirty="0">
                <a:solidFill>
                  <a:srgbClr val="333333"/>
                </a:solidFill>
                <a:latin typeface="Tamil-Aiswarya"/>
              </a:rPr>
              <a:t>]</a:t>
            </a:r>
            <a:r>
              <a:rPr lang="en-US" dirty="0" err="1">
                <a:solidFill>
                  <a:srgbClr val="333333"/>
                </a:solidFill>
                <a:latin typeface="Tamil-Aiswarya"/>
              </a:rPr>
              <a:t>ghsuhf</a:t>
            </a:r>
            <a:r>
              <a:rPr lang="en-US" dirty="0">
                <a:solidFill>
                  <a:srgbClr val="333333"/>
                </a:solidFill>
                <a:latin typeface="Tamil-Aiswarya"/>
              </a:rPr>
              <a:t> </a:t>
            </a:r>
            <a:r>
              <a:rPr lang="en-US" dirty="0" err="1">
                <a:solidFill>
                  <a:srgbClr val="333333"/>
                </a:solidFill>
                <a:latin typeface="Tamil-Aiswarya"/>
              </a:rPr>
              <a:t>cs;shh</a:t>
            </a:r>
            <a:r>
              <a:rPr lang="en-US" dirty="0">
                <a:solidFill>
                  <a:srgbClr val="333333"/>
                </a:solidFill>
                <a:latin typeface="Tamil-Aiswarya"/>
              </a:rPr>
              <a:t>]</a:t>
            </a:r>
            <a:r>
              <a:rPr lang="en-US" dirty="0">
                <a:solidFill>
                  <a:srgbClr val="333333"/>
                </a:solidFill>
                <a:latin typeface="Tamil-Aiswarya"/>
                <a:ea typeface="Verdana" panose="020B0604030504040204" pitchFamily="34" charset="0"/>
                <a:cs typeface="Verdana" panose="020B0604030504040204" pitchFamily="34" charset="0"/>
              </a:rPr>
              <a:t>.</a:t>
            </a:r>
            <a:r>
              <a:rPr lang="en-US" dirty="0">
                <a:solidFill>
                  <a:srgbClr val="333333"/>
                </a:solidFill>
                <a:latin typeface="Tamil-Aiswarya"/>
              </a:rPr>
              <a:t> </a:t>
            </a:r>
            <a:endParaRPr lang="en-IN" dirty="0">
              <a:solidFill>
                <a:srgbClr val="333333"/>
              </a:solidFill>
              <a:latin typeface="Tamil-Aiswarya"/>
            </a:endParaRPr>
          </a:p>
          <a:p>
            <a:pPr marL="285750" indent="-285750">
              <a:spcBef>
                <a:spcPts val="1200"/>
              </a:spcBef>
              <a:buClr>
                <a:srgbClr val="333333"/>
              </a:buClr>
              <a:buFont typeface="WingDings"/>
              <a:buAutoNum type="arabicPeriod"/>
            </a:pPr>
            <a:r>
              <a:rPr lang="en-US" dirty="0">
                <a:solidFill>
                  <a:srgbClr val="333333"/>
                </a:solidFill>
                <a:latin typeface="Tamil-Aiswarya"/>
              </a:rPr>
              <a:t>xU </a:t>
            </a:r>
            <a:r>
              <a:rPr lang="en-US" dirty="0" err="1">
                <a:solidFill>
                  <a:srgbClr val="333333"/>
                </a:solidFill>
                <a:latin typeface="Tamil-Aiswarya"/>
              </a:rPr>
              <a:t>kdpjdpd</a:t>
            </a:r>
            <a:r>
              <a:rPr lang="en-US" dirty="0">
                <a:solidFill>
                  <a:srgbClr val="333333"/>
                </a:solidFill>
                <a:latin typeface="Tamil-Aiswarya"/>
              </a:rPr>
              <a:t>; </a:t>
            </a:r>
            <a:r>
              <a:rPr lang="en-US" dirty="0" err="1">
                <a:solidFill>
                  <a:srgbClr val="333333"/>
                </a:solidFill>
                <a:latin typeface="Tamil-Aiswarya"/>
              </a:rPr>
              <a:t>Milfs</a:t>
            </a:r>
            <a:r>
              <a:rPr lang="en-US" dirty="0">
                <a:solidFill>
                  <a:srgbClr val="333333"/>
                </a:solidFill>
                <a:latin typeface="Tamil-Aiswarya"/>
              </a:rPr>
              <a:t>; &lt;</a:t>
            </a:r>
            <a:r>
              <a:rPr lang="en-US" dirty="0" err="1">
                <a:solidFill>
                  <a:srgbClr val="333333"/>
                </a:solidFill>
                <a:latin typeface="Tamil-Aiswarya"/>
              </a:rPr>
              <a:t>ukhdjhy</a:t>
            </a:r>
            <a:r>
              <a:rPr lang="en-US" dirty="0">
                <a:solidFill>
                  <a:srgbClr val="333333"/>
                </a:solidFill>
                <a:latin typeface="Tamil-Aiswarya"/>
              </a:rPr>
              <a:t>; </a:t>
            </a:r>
            <a:r>
              <a:rPr lang="en-US" dirty="0" err="1">
                <a:solidFill>
                  <a:srgbClr val="333333"/>
                </a:solidFill>
                <a:latin typeface="Tamil-Aiswarya"/>
              </a:rPr>
              <a:t>mtd</a:t>
            </a:r>
            <a:r>
              <a:rPr lang="en-US" dirty="0">
                <a:solidFill>
                  <a:srgbClr val="333333"/>
                </a:solidFill>
                <a:latin typeface="Tamil-Aiswarya"/>
              </a:rPr>
              <a:t>; </a:t>
            </a:r>
            <a:r>
              <a:rPr lang="en-US" dirty="0" err="1">
                <a:solidFill>
                  <a:srgbClr val="333333"/>
                </a:solidFill>
                <a:latin typeface="Tamil-Aiswarya"/>
              </a:rPr>
              <a:t>me;j</a:t>
            </a:r>
            <a:r>
              <a:rPr lang="en-US" dirty="0">
                <a:solidFill>
                  <a:srgbClr val="333333"/>
                </a:solidFill>
                <a:latin typeface="Tamil-Aiswarya"/>
              </a:rPr>
              <a:t> </a:t>
            </a:r>
            <a:r>
              <a:rPr lang="en-US" dirty="0" err="1">
                <a:solidFill>
                  <a:srgbClr val="333333"/>
                </a:solidFill>
                <a:latin typeface="Tamil-Aiswarya"/>
              </a:rPr>
              <a:t>bgz;zpd</a:t>
            </a:r>
            <a:r>
              <a:rPr lang="en-US" dirty="0">
                <a:solidFill>
                  <a:srgbClr val="333333"/>
                </a:solidFill>
                <a:latin typeface="Tamil-Aiswarya"/>
              </a:rPr>
              <a:t>; </a:t>
            </a:r>
            <a:r>
              <a:rPr lang="en-US" dirty="0" err="1">
                <a:solidFill>
                  <a:srgbClr val="333333"/>
                </a:solidFill>
                <a:latin typeface="Tamil-Aiswarya"/>
              </a:rPr>
              <a:t>Milfis</a:t>
            </a:r>
            <a:r>
              <a:rPr lang="en-US" dirty="0">
                <a:solidFill>
                  <a:srgbClr val="333333"/>
                </a:solidFill>
                <a:latin typeface="Tamil-Aiswarya"/>
              </a:rPr>
              <a:t> </a:t>
            </a:r>
            <a:r>
              <a:rPr lang="en-US" dirty="0" err="1">
                <a:solidFill>
                  <a:srgbClr val="333333"/>
                </a:solidFill>
                <a:latin typeface="Tamil-Aiswarya"/>
              </a:rPr>
              <a:t>jpUo</a:t>
            </a:r>
            <a:r>
              <a:rPr lang="en-US" dirty="0">
                <a:solidFill>
                  <a:srgbClr val="333333"/>
                </a:solidFill>
                <a:latin typeface="Tamil-Aiswarya"/>
              </a:rPr>
              <a:t> </a:t>
            </a:r>
            <a:r>
              <a:rPr lang="en-US" dirty="0" err="1">
                <a:solidFill>
                  <a:srgbClr val="333333"/>
                </a:solidFill>
                <a:latin typeface="Tamil-Aiswarya"/>
              </a:rPr>
              <a:t>cs;shd</a:t>
            </a:r>
            <a:r>
              <a:rPr lang="en-US" dirty="0">
                <a:solidFill>
                  <a:srgbClr val="333333"/>
                </a:solidFill>
                <a:latin typeface="Tamil-Aiswarya"/>
              </a:rPr>
              <a:t>;</a:t>
            </a:r>
            <a:r>
              <a:rPr lang="en-US" dirty="0">
                <a:solidFill>
                  <a:srgbClr val="333333"/>
                </a:solidFill>
                <a:latin typeface="Tamil-Aiswarya"/>
                <a:ea typeface="Verdana" panose="020B0604030504040204" pitchFamily="34" charset="0"/>
                <a:cs typeface="Verdana" panose="020B0604030504040204" pitchFamily="34" charset="0"/>
              </a:rPr>
              <a:t>.</a:t>
            </a:r>
            <a:endParaRPr lang="en-IN" dirty="0">
              <a:solidFill>
                <a:srgbClr val="333333"/>
              </a:solidFill>
              <a:latin typeface="Tamil-Aiswarya"/>
            </a:endParaRPr>
          </a:p>
        </p:txBody>
      </p:sp>
      <p:pic>
        <p:nvPicPr>
          <p:cNvPr id="8"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5058076" y="2112264"/>
            <a:ext cx="2045368" cy="2286000"/>
          </a:xfrm>
          <a:prstGeom prst="rect">
            <a:avLst/>
          </a:prstGeom>
          <a:noFill/>
        </p:spPr>
      </p:pic>
      <p:sp>
        <p:nvSpPr>
          <p:cNvPr id="9" name="Caption_17"/>
          <p:cNvSpPr txBox="1">
            <a:spLocks noChangeArrowheads="1"/>
          </p:cNvSpPr>
          <p:nvPr/>
        </p:nvSpPr>
        <p:spPr bwMode="auto">
          <a:xfrm>
            <a:off x="6799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5045884"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5045884"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6905324"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04588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Title 4"/>
          <p:cNvSpPr>
            <a:spLocks noGrp="1"/>
          </p:cNvSpPr>
          <p:nvPr>
            <p:ph type="title"/>
          </p:nvPr>
        </p:nvSpPr>
        <p:spPr/>
        <p:txBody>
          <a:bodyPr/>
          <a:lstStyle/>
          <a:p>
            <a:r>
              <a:rPr lang="en-US" sz="3600">
                <a:solidFill>
                  <a:srgbClr val="004992"/>
                </a:solidFill>
              </a:rPr>
              <a:t>xt;bthU tha;g]gpYk] vt]tst[ cz;ik ,Uf]Fk]&gt;</a:t>
            </a:r>
          </a:p>
        </p:txBody>
      </p:sp>
      <p:sp>
        <p:nvSpPr>
          <p:cNvPr id="16" name="Footer Placeholder 15"/>
          <p:cNvSpPr>
            <a:spLocks noGrp="1"/>
          </p:cNvSpPr>
          <p:nvPr>
            <p:ph type="ftr" sz="quarter" idx="11"/>
          </p:nvPr>
        </p:nvSpPr>
        <p:spPr/>
        <p:txBody>
          <a:bodyPr/>
          <a:lstStyle/>
          <a:p>
            <a:r>
              <a:rPr lang="de-DE"/>
              <a:t>kl]lhfhf]dpot] gapw]r]rp 3 – khWk; ek;gpf;iffs</a:t>
            </a:r>
            <a:endParaRPr lang="de-DE" dirty="0"/>
          </a:p>
        </p:txBody>
      </p:sp>
      <p:sp>
        <p:nvSpPr>
          <p:cNvPr id="17" name="Slide Number Placeholder 16"/>
          <p:cNvSpPr>
            <a:spLocks noGrp="1"/>
          </p:cNvSpPr>
          <p:nvPr>
            <p:ph type="sldNum" sz="quarter" idx="12"/>
          </p:nvPr>
        </p:nvSpPr>
        <p:spPr/>
        <p:txBody>
          <a:bodyPr/>
          <a:lstStyle/>
          <a:p>
            <a:fld id="{9B00EF49-7894-4F53-A8DD-F7DB3BFC5032}" type="slidenum">
              <a:rPr lang="de-DE" smtClean="0"/>
              <a:pPr/>
              <a:t>37</a:t>
            </a:fld>
            <a:endParaRPr lang="de-DE"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4"/>
          <p:cNvSpPr txBox="1"/>
          <p:nvPr/>
        </p:nvSpPr>
        <p:spPr>
          <a:xfrm>
            <a:off x="411480" y="4937759"/>
            <a:ext cx="11338560" cy="1644904"/>
          </a:xfrm>
          <a:prstGeom prst="rect">
            <a:avLst/>
          </a:prstGeom>
          <a:noFill/>
        </p:spPr>
        <p:txBody>
          <a:bodyPr vert="horz" wrap="square" lIns="0" tIns="0" rIns="0" bIns="0" rtlCol="0">
            <a:noAutofit/>
          </a:bodyPr>
          <a:lstStyle/>
          <a:p>
            <a:pPr marL="285750" indent="-285750">
              <a:spcBef>
                <a:spcPts val="1200"/>
              </a:spcBef>
              <a:buClr>
                <a:srgbClr val="333333"/>
              </a:buClr>
              <a:buFont typeface="WingDings"/>
              <a:buAutoNum type="arabicPeriod"/>
            </a:pPr>
            <a:r>
              <a:rPr lang="en-US" dirty="0">
                <a:latin typeface="Tamil-Aiswarya"/>
              </a:rPr>
              <a:t>xU </a:t>
            </a:r>
            <a:r>
              <a:rPr lang="en-US" dirty="0" err="1">
                <a:latin typeface="Tamil-Aiswarya"/>
              </a:rPr>
              <a:t>kdpjd</a:t>
            </a:r>
            <a:r>
              <a:rPr lang="en-US" dirty="0">
                <a:latin typeface="Tamil-Aiswarya"/>
              </a:rPr>
              <a:t>; </a:t>
            </a:r>
            <a:r>
              <a:rPr lang="en-US" dirty="0" err="1">
                <a:latin typeface="Tamil-Aiswarya"/>
              </a:rPr>
              <a:t>mtidj</a:t>
            </a:r>
            <a:r>
              <a:rPr lang="en-US" dirty="0">
                <a:latin typeface="Tamil-Aiswarya"/>
              </a:rPr>
              <a:t>; </a:t>
            </a:r>
            <a:r>
              <a:rPr lang="en-US" dirty="0" err="1">
                <a:latin typeface="Tamil-Aiswarya"/>
              </a:rPr>
              <a:t>Juj;jp</a:t>
            </a:r>
            <a:r>
              <a:rPr lang="en-US" dirty="0">
                <a:latin typeface="Tamil-Aiswarya"/>
              </a:rPr>
              <a:t> </a:t>
            </a:r>
            <a:r>
              <a:rPr lang="en-US" dirty="0" err="1">
                <a:latin typeface="Tamil-Aiswarya"/>
              </a:rPr>
              <a:t>te;j</a:t>
            </a:r>
            <a:r>
              <a:rPr lang="en-US" dirty="0">
                <a:latin typeface="Tamil-Aiswarya"/>
              </a:rPr>
              <a:t> </a:t>
            </a:r>
            <a:r>
              <a:rPr lang="en-US" dirty="0" err="1">
                <a:latin typeface="Tamil-Aiswarya"/>
              </a:rPr>
              <a:t>nghyPir</a:t>
            </a:r>
            <a:r>
              <a:rPr lang="en-US" dirty="0">
                <a:latin typeface="Tamil-Aiswarya"/>
              </a:rPr>
              <a:t> </a:t>
            </a:r>
            <a:r>
              <a:rPr lang="en-US" dirty="0" err="1">
                <a:latin typeface="Tamil-Aiswarya"/>
              </a:rPr>
              <a:t>Vkhw;w</a:t>
            </a:r>
            <a:r>
              <a:rPr lang="en-US" dirty="0">
                <a:latin typeface="Tamil-Aiswarya"/>
              </a:rPr>
              <a:t> </a:t>
            </a:r>
            <a:r>
              <a:rPr lang="en-US" dirty="0" err="1">
                <a:latin typeface="Tamil-Aiswarya"/>
              </a:rPr>
              <a:t>Kaw;rpf;fpwhd</a:t>
            </a:r>
            <a:r>
              <a:rPr lang="en-US" dirty="0">
                <a:latin typeface="Tamil-Aiswarya"/>
              </a:rPr>
              <a:t>;</a:t>
            </a:r>
            <a:r>
              <a:rPr lang="en-US" dirty="0">
                <a:latin typeface="Tamil-Aiswarya"/>
                <a:ea typeface="Verdana" panose="020B0604030504040204" pitchFamily="34" charset="0"/>
                <a:cs typeface="Verdana" panose="020B0604030504040204" pitchFamily="34" charset="0"/>
              </a:rPr>
              <a:t>.</a:t>
            </a:r>
            <a:r>
              <a:rPr lang="en-US" dirty="0">
                <a:latin typeface="Tamil-Aiswarya"/>
              </a:rPr>
              <a:t> </a:t>
            </a:r>
            <a:endParaRPr lang="en-IN" dirty="0">
              <a:latin typeface="Tamil-Aiswarya"/>
            </a:endParaRPr>
          </a:p>
          <a:p>
            <a:pPr marL="285750" indent="-285750">
              <a:spcBef>
                <a:spcPts val="1200"/>
              </a:spcBef>
              <a:buClr>
                <a:srgbClr val="333333"/>
              </a:buClr>
              <a:buFont typeface="WingDings"/>
              <a:buAutoNum type="arabicPeriod"/>
            </a:pPr>
            <a:r>
              <a:rPr lang="en-US" dirty="0">
                <a:latin typeface="Tamil-Aiswarya"/>
              </a:rPr>
              <a:t>xU </a:t>
            </a:r>
            <a:r>
              <a:rPr lang="en-US" dirty="0" err="1">
                <a:latin typeface="Tamil-Aiswarya"/>
              </a:rPr>
              <a:t>kdpjd</a:t>
            </a:r>
            <a:r>
              <a:rPr lang="en-US" dirty="0">
                <a:latin typeface="Tamil-Aiswarya"/>
              </a:rPr>
              <a:t>; </a:t>
            </a:r>
            <a:r>
              <a:rPr lang="en-US" dirty="0" err="1">
                <a:latin typeface="Tamil-Aiswarya"/>
              </a:rPr>
              <a:t>bgz;zpd</a:t>
            </a:r>
            <a:r>
              <a:rPr lang="en-US" dirty="0">
                <a:latin typeface="Tamil-Aiswarya"/>
              </a:rPr>
              <a:t>; </a:t>
            </a:r>
            <a:r>
              <a:rPr lang="en-US" dirty="0" err="1">
                <a:latin typeface="Tamil-Aiswarya"/>
              </a:rPr>
              <a:t>ePr</a:t>
            </a:r>
            <a:r>
              <a:rPr lang="en-US" dirty="0">
                <a:latin typeface="Tamil-Aiswarya"/>
              </a:rPr>
              <a:t>]</a:t>
            </a:r>
            <a:r>
              <a:rPr lang="en-US" dirty="0" err="1">
                <a:latin typeface="Tamil-Aiswarya"/>
              </a:rPr>
              <a:t>ry</a:t>
            </a:r>
            <a:r>
              <a:rPr lang="en-US" dirty="0">
                <a:latin typeface="Tamil-Aiswarya"/>
              </a:rPr>
              <a:t>; </a:t>
            </a:r>
            <a:r>
              <a:rPr lang="en-US" dirty="0" err="1">
                <a:latin typeface="Tamil-Aiswarya"/>
              </a:rPr>
              <a:t>cilfis</a:t>
            </a:r>
            <a:r>
              <a:rPr lang="en-US" dirty="0">
                <a:latin typeface="Tamil-Aiswarya"/>
              </a:rPr>
              <a:t> ntof;ifahf </a:t>
            </a:r>
            <a:r>
              <a:rPr lang="en-US" dirty="0" err="1">
                <a:latin typeface="Tamil-Aiswarya"/>
              </a:rPr>
              <a:t>mzpe;jpUf;fpwhd</a:t>
            </a:r>
            <a:r>
              <a:rPr lang="en-US" dirty="0">
                <a:latin typeface="Tamil-Aiswarya"/>
              </a:rPr>
              <a:t>;</a:t>
            </a:r>
            <a:r>
              <a:rPr lang="en-US" dirty="0">
                <a:latin typeface="Tamil-Aiswarya"/>
                <a:ea typeface="Verdana" panose="020B0604030504040204" pitchFamily="34" charset="0"/>
                <a:cs typeface="Verdana" panose="020B0604030504040204" pitchFamily="34" charset="0"/>
              </a:rPr>
              <a:t>.</a:t>
            </a:r>
            <a:r>
              <a:rPr lang="en-US" dirty="0">
                <a:latin typeface="Tamil-Aiswarya"/>
              </a:rPr>
              <a:t> </a:t>
            </a:r>
            <a:endParaRPr lang="en-IN" dirty="0">
              <a:latin typeface="Tamil-Aiswarya"/>
            </a:endParaRPr>
          </a:p>
          <a:p>
            <a:pPr marL="285750" indent="-285750">
              <a:spcBef>
                <a:spcPts val="1200"/>
              </a:spcBef>
              <a:buClr>
                <a:srgbClr val="333333"/>
              </a:buClr>
              <a:buFont typeface="WingDings"/>
              <a:buAutoNum type="arabicPeriod"/>
            </a:pPr>
            <a:r>
              <a:rPr lang="en-US" dirty="0">
                <a:latin typeface="Tamil-Aiswarya"/>
              </a:rPr>
              <a:t>xU </a:t>
            </a:r>
            <a:r>
              <a:rPr lang="en-US" dirty="0" err="1">
                <a:latin typeface="Tamil-Aiswarya"/>
              </a:rPr>
              <a:t>kdpjd</a:t>
            </a:r>
            <a:r>
              <a:rPr lang="en-US" dirty="0">
                <a:latin typeface="Tamil-Aiswarya"/>
              </a:rPr>
              <a:t>; </a:t>
            </a:r>
            <a:r>
              <a:rPr lang="en-US" dirty="0" err="1">
                <a:latin typeface="Tamil-Aiswarya"/>
              </a:rPr>
              <a:t>me;j</a:t>
            </a:r>
            <a:r>
              <a:rPr lang="en-US" dirty="0">
                <a:latin typeface="Tamil-Aiswarya"/>
              </a:rPr>
              <a:t> </a:t>
            </a:r>
            <a:r>
              <a:rPr lang="en-US" dirty="0" err="1">
                <a:latin typeface="Tamil-Aiswarya"/>
              </a:rPr>
              <a:t>bgz;zpd</a:t>
            </a:r>
            <a:r>
              <a:rPr lang="en-US" dirty="0">
                <a:latin typeface="Tamil-Aiswarya"/>
              </a:rPr>
              <a:t>; </a:t>
            </a:r>
            <a:r>
              <a:rPr lang="en-US" dirty="0" err="1">
                <a:latin typeface="Tamil-Aiswarya"/>
              </a:rPr>
              <a:t>bka;f;fhg</a:t>
            </a:r>
            <a:r>
              <a:rPr lang="en-US" dirty="0">
                <a:latin typeface="Tamil-Aiswarya"/>
              </a:rPr>
              <a:t>]</a:t>
            </a:r>
            <a:r>
              <a:rPr lang="en-US" dirty="0" err="1">
                <a:latin typeface="Tamil-Aiswarya"/>
              </a:rPr>
              <a:t>ghsuhf</a:t>
            </a:r>
            <a:r>
              <a:rPr lang="en-US" dirty="0">
                <a:latin typeface="Tamil-Aiswarya"/>
              </a:rPr>
              <a:t> </a:t>
            </a:r>
            <a:r>
              <a:rPr lang="en-US" dirty="0" err="1">
                <a:latin typeface="Tamil-Aiswarya"/>
              </a:rPr>
              <a:t>cs;shh</a:t>
            </a:r>
            <a:r>
              <a:rPr lang="en-US" dirty="0">
                <a:latin typeface="Tamil-Aiswarya"/>
              </a:rPr>
              <a:t>]</a:t>
            </a:r>
            <a:r>
              <a:rPr lang="en-US" dirty="0">
                <a:latin typeface="Tamil-Aiswarya"/>
                <a:ea typeface="Verdana" panose="020B0604030504040204" pitchFamily="34" charset="0"/>
                <a:cs typeface="Verdana" panose="020B0604030504040204" pitchFamily="34" charset="0"/>
              </a:rPr>
              <a:t>.</a:t>
            </a:r>
            <a:r>
              <a:rPr lang="en-US" dirty="0">
                <a:latin typeface="Tamil-Aiswarya"/>
              </a:rPr>
              <a:t> </a:t>
            </a:r>
            <a:endParaRPr lang="en-IN" dirty="0">
              <a:latin typeface="Tamil-Aiswarya"/>
            </a:endParaRPr>
          </a:p>
          <a:p>
            <a:pPr marL="285750" indent="-285750">
              <a:spcBef>
                <a:spcPts val="1200"/>
              </a:spcBef>
              <a:buClr>
                <a:srgbClr val="333333"/>
              </a:buClr>
              <a:buFont typeface="WingDings"/>
              <a:buAutoNum type="arabicPeriod"/>
            </a:pPr>
            <a:r>
              <a:rPr lang="en-US" dirty="0">
                <a:latin typeface="Tamil-Aiswarya"/>
              </a:rPr>
              <a:t>xU </a:t>
            </a:r>
            <a:r>
              <a:rPr lang="en-US" dirty="0" err="1">
                <a:latin typeface="Tamil-Aiswarya"/>
              </a:rPr>
              <a:t>kdpjdpd</a:t>
            </a:r>
            <a:r>
              <a:rPr lang="en-US" dirty="0">
                <a:latin typeface="Tamil-Aiswarya"/>
              </a:rPr>
              <a:t>; </a:t>
            </a:r>
            <a:r>
              <a:rPr lang="en-US" dirty="0" err="1">
                <a:latin typeface="Tamil-Aiswarya"/>
              </a:rPr>
              <a:t>Milfs</a:t>
            </a:r>
            <a:r>
              <a:rPr lang="en-US" dirty="0">
                <a:latin typeface="Tamil-Aiswarya"/>
              </a:rPr>
              <a:t>; &lt;</a:t>
            </a:r>
            <a:r>
              <a:rPr lang="en-US" dirty="0" err="1">
                <a:latin typeface="Tamil-Aiswarya"/>
              </a:rPr>
              <a:t>ukhdjhy</a:t>
            </a:r>
            <a:r>
              <a:rPr lang="en-US" dirty="0">
                <a:latin typeface="Tamil-Aiswarya"/>
              </a:rPr>
              <a:t>; </a:t>
            </a:r>
            <a:r>
              <a:rPr lang="en-US" dirty="0" err="1">
                <a:latin typeface="Tamil-Aiswarya"/>
              </a:rPr>
              <a:t>mtd</a:t>
            </a:r>
            <a:r>
              <a:rPr lang="en-US" dirty="0">
                <a:latin typeface="Tamil-Aiswarya"/>
              </a:rPr>
              <a:t>; </a:t>
            </a:r>
            <a:r>
              <a:rPr lang="en-US" dirty="0" err="1">
                <a:latin typeface="Tamil-Aiswarya"/>
              </a:rPr>
              <a:t>me;j</a:t>
            </a:r>
            <a:r>
              <a:rPr lang="en-US" dirty="0">
                <a:latin typeface="Tamil-Aiswarya"/>
              </a:rPr>
              <a:t> </a:t>
            </a:r>
            <a:r>
              <a:rPr lang="en-US" dirty="0" err="1">
                <a:latin typeface="Tamil-Aiswarya"/>
              </a:rPr>
              <a:t>bgz;zpd</a:t>
            </a:r>
            <a:r>
              <a:rPr lang="en-US" dirty="0">
                <a:latin typeface="Tamil-Aiswarya"/>
              </a:rPr>
              <a:t>; </a:t>
            </a:r>
            <a:r>
              <a:rPr lang="en-US" dirty="0" err="1">
                <a:latin typeface="Tamil-Aiswarya"/>
              </a:rPr>
              <a:t>Milfis</a:t>
            </a:r>
            <a:r>
              <a:rPr lang="en-US" dirty="0">
                <a:latin typeface="Tamil-Aiswarya"/>
              </a:rPr>
              <a:t> </a:t>
            </a:r>
            <a:r>
              <a:rPr lang="en-US" dirty="0" err="1">
                <a:latin typeface="Tamil-Aiswarya"/>
              </a:rPr>
              <a:t>jpUo</a:t>
            </a:r>
            <a:r>
              <a:rPr lang="en-US" dirty="0">
                <a:latin typeface="Tamil-Aiswarya"/>
              </a:rPr>
              <a:t> </a:t>
            </a:r>
            <a:r>
              <a:rPr lang="en-US" dirty="0" err="1">
                <a:latin typeface="Tamil-Aiswarya"/>
              </a:rPr>
              <a:t>cs;shd</a:t>
            </a:r>
            <a:r>
              <a:rPr lang="en-US" dirty="0">
                <a:latin typeface="Tamil-Aiswarya"/>
              </a:rPr>
              <a:t>;</a:t>
            </a:r>
            <a:r>
              <a:rPr lang="en-US" dirty="0">
                <a:latin typeface="Tamil-Aiswarya"/>
                <a:ea typeface="Verdana" panose="020B0604030504040204" pitchFamily="34" charset="0"/>
                <a:cs typeface="Verdana" panose="020B0604030504040204" pitchFamily="34" charset="0"/>
              </a:rPr>
              <a:t>.</a:t>
            </a:r>
            <a:endParaRPr lang="en-IN" dirty="0">
              <a:latin typeface="Tamil-Aiswarya"/>
            </a:endParaRPr>
          </a:p>
        </p:txBody>
      </p:sp>
      <p:pic>
        <p:nvPicPr>
          <p:cNvPr id="11" name="Picture 6" descr="Kleidertausch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7560" y="2112264"/>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6537960" y="2112264"/>
            <a:ext cx="2045368" cy="2286000"/>
          </a:xfrm>
          <a:prstGeom prst="rect">
            <a:avLst/>
          </a:prstGeom>
          <a:noFill/>
        </p:spPr>
      </p:pic>
      <p:sp>
        <p:nvSpPr>
          <p:cNvPr id="13" name="Caption_25"/>
          <p:cNvSpPr txBox="1">
            <a:spLocks noChangeArrowheads="1"/>
          </p:cNvSpPr>
          <p:nvPr/>
        </p:nvSpPr>
        <p:spPr bwMode="auto">
          <a:xfrm>
            <a:off x="828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Caption_22"/>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5" name="Shape Penutup"/>
          <p:cNvSpPr/>
          <p:nvPr/>
        </p:nvSpPr>
        <p:spPr bwMode="gray">
          <a:xfrm>
            <a:off x="6525768"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25768"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385208"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25368" y="4319016"/>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325368" y="2100072"/>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542544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3253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Title 4"/>
          <p:cNvSpPr>
            <a:spLocks noGrp="1"/>
          </p:cNvSpPr>
          <p:nvPr>
            <p:ph type="title"/>
          </p:nvPr>
        </p:nvSpPr>
        <p:spPr/>
        <p:txBody>
          <a:bodyPr/>
          <a:lstStyle/>
          <a:p>
            <a:r>
              <a:rPr lang="en-US" sz="3600" dirty="0">
                <a:solidFill>
                  <a:srgbClr val="004992"/>
                </a:solidFill>
              </a:rPr>
              <a:t>,</a:t>
            </a:r>
            <a:r>
              <a:rPr lang="en-US" sz="3600" dirty="0" err="1">
                <a:solidFill>
                  <a:srgbClr val="004992"/>
                </a:solidFill>
              </a:rPr>
              <a:t>e;j</a:t>
            </a:r>
            <a:r>
              <a:rPr lang="en-US" sz="3600" dirty="0">
                <a:solidFill>
                  <a:srgbClr val="004992"/>
                </a:solidFill>
              </a:rPr>
              <a:t> g[</a:t>
            </a:r>
            <a:r>
              <a:rPr lang="en-US" sz="3600" dirty="0" err="1">
                <a:solidFill>
                  <a:srgbClr val="004992"/>
                </a:solidFill>
              </a:rPr>
              <a:t>jpa</a:t>
            </a:r>
            <a:r>
              <a:rPr lang="en-US" sz="3600" dirty="0">
                <a:solidFill>
                  <a:srgbClr val="004992"/>
                </a:solidFill>
              </a:rPr>
              <a:t> </a:t>
            </a:r>
            <a:r>
              <a:rPr lang="en-US" sz="3600" dirty="0" err="1">
                <a:solidFill>
                  <a:srgbClr val="004992"/>
                </a:solidFill>
              </a:rPr>
              <a:t>glj;jhy</a:t>
            </a:r>
            <a:r>
              <a:rPr lang="en-US" sz="3600" dirty="0">
                <a:solidFill>
                  <a:srgbClr val="004992"/>
                </a:solidFill>
              </a:rPr>
              <a:t>; </a:t>
            </a:r>
            <a:r>
              <a:rPr lang="en-US" sz="3600" dirty="0" err="1">
                <a:solidFill>
                  <a:srgbClr val="004992"/>
                </a:solidFill>
              </a:rPr>
              <a:t>c';fs</a:t>
            </a:r>
            <a:r>
              <a:rPr lang="en-US" sz="3600" dirty="0">
                <a:solidFill>
                  <a:srgbClr val="004992"/>
                </a:solidFill>
              </a:rPr>
              <a:t>; </a:t>
            </a:r>
            <a:r>
              <a:rPr lang="en-US" sz="3600" dirty="0" err="1">
                <a:solidFill>
                  <a:srgbClr val="004992"/>
                </a:solidFill>
              </a:rPr>
              <a:t>fzpg</a:t>
            </a:r>
            <a:r>
              <a:rPr lang="en-US" sz="3600" dirty="0">
                <a:solidFill>
                  <a:srgbClr val="004992"/>
                </a:solidFill>
              </a:rPr>
              <a:t>]g[ </a:t>
            </a:r>
            <a:r>
              <a:rPr lang="en-US" sz="3600" dirty="0" err="1">
                <a:solidFill>
                  <a:srgbClr val="004992"/>
                </a:solidFill>
              </a:rPr>
              <a:t>khwptpl</a:t>
            </a:r>
            <a:r>
              <a:rPr lang="en-US" sz="3600" dirty="0">
                <a:solidFill>
                  <a:srgbClr val="004992"/>
                </a:solidFill>
              </a:rPr>
              <a:t>]</a:t>
            </a:r>
            <a:r>
              <a:rPr lang="en-US" sz="3600" dirty="0" err="1">
                <a:solidFill>
                  <a:srgbClr val="004992"/>
                </a:solidFill>
              </a:rPr>
              <a:t>ljh</a:t>
            </a:r>
            <a:r>
              <a:rPr lang="en-US" sz="3600" dirty="0">
                <a:solidFill>
                  <a:srgbClr val="004992"/>
                </a:solidFill>
              </a:rPr>
              <a:t>&gt;</a:t>
            </a:r>
          </a:p>
        </p:txBody>
      </p:sp>
      <p:sp>
        <p:nvSpPr>
          <p:cNvPr id="24" name="Footer Placeholder 23"/>
          <p:cNvSpPr>
            <a:spLocks noGrp="1"/>
          </p:cNvSpPr>
          <p:nvPr>
            <p:ph type="ftr" sz="quarter" idx="11"/>
          </p:nvPr>
        </p:nvSpPr>
        <p:spPr/>
        <p:txBody>
          <a:bodyPr/>
          <a:lstStyle/>
          <a:p>
            <a:r>
              <a:rPr lang="de-DE"/>
              <a:t>kl]lhfhf]dpot] gapw]r]rp 3 – khWk; ek;gpf;iffs</a:t>
            </a:r>
            <a:endParaRPr lang="de-DE" dirty="0"/>
          </a:p>
        </p:txBody>
      </p:sp>
      <p:sp>
        <p:nvSpPr>
          <p:cNvPr id="25" name="Slide Number Placeholder 24"/>
          <p:cNvSpPr>
            <a:spLocks noGrp="1"/>
          </p:cNvSpPr>
          <p:nvPr>
            <p:ph type="sldNum" sz="quarter" idx="12"/>
          </p:nvPr>
        </p:nvSpPr>
        <p:spPr/>
        <p:txBody>
          <a:bodyPr/>
          <a:lstStyle/>
          <a:p>
            <a:fld id="{9B00EF49-7894-4F53-A8DD-F7DB3BFC5032}" type="slidenum">
              <a:rPr lang="de-DE" smtClean="0"/>
              <a:pPr/>
              <a:t>38</a:t>
            </a:fld>
            <a:endParaRPr lang="de-DE"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4"/>
          <p:cNvSpPr txBox="1"/>
          <p:nvPr/>
        </p:nvSpPr>
        <p:spPr>
          <a:xfrm>
            <a:off x="411480" y="4937759"/>
            <a:ext cx="11338560" cy="1644904"/>
          </a:xfrm>
          <a:prstGeom prst="rect">
            <a:avLst/>
          </a:prstGeom>
          <a:noFill/>
        </p:spPr>
        <p:txBody>
          <a:bodyPr vert="horz" wrap="square" lIns="0" tIns="0" rIns="0" bIns="0" rtlCol="0">
            <a:noAutofit/>
          </a:bodyPr>
          <a:lstStyle/>
          <a:p>
            <a:pPr marL="285750" indent="-285750">
              <a:spcBef>
                <a:spcPts val="1200"/>
              </a:spcBef>
              <a:buClr>
                <a:srgbClr val="333333"/>
              </a:buClr>
              <a:buFont typeface="WingDings"/>
              <a:buAutoNum type="arabicPeriod"/>
            </a:pPr>
            <a:r>
              <a:rPr lang="en-US" dirty="0">
                <a:latin typeface="Tamil-Aiswarya"/>
              </a:rPr>
              <a:t>xU </a:t>
            </a:r>
            <a:r>
              <a:rPr lang="en-US" dirty="0" err="1">
                <a:latin typeface="Tamil-Aiswarya"/>
              </a:rPr>
              <a:t>kdpjd</a:t>
            </a:r>
            <a:r>
              <a:rPr lang="en-US" dirty="0">
                <a:latin typeface="Tamil-Aiswarya"/>
              </a:rPr>
              <a:t>; </a:t>
            </a:r>
            <a:r>
              <a:rPr lang="en-US" dirty="0" err="1">
                <a:latin typeface="Tamil-Aiswarya"/>
              </a:rPr>
              <a:t>mtidj</a:t>
            </a:r>
            <a:r>
              <a:rPr lang="en-US" dirty="0">
                <a:latin typeface="Tamil-Aiswarya"/>
              </a:rPr>
              <a:t>; </a:t>
            </a:r>
            <a:r>
              <a:rPr lang="en-US" dirty="0" err="1">
                <a:latin typeface="Tamil-Aiswarya"/>
              </a:rPr>
              <a:t>Juj;jp</a:t>
            </a:r>
            <a:r>
              <a:rPr lang="en-US" dirty="0">
                <a:latin typeface="Tamil-Aiswarya"/>
              </a:rPr>
              <a:t> </a:t>
            </a:r>
            <a:r>
              <a:rPr lang="en-US" dirty="0" err="1">
                <a:latin typeface="Tamil-Aiswarya"/>
              </a:rPr>
              <a:t>te;j</a:t>
            </a:r>
            <a:r>
              <a:rPr lang="en-US" dirty="0">
                <a:latin typeface="Tamil-Aiswarya"/>
              </a:rPr>
              <a:t> </a:t>
            </a:r>
            <a:r>
              <a:rPr lang="en-US" dirty="0" err="1">
                <a:latin typeface="Tamil-Aiswarya"/>
              </a:rPr>
              <a:t>nghyPir</a:t>
            </a:r>
            <a:r>
              <a:rPr lang="en-US" dirty="0">
                <a:latin typeface="Tamil-Aiswarya"/>
              </a:rPr>
              <a:t> </a:t>
            </a:r>
            <a:r>
              <a:rPr lang="en-US" dirty="0" err="1">
                <a:latin typeface="Tamil-Aiswarya"/>
              </a:rPr>
              <a:t>Vkhw;w</a:t>
            </a:r>
            <a:r>
              <a:rPr lang="en-US" dirty="0">
                <a:latin typeface="Tamil-Aiswarya"/>
              </a:rPr>
              <a:t> </a:t>
            </a:r>
            <a:r>
              <a:rPr lang="en-US" dirty="0" err="1">
                <a:latin typeface="Tamil-Aiswarya"/>
              </a:rPr>
              <a:t>Kaw;rpf;fpwhd</a:t>
            </a:r>
            <a:r>
              <a:rPr lang="en-US" dirty="0">
                <a:latin typeface="Tamil-Aiswarya"/>
              </a:rPr>
              <a:t>;</a:t>
            </a:r>
            <a:r>
              <a:rPr lang="en-US" dirty="0">
                <a:latin typeface="Tamil-Aiswarya"/>
                <a:ea typeface="Verdana" panose="020B0604030504040204" pitchFamily="34" charset="0"/>
                <a:cs typeface="Verdana" panose="020B0604030504040204" pitchFamily="34" charset="0"/>
              </a:rPr>
              <a:t>.</a:t>
            </a:r>
            <a:r>
              <a:rPr lang="en-US" dirty="0">
                <a:latin typeface="Tamil-Aiswarya"/>
              </a:rPr>
              <a:t> </a:t>
            </a:r>
            <a:endParaRPr lang="en-IN" dirty="0">
              <a:latin typeface="Tamil-Aiswarya"/>
            </a:endParaRPr>
          </a:p>
          <a:p>
            <a:pPr marL="285750" indent="-285750">
              <a:spcBef>
                <a:spcPts val="1200"/>
              </a:spcBef>
              <a:buClr>
                <a:srgbClr val="333333"/>
              </a:buClr>
              <a:buFont typeface="WingDings"/>
              <a:buAutoNum type="arabicPeriod"/>
            </a:pPr>
            <a:r>
              <a:rPr lang="en-US" dirty="0">
                <a:latin typeface="Tamil-Aiswarya"/>
              </a:rPr>
              <a:t>xU </a:t>
            </a:r>
            <a:r>
              <a:rPr lang="en-US" dirty="0" err="1">
                <a:latin typeface="Tamil-Aiswarya"/>
              </a:rPr>
              <a:t>kdpjd</a:t>
            </a:r>
            <a:r>
              <a:rPr lang="en-US" dirty="0">
                <a:latin typeface="Tamil-Aiswarya"/>
              </a:rPr>
              <a:t>; </a:t>
            </a:r>
            <a:r>
              <a:rPr lang="en-US" dirty="0" err="1">
                <a:latin typeface="Tamil-Aiswarya"/>
              </a:rPr>
              <a:t>bgz;zpd</a:t>
            </a:r>
            <a:r>
              <a:rPr lang="en-US" dirty="0">
                <a:latin typeface="Tamil-Aiswarya"/>
              </a:rPr>
              <a:t>; </a:t>
            </a:r>
            <a:r>
              <a:rPr lang="en-US" dirty="0" err="1">
                <a:latin typeface="Tamil-Aiswarya"/>
              </a:rPr>
              <a:t>ePr</a:t>
            </a:r>
            <a:r>
              <a:rPr lang="en-US" dirty="0">
                <a:latin typeface="Tamil-Aiswarya"/>
              </a:rPr>
              <a:t>]</a:t>
            </a:r>
            <a:r>
              <a:rPr lang="en-US" dirty="0" err="1">
                <a:latin typeface="Tamil-Aiswarya"/>
              </a:rPr>
              <a:t>ry</a:t>
            </a:r>
            <a:r>
              <a:rPr lang="en-US" dirty="0">
                <a:latin typeface="Tamil-Aiswarya"/>
              </a:rPr>
              <a:t>; </a:t>
            </a:r>
            <a:r>
              <a:rPr lang="en-US" dirty="0" err="1">
                <a:latin typeface="Tamil-Aiswarya"/>
              </a:rPr>
              <a:t>cilfis</a:t>
            </a:r>
            <a:r>
              <a:rPr lang="en-US" dirty="0">
                <a:latin typeface="Tamil-Aiswarya"/>
              </a:rPr>
              <a:t> ntof;ifahf </a:t>
            </a:r>
            <a:r>
              <a:rPr lang="en-US" dirty="0" err="1">
                <a:latin typeface="Tamil-Aiswarya"/>
              </a:rPr>
              <a:t>mzpe;jpUf;fpwhd</a:t>
            </a:r>
            <a:r>
              <a:rPr lang="en-US" dirty="0">
                <a:latin typeface="Tamil-Aiswarya"/>
              </a:rPr>
              <a:t>;</a:t>
            </a:r>
            <a:r>
              <a:rPr lang="en-US" dirty="0">
                <a:latin typeface="Tamil-Aiswarya"/>
                <a:ea typeface="Verdana" panose="020B0604030504040204" pitchFamily="34" charset="0"/>
                <a:cs typeface="Verdana" panose="020B0604030504040204" pitchFamily="34" charset="0"/>
              </a:rPr>
              <a:t>.</a:t>
            </a:r>
            <a:r>
              <a:rPr lang="en-US" dirty="0">
                <a:latin typeface="Tamil-Aiswarya"/>
              </a:rPr>
              <a:t> </a:t>
            </a:r>
            <a:endParaRPr lang="en-IN" dirty="0">
              <a:latin typeface="Tamil-Aiswarya"/>
            </a:endParaRPr>
          </a:p>
          <a:p>
            <a:pPr marL="285750" indent="-285750">
              <a:spcBef>
                <a:spcPts val="1200"/>
              </a:spcBef>
              <a:buClr>
                <a:srgbClr val="333333"/>
              </a:buClr>
              <a:buFont typeface="WingDings"/>
              <a:buAutoNum type="arabicPeriod"/>
            </a:pPr>
            <a:r>
              <a:rPr lang="en-US" dirty="0">
                <a:latin typeface="Tamil-Aiswarya"/>
              </a:rPr>
              <a:t>xU </a:t>
            </a:r>
            <a:r>
              <a:rPr lang="en-US" dirty="0" err="1">
                <a:latin typeface="Tamil-Aiswarya"/>
              </a:rPr>
              <a:t>kdpjd</a:t>
            </a:r>
            <a:r>
              <a:rPr lang="en-US" dirty="0">
                <a:latin typeface="Tamil-Aiswarya"/>
              </a:rPr>
              <a:t>; </a:t>
            </a:r>
            <a:r>
              <a:rPr lang="en-US" dirty="0" err="1">
                <a:latin typeface="Tamil-Aiswarya"/>
              </a:rPr>
              <a:t>me;j</a:t>
            </a:r>
            <a:r>
              <a:rPr lang="en-US" dirty="0">
                <a:latin typeface="Tamil-Aiswarya"/>
              </a:rPr>
              <a:t> </a:t>
            </a:r>
            <a:r>
              <a:rPr lang="en-US" dirty="0" err="1">
                <a:latin typeface="Tamil-Aiswarya"/>
              </a:rPr>
              <a:t>bgz;zpd</a:t>
            </a:r>
            <a:r>
              <a:rPr lang="en-US" dirty="0">
                <a:latin typeface="Tamil-Aiswarya"/>
              </a:rPr>
              <a:t>; </a:t>
            </a:r>
            <a:r>
              <a:rPr lang="en-US" dirty="0" err="1">
                <a:latin typeface="Tamil-Aiswarya"/>
              </a:rPr>
              <a:t>bka;f;fhg</a:t>
            </a:r>
            <a:r>
              <a:rPr lang="en-US" dirty="0">
                <a:latin typeface="Tamil-Aiswarya"/>
              </a:rPr>
              <a:t>]</a:t>
            </a:r>
            <a:r>
              <a:rPr lang="en-US" dirty="0" err="1">
                <a:latin typeface="Tamil-Aiswarya"/>
              </a:rPr>
              <a:t>ghsuhf</a:t>
            </a:r>
            <a:r>
              <a:rPr lang="en-US" dirty="0">
                <a:latin typeface="Tamil-Aiswarya"/>
              </a:rPr>
              <a:t> </a:t>
            </a:r>
            <a:r>
              <a:rPr lang="en-US" dirty="0" err="1">
                <a:latin typeface="Tamil-Aiswarya"/>
              </a:rPr>
              <a:t>cs;shh</a:t>
            </a:r>
            <a:r>
              <a:rPr lang="en-US" dirty="0">
                <a:latin typeface="Tamil-Aiswarya"/>
              </a:rPr>
              <a:t>]</a:t>
            </a:r>
            <a:r>
              <a:rPr lang="en-US" dirty="0">
                <a:latin typeface="Tamil-Aiswarya"/>
                <a:ea typeface="Verdana" panose="020B0604030504040204" pitchFamily="34" charset="0"/>
                <a:cs typeface="Verdana" panose="020B0604030504040204" pitchFamily="34" charset="0"/>
              </a:rPr>
              <a:t>.</a:t>
            </a:r>
            <a:r>
              <a:rPr lang="en-US" dirty="0">
                <a:latin typeface="Tamil-Aiswarya"/>
              </a:rPr>
              <a:t> </a:t>
            </a:r>
            <a:endParaRPr lang="en-IN" dirty="0">
              <a:latin typeface="Tamil-Aiswarya"/>
            </a:endParaRPr>
          </a:p>
          <a:p>
            <a:pPr marL="285750" indent="-285750">
              <a:spcBef>
                <a:spcPts val="1200"/>
              </a:spcBef>
              <a:buClr>
                <a:srgbClr val="333333"/>
              </a:buClr>
              <a:buFont typeface="WingDings"/>
              <a:buAutoNum type="arabicPeriod"/>
            </a:pPr>
            <a:r>
              <a:rPr lang="en-US" dirty="0">
                <a:latin typeface="Tamil-Aiswarya"/>
              </a:rPr>
              <a:t>xU </a:t>
            </a:r>
            <a:r>
              <a:rPr lang="en-US" dirty="0" err="1">
                <a:latin typeface="Tamil-Aiswarya"/>
              </a:rPr>
              <a:t>kdpjdpd</a:t>
            </a:r>
            <a:r>
              <a:rPr lang="en-US" dirty="0">
                <a:latin typeface="Tamil-Aiswarya"/>
              </a:rPr>
              <a:t>; </a:t>
            </a:r>
            <a:r>
              <a:rPr lang="en-US" dirty="0" err="1">
                <a:latin typeface="Tamil-Aiswarya"/>
              </a:rPr>
              <a:t>Milfs</a:t>
            </a:r>
            <a:r>
              <a:rPr lang="en-US" dirty="0">
                <a:latin typeface="Tamil-Aiswarya"/>
              </a:rPr>
              <a:t>; &lt;</a:t>
            </a:r>
            <a:r>
              <a:rPr lang="en-US" dirty="0" err="1">
                <a:latin typeface="Tamil-Aiswarya"/>
              </a:rPr>
              <a:t>ukhdjhy</a:t>
            </a:r>
            <a:r>
              <a:rPr lang="en-US" dirty="0">
                <a:latin typeface="Tamil-Aiswarya"/>
              </a:rPr>
              <a:t>; </a:t>
            </a:r>
            <a:r>
              <a:rPr lang="en-US" dirty="0" err="1">
                <a:latin typeface="Tamil-Aiswarya"/>
              </a:rPr>
              <a:t>mtd</a:t>
            </a:r>
            <a:r>
              <a:rPr lang="en-US" dirty="0">
                <a:latin typeface="Tamil-Aiswarya"/>
              </a:rPr>
              <a:t>; </a:t>
            </a:r>
            <a:r>
              <a:rPr lang="en-US" dirty="0" err="1">
                <a:latin typeface="Tamil-Aiswarya"/>
              </a:rPr>
              <a:t>me;j</a:t>
            </a:r>
            <a:r>
              <a:rPr lang="en-US" dirty="0">
                <a:latin typeface="Tamil-Aiswarya"/>
              </a:rPr>
              <a:t> </a:t>
            </a:r>
            <a:r>
              <a:rPr lang="en-US" dirty="0" err="1">
                <a:latin typeface="Tamil-Aiswarya"/>
              </a:rPr>
              <a:t>bgz;zpd</a:t>
            </a:r>
            <a:r>
              <a:rPr lang="en-US" dirty="0">
                <a:latin typeface="Tamil-Aiswarya"/>
              </a:rPr>
              <a:t>; </a:t>
            </a:r>
            <a:r>
              <a:rPr lang="en-US" dirty="0" err="1">
                <a:latin typeface="Tamil-Aiswarya"/>
              </a:rPr>
              <a:t>Milfis</a:t>
            </a:r>
            <a:r>
              <a:rPr lang="en-US" dirty="0">
                <a:latin typeface="Tamil-Aiswarya"/>
              </a:rPr>
              <a:t> </a:t>
            </a:r>
            <a:r>
              <a:rPr lang="en-US" dirty="0" err="1">
                <a:latin typeface="Tamil-Aiswarya"/>
              </a:rPr>
              <a:t>jpUo</a:t>
            </a:r>
            <a:r>
              <a:rPr lang="en-US" dirty="0">
                <a:latin typeface="Tamil-Aiswarya"/>
              </a:rPr>
              <a:t> </a:t>
            </a:r>
            <a:r>
              <a:rPr lang="en-US" dirty="0" err="1">
                <a:latin typeface="Tamil-Aiswarya"/>
              </a:rPr>
              <a:t>cs;shd</a:t>
            </a:r>
            <a:r>
              <a:rPr lang="en-US" dirty="0">
                <a:latin typeface="Tamil-Aiswarya"/>
              </a:rPr>
              <a:t>;</a:t>
            </a:r>
            <a:r>
              <a:rPr lang="en-US" dirty="0">
                <a:latin typeface="Tamil-Aiswarya"/>
                <a:ea typeface="Verdana" panose="020B0604030504040204" pitchFamily="34" charset="0"/>
                <a:cs typeface="Verdana" panose="020B0604030504040204" pitchFamily="34" charset="0"/>
              </a:rPr>
              <a:t>.</a:t>
            </a:r>
            <a:endParaRPr lang="en-IN" dirty="0">
              <a:latin typeface="Tamil-Aiswarya"/>
            </a:endParaRPr>
          </a:p>
        </p:txBody>
      </p:sp>
      <p:pic>
        <p:nvPicPr>
          <p:cNvPr id="13"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14" name="Picture 9" descr="Kleidertausch_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27"/>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8" name="Caption_26"/>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9"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Title 5"/>
          <p:cNvSpPr>
            <a:spLocks noGrp="1"/>
          </p:cNvSpPr>
          <p:nvPr>
            <p:ph type="title"/>
          </p:nvPr>
        </p:nvSpPr>
        <p:spPr/>
        <p:txBody>
          <a:bodyPr/>
          <a:lstStyle/>
          <a:p>
            <a:r>
              <a:rPr lang="en-US" sz="3600">
                <a:solidFill>
                  <a:srgbClr val="004992"/>
                </a:solidFill>
              </a:rPr>
              <a:t>jat[bra;J c';fs; gjpiy kPz;Lk; kWkjpg]gPL bra;at[k;!</a:t>
            </a:r>
          </a:p>
        </p:txBody>
      </p:sp>
      <p:sp>
        <p:nvSpPr>
          <p:cNvPr id="32" name="Footer Placeholder 31"/>
          <p:cNvSpPr>
            <a:spLocks noGrp="1"/>
          </p:cNvSpPr>
          <p:nvPr>
            <p:ph type="ftr" sz="quarter" idx="11"/>
          </p:nvPr>
        </p:nvSpPr>
        <p:spPr/>
        <p:txBody>
          <a:bodyPr/>
          <a:lstStyle/>
          <a:p>
            <a:r>
              <a:rPr lang="de-DE"/>
              <a:t>kl]lhfhf]dpot] gapw]r]rp 3 – khWk; ek;gpf;iffs</a:t>
            </a:r>
            <a:endParaRPr lang="de-DE" dirty="0"/>
          </a:p>
        </p:txBody>
      </p:sp>
      <p:sp>
        <p:nvSpPr>
          <p:cNvPr id="33" name="Slide Number Placeholder 32"/>
          <p:cNvSpPr>
            <a:spLocks noGrp="1"/>
          </p:cNvSpPr>
          <p:nvPr>
            <p:ph type="sldNum" sz="quarter" idx="12"/>
          </p:nvPr>
        </p:nvSpPr>
        <p:spPr/>
        <p:txBody>
          <a:bodyPr/>
          <a:lstStyle/>
          <a:p>
            <a:fld id="{9B00EF49-7894-4F53-A8DD-F7DB3BFC5032}" type="slidenum">
              <a:rPr lang="de-DE" smtClean="0"/>
              <a:pPr/>
              <a:t>39</a:t>
            </a:fld>
            <a:endParaRPr lang="de-DE"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4"/>
          <p:cNvSpPr txBox="1"/>
          <p:nvPr/>
        </p:nvSpPr>
        <p:spPr>
          <a:xfrm>
            <a:off x="411480" y="4937759"/>
            <a:ext cx="11338560" cy="1644904"/>
          </a:xfrm>
          <a:prstGeom prst="rect">
            <a:avLst/>
          </a:prstGeom>
          <a:noFill/>
        </p:spPr>
        <p:txBody>
          <a:bodyPr vert="horz" wrap="square" lIns="0" tIns="0" rIns="0" bIns="0" rtlCol="0">
            <a:noAutofit/>
          </a:bodyPr>
          <a:lstStyle/>
          <a:p>
            <a:pPr marL="285750" indent="-285750">
              <a:spcBef>
                <a:spcPts val="1200"/>
              </a:spcBef>
              <a:buClr>
                <a:srgbClr val="004992"/>
              </a:buClr>
              <a:buFont typeface="WingDings"/>
              <a:buAutoNum type="arabicPeriod"/>
            </a:pPr>
            <a:r>
              <a:rPr lang="en-US" dirty="0">
                <a:solidFill>
                  <a:srgbClr val="004992"/>
                </a:solidFill>
                <a:latin typeface="Tamil-Aiswarya"/>
              </a:rPr>
              <a:t>xU </a:t>
            </a:r>
            <a:r>
              <a:rPr lang="en-US" dirty="0" err="1">
                <a:solidFill>
                  <a:srgbClr val="004992"/>
                </a:solidFill>
                <a:latin typeface="Tamil-Aiswarya"/>
              </a:rPr>
              <a:t>kdpjd</a:t>
            </a:r>
            <a:r>
              <a:rPr lang="en-US" dirty="0">
                <a:solidFill>
                  <a:srgbClr val="004992"/>
                </a:solidFill>
                <a:latin typeface="Tamil-Aiswarya"/>
              </a:rPr>
              <a:t>; </a:t>
            </a:r>
            <a:r>
              <a:rPr lang="en-US" dirty="0" err="1">
                <a:solidFill>
                  <a:srgbClr val="004992"/>
                </a:solidFill>
                <a:latin typeface="Tamil-Aiswarya"/>
              </a:rPr>
              <a:t>mtidj</a:t>
            </a:r>
            <a:r>
              <a:rPr lang="en-US" dirty="0">
                <a:solidFill>
                  <a:srgbClr val="004992"/>
                </a:solidFill>
                <a:latin typeface="Tamil-Aiswarya"/>
              </a:rPr>
              <a:t>; </a:t>
            </a:r>
            <a:r>
              <a:rPr lang="en-US" dirty="0" err="1">
                <a:solidFill>
                  <a:srgbClr val="004992"/>
                </a:solidFill>
                <a:latin typeface="Tamil-Aiswarya"/>
              </a:rPr>
              <a:t>Juj;jp</a:t>
            </a:r>
            <a:r>
              <a:rPr lang="en-US" dirty="0">
                <a:solidFill>
                  <a:srgbClr val="004992"/>
                </a:solidFill>
                <a:latin typeface="Tamil-Aiswarya"/>
              </a:rPr>
              <a:t> </a:t>
            </a:r>
            <a:r>
              <a:rPr lang="en-US" dirty="0" err="1">
                <a:solidFill>
                  <a:srgbClr val="004992"/>
                </a:solidFill>
                <a:latin typeface="Tamil-Aiswarya"/>
              </a:rPr>
              <a:t>te;j</a:t>
            </a:r>
            <a:r>
              <a:rPr lang="en-US" dirty="0">
                <a:solidFill>
                  <a:srgbClr val="004992"/>
                </a:solidFill>
                <a:latin typeface="Tamil-Aiswarya"/>
              </a:rPr>
              <a:t> </a:t>
            </a:r>
            <a:r>
              <a:rPr lang="en-US" dirty="0" err="1">
                <a:solidFill>
                  <a:srgbClr val="004992"/>
                </a:solidFill>
                <a:latin typeface="Tamil-Aiswarya"/>
              </a:rPr>
              <a:t>nghyPir</a:t>
            </a:r>
            <a:r>
              <a:rPr lang="en-US" dirty="0">
                <a:solidFill>
                  <a:srgbClr val="004992"/>
                </a:solidFill>
                <a:latin typeface="Tamil-Aiswarya"/>
              </a:rPr>
              <a:t> </a:t>
            </a:r>
            <a:r>
              <a:rPr lang="en-US" dirty="0" err="1">
                <a:solidFill>
                  <a:srgbClr val="004992"/>
                </a:solidFill>
                <a:latin typeface="Tamil-Aiswarya"/>
              </a:rPr>
              <a:t>Vkhw;w</a:t>
            </a:r>
            <a:r>
              <a:rPr lang="en-US" dirty="0">
                <a:solidFill>
                  <a:srgbClr val="004992"/>
                </a:solidFill>
                <a:latin typeface="Tamil-Aiswarya"/>
              </a:rPr>
              <a:t> </a:t>
            </a:r>
            <a:r>
              <a:rPr lang="en-US" dirty="0" err="1">
                <a:solidFill>
                  <a:srgbClr val="004992"/>
                </a:solidFill>
                <a:latin typeface="Tamil-Aiswarya"/>
              </a:rPr>
              <a:t>Kaw;rpf;fpwhd</a:t>
            </a:r>
            <a:r>
              <a:rPr lang="en-US" dirty="0">
                <a:solidFill>
                  <a:srgbClr val="004992"/>
                </a:solidFill>
                <a:latin typeface="Tamil-Aiswarya"/>
              </a:rPr>
              <a:t>;</a:t>
            </a:r>
            <a:r>
              <a:rPr lang="en-US" dirty="0">
                <a:solidFill>
                  <a:srgbClr val="004992"/>
                </a:solidFill>
                <a:latin typeface="Tamil-Aiswarya"/>
                <a:ea typeface="Verdana" panose="020B0604030504040204" pitchFamily="34" charset="0"/>
                <a:cs typeface="Verdana" panose="020B0604030504040204" pitchFamily="34" charset="0"/>
              </a:rPr>
              <a:t>.</a:t>
            </a:r>
            <a:r>
              <a:rPr lang="en-US" dirty="0">
                <a:solidFill>
                  <a:srgbClr val="004992"/>
                </a:solidFill>
                <a:latin typeface="Tamil-Aiswarya"/>
              </a:rPr>
              <a:t> </a:t>
            </a:r>
            <a:endParaRPr lang="en-IN" dirty="0">
              <a:solidFill>
                <a:srgbClr val="004992"/>
              </a:solidFill>
              <a:latin typeface="Tamil-Aiswarya"/>
            </a:endParaRPr>
          </a:p>
          <a:p>
            <a:pPr marL="285750" indent="-285750">
              <a:spcBef>
                <a:spcPts val="1200"/>
              </a:spcBef>
              <a:buClr>
                <a:srgbClr val="333333"/>
              </a:buClr>
              <a:buFont typeface="WingDings"/>
              <a:buAutoNum type="arabicPeriod"/>
            </a:pPr>
            <a:r>
              <a:rPr lang="en-US" dirty="0">
                <a:latin typeface="Tamil-Aiswarya"/>
              </a:rPr>
              <a:t>xU </a:t>
            </a:r>
            <a:r>
              <a:rPr lang="en-US" dirty="0" err="1">
                <a:latin typeface="Tamil-Aiswarya"/>
              </a:rPr>
              <a:t>kdpjd</a:t>
            </a:r>
            <a:r>
              <a:rPr lang="en-US" dirty="0">
                <a:latin typeface="Tamil-Aiswarya"/>
              </a:rPr>
              <a:t>; </a:t>
            </a:r>
            <a:r>
              <a:rPr lang="en-US" dirty="0" err="1">
                <a:latin typeface="Tamil-Aiswarya"/>
              </a:rPr>
              <a:t>bgz;zpd</a:t>
            </a:r>
            <a:r>
              <a:rPr lang="en-US" dirty="0">
                <a:latin typeface="Tamil-Aiswarya"/>
              </a:rPr>
              <a:t>; </a:t>
            </a:r>
            <a:r>
              <a:rPr lang="en-US" dirty="0" err="1">
                <a:latin typeface="Tamil-Aiswarya"/>
              </a:rPr>
              <a:t>ePr</a:t>
            </a:r>
            <a:r>
              <a:rPr lang="en-US" dirty="0">
                <a:latin typeface="Tamil-Aiswarya"/>
              </a:rPr>
              <a:t>]</a:t>
            </a:r>
            <a:r>
              <a:rPr lang="en-US" dirty="0" err="1">
                <a:latin typeface="Tamil-Aiswarya"/>
              </a:rPr>
              <a:t>ry</a:t>
            </a:r>
            <a:r>
              <a:rPr lang="en-US" dirty="0">
                <a:latin typeface="Tamil-Aiswarya"/>
              </a:rPr>
              <a:t>; </a:t>
            </a:r>
            <a:r>
              <a:rPr lang="en-US" dirty="0" err="1">
                <a:latin typeface="Tamil-Aiswarya"/>
              </a:rPr>
              <a:t>cilfis</a:t>
            </a:r>
            <a:r>
              <a:rPr lang="en-US" dirty="0">
                <a:latin typeface="Tamil-Aiswarya"/>
              </a:rPr>
              <a:t> ntof;ifahf </a:t>
            </a:r>
            <a:r>
              <a:rPr lang="en-US" dirty="0" err="1">
                <a:latin typeface="Tamil-Aiswarya"/>
              </a:rPr>
              <a:t>mzpe;jpUf;fpwhd</a:t>
            </a:r>
            <a:r>
              <a:rPr lang="en-US" dirty="0">
                <a:latin typeface="Tamil-Aiswarya"/>
              </a:rPr>
              <a:t>;</a:t>
            </a:r>
            <a:r>
              <a:rPr lang="en-US" dirty="0">
                <a:latin typeface="Tamil-Aiswarya"/>
                <a:ea typeface="Verdana" panose="020B0604030504040204" pitchFamily="34" charset="0"/>
                <a:cs typeface="Verdana" panose="020B0604030504040204" pitchFamily="34" charset="0"/>
              </a:rPr>
              <a:t>.</a:t>
            </a:r>
            <a:r>
              <a:rPr lang="en-US" dirty="0">
                <a:latin typeface="Tamil-Aiswarya"/>
              </a:rPr>
              <a:t> </a:t>
            </a:r>
            <a:endParaRPr lang="en-IN" dirty="0">
              <a:latin typeface="Tamil-Aiswarya"/>
            </a:endParaRPr>
          </a:p>
          <a:p>
            <a:pPr marL="285750" indent="-285750">
              <a:spcBef>
                <a:spcPts val="1200"/>
              </a:spcBef>
              <a:buClr>
                <a:srgbClr val="333333"/>
              </a:buClr>
              <a:buFont typeface="WingDings"/>
              <a:buAutoNum type="arabicPeriod"/>
            </a:pPr>
            <a:r>
              <a:rPr lang="en-US" dirty="0">
                <a:latin typeface="Tamil-Aiswarya"/>
              </a:rPr>
              <a:t>xU </a:t>
            </a:r>
            <a:r>
              <a:rPr lang="en-US" dirty="0" err="1">
                <a:latin typeface="Tamil-Aiswarya"/>
              </a:rPr>
              <a:t>kdpjd</a:t>
            </a:r>
            <a:r>
              <a:rPr lang="en-US" dirty="0">
                <a:latin typeface="Tamil-Aiswarya"/>
              </a:rPr>
              <a:t>; </a:t>
            </a:r>
            <a:r>
              <a:rPr lang="en-US" dirty="0" err="1">
                <a:latin typeface="Tamil-Aiswarya"/>
              </a:rPr>
              <a:t>me;j</a:t>
            </a:r>
            <a:r>
              <a:rPr lang="en-US" dirty="0">
                <a:latin typeface="Tamil-Aiswarya"/>
              </a:rPr>
              <a:t> </a:t>
            </a:r>
            <a:r>
              <a:rPr lang="en-US" dirty="0" err="1">
                <a:latin typeface="Tamil-Aiswarya"/>
              </a:rPr>
              <a:t>bgz;zpd</a:t>
            </a:r>
            <a:r>
              <a:rPr lang="en-US" dirty="0">
                <a:latin typeface="Tamil-Aiswarya"/>
              </a:rPr>
              <a:t>; </a:t>
            </a:r>
            <a:r>
              <a:rPr lang="en-US" dirty="0" err="1">
                <a:latin typeface="Tamil-Aiswarya"/>
              </a:rPr>
              <a:t>bka;f;fhg</a:t>
            </a:r>
            <a:r>
              <a:rPr lang="en-US" dirty="0">
                <a:latin typeface="Tamil-Aiswarya"/>
              </a:rPr>
              <a:t>]</a:t>
            </a:r>
            <a:r>
              <a:rPr lang="en-US" dirty="0" err="1">
                <a:latin typeface="Tamil-Aiswarya"/>
              </a:rPr>
              <a:t>ghsuhf</a:t>
            </a:r>
            <a:r>
              <a:rPr lang="en-US" dirty="0">
                <a:latin typeface="Tamil-Aiswarya"/>
              </a:rPr>
              <a:t> </a:t>
            </a:r>
            <a:r>
              <a:rPr lang="en-US" dirty="0" err="1">
                <a:latin typeface="Tamil-Aiswarya"/>
              </a:rPr>
              <a:t>cs;shh</a:t>
            </a:r>
            <a:r>
              <a:rPr lang="en-US" dirty="0">
                <a:latin typeface="Tamil-Aiswarya"/>
              </a:rPr>
              <a:t>]</a:t>
            </a:r>
            <a:r>
              <a:rPr lang="en-US" dirty="0">
                <a:latin typeface="Tamil-Aiswarya"/>
                <a:ea typeface="Verdana" panose="020B0604030504040204" pitchFamily="34" charset="0"/>
                <a:cs typeface="Verdana" panose="020B0604030504040204" pitchFamily="34" charset="0"/>
              </a:rPr>
              <a:t>.</a:t>
            </a:r>
            <a:r>
              <a:rPr lang="en-US" dirty="0">
                <a:latin typeface="Tamil-Aiswarya"/>
              </a:rPr>
              <a:t> </a:t>
            </a:r>
            <a:endParaRPr lang="en-IN" dirty="0">
              <a:latin typeface="Tamil-Aiswarya"/>
            </a:endParaRPr>
          </a:p>
          <a:p>
            <a:pPr marL="285750" indent="-285750">
              <a:spcBef>
                <a:spcPts val="1200"/>
              </a:spcBef>
              <a:buClr>
                <a:srgbClr val="333333"/>
              </a:buClr>
              <a:buFont typeface="WingDings"/>
              <a:buAutoNum type="arabicPeriod"/>
            </a:pPr>
            <a:r>
              <a:rPr lang="en-US" dirty="0">
                <a:latin typeface="Tamil-Aiswarya"/>
              </a:rPr>
              <a:t>xU </a:t>
            </a:r>
            <a:r>
              <a:rPr lang="en-US" dirty="0" err="1">
                <a:latin typeface="Tamil-Aiswarya"/>
              </a:rPr>
              <a:t>kdpjdpd</a:t>
            </a:r>
            <a:r>
              <a:rPr lang="en-US" dirty="0">
                <a:latin typeface="Tamil-Aiswarya"/>
              </a:rPr>
              <a:t>; </a:t>
            </a:r>
            <a:r>
              <a:rPr lang="en-US" dirty="0" err="1">
                <a:latin typeface="Tamil-Aiswarya"/>
              </a:rPr>
              <a:t>Milfs</a:t>
            </a:r>
            <a:r>
              <a:rPr lang="en-US" dirty="0">
                <a:latin typeface="Tamil-Aiswarya"/>
              </a:rPr>
              <a:t>; &lt;</a:t>
            </a:r>
            <a:r>
              <a:rPr lang="en-US" dirty="0" err="1">
                <a:latin typeface="Tamil-Aiswarya"/>
              </a:rPr>
              <a:t>ukhdjhy</a:t>
            </a:r>
            <a:r>
              <a:rPr lang="en-US" dirty="0">
                <a:latin typeface="Tamil-Aiswarya"/>
              </a:rPr>
              <a:t>; </a:t>
            </a:r>
            <a:r>
              <a:rPr lang="en-US" dirty="0" err="1">
                <a:latin typeface="Tamil-Aiswarya"/>
              </a:rPr>
              <a:t>mtd</a:t>
            </a:r>
            <a:r>
              <a:rPr lang="en-US" dirty="0">
                <a:latin typeface="Tamil-Aiswarya"/>
              </a:rPr>
              <a:t>; </a:t>
            </a:r>
            <a:r>
              <a:rPr lang="en-US" dirty="0" err="1">
                <a:latin typeface="Tamil-Aiswarya"/>
              </a:rPr>
              <a:t>me;j</a:t>
            </a:r>
            <a:r>
              <a:rPr lang="en-US" dirty="0">
                <a:latin typeface="Tamil-Aiswarya"/>
              </a:rPr>
              <a:t> </a:t>
            </a:r>
            <a:r>
              <a:rPr lang="en-US" dirty="0" err="1">
                <a:latin typeface="Tamil-Aiswarya"/>
              </a:rPr>
              <a:t>bgz;zpd</a:t>
            </a:r>
            <a:r>
              <a:rPr lang="en-US" dirty="0">
                <a:latin typeface="Tamil-Aiswarya"/>
              </a:rPr>
              <a:t>; </a:t>
            </a:r>
            <a:r>
              <a:rPr lang="en-US" dirty="0" err="1">
                <a:latin typeface="Tamil-Aiswarya"/>
              </a:rPr>
              <a:t>Milfis</a:t>
            </a:r>
            <a:r>
              <a:rPr lang="en-US" dirty="0">
                <a:latin typeface="Tamil-Aiswarya"/>
              </a:rPr>
              <a:t> </a:t>
            </a:r>
            <a:r>
              <a:rPr lang="en-US" dirty="0" err="1">
                <a:latin typeface="Tamil-Aiswarya"/>
              </a:rPr>
              <a:t>jpUo</a:t>
            </a:r>
            <a:r>
              <a:rPr lang="en-US" dirty="0">
                <a:latin typeface="Tamil-Aiswarya"/>
              </a:rPr>
              <a:t> </a:t>
            </a:r>
            <a:r>
              <a:rPr lang="en-US" dirty="0" err="1">
                <a:latin typeface="Tamil-Aiswarya"/>
              </a:rPr>
              <a:t>cs;shd</a:t>
            </a:r>
            <a:r>
              <a:rPr lang="en-US" dirty="0">
                <a:latin typeface="Tamil-Aiswarya"/>
              </a:rPr>
              <a:t>;</a:t>
            </a:r>
            <a:r>
              <a:rPr lang="en-US" dirty="0">
                <a:latin typeface="Tamil-Aiswarya"/>
                <a:ea typeface="Verdana" panose="020B0604030504040204" pitchFamily="34" charset="0"/>
                <a:cs typeface="Verdana" panose="020B0604030504040204" pitchFamily="34" charset="0"/>
              </a:rPr>
              <a:t>.</a:t>
            </a:r>
            <a:endParaRPr lang="en-IN" dirty="0">
              <a:latin typeface="Tamil-Aiswarya"/>
            </a:endParaRPr>
          </a:p>
        </p:txBody>
      </p:sp>
      <p:pic>
        <p:nvPicPr>
          <p:cNvPr id="12" name="Picture 9" descr="Kleidertau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14"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30"/>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32"/>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Footer Placeholder 31"/>
          <p:cNvSpPr>
            <a:spLocks noGrp="1"/>
          </p:cNvSpPr>
          <p:nvPr>
            <p:ph type="ftr" sz="quarter" idx="11"/>
          </p:nvPr>
        </p:nvSpPr>
        <p:spPr/>
        <p:txBody>
          <a:bodyPr/>
          <a:lstStyle/>
          <a:p>
            <a:r>
              <a:rPr lang="de-DE"/>
              <a:t>kl]lhfhf]dpot] gapw]r]rp 3 – khWk; ek;gpf;iffs</a:t>
            </a:r>
            <a:endParaRPr lang="de-DE" dirty="0"/>
          </a:p>
        </p:txBody>
      </p:sp>
      <p:sp>
        <p:nvSpPr>
          <p:cNvPr id="33" name="Slide Number Placeholder 32"/>
          <p:cNvSpPr>
            <a:spLocks noGrp="1"/>
          </p:cNvSpPr>
          <p:nvPr>
            <p:ph type="sldNum" sz="quarter" idx="12"/>
          </p:nvPr>
        </p:nvSpPr>
        <p:spPr/>
        <p:txBody>
          <a:bodyPr/>
          <a:lstStyle/>
          <a:p>
            <a:fld id="{9B00EF49-7894-4F53-A8DD-F7DB3BFC5032}" type="slidenum">
              <a:rPr lang="de-DE" smtClean="0"/>
              <a:pPr/>
              <a:t>40</a:t>
            </a:fld>
            <a:endParaRPr lang="de-DE"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khw;W</a:t>
            </a:r>
            <a:r>
              <a:rPr lang="en-US" altLang="ko-KR" sz="3600" spc="-5" dirty="0">
                <a:latin typeface="+mn-lt"/>
                <a:ea typeface="+mn-ea"/>
                <a:cs typeface="+mn-cs"/>
              </a:rPr>
              <a:t> </a:t>
            </a:r>
            <a:r>
              <a:rPr lang="en-US" altLang="ko-KR" sz="3600" spc="-5" dirty="0" err="1">
                <a:latin typeface="+mn-lt"/>
                <a:ea typeface="+mn-ea"/>
                <a:cs typeface="+mn-cs"/>
              </a:rPr>
              <a:t>tpsf;fk</a:t>
            </a:r>
            <a:r>
              <a:rPr lang="en-US" altLang="ko-KR" sz="3600" spc="-5" dirty="0">
                <a:latin typeface="+mn-lt"/>
                <a:ea typeface="+mn-ea"/>
                <a:cs typeface="+mn-cs"/>
              </a:rPr>
              <a:t>]: </a:t>
            </a:r>
            <a:r>
              <a:rPr lang="en-US" altLang="ko-KR" sz="3600" spc="-5" dirty="0" err="1">
                <a:latin typeface="+mn-lt"/>
                <a:ea typeface="+mn-ea"/>
                <a:cs typeface="+mn-cs"/>
              </a:rPr>
              <a:t>tPonah</a:t>
            </a:r>
            <a:r>
              <a:rPr lang="en-US" altLang="ko-KR" sz="3600" spc="-5" dirty="0">
                <a:latin typeface="+mn-lt"/>
                <a:ea typeface="+mn-ea"/>
                <a:cs typeface="+mn-cs"/>
              </a:rPr>
              <a:t> </a:t>
            </a:r>
            <a:r>
              <a:rPr lang="en-US" altLang="ko-KR" sz="3600" spc="-5" dirty="0" err="1">
                <a:latin typeface="+mn-lt"/>
                <a:ea typeface="+mn-ea"/>
                <a:cs typeface="+mn-cs"/>
              </a:rPr>
              <a:t>f;spg</a:t>
            </a:r>
            <a:r>
              <a:rPr lang="en-US" altLang="ko-KR" sz="3600" spc="-5" dirty="0">
                <a:latin typeface="+mn-lt"/>
                <a:ea typeface="+mn-ea"/>
                <a:cs typeface="+mn-cs"/>
              </a:rPr>
              <a:t>]</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latin typeface="+mj-lt"/>
                <a:cs typeface="Calibri Light" panose="020F0302020204030204" pitchFamily="34" charset="0"/>
              </a:rPr>
              <a:t>khw;W</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tpsf;fk</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d;iwa</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ehspd</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bjhFjpiag</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gw;wpa</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tPonah</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f;spg</a:t>
            </a:r>
            <a:r>
              <a:rPr lang="en-US" altLang="ko-KR" sz="2400" dirty="0">
                <a:solidFill>
                  <a:srgbClr val="004992"/>
                </a:solidFill>
                <a:latin typeface="+mj-lt"/>
                <a:cs typeface="Calibri Light" panose="020F0302020204030204" pitchFamily="34" charset="0"/>
              </a:rPr>
              <a:t>]</a:t>
            </a:r>
            <a:r>
              <a:rPr lang="en-US" altLang="ko-KR" sz="2400" dirty="0" err="1">
                <a:solidFill>
                  <a:srgbClr val="004992"/>
                </a:solidFill>
                <a:latin typeface="+mj-lt"/>
                <a:cs typeface="Calibri Light" panose="020F0302020204030204" pitchFamily="34" charset="0"/>
              </a:rPr>
              <a:t>ig</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gpd;tUk</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izajs</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Kfthpapy</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bgw;Wf</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bfhs;syhk</a:t>
            </a:r>
            <a:r>
              <a:rPr lang="en-US" altLang="ko-KR" sz="2400" dirty="0">
                <a:solidFill>
                  <a:srgbClr val="004992"/>
                </a:solidFill>
                <a:latin typeface="Calibri Light" panose="020F0302020204030204" pitchFamily="34" charset="0"/>
                <a:cs typeface="Calibri Light" panose="020F0302020204030204" pitchFamily="34" charset="0"/>
              </a:rPr>
              <a:t>:</a:t>
            </a:r>
            <a:r>
              <a:rPr lang="de-DE" sz="2400" dirty="0">
                <a:solidFill>
                  <a:srgbClr val="004992"/>
                </a:solidFill>
                <a:latin typeface="Calibri Light" panose="020F0302020204030204" pitchFamily="34" charset="0"/>
                <a:cs typeface="Calibri Light" panose="020F0302020204030204" pitchFamily="34" charset="0"/>
              </a:rPr>
              <a:t> </a:t>
            </a:r>
            <a:br>
              <a:rPr lang="de-DE" sz="2400" dirty="0">
                <a:solidFill>
                  <a:srgbClr val="004992"/>
                </a:solidFill>
                <a:latin typeface="Calibri Light" panose="020F0302020204030204" pitchFamily="34" charset="0"/>
                <a:cs typeface="Calibri Light" panose="020F0302020204030204" pitchFamily="34" charset="0"/>
              </a:rPr>
            </a:br>
            <a:r>
              <a:rPr lang="de-DE" dirty="0">
                <a:solidFill>
                  <a:srgbClr val="004992"/>
                </a:solidFill>
                <a:latin typeface="Calibri Light" panose="020F0302020204030204" pitchFamily="34" charset="0"/>
                <a:cs typeface="Calibri Light" panose="020F0302020204030204" pitchFamily="34" charset="0"/>
                <a:hlinkClick r:id="rId3"/>
              </a:rPr>
              <a:t>http://www.uke.de/mct_videos</a:t>
            </a:r>
            <a:endParaRPr lang="de-DE" dirty="0">
              <a:solidFill>
                <a:srgbClr val="004992"/>
              </a:solidFill>
              <a:latin typeface="Calibri Light" panose="020F0302020204030204" pitchFamily="34" charset="0"/>
              <a:cs typeface="Calibri Light" panose="020F0302020204030204" pitchFamily="34" charset="0"/>
            </a:endParaRPr>
          </a:p>
          <a:p>
            <a:pPr lvl="0" defTabSz="914400" eaLnBrk="0" fontAlgn="base" hangingPunct="0">
              <a:spcAft>
                <a:spcPct val="0"/>
              </a:spcAft>
            </a:pPr>
            <a:r>
              <a:rPr lang="en-US" altLang="ko-KR" sz="2400" dirty="0" err="1">
                <a:solidFill>
                  <a:srgbClr val="333333"/>
                </a:solidFill>
                <a:cs typeface="Calibri Light" panose="020F0302020204030204" pitchFamily="34" charset="0"/>
              </a:rPr>
              <a:t>tPonah</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ghh</a:t>
            </a:r>
            <a:r>
              <a:rPr lang="en-US" altLang="ko-KR" sz="2400" dirty="0">
                <a:solidFill>
                  <a:srgbClr val="333333"/>
                </a:solidFill>
                <a:cs typeface="Calibri Light" panose="020F0302020204030204" pitchFamily="34" charset="0"/>
              </a:rPr>
              <a:t>]</a:t>
            </a:r>
            <a:r>
              <a:rPr lang="en-US" altLang="ko-KR" sz="2400" dirty="0" err="1">
                <a:solidFill>
                  <a:srgbClr val="333333"/>
                </a:solidFill>
                <a:cs typeface="Calibri Light" panose="020F0302020204030204" pitchFamily="34" charset="0"/>
              </a:rPr>
              <a:t>j;jjw;F</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gpwF</a:t>
            </a:r>
            <a:r>
              <a:rPr lang="en-US" altLang="ko-KR" sz="2400" dirty="0">
                <a:solidFill>
                  <a:srgbClr val="333333"/>
                </a:solidFill>
                <a:cs typeface="Calibri Light" panose="020F0302020204030204" pitchFamily="34" charset="0"/>
              </a:rPr>
              <a:t>, ,J </a:t>
            </a:r>
            <a:r>
              <a:rPr lang="en-US" altLang="ko-KR" sz="2400" dirty="0" err="1">
                <a:solidFill>
                  <a:srgbClr val="333333"/>
                </a:solidFill>
                <a:cs typeface="Calibri Light" panose="020F0302020204030204" pitchFamily="34" charset="0"/>
              </a:rPr>
              <a:t>vt;thW</a:t>
            </a:r>
            <a:r>
              <a:rPr lang="en-US" altLang="ko-KR" sz="2400" dirty="0">
                <a:solidFill>
                  <a:srgbClr val="333333"/>
                </a:solidFill>
                <a:cs typeface="Calibri Light" panose="020F0302020204030204" pitchFamily="34" charset="0"/>
              </a:rPr>
              <a:t> ,d]</a:t>
            </a:r>
            <a:r>
              <a:rPr lang="en-US" altLang="ko-KR" sz="2400" dirty="0" err="1">
                <a:solidFill>
                  <a:srgbClr val="333333"/>
                </a:solidFill>
                <a:cs typeface="Calibri Light" panose="020F0302020204030204" pitchFamily="34" charset="0"/>
              </a:rPr>
              <a:t>iwa</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bjhFjpf</a:t>
            </a:r>
            <a:r>
              <a:rPr lang="en-US" altLang="ko-KR" sz="2400" dirty="0">
                <a:solidFill>
                  <a:srgbClr val="333333"/>
                </a:solidFill>
                <a:cs typeface="Calibri Light" panose="020F0302020204030204" pitchFamily="34" charset="0"/>
              </a:rPr>
              <a:t>]F </a:t>
            </a:r>
            <a:r>
              <a:rPr lang="en-US" altLang="ko-KR" sz="2400" dirty="0" err="1">
                <a:solidFill>
                  <a:srgbClr val="333333"/>
                </a:solidFill>
                <a:cs typeface="Calibri Light" panose="020F0302020204030204" pitchFamily="34" charset="0"/>
              </a:rPr>
              <a:t>bjhlh</a:t>
            </a:r>
            <a:r>
              <a:rPr lang="en-US" altLang="ko-KR" sz="2400" dirty="0">
                <a:solidFill>
                  <a:srgbClr val="333333"/>
                </a:solidFill>
                <a:cs typeface="Calibri Light" panose="020F0302020204030204" pitchFamily="34" charset="0"/>
              </a:rPr>
              <a:t>]g[</a:t>
            </a:r>
            <a:r>
              <a:rPr lang="en-US" altLang="ko-KR" sz="2400" dirty="0" err="1">
                <a:solidFill>
                  <a:srgbClr val="333333"/>
                </a:solidFill>
                <a:cs typeface="Calibri Light" panose="020F0302020204030204" pitchFamily="34" charset="0"/>
              </a:rPr>
              <a:t>ilaJ</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vd;gij</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Mnyhrpf;ft</a:t>
            </a:r>
            <a:r>
              <a:rPr lang="en-US" altLang="ko-KR" sz="2400" dirty="0">
                <a:solidFill>
                  <a:srgbClr val="333333"/>
                </a:solidFill>
                <a:cs typeface="Calibri Light" panose="020F0302020204030204" pitchFamily="34" charset="0"/>
              </a:rPr>
              <a:t>[k</a:t>
            </a:r>
            <a:r>
              <a:rPr lang="en-US" altLang="ko-KR" sz="2400" dirty="0">
                <a:solidFill>
                  <a:srgbClr val="333333"/>
                </a:solidFill>
                <a:latin typeface="Calibri Light" panose="020F0302020204030204" pitchFamily="34" charset="0"/>
                <a:cs typeface="Calibri Light" panose="020F0302020204030204" pitchFamily="34" charset="0"/>
              </a:rPr>
              <a:t>.</a:t>
            </a:r>
            <a:endParaRPr lang="de-DE" sz="2400" dirty="0">
              <a:solidFill>
                <a:srgbClr val="333333"/>
              </a:solidFill>
              <a:latin typeface="Calibri Light" panose="020F0302020204030204" pitchFamily="34" charset="0"/>
              <a:cs typeface="Calibri Light" panose="020F0302020204030204" pitchFamily="34" charset="0"/>
            </a:endParaRPr>
          </a:p>
        </p:txBody>
      </p:sp>
      <p:sp>
        <p:nvSpPr>
          <p:cNvPr id="12" name="object 3"/>
          <p:cNvSpPr txBox="1"/>
          <p:nvPr/>
        </p:nvSpPr>
        <p:spPr>
          <a:xfrm>
            <a:off x="455022" y="4658666"/>
            <a:ext cx="8229600"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latin typeface="Calibri Light" panose="020F0302020204030204" pitchFamily="34" charset="0"/>
                <a:cs typeface="Calibri Light" panose="020F0302020204030204" pitchFamily="34" charset="0"/>
              </a:rPr>
              <a:t>[</a:t>
            </a:r>
            <a:r>
              <a:rPr lang="en-US" altLang="ko-KR" i="1" spc="-5" dirty="0" err="1">
                <a:solidFill>
                  <a:srgbClr val="333333"/>
                </a:solidFill>
                <a:latin typeface="+mj-lt"/>
                <a:cs typeface="Calibri Light" panose="020F0302020204030204" pitchFamily="34" charset="0"/>
              </a:rPr>
              <a:t>gapw;rpahsh</a:t>
            </a:r>
            <a:r>
              <a:rPr lang="en-US" altLang="ko-KR" i="1" spc="-5" dirty="0">
                <a:solidFill>
                  <a:srgbClr val="333333"/>
                </a:solidFill>
                <a:latin typeface="+mj-lt"/>
                <a:cs typeface="Calibri Light" panose="020F0302020204030204" pitchFamily="34" charset="0"/>
              </a:rPr>
              <a:t>]</a:t>
            </a:r>
            <a:r>
              <a:rPr lang="en-US" altLang="ko-KR" i="1" spc="-5" dirty="0" err="1">
                <a:solidFill>
                  <a:srgbClr val="333333"/>
                </a:solidFill>
                <a:latin typeface="+mj-lt"/>
                <a:cs typeface="Calibri Light" panose="020F0302020204030204" pitchFamily="34" charset="0"/>
              </a:rPr>
              <a:t>fSf;F</a:t>
            </a:r>
            <a:r>
              <a:rPr lang="en-US" altLang="ko-KR" i="1" spc="-5" dirty="0">
                <a:solidFill>
                  <a:srgbClr val="333333"/>
                </a:solidFill>
                <a:latin typeface="Calibri Light" panose="020F0302020204030204" pitchFamily="34" charset="0"/>
                <a:cs typeface="Calibri Light" panose="020F0302020204030204" pitchFamily="34" charset="0"/>
              </a:rPr>
              <a:t>:</a:t>
            </a:r>
            <a:endParaRPr dirty="0">
              <a:solidFill>
                <a:srgbClr val="333333"/>
              </a:solidFill>
              <a:latin typeface="Calibri Light" panose="020F0302020204030204" pitchFamily="34" charset="0"/>
              <a:cs typeface="Calibri Light" panose="020F0302020204030204" pitchFamily="34" charset="0"/>
            </a:endParaRPr>
          </a:p>
          <a:p>
            <a:pPr marL="12700" marR="5080" defTabSz="914400" eaLnBrk="0" fontAlgn="base" hangingPunct="0">
              <a:spcBef>
                <a:spcPts val="800"/>
              </a:spcBef>
              <a:spcAft>
                <a:spcPct val="0"/>
              </a:spcAft>
            </a:pPr>
            <a:r>
              <a:rPr lang="en-US" altLang="ko-KR" dirty="0" err="1">
                <a:solidFill>
                  <a:srgbClr val="333333"/>
                </a:solidFill>
                <a:latin typeface="+mj-lt"/>
                <a:cs typeface="Calibri Light" panose="020F0302020204030204" pitchFamily="34" charset="0"/>
              </a:rPr>
              <a:t>rpy</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tPonah</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f;spg</a:t>
            </a:r>
            <a:r>
              <a:rPr lang="en-US" altLang="ko-KR" dirty="0">
                <a:solidFill>
                  <a:srgbClr val="333333"/>
                </a:solidFill>
                <a:latin typeface="+mj-lt"/>
                <a:cs typeface="Calibri Light" panose="020F0302020204030204" pitchFamily="34" charset="0"/>
              </a:rPr>
              <a:t>]</a:t>
            </a:r>
            <a:r>
              <a:rPr lang="en-US" altLang="ko-KR" dirty="0" err="1">
                <a:solidFill>
                  <a:srgbClr val="333333"/>
                </a:solidFill>
                <a:latin typeface="+mj-lt"/>
                <a:cs typeface="Calibri Light" panose="020F0302020204030204" pitchFamily="34" charset="0"/>
              </a:rPr>
              <a:t>gpy</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cs;s</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bkhHpfs</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midj;J</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fyhr</a:t>
            </a:r>
            <a:r>
              <a:rPr lang="en-US" altLang="ko-KR" dirty="0">
                <a:solidFill>
                  <a:srgbClr val="333333"/>
                </a:solidFill>
                <a:latin typeface="+mj-lt"/>
                <a:cs typeface="Calibri Light" panose="020F0302020204030204" pitchFamily="34" charset="0"/>
              </a:rPr>
              <a:t>]</a:t>
            </a:r>
            <a:r>
              <a:rPr lang="en-US" altLang="ko-KR" dirty="0" err="1">
                <a:solidFill>
                  <a:srgbClr val="333333"/>
                </a:solidFill>
                <a:latin typeface="+mj-lt"/>
                <a:cs typeface="Calibri Light" panose="020F0302020204030204" pitchFamily="34" charset="0"/>
              </a:rPr>
              <a:t>rhuj;ij</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rhh</a:t>
            </a:r>
            <a:r>
              <a:rPr lang="en-US" altLang="ko-KR" dirty="0">
                <a:solidFill>
                  <a:srgbClr val="333333"/>
                </a:solidFill>
                <a:latin typeface="+mj-lt"/>
                <a:cs typeface="Calibri Light" panose="020F0302020204030204" pitchFamily="34" charset="0"/>
              </a:rPr>
              <a:t>]e]</a:t>
            </a:r>
            <a:r>
              <a:rPr lang="en-US" altLang="ko-KR" dirty="0" err="1">
                <a:solidFill>
                  <a:srgbClr val="333333"/>
                </a:solidFill>
                <a:latin typeface="+mj-lt"/>
                <a:cs typeface="Calibri Light" panose="020F0302020204030204" pitchFamily="34" charset="0"/>
              </a:rPr>
              <a:t>jth</a:t>
            </a:r>
            <a:r>
              <a:rPr lang="en-US" altLang="ko-KR" dirty="0">
                <a:solidFill>
                  <a:srgbClr val="333333"/>
                </a:solidFill>
                <a:latin typeface="+mj-lt"/>
                <a:cs typeface="Calibri Light" panose="020F0302020204030204" pitchFamily="34" charset="0"/>
              </a:rPr>
              <a:t>]</a:t>
            </a:r>
            <a:r>
              <a:rPr lang="en-US" altLang="ko-KR" dirty="0" err="1">
                <a:solidFill>
                  <a:srgbClr val="333333"/>
                </a:solidFill>
                <a:latin typeface="+mj-lt"/>
                <a:cs typeface="Calibri Light" panose="020F0302020204030204" pitchFamily="34" charset="0"/>
              </a:rPr>
              <a:t>fSf;Fk</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bghUe;jhJ</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Mifahy</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jat</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bra;J</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tPonahit</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gfpUk</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Kd;dh</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nrhjpj;Jg</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ghh</a:t>
            </a:r>
            <a:r>
              <a:rPr lang="en-US" altLang="ko-KR" dirty="0">
                <a:solidFill>
                  <a:srgbClr val="333333"/>
                </a:solidFill>
                <a:latin typeface="+mj-lt"/>
                <a:cs typeface="Calibri Light" panose="020F0302020204030204" pitchFamily="34" charset="0"/>
              </a:rPr>
              <a:t>]f]</a:t>
            </a:r>
            <a:r>
              <a:rPr lang="en-US" altLang="ko-KR" dirty="0" err="1">
                <a:solidFill>
                  <a:srgbClr val="333333"/>
                </a:solidFill>
                <a:latin typeface="+mj-lt"/>
                <a:cs typeface="Calibri Light" panose="020F0302020204030204" pitchFamily="34" charset="0"/>
              </a:rPr>
              <a:t>ft</a:t>
            </a:r>
            <a:r>
              <a:rPr lang="en-US" altLang="ko-KR" dirty="0">
                <a:solidFill>
                  <a:srgbClr val="333333"/>
                </a:solidFill>
                <a:latin typeface="+mj-lt"/>
                <a:cs typeface="Calibri Light" panose="020F0302020204030204" pitchFamily="34" charset="0"/>
              </a:rPr>
              <a:t>[k</a:t>
            </a:r>
            <a:r>
              <a:rPr lang="de-DE" dirty="0">
                <a:solidFill>
                  <a:srgbClr val="333333"/>
                </a:solidFill>
                <a:latin typeface="Calibri Light" panose="020F0302020204030204" pitchFamily="34" charset="0"/>
                <a:cs typeface="Calibri Light" panose="020F0302020204030204" pitchFamily="34" charset="0"/>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5" name="Footer Placeholder 4"/>
          <p:cNvSpPr>
            <a:spLocks noGrp="1"/>
          </p:cNvSpPr>
          <p:nvPr>
            <p:ph type="ftr" sz="quarter" idx="11"/>
          </p:nvPr>
        </p:nvSpPr>
        <p:spPr/>
        <p:txBody>
          <a:bodyPr/>
          <a:lstStyle/>
          <a:p>
            <a:r>
              <a:rPr lang="de-DE"/>
              <a:t>kl]lhfhf]dpot] gapw]r]rp 3 – khWk; ek;gpf;iffs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41</a:t>
            </a:fld>
            <a:endParaRPr lang="de-DE" dirty="0"/>
          </a:p>
        </p:txBody>
      </p:sp>
    </p:spTree>
    <p:extLst>
      <p:ext uri="{BB962C8B-B14F-4D97-AF65-F5344CB8AC3E}">
        <p14:creationId xmlns:p14="http://schemas.microsoft.com/office/powerpoint/2010/main" val="29088342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408955" y="4937760"/>
            <a:ext cx="11376000" cy="1644904"/>
          </a:xfrm>
          <a:prstGeom prst="rect">
            <a:avLst/>
          </a:prstGeom>
          <a:noFill/>
        </p:spPr>
        <p:txBody>
          <a:bodyPr vert="horz" wrap="square" lIns="0" tIns="0" rIns="0" bIns="0" rtlCol="0">
            <a:noAutofit/>
          </a:bodyPr>
          <a:lstStyle/>
          <a:p>
            <a:pPr marL="285750" indent="-285750">
              <a:spcBef>
                <a:spcPts val="1200"/>
              </a:spcBef>
              <a:buClr>
                <a:srgbClr val="333333"/>
              </a:buClr>
              <a:buFont typeface="WingDings"/>
              <a:buAutoNum type="arabicPeriod"/>
            </a:pPr>
            <a:r>
              <a:rPr lang="en-US" dirty="0" err="1">
                <a:solidFill>
                  <a:srgbClr val="333333"/>
                </a:solidFill>
                <a:latin typeface="Tamil-Aiswarya"/>
              </a:rPr>
              <a:t>rpWtd</a:t>
            </a:r>
            <a:r>
              <a:rPr lang="en-US" dirty="0">
                <a:solidFill>
                  <a:srgbClr val="333333"/>
                </a:solidFill>
                <a:latin typeface="Tamil-Aiswarya"/>
              </a:rPr>
              <a:t>; ,</a:t>
            </a:r>
            <a:r>
              <a:rPr lang="en-US" dirty="0" err="1">
                <a:solidFill>
                  <a:srgbClr val="333333"/>
                </a:solidFill>
                <a:latin typeface="Tamil-Aiswarya"/>
              </a:rPr>
              <a:t>dpikahd</a:t>
            </a:r>
            <a:r>
              <a:rPr lang="en-US" dirty="0">
                <a:solidFill>
                  <a:srgbClr val="333333"/>
                </a:solidFill>
                <a:latin typeface="Tamil-Aiswarya"/>
              </a:rPr>
              <a:t> </a:t>
            </a:r>
            <a:r>
              <a:rPr lang="en-US" dirty="0" err="1">
                <a:solidFill>
                  <a:srgbClr val="333333"/>
                </a:solidFill>
                <a:latin typeface="Tamil-Aiswarya"/>
              </a:rPr>
              <a:t>ehis</a:t>
            </a:r>
            <a:r>
              <a:rPr lang="en-US" dirty="0">
                <a:solidFill>
                  <a:srgbClr val="333333"/>
                </a:solidFill>
                <a:latin typeface="Tamil-Aiswarya"/>
              </a:rPr>
              <a:t> </a:t>
            </a:r>
            <a:r>
              <a:rPr lang="en-US" dirty="0" err="1">
                <a:solidFill>
                  <a:srgbClr val="333333"/>
                </a:solidFill>
                <a:latin typeface="Tamil-Aiswarya"/>
              </a:rPr>
              <a:t>re;njhrkhf</a:t>
            </a:r>
            <a:r>
              <a:rPr lang="en-US" dirty="0">
                <a:solidFill>
                  <a:srgbClr val="333333"/>
                </a:solidFill>
                <a:latin typeface="Tamil-Aiswarya"/>
              </a:rPr>
              <a:t> </a:t>
            </a:r>
            <a:r>
              <a:rPr lang="en-US" dirty="0" err="1">
                <a:solidFill>
                  <a:srgbClr val="333333"/>
                </a:solidFill>
                <a:latin typeface="Tamil-Aiswarya"/>
              </a:rPr>
              <a:t>mDgtpf;fpwhd</a:t>
            </a:r>
            <a:r>
              <a:rPr lang="en-US" dirty="0">
                <a:solidFill>
                  <a:srgbClr val="333333"/>
                </a:solidFill>
                <a:latin typeface="Tamil-Aiswarya"/>
              </a:rPr>
              <a:t>;</a:t>
            </a:r>
            <a:r>
              <a:rPr lang="en-US" dirty="0">
                <a:solidFill>
                  <a:srgbClr val="333333"/>
                </a:solidFill>
                <a:latin typeface="Tamil-Aiswarya"/>
                <a:ea typeface="Verdana" panose="020B0604030504040204" pitchFamily="34" charset="0"/>
                <a:cs typeface="Verdana" panose="020B0604030504040204" pitchFamily="34" charset="0"/>
              </a:rPr>
              <a:t>.</a:t>
            </a:r>
            <a:r>
              <a:rPr lang="en-US" dirty="0">
                <a:solidFill>
                  <a:srgbClr val="333333"/>
                </a:solidFill>
                <a:latin typeface="Tamil-Aiswarya"/>
              </a:rPr>
              <a:t> </a:t>
            </a:r>
            <a:endParaRPr lang="en-IN" dirty="0">
              <a:solidFill>
                <a:srgbClr val="333333"/>
              </a:solidFill>
              <a:latin typeface="Tamil-Aiswarya"/>
            </a:endParaRPr>
          </a:p>
          <a:p>
            <a:pPr marL="285750" indent="-285750">
              <a:spcBef>
                <a:spcPts val="1200"/>
              </a:spcBef>
              <a:buClr>
                <a:srgbClr val="333333"/>
              </a:buClr>
              <a:buFont typeface="WingDings"/>
              <a:buAutoNum type="arabicPeriod"/>
            </a:pPr>
            <a:r>
              <a:rPr lang="en-US" dirty="0" err="1">
                <a:solidFill>
                  <a:srgbClr val="333333"/>
                </a:solidFill>
                <a:latin typeface="Tamil-Aiswarya"/>
              </a:rPr>
              <a:t>rpWtd</a:t>
            </a:r>
            <a:r>
              <a:rPr lang="en-US" dirty="0">
                <a:solidFill>
                  <a:srgbClr val="333333"/>
                </a:solidFill>
                <a:latin typeface="Tamil-Aiswarya"/>
              </a:rPr>
              <a:t>; </a:t>
            </a:r>
            <a:r>
              <a:rPr lang="en-US" dirty="0" err="1">
                <a:solidFill>
                  <a:srgbClr val="333333"/>
                </a:solidFill>
                <a:latin typeface="Tamil-Aiswarya"/>
              </a:rPr>
              <a:t>njhl</a:t>
            </a:r>
            <a:r>
              <a:rPr lang="en-US" dirty="0">
                <a:solidFill>
                  <a:srgbClr val="333333"/>
                </a:solidFill>
                <a:latin typeface="Tamil-Aiswarya"/>
              </a:rPr>
              <a:t>]</a:t>
            </a:r>
            <a:r>
              <a:rPr lang="en-US" dirty="0" err="1">
                <a:solidFill>
                  <a:srgbClr val="333333"/>
                </a:solidFill>
                <a:latin typeface="Tamil-Aiswarya"/>
              </a:rPr>
              <a:t>lj;ij</a:t>
            </a:r>
            <a:r>
              <a:rPr lang="en-US" dirty="0">
                <a:solidFill>
                  <a:srgbClr val="333333"/>
                </a:solidFill>
                <a:latin typeface="Tamil-Aiswarya"/>
              </a:rPr>
              <a:t> </a:t>
            </a:r>
            <a:r>
              <a:rPr lang="en-US" dirty="0" err="1">
                <a:solidFill>
                  <a:srgbClr val="333333"/>
                </a:solidFill>
                <a:latin typeface="Tamil-Aiswarya"/>
              </a:rPr>
              <a:t>tpl</a:t>
            </a:r>
            <a:r>
              <a:rPr lang="en-US" dirty="0">
                <a:solidFill>
                  <a:srgbClr val="333333"/>
                </a:solidFill>
                <a:latin typeface="Tamil-Aiswarya"/>
              </a:rPr>
              <a:t>]L </a:t>
            </a:r>
            <a:r>
              <a:rPr lang="en-US" dirty="0" err="1">
                <a:solidFill>
                  <a:srgbClr val="333333"/>
                </a:solidFill>
                <a:latin typeface="Tamil-Aiswarya"/>
              </a:rPr>
              <a:t>tpl</a:t>
            </a:r>
            <a:r>
              <a:rPr lang="en-US" dirty="0">
                <a:solidFill>
                  <a:srgbClr val="333333"/>
                </a:solidFill>
                <a:latin typeface="Tamil-Aiswarya"/>
              </a:rPr>
              <a:t>]L </a:t>
            </a:r>
            <a:r>
              <a:rPr lang="en-US" dirty="0" err="1">
                <a:solidFill>
                  <a:srgbClr val="333333"/>
                </a:solidFill>
                <a:latin typeface="Tamil-Aiswarya"/>
              </a:rPr>
              <a:t>kPd</a:t>
            </a:r>
            <a:r>
              <a:rPr lang="en-US" dirty="0">
                <a:solidFill>
                  <a:srgbClr val="333333"/>
                </a:solidFill>
                <a:latin typeface="Tamil-Aiswarya"/>
              </a:rPr>
              <a:t>] </a:t>
            </a:r>
            <a:r>
              <a:rPr lang="en-US" dirty="0" err="1">
                <a:solidFill>
                  <a:srgbClr val="333333"/>
                </a:solidFill>
                <a:latin typeface="Tamil-Aiswarya"/>
              </a:rPr>
              <a:t>gpof;fr</a:t>
            </a:r>
            <a:r>
              <a:rPr lang="en-US" dirty="0">
                <a:solidFill>
                  <a:srgbClr val="333333"/>
                </a:solidFill>
                <a:latin typeface="Tamil-Aiswarya"/>
              </a:rPr>
              <a:t>] </a:t>
            </a:r>
            <a:r>
              <a:rPr lang="en-US" dirty="0" err="1">
                <a:solidFill>
                  <a:srgbClr val="333333"/>
                </a:solidFill>
                <a:latin typeface="Tamil-Aiswarya"/>
              </a:rPr>
              <a:t>brd</a:t>
            </a:r>
            <a:r>
              <a:rPr lang="en-US" dirty="0">
                <a:solidFill>
                  <a:srgbClr val="333333"/>
                </a:solidFill>
                <a:latin typeface="Tamil-Aiswarya"/>
              </a:rPr>
              <a:t>]</a:t>
            </a:r>
            <a:r>
              <a:rPr lang="en-US" dirty="0" err="1">
                <a:solidFill>
                  <a:srgbClr val="333333"/>
                </a:solidFill>
                <a:latin typeface="Tamil-Aiswarya"/>
              </a:rPr>
              <a:t>Wtpl</a:t>
            </a:r>
            <a:r>
              <a:rPr lang="en-US" dirty="0">
                <a:solidFill>
                  <a:srgbClr val="333333"/>
                </a:solidFill>
                <a:latin typeface="Tamil-Aiswarya"/>
              </a:rPr>
              <a:t>]</a:t>
            </a:r>
            <a:r>
              <a:rPr lang="en-US" dirty="0" err="1">
                <a:solidFill>
                  <a:srgbClr val="333333"/>
                </a:solidFill>
                <a:latin typeface="Tamil-Aiswarya"/>
              </a:rPr>
              <a:t>lhd</a:t>
            </a:r>
            <a:r>
              <a:rPr lang="en-US" dirty="0">
                <a:solidFill>
                  <a:srgbClr val="333333"/>
                </a:solidFill>
                <a:latin typeface="Tamil-Aiswarya"/>
              </a:rPr>
              <a:t>;</a:t>
            </a:r>
            <a:r>
              <a:rPr lang="en-US" dirty="0">
                <a:solidFill>
                  <a:srgbClr val="333333"/>
                </a:solidFill>
                <a:latin typeface="Tamil-Aiswarya"/>
                <a:ea typeface="Verdana" panose="020B0604030504040204" pitchFamily="34" charset="0"/>
                <a:cs typeface="Verdana" panose="020B0604030504040204" pitchFamily="34" charset="0"/>
              </a:rPr>
              <a:t>.</a:t>
            </a:r>
            <a:r>
              <a:rPr lang="en-US" dirty="0">
                <a:solidFill>
                  <a:srgbClr val="333333"/>
                </a:solidFill>
                <a:latin typeface="Tamil-Aiswarya"/>
              </a:rPr>
              <a:t> </a:t>
            </a:r>
            <a:endParaRPr lang="en-IN" dirty="0">
              <a:solidFill>
                <a:srgbClr val="333333"/>
              </a:solidFill>
              <a:latin typeface="Tamil-Aiswarya"/>
            </a:endParaRPr>
          </a:p>
          <a:p>
            <a:pPr marL="285750" indent="-285750">
              <a:spcBef>
                <a:spcPts val="1200"/>
              </a:spcBef>
              <a:buClr>
                <a:srgbClr val="333333"/>
              </a:buClr>
              <a:buFont typeface="WingDings"/>
              <a:buAutoNum type="arabicPeriod"/>
            </a:pPr>
            <a:r>
              <a:rPr lang="en-US" dirty="0" err="1">
                <a:solidFill>
                  <a:srgbClr val="333333"/>
                </a:solidFill>
                <a:latin typeface="Tamil-Aiswarya"/>
              </a:rPr>
              <a:t>rpWtd</a:t>
            </a:r>
            <a:r>
              <a:rPr lang="en-US" dirty="0">
                <a:solidFill>
                  <a:srgbClr val="333333"/>
                </a:solidFill>
                <a:latin typeface="Tamil-Aiswarya"/>
              </a:rPr>
              <a:t>; </a:t>
            </a:r>
            <a:r>
              <a:rPr lang="en-US" dirty="0" err="1">
                <a:solidFill>
                  <a:srgbClr val="333333"/>
                </a:solidFill>
                <a:latin typeface="Tamil-Aiswarya"/>
              </a:rPr>
              <a:t>mtdJ</a:t>
            </a:r>
            <a:r>
              <a:rPr lang="en-US" dirty="0">
                <a:solidFill>
                  <a:srgbClr val="333333"/>
                </a:solidFill>
                <a:latin typeface="Tamil-Aiswarya"/>
              </a:rPr>
              <a:t> </a:t>
            </a:r>
            <a:r>
              <a:rPr lang="en-US" dirty="0" err="1">
                <a:solidFill>
                  <a:srgbClr val="333333"/>
                </a:solidFill>
                <a:latin typeface="Tamil-Aiswarya"/>
              </a:rPr>
              <a:t>mk;khit</a:t>
            </a:r>
            <a:r>
              <a:rPr lang="en-US" dirty="0">
                <a:solidFill>
                  <a:srgbClr val="333333"/>
                </a:solidFill>
                <a:latin typeface="Tamil-Aiswarya"/>
              </a:rPr>
              <a:t> </a:t>
            </a:r>
            <a:r>
              <a:rPr lang="en-US" dirty="0" err="1">
                <a:solidFill>
                  <a:srgbClr val="333333"/>
                </a:solidFill>
                <a:latin typeface="Tamil-Aiswarya"/>
              </a:rPr>
              <a:t>kfpH;tpf;f</a:t>
            </a:r>
            <a:r>
              <a:rPr lang="en-US" dirty="0">
                <a:solidFill>
                  <a:srgbClr val="333333"/>
                </a:solidFill>
                <a:latin typeface="Tamil-Aiswarya"/>
              </a:rPr>
              <a:t> </a:t>
            </a:r>
            <a:r>
              <a:rPr lang="en-US" dirty="0" err="1">
                <a:solidFill>
                  <a:srgbClr val="333333"/>
                </a:solidFill>
                <a:latin typeface="Tamil-Aiswarya"/>
              </a:rPr>
              <a:t>ntz;o</a:t>
            </a:r>
            <a:r>
              <a:rPr lang="en-US" dirty="0">
                <a:solidFill>
                  <a:srgbClr val="333333"/>
                </a:solidFill>
                <a:latin typeface="Tamil-Aiswarya"/>
              </a:rPr>
              <a:t> </a:t>
            </a:r>
            <a:r>
              <a:rPr lang="en-US" dirty="0" err="1">
                <a:solidFill>
                  <a:srgbClr val="333333"/>
                </a:solidFill>
                <a:latin typeface="Tamil-Aiswarya"/>
              </a:rPr>
              <a:t>kPd</a:t>
            </a:r>
            <a:r>
              <a:rPr lang="en-US" dirty="0">
                <a:solidFill>
                  <a:srgbClr val="333333"/>
                </a:solidFill>
                <a:latin typeface="Tamil-Aiswarya"/>
              </a:rPr>
              <a:t>; </a:t>
            </a:r>
            <a:r>
              <a:rPr lang="en-US" dirty="0" err="1">
                <a:solidFill>
                  <a:srgbClr val="333333"/>
                </a:solidFill>
                <a:latin typeface="Tamil-Aiswarya"/>
              </a:rPr>
              <a:t>gpof;fpwhd</a:t>
            </a:r>
            <a:r>
              <a:rPr lang="en-US" dirty="0">
                <a:solidFill>
                  <a:srgbClr val="333333"/>
                </a:solidFill>
                <a:latin typeface="Tamil-Aiswarya"/>
              </a:rPr>
              <a:t>;</a:t>
            </a:r>
            <a:r>
              <a:rPr lang="en-US" dirty="0">
                <a:solidFill>
                  <a:srgbClr val="333333"/>
                </a:solidFill>
                <a:latin typeface="Tamil-Aiswarya"/>
                <a:ea typeface="Verdana" panose="020B0604030504040204" pitchFamily="34" charset="0"/>
                <a:cs typeface="Verdana" panose="020B0604030504040204" pitchFamily="34" charset="0"/>
              </a:rPr>
              <a:t>.</a:t>
            </a:r>
            <a:r>
              <a:rPr lang="en-US" dirty="0">
                <a:solidFill>
                  <a:srgbClr val="333333"/>
                </a:solidFill>
                <a:latin typeface="Tamil-Aiswarya"/>
              </a:rPr>
              <a:t> </a:t>
            </a:r>
            <a:endParaRPr lang="en-IN" dirty="0">
              <a:solidFill>
                <a:srgbClr val="333333"/>
              </a:solidFill>
              <a:latin typeface="Tamil-Aiswarya"/>
            </a:endParaRPr>
          </a:p>
          <a:p>
            <a:pPr marL="285750" indent="-285750">
              <a:spcBef>
                <a:spcPts val="1200"/>
              </a:spcBef>
              <a:buClr>
                <a:srgbClr val="333333"/>
              </a:buClr>
              <a:buFont typeface="WingDings"/>
              <a:buAutoNum type="arabicPeriod"/>
            </a:pPr>
            <a:r>
              <a:rPr lang="en-US" dirty="0" err="1">
                <a:solidFill>
                  <a:srgbClr val="333333"/>
                </a:solidFill>
                <a:latin typeface="Tamil-Aiswarya"/>
              </a:rPr>
              <a:t>rpWtd</a:t>
            </a:r>
            <a:r>
              <a:rPr lang="en-US" dirty="0">
                <a:solidFill>
                  <a:srgbClr val="333333"/>
                </a:solidFill>
                <a:latin typeface="Tamil-Aiswarya"/>
              </a:rPr>
              <a:t>; </a:t>
            </a:r>
            <a:r>
              <a:rPr lang="en-US" dirty="0" err="1">
                <a:solidFill>
                  <a:srgbClr val="333333"/>
                </a:solidFill>
                <a:latin typeface="Tamil-Aiswarya"/>
              </a:rPr>
              <a:t>kPd</a:t>
            </a:r>
            <a:r>
              <a:rPr lang="en-US" dirty="0">
                <a:solidFill>
                  <a:srgbClr val="333333"/>
                </a:solidFill>
                <a:latin typeface="Tamil-Aiswarya"/>
              </a:rPr>
              <a:t>] </a:t>
            </a:r>
            <a:r>
              <a:rPr lang="en-US" dirty="0" err="1">
                <a:solidFill>
                  <a:srgbClr val="333333"/>
                </a:solidFill>
                <a:latin typeface="Tamil-Aiswarya"/>
              </a:rPr>
              <a:t>gpof;f</a:t>
            </a:r>
            <a:r>
              <a:rPr lang="en-US" dirty="0">
                <a:solidFill>
                  <a:srgbClr val="333333"/>
                </a:solidFill>
                <a:latin typeface="Tamil-Aiswarya"/>
              </a:rPr>
              <a:t> g[</a:t>
            </a:r>
            <a:r>
              <a:rPr lang="en-US" dirty="0" err="1">
                <a:solidFill>
                  <a:srgbClr val="333333"/>
                </a:solidFill>
                <a:latin typeface="Tamil-Aiswarya"/>
              </a:rPr>
              <a:t>Gf;fis</a:t>
            </a:r>
            <a:r>
              <a:rPr lang="en-US" dirty="0">
                <a:solidFill>
                  <a:srgbClr val="333333"/>
                </a:solidFill>
                <a:latin typeface="Tamil-Aiswarya"/>
              </a:rPr>
              <a:t> </a:t>
            </a:r>
            <a:r>
              <a:rPr lang="en-US" dirty="0" err="1">
                <a:solidFill>
                  <a:srgbClr val="333333"/>
                </a:solidFill>
                <a:latin typeface="Tamil-Aiswarya"/>
              </a:rPr>
              <a:t>jpUoa</a:t>
            </a:r>
            <a:r>
              <a:rPr lang="en-US" dirty="0">
                <a:solidFill>
                  <a:srgbClr val="333333"/>
                </a:solidFill>
                <a:latin typeface="Tamil-Aiswarya"/>
              </a:rPr>
              <a:t>[</a:t>
            </a:r>
            <a:r>
              <a:rPr lang="en-US" dirty="0" err="1">
                <a:solidFill>
                  <a:srgbClr val="333333"/>
                </a:solidFill>
                <a:latin typeface="Tamil-Aiswarya"/>
              </a:rPr>
              <a:t>s;shd</a:t>
            </a:r>
            <a:r>
              <a:rPr lang="en-US" dirty="0">
                <a:solidFill>
                  <a:srgbClr val="333333"/>
                </a:solidFill>
                <a:latin typeface="Tamil-Aiswarya"/>
              </a:rPr>
              <a:t>;</a:t>
            </a:r>
            <a:r>
              <a:rPr lang="en-US" dirty="0">
                <a:solidFill>
                  <a:srgbClr val="333333"/>
                </a:solidFill>
                <a:latin typeface="Tamil-Aiswarya"/>
                <a:ea typeface="Verdana" panose="020B0604030504040204" pitchFamily="34" charset="0"/>
                <a:cs typeface="Verdana" panose="020B0604030504040204" pitchFamily="34" charset="0"/>
              </a:rPr>
              <a:t>.</a:t>
            </a:r>
            <a:endParaRPr lang="en-IN" dirty="0">
              <a:solidFill>
                <a:srgbClr val="333333"/>
              </a:solidFill>
              <a:latin typeface="Tamil-Aiswarya"/>
            </a:endParaRPr>
          </a:p>
        </p:txBody>
      </p:sp>
      <p:pic>
        <p:nvPicPr>
          <p:cNvPr id="8"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728"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6"/>
          <p:cNvSpPr txBox="1">
            <a:spLocks noChangeArrowheads="1"/>
          </p:cNvSpPr>
          <p:nvPr/>
        </p:nvSpPr>
        <p:spPr bwMode="auto">
          <a:xfrm>
            <a:off x="698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856536" y="4319016"/>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856536" y="2100072"/>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1354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65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Title 4"/>
          <p:cNvSpPr>
            <a:spLocks noGrp="1"/>
          </p:cNvSpPr>
          <p:nvPr>
            <p:ph type="title"/>
          </p:nvPr>
        </p:nvSpPr>
        <p:spPr/>
        <p:txBody>
          <a:bodyPr/>
          <a:lstStyle/>
          <a:p>
            <a:r>
              <a:rPr lang="en-US" sz="3600">
                <a:solidFill>
                  <a:srgbClr val="004992"/>
                </a:solidFill>
              </a:rPr>
              <a:t>xt;bthU tha;g]gpYk] vt]tst[ cz;ik ,Uf]Fk]&gt;</a:t>
            </a:r>
          </a:p>
        </p:txBody>
      </p:sp>
      <p:sp>
        <p:nvSpPr>
          <p:cNvPr id="16" name="Footer Placeholder 15"/>
          <p:cNvSpPr>
            <a:spLocks noGrp="1"/>
          </p:cNvSpPr>
          <p:nvPr>
            <p:ph type="ftr" sz="quarter" idx="11"/>
          </p:nvPr>
        </p:nvSpPr>
        <p:spPr/>
        <p:txBody>
          <a:bodyPr/>
          <a:lstStyle/>
          <a:p>
            <a:r>
              <a:rPr lang="de-DE"/>
              <a:t>kl]lhfhf]dpot] gapw]r]rp 3 – khWk; ek;gpf;iffs</a:t>
            </a:r>
            <a:endParaRPr lang="de-DE" dirty="0"/>
          </a:p>
        </p:txBody>
      </p:sp>
      <p:sp>
        <p:nvSpPr>
          <p:cNvPr id="17" name="Slide Number Placeholder 16"/>
          <p:cNvSpPr>
            <a:spLocks noGrp="1"/>
          </p:cNvSpPr>
          <p:nvPr>
            <p:ph type="sldNum" sz="quarter" idx="12"/>
          </p:nvPr>
        </p:nvSpPr>
        <p:spPr/>
        <p:txBody>
          <a:bodyPr/>
          <a:lstStyle/>
          <a:p>
            <a:fld id="{9B00EF49-7894-4F53-A8DD-F7DB3BFC5032}" type="slidenum">
              <a:rPr lang="de-DE" smtClean="0"/>
              <a:pPr/>
              <a:t>42</a:t>
            </a:fld>
            <a:endParaRPr lang="de-DE"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4"/>
          <p:cNvSpPr txBox="1"/>
          <p:nvPr/>
        </p:nvSpPr>
        <p:spPr>
          <a:xfrm>
            <a:off x="411479" y="4937760"/>
            <a:ext cx="11338560" cy="1644904"/>
          </a:xfrm>
          <a:prstGeom prst="rect">
            <a:avLst/>
          </a:prstGeom>
          <a:noFill/>
        </p:spPr>
        <p:txBody>
          <a:bodyPr vert="horz" wrap="square" lIns="0" tIns="0" rIns="0" bIns="0" rtlCol="0">
            <a:noAutofit/>
          </a:bodyPr>
          <a:lstStyle/>
          <a:p>
            <a:pPr marL="285750" indent="-285750">
              <a:spcBef>
                <a:spcPts val="1200"/>
              </a:spcBef>
              <a:buClr>
                <a:srgbClr val="333333"/>
              </a:buClr>
              <a:buFont typeface="WingDings"/>
              <a:buAutoNum type="arabicPeriod"/>
            </a:pPr>
            <a:r>
              <a:rPr lang="en-US" dirty="0" err="1">
                <a:latin typeface="Tamil-Aiswarya"/>
              </a:rPr>
              <a:t>rpWtd</a:t>
            </a:r>
            <a:r>
              <a:rPr lang="en-US" dirty="0">
                <a:latin typeface="Tamil-Aiswarya"/>
              </a:rPr>
              <a:t>; ,</a:t>
            </a:r>
            <a:r>
              <a:rPr lang="en-US" dirty="0" err="1">
                <a:latin typeface="Tamil-Aiswarya"/>
              </a:rPr>
              <a:t>dpikahd</a:t>
            </a:r>
            <a:r>
              <a:rPr lang="en-US" dirty="0">
                <a:latin typeface="Tamil-Aiswarya"/>
              </a:rPr>
              <a:t> </a:t>
            </a:r>
            <a:r>
              <a:rPr lang="en-US" dirty="0" err="1">
                <a:latin typeface="Tamil-Aiswarya"/>
              </a:rPr>
              <a:t>ehis</a:t>
            </a:r>
            <a:r>
              <a:rPr lang="en-US" dirty="0">
                <a:latin typeface="Tamil-Aiswarya"/>
              </a:rPr>
              <a:t> </a:t>
            </a:r>
            <a:r>
              <a:rPr lang="en-US" dirty="0" err="1">
                <a:latin typeface="Tamil-Aiswarya"/>
              </a:rPr>
              <a:t>re;njhrkhf</a:t>
            </a:r>
            <a:r>
              <a:rPr lang="en-US" dirty="0">
                <a:latin typeface="Tamil-Aiswarya"/>
              </a:rPr>
              <a:t> </a:t>
            </a:r>
            <a:r>
              <a:rPr lang="en-US" dirty="0" err="1">
                <a:latin typeface="Tamil-Aiswarya"/>
              </a:rPr>
              <a:t>mDgtpf;fpwhd</a:t>
            </a:r>
            <a:r>
              <a:rPr lang="en-US" dirty="0">
                <a:latin typeface="Tamil-Aiswarya"/>
              </a:rPr>
              <a:t>;</a:t>
            </a:r>
            <a:r>
              <a:rPr lang="en-US" dirty="0">
                <a:latin typeface="Tamil-Aiswarya"/>
                <a:ea typeface="Verdana" panose="020B0604030504040204" pitchFamily="34" charset="0"/>
                <a:cs typeface="Verdana" panose="020B0604030504040204" pitchFamily="34" charset="0"/>
              </a:rPr>
              <a:t>.</a:t>
            </a:r>
            <a:r>
              <a:rPr lang="en-US" dirty="0">
                <a:latin typeface="Tamil-Aiswarya"/>
              </a:rPr>
              <a:t> </a:t>
            </a:r>
            <a:endParaRPr lang="en-IN" dirty="0">
              <a:latin typeface="Tamil-Aiswarya"/>
            </a:endParaRPr>
          </a:p>
          <a:p>
            <a:pPr marL="285750" indent="-285750">
              <a:spcBef>
                <a:spcPts val="1200"/>
              </a:spcBef>
              <a:buClr>
                <a:srgbClr val="333333"/>
              </a:buClr>
              <a:buFont typeface="WingDings"/>
              <a:buAutoNum type="arabicPeriod"/>
            </a:pPr>
            <a:r>
              <a:rPr lang="en-US" dirty="0" err="1">
                <a:latin typeface="Tamil-Aiswarya"/>
              </a:rPr>
              <a:t>rpWtd</a:t>
            </a:r>
            <a:r>
              <a:rPr lang="en-US" dirty="0">
                <a:latin typeface="Tamil-Aiswarya"/>
              </a:rPr>
              <a:t>; </a:t>
            </a:r>
            <a:r>
              <a:rPr lang="en-US" dirty="0" err="1">
                <a:latin typeface="Tamil-Aiswarya"/>
              </a:rPr>
              <a:t>njhl</a:t>
            </a:r>
            <a:r>
              <a:rPr lang="en-US" dirty="0">
                <a:latin typeface="Tamil-Aiswarya"/>
              </a:rPr>
              <a:t>]</a:t>
            </a:r>
            <a:r>
              <a:rPr lang="en-US" dirty="0" err="1">
                <a:latin typeface="Tamil-Aiswarya"/>
              </a:rPr>
              <a:t>lj;ij</a:t>
            </a:r>
            <a:r>
              <a:rPr lang="en-US" dirty="0">
                <a:latin typeface="Tamil-Aiswarya"/>
              </a:rPr>
              <a:t> </a:t>
            </a:r>
            <a:r>
              <a:rPr lang="en-US" dirty="0" err="1">
                <a:latin typeface="Tamil-Aiswarya"/>
              </a:rPr>
              <a:t>tpl</a:t>
            </a:r>
            <a:r>
              <a:rPr lang="en-US" dirty="0">
                <a:latin typeface="Tamil-Aiswarya"/>
              </a:rPr>
              <a:t>]L </a:t>
            </a:r>
            <a:r>
              <a:rPr lang="en-US" dirty="0" err="1">
                <a:latin typeface="Tamil-Aiswarya"/>
              </a:rPr>
              <a:t>tpl</a:t>
            </a:r>
            <a:r>
              <a:rPr lang="en-US" dirty="0">
                <a:latin typeface="Tamil-Aiswarya"/>
              </a:rPr>
              <a:t>]L </a:t>
            </a:r>
            <a:r>
              <a:rPr lang="en-US" dirty="0" err="1">
                <a:latin typeface="Tamil-Aiswarya"/>
              </a:rPr>
              <a:t>kPd</a:t>
            </a:r>
            <a:r>
              <a:rPr lang="en-US" dirty="0">
                <a:latin typeface="Tamil-Aiswarya"/>
              </a:rPr>
              <a:t>] </a:t>
            </a:r>
            <a:r>
              <a:rPr lang="en-US" dirty="0" err="1">
                <a:latin typeface="Tamil-Aiswarya"/>
              </a:rPr>
              <a:t>gpof;fr</a:t>
            </a:r>
            <a:r>
              <a:rPr lang="en-US" dirty="0">
                <a:latin typeface="Tamil-Aiswarya"/>
              </a:rPr>
              <a:t>] </a:t>
            </a:r>
            <a:r>
              <a:rPr lang="en-US" dirty="0" err="1">
                <a:latin typeface="Tamil-Aiswarya"/>
              </a:rPr>
              <a:t>brd</a:t>
            </a:r>
            <a:r>
              <a:rPr lang="en-US" dirty="0">
                <a:latin typeface="Tamil-Aiswarya"/>
              </a:rPr>
              <a:t>]</a:t>
            </a:r>
            <a:r>
              <a:rPr lang="en-US" dirty="0" err="1">
                <a:latin typeface="Tamil-Aiswarya"/>
              </a:rPr>
              <a:t>Wtpl</a:t>
            </a:r>
            <a:r>
              <a:rPr lang="en-US" dirty="0">
                <a:latin typeface="Tamil-Aiswarya"/>
              </a:rPr>
              <a:t>]</a:t>
            </a:r>
            <a:r>
              <a:rPr lang="en-US" dirty="0" err="1">
                <a:latin typeface="Tamil-Aiswarya"/>
              </a:rPr>
              <a:t>lhd</a:t>
            </a:r>
            <a:r>
              <a:rPr lang="en-US" dirty="0">
                <a:latin typeface="Tamil-Aiswarya"/>
              </a:rPr>
              <a:t>;</a:t>
            </a:r>
            <a:r>
              <a:rPr lang="en-US" dirty="0">
                <a:latin typeface="Tamil-Aiswarya"/>
                <a:ea typeface="Verdana" panose="020B0604030504040204" pitchFamily="34" charset="0"/>
                <a:cs typeface="Verdana" panose="020B0604030504040204" pitchFamily="34" charset="0"/>
              </a:rPr>
              <a:t>.</a:t>
            </a:r>
            <a:r>
              <a:rPr lang="en-US" dirty="0">
                <a:latin typeface="Tamil-Aiswarya"/>
              </a:rPr>
              <a:t> </a:t>
            </a:r>
            <a:endParaRPr lang="en-IN" dirty="0">
              <a:latin typeface="Tamil-Aiswarya"/>
            </a:endParaRPr>
          </a:p>
          <a:p>
            <a:pPr marL="285750" indent="-285750">
              <a:spcBef>
                <a:spcPts val="1200"/>
              </a:spcBef>
              <a:buClr>
                <a:srgbClr val="333333"/>
              </a:buClr>
              <a:buFont typeface="WingDings"/>
              <a:buAutoNum type="arabicPeriod"/>
            </a:pPr>
            <a:r>
              <a:rPr lang="en-US" dirty="0" err="1">
                <a:latin typeface="Tamil-Aiswarya"/>
              </a:rPr>
              <a:t>rpWtd</a:t>
            </a:r>
            <a:r>
              <a:rPr lang="en-US" dirty="0">
                <a:latin typeface="Tamil-Aiswarya"/>
              </a:rPr>
              <a:t>; </a:t>
            </a:r>
            <a:r>
              <a:rPr lang="en-US" dirty="0" err="1">
                <a:latin typeface="Tamil-Aiswarya"/>
              </a:rPr>
              <a:t>mtdJ</a:t>
            </a:r>
            <a:r>
              <a:rPr lang="en-US" dirty="0">
                <a:latin typeface="Tamil-Aiswarya"/>
              </a:rPr>
              <a:t> </a:t>
            </a:r>
            <a:r>
              <a:rPr lang="en-US" dirty="0" err="1">
                <a:latin typeface="Tamil-Aiswarya"/>
              </a:rPr>
              <a:t>mk;khit</a:t>
            </a:r>
            <a:r>
              <a:rPr lang="en-US" dirty="0">
                <a:latin typeface="Tamil-Aiswarya"/>
              </a:rPr>
              <a:t> </a:t>
            </a:r>
            <a:r>
              <a:rPr lang="en-US" dirty="0" err="1">
                <a:latin typeface="Tamil-Aiswarya"/>
              </a:rPr>
              <a:t>kfpH;tpf;f</a:t>
            </a:r>
            <a:r>
              <a:rPr lang="en-US" dirty="0">
                <a:latin typeface="Tamil-Aiswarya"/>
              </a:rPr>
              <a:t> </a:t>
            </a:r>
            <a:r>
              <a:rPr lang="en-US" dirty="0" err="1">
                <a:latin typeface="Tamil-Aiswarya"/>
              </a:rPr>
              <a:t>ntz;o</a:t>
            </a:r>
            <a:r>
              <a:rPr lang="en-US" dirty="0">
                <a:latin typeface="Tamil-Aiswarya"/>
              </a:rPr>
              <a:t> </a:t>
            </a:r>
            <a:r>
              <a:rPr lang="en-US" dirty="0" err="1">
                <a:latin typeface="Tamil-Aiswarya"/>
              </a:rPr>
              <a:t>kPd</a:t>
            </a:r>
            <a:r>
              <a:rPr lang="en-US" dirty="0">
                <a:latin typeface="Tamil-Aiswarya"/>
              </a:rPr>
              <a:t>; </a:t>
            </a:r>
            <a:r>
              <a:rPr lang="en-US" dirty="0" err="1">
                <a:latin typeface="Tamil-Aiswarya"/>
              </a:rPr>
              <a:t>gpof;fpwhd</a:t>
            </a:r>
            <a:r>
              <a:rPr lang="en-US" dirty="0">
                <a:latin typeface="Tamil-Aiswarya"/>
              </a:rPr>
              <a:t>;</a:t>
            </a:r>
            <a:r>
              <a:rPr lang="en-US" dirty="0">
                <a:latin typeface="Tamil-Aiswarya"/>
                <a:ea typeface="Verdana" panose="020B0604030504040204" pitchFamily="34" charset="0"/>
                <a:cs typeface="Verdana" panose="020B0604030504040204" pitchFamily="34" charset="0"/>
              </a:rPr>
              <a:t>.</a:t>
            </a:r>
            <a:r>
              <a:rPr lang="en-US" dirty="0">
                <a:latin typeface="Tamil-Aiswarya"/>
              </a:rPr>
              <a:t> </a:t>
            </a:r>
            <a:endParaRPr lang="en-IN" dirty="0">
              <a:latin typeface="Tamil-Aiswarya"/>
            </a:endParaRPr>
          </a:p>
          <a:p>
            <a:pPr marL="285750" indent="-285750">
              <a:spcBef>
                <a:spcPts val="1200"/>
              </a:spcBef>
              <a:buClr>
                <a:srgbClr val="333333"/>
              </a:buClr>
              <a:buFont typeface="WingDings"/>
              <a:buAutoNum type="arabicPeriod"/>
            </a:pPr>
            <a:r>
              <a:rPr lang="en-US" dirty="0" err="1">
                <a:latin typeface="Tamil-Aiswarya"/>
              </a:rPr>
              <a:t>rpWtd</a:t>
            </a:r>
            <a:r>
              <a:rPr lang="en-US" dirty="0">
                <a:latin typeface="Tamil-Aiswarya"/>
              </a:rPr>
              <a:t>; </a:t>
            </a:r>
            <a:r>
              <a:rPr lang="en-US" dirty="0" err="1">
                <a:latin typeface="Tamil-Aiswarya"/>
              </a:rPr>
              <a:t>kPd</a:t>
            </a:r>
            <a:r>
              <a:rPr lang="en-US" dirty="0">
                <a:latin typeface="Tamil-Aiswarya"/>
              </a:rPr>
              <a:t>] </a:t>
            </a:r>
            <a:r>
              <a:rPr lang="en-US" dirty="0" err="1">
                <a:latin typeface="Tamil-Aiswarya"/>
              </a:rPr>
              <a:t>gpof;f</a:t>
            </a:r>
            <a:r>
              <a:rPr lang="en-US" dirty="0">
                <a:latin typeface="Tamil-Aiswarya"/>
              </a:rPr>
              <a:t> g[</a:t>
            </a:r>
            <a:r>
              <a:rPr lang="en-US" dirty="0" err="1">
                <a:latin typeface="Tamil-Aiswarya"/>
              </a:rPr>
              <a:t>Gf;fis</a:t>
            </a:r>
            <a:r>
              <a:rPr lang="en-US" dirty="0">
                <a:latin typeface="Tamil-Aiswarya"/>
              </a:rPr>
              <a:t> </a:t>
            </a:r>
            <a:r>
              <a:rPr lang="en-US" dirty="0" err="1">
                <a:latin typeface="Tamil-Aiswarya"/>
              </a:rPr>
              <a:t>jpUoa</a:t>
            </a:r>
            <a:r>
              <a:rPr lang="en-US" dirty="0">
                <a:latin typeface="Tamil-Aiswarya"/>
              </a:rPr>
              <a:t>[</a:t>
            </a:r>
            <a:r>
              <a:rPr lang="en-US" dirty="0" err="1">
                <a:latin typeface="Tamil-Aiswarya"/>
              </a:rPr>
              <a:t>s;shd</a:t>
            </a:r>
            <a:r>
              <a:rPr lang="en-US" dirty="0">
                <a:latin typeface="Tamil-Aiswarya"/>
              </a:rPr>
              <a:t>;</a:t>
            </a:r>
            <a:r>
              <a:rPr lang="en-US" dirty="0">
                <a:latin typeface="Tamil-Aiswarya"/>
                <a:ea typeface="Verdana" panose="020B0604030504040204" pitchFamily="34" charset="0"/>
                <a:cs typeface="Verdana" panose="020B0604030504040204" pitchFamily="34" charset="0"/>
              </a:rPr>
              <a:t>.</a:t>
            </a:r>
            <a:endParaRPr lang="en-IN" dirty="0">
              <a:latin typeface="Tamil-Aiswarya"/>
            </a:endParaRPr>
          </a:p>
        </p:txBody>
      </p:sp>
      <p:pic>
        <p:nvPicPr>
          <p:cNvPr id="11"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40307"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41"/>
          <p:cNvSpPr txBox="1">
            <a:spLocks noChangeArrowheads="1"/>
          </p:cNvSpPr>
          <p:nvPr/>
        </p:nvSpPr>
        <p:spPr bwMode="auto">
          <a:xfrm>
            <a:off x="866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5" name="Shape Penutup"/>
          <p:cNvSpPr/>
          <p:nvPr/>
        </p:nvSpPr>
        <p:spPr bwMode="gray">
          <a:xfrm>
            <a:off x="6525768"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25768"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88277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28115" y="4319016"/>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328115" y="2100072"/>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32811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Title 4"/>
          <p:cNvSpPr>
            <a:spLocks noGrp="1"/>
          </p:cNvSpPr>
          <p:nvPr>
            <p:ph type="title"/>
          </p:nvPr>
        </p:nvSpPr>
        <p:spPr/>
        <p:txBody>
          <a:bodyPr/>
          <a:lstStyle/>
          <a:p>
            <a:r>
              <a:rPr lang="en-US" sz="3600">
                <a:solidFill>
                  <a:srgbClr val="004992"/>
                </a:solidFill>
              </a:rPr>
              <a:t>,e;j g[jpa glj;jhy; c';fs; fzpg]g[ khwptpl]ljh&gt;</a:t>
            </a:r>
          </a:p>
        </p:txBody>
      </p:sp>
      <p:sp>
        <p:nvSpPr>
          <p:cNvPr id="24" name="Footer Placeholder 23"/>
          <p:cNvSpPr>
            <a:spLocks noGrp="1"/>
          </p:cNvSpPr>
          <p:nvPr>
            <p:ph type="ftr" sz="quarter" idx="11"/>
          </p:nvPr>
        </p:nvSpPr>
        <p:spPr/>
        <p:txBody>
          <a:bodyPr/>
          <a:lstStyle/>
          <a:p>
            <a:r>
              <a:rPr lang="de-DE"/>
              <a:t>kl]lhfhf]dpot] gapw]r]rp 3 – khWk; ek;gpf;iffs</a:t>
            </a:r>
            <a:endParaRPr lang="de-DE" dirty="0"/>
          </a:p>
        </p:txBody>
      </p:sp>
      <p:sp>
        <p:nvSpPr>
          <p:cNvPr id="25" name="Slide Number Placeholder 24"/>
          <p:cNvSpPr>
            <a:spLocks noGrp="1"/>
          </p:cNvSpPr>
          <p:nvPr>
            <p:ph type="sldNum" sz="quarter" idx="12"/>
          </p:nvPr>
        </p:nvSpPr>
        <p:spPr/>
        <p:txBody>
          <a:bodyPr/>
          <a:lstStyle/>
          <a:p>
            <a:fld id="{9B00EF49-7894-4F53-A8DD-F7DB3BFC5032}" type="slidenum">
              <a:rPr lang="de-DE" smtClean="0"/>
              <a:pPr/>
              <a:t>43</a:t>
            </a:fld>
            <a:endParaRPr lang="de-DE"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4"/>
          <p:cNvSpPr txBox="1"/>
          <p:nvPr/>
        </p:nvSpPr>
        <p:spPr>
          <a:xfrm>
            <a:off x="411479" y="4937760"/>
            <a:ext cx="11338560" cy="1644904"/>
          </a:xfrm>
          <a:prstGeom prst="rect">
            <a:avLst/>
          </a:prstGeom>
          <a:noFill/>
        </p:spPr>
        <p:txBody>
          <a:bodyPr vert="horz" wrap="square" lIns="0" tIns="0" rIns="0" bIns="0" rtlCol="0">
            <a:noAutofit/>
          </a:bodyPr>
          <a:lstStyle/>
          <a:p>
            <a:pPr marL="285750" indent="-285750">
              <a:spcBef>
                <a:spcPts val="1200"/>
              </a:spcBef>
              <a:buClr>
                <a:srgbClr val="333333"/>
              </a:buClr>
              <a:buFont typeface="WingDings"/>
              <a:buAutoNum type="arabicPeriod"/>
            </a:pPr>
            <a:r>
              <a:rPr lang="en-US" dirty="0" err="1">
                <a:latin typeface="Tamil-Aiswarya"/>
              </a:rPr>
              <a:t>rpWtd</a:t>
            </a:r>
            <a:r>
              <a:rPr lang="en-US" dirty="0">
                <a:latin typeface="Tamil-Aiswarya"/>
              </a:rPr>
              <a:t>; ,</a:t>
            </a:r>
            <a:r>
              <a:rPr lang="en-US" dirty="0" err="1">
                <a:latin typeface="Tamil-Aiswarya"/>
              </a:rPr>
              <a:t>dpikahd</a:t>
            </a:r>
            <a:r>
              <a:rPr lang="en-US" dirty="0">
                <a:latin typeface="Tamil-Aiswarya"/>
              </a:rPr>
              <a:t> </a:t>
            </a:r>
            <a:r>
              <a:rPr lang="en-US" dirty="0" err="1">
                <a:latin typeface="Tamil-Aiswarya"/>
              </a:rPr>
              <a:t>ehis</a:t>
            </a:r>
            <a:r>
              <a:rPr lang="en-US" dirty="0">
                <a:latin typeface="Tamil-Aiswarya"/>
              </a:rPr>
              <a:t> </a:t>
            </a:r>
            <a:r>
              <a:rPr lang="en-US" dirty="0" err="1">
                <a:latin typeface="Tamil-Aiswarya"/>
              </a:rPr>
              <a:t>re;njhrkhf</a:t>
            </a:r>
            <a:r>
              <a:rPr lang="en-US" dirty="0">
                <a:latin typeface="Tamil-Aiswarya"/>
              </a:rPr>
              <a:t> </a:t>
            </a:r>
            <a:r>
              <a:rPr lang="en-US" dirty="0" err="1">
                <a:latin typeface="Tamil-Aiswarya"/>
              </a:rPr>
              <a:t>mDgtpf;fpwhd</a:t>
            </a:r>
            <a:r>
              <a:rPr lang="en-US" dirty="0">
                <a:latin typeface="Tamil-Aiswarya"/>
              </a:rPr>
              <a:t>;</a:t>
            </a:r>
            <a:r>
              <a:rPr lang="en-US" dirty="0">
                <a:latin typeface="Tamil-Aiswarya"/>
                <a:ea typeface="Verdana" panose="020B0604030504040204" pitchFamily="34" charset="0"/>
                <a:cs typeface="Verdana" panose="020B0604030504040204" pitchFamily="34" charset="0"/>
              </a:rPr>
              <a:t>.</a:t>
            </a:r>
            <a:r>
              <a:rPr lang="en-US" dirty="0">
                <a:latin typeface="Tamil-Aiswarya"/>
              </a:rPr>
              <a:t> </a:t>
            </a:r>
            <a:endParaRPr lang="en-IN" dirty="0">
              <a:latin typeface="Tamil-Aiswarya"/>
            </a:endParaRPr>
          </a:p>
          <a:p>
            <a:pPr marL="285750" indent="-285750">
              <a:spcBef>
                <a:spcPts val="1200"/>
              </a:spcBef>
              <a:buClr>
                <a:srgbClr val="333333"/>
              </a:buClr>
              <a:buFont typeface="WingDings"/>
              <a:buAutoNum type="arabicPeriod"/>
            </a:pPr>
            <a:r>
              <a:rPr lang="en-US" dirty="0" err="1">
                <a:latin typeface="Tamil-Aiswarya"/>
              </a:rPr>
              <a:t>rpWtd</a:t>
            </a:r>
            <a:r>
              <a:rPr lang="en-US" dirty="0">
                <a:latin typeface="Tamil-Aiswarya"/>
              </a:rPr>
              <a:t>; </a:t>
            </a:r>
            <a:r>
              <a:rPr lang="en-US" dirty="0" err="1">
                <a:latin typeface="Tamil-Aiswarya"/>
              </a:rPr>
              <a:t>njhl</a:t>
            </a:r>
            <a:r>
              <a:rPr lang="en-US" dirty="0">
                <a:latin typeface="Tamil-Aiswarya"/>
              </a:rPr>
              <a:t>]</a:t>
            </a:r>
            <a:r>
              <a:rPr lang="en-US" dirty="0" err="1">
                <a:latin typeface="Tamil-Aiswarya"/>
              </a:rPr>
              <a:t>lj;ij</a:t>
            </a:r>
            <a:r>
              <a:rPr lang="en-US" dirty="0">
                <a:latin typeface="Tamil-Aiswarya"/>
              </a:rPr>
              <a:t> </a:t>
            </a:r>
            <a:r>
              <a:rPr lang="en-US" dirty="0" err="1">
                <a:latin typeface="Tamil-Aiswarya"/>
              </a:rPr>
              <a:t>tpl</a:t>
            </a:r>
            <a:r>
              <a:rPr lang="en-US" dirty="0">
                <a:latin typeface="Tamil-Aiswarya"/>
              </a:rPr>
              <a:t>]L </a:t>
            </a:r>
            <a:r>
              <a:rPr lang="en-US" dirty="0" err="1">
                <a:latin typeface="Tamil-Aiswarya"/>
              </a:rPr>
              <a:t>tpl</a:t>
            </a:r>
            <a:r>
              <a:rPr lang="en-US" dirty="0">
                <a:latin typeface="Tamil-Aiswarya"/>
              </a:rPr>
              <a:t>]L </a:t>
            </a:r>
            <a:r>
              <a:rPr lang="en-US" dirty="0" err="1">
                <a:latin typeface="Tamil-Aiswarya"/>
              </a:rPr>
              <a:t>kPd</a:t>
            </a:r>
            <a:r>
              <a:rPr lang="en-US" dirty="0">
                <a:latin typeface="Tamil-Aiswarya"/>
              </a:rPr>
              <a:t>] </a:t>
            </a:r>
            <a:r>
              <a:rPr lang="en-US" dirty="0" err="1">
                <a:latin typeface="Tamil-Aiswarya"/>
              </a:rPr>
              <a:t>gpof;fr</a:t>
            </a:r>
            <a:r>
              <a:rPr lang="en-US" dirty="0">
                <a:latin typeface="Tamil-Aiswarya"/>
              </a:rPr>
              <a:t>] </a:t>
            </a:r>
            <a:r>
              <a:rPr lang="en-US" dirty="0" err="1">
                <a:latin typeface="Tamil-Aiswarya"/>
              </a:rPr>
              <a:t>brd</a:t>
            </a:r>
            <a:r>
              <a:rPr lang="en-US" dirty="0">
                <a:latin typeface="Tamil-Aiswarya"/>
              </a:rPr>
              <a:t>]</a:t>
            </a:r>
            <a:r>
              <a:rPr lang="en-US" dirty="0" err="1">
                <a:latin typeface="Tamil-Aiswarya"/>
              </a:rPr>
              <a:t>Wtpl</a:t>
            </a:r>
            <a:r>
              <a:rPr lang="en-US" dirty="0">
                <a:latin typeface="Tamil-Aiswarya"/>
              </a:rPr>
              <a:t>]</a:t>
            </a:r>
            <a:r>
              <a:rPr lang="en-US" dirty="0" err="1">
                <a:latin typeface="Tamil-Aiswarya"/>
              </a:rPr>
              <a:t>lhd</a:t>
            </a:r>
            <a:r>
              <a:rPr lang="en-US" dirty="0">
                <a:latin typeface="Tamil-Aiswarya"/>
              </a:rPr>
              <a:t>;</a:t>
            </a:r>
            <a:r>
              <a:rPr lang="en-US" dirty="0">
                <a:latin typeface="Tamil-Aiswarya"/>
                <a:ea typeface="Verdana" panose="020B0604030504040204" pitchFamily="34" charset="0"/>
                <a:cs typeface="Verdana" panose="020B0604030504040204" pitchFamily="34" charset="0"/>
              </a:rPr>
              <a:t>.</a:t>
            </a:r>
            <a:r>
              <a:rPr lang="en-US" dirty="0">
                <a:latin typeface="Tamil-Aiswarya"/>
              </a:rPr>
              <a:t> </a:t>
            </a:r>
            <a:endParaRPr lang="en-IN" dirty="0">
              <a:latin typeface="Tamil-Aiswarya"/>
            </a:endParaRPr>
          </a:p>
          <a:p>
            <a:pPr marL="285750" indent="-285750">
              <a:spcBef>
                <a:spcPts val="1200"/>
              </a:spcBef>
              <a:buClr>
                <a:srgbClr val="333333"/>
              </a:buClr>
              <a:buFont typeface="WingDings"/>
              <a:buAutoNum type="arabicPeriod"/>
            </a:pPr>
            <a:r>
              <a:rPr lang="en-US" dirty="0" err="1">
                <a:latin typeface="Tamil-Aiswarya"/>
              </a:rPr>
              <a:t>rpWtd</a:t>
            </a:r>
            <a:r>
              <a:rPr lang="en-US" dirty="0">
                <a:latin typeface="Tamil-Aiswarya"/>
              </a:rPr>
              <a:t>; </a:t>
            </a:r>
            <a:r>
              <a:rPr lang="en-US" dirty="0" err="1">
                <a:latin typeface="Tamil-Aiswarya"/>
              </a:rPr>
              <a:t>mtdJ</a:t>
            </a:r>
            <a:r>
              <a:rPr lang="en-US" dirty="0">
                <a:latin typeface="Tamil-Aiswarya"/>
              </a:rPr>
              <a:t> </a:t>
            </a:r>
            <a:r>
              <a:rPr lang="en-US" dirty="0" err="1">
                <a:latin typeface="Tamil-Aiswarya"/>
              </a:rPr>
              <a:t>mk;khit</a:t>
            </a:r>
            <a:r>
              <a:rPr lang="en-US" dirty="0">
                <a:latin typeface="Tamil-Aiswarya"/>
              </a:rPr>
              <a:t> </a:t>
            </a:r>
            <a:r>
              <a:rPr lang="en-US" dirty="0" err="1">
                <a:latin typeface="Tamil-Aiswarya"/>
              </a:rPr>
              <a:t>kfpH;tpf;f</a:t>
            </a:r>
            <a:r>
              <a:rPr lang="en-US" dirty="0">
                <a:latin typeface="Tamil-Aiswarya"/>
              </a:rPr>
              <a:t> </a:t>
            </a:r>
            <a:r>
              <a:rPr lang="en-US" dirty="0" err="1">
                <a:latin typeface="Tamil-Aiswarya"/>
              </a:rPr>
              <a:t>ntz;o</a:t>
            </a:r>
            <a:r>
              <a:rPr lang="en-US" dirty="0">
                <a:latin typeface="Tamil-Aiswarya"/>
              </a:rPr>
              <a:t> </a:t>
            </a:r>
            <a:r>
              <a:rPr lang="en-US" dirty="0" err="1">
                <a:latin typeface="Tamil-Aiswarya"/>
              </a:rPr>
              <a:t>kPd</a:t>
            </a:r>
            <a:r>
              <a:rPr lang="en-US" dirty="0">
                <a:latin typeface="Tamil-Aiswarya"/>
              </a:rPr>
              <a:t>; </a:t>
            </a:r>
            <a:r>
              <a:rPr lang="en-US" dirty="0" err="1">
                <a:latin typeface="Tamil-Aiswarya"/>
              </a:rPr>
              <a:t>gpof;fpwhd</a:t>
            </a:r>
            <a:r>
              <a:rPr lang="en-US" dirty="0">
                <a:latin typeface="Tamil-Aiswarya"/>
              </a:rPr>
              <a:t>;</a:t>
            </a:r>
            <a:r>
              <a:rPr lang="en-US" dirty="0">
                <a:latin typeface="Tamil-Aiswarya"/>
                <a:ea typeface="Verdana" panose="020B0604030504040204" pitchFamily="34" charset="0"/>
                <a:cs typeface="Verdana" panose="020B0604030504040204" pitchFamily="34" charset="0"/>
              </a:rPr>
              <a:t>.</a:t>
            </a:r>
            <a:r>
              <a:rPr lang="en-US" dirty="0">
                <a:latin typeface="Tamil-Aiswarya"/>
              </a:rPr>
              <a:t> </a:t>
            </a:r>
            <a:endParaRPr lang="en-IN" dirty="0">
              <a:latin typeface="Tamil-Aiswarya"/>
            </a:endParaRPr>
          </a:p>
          <a:p>
            <a:pPr marL="285750" indent="-285750">
              <a:spcBef>
                <a:spcPts val="1200"/>
              </a:spcBef>
              <a:buClr>
                <a:srgbClr val="333333"/>
              </a:buClr>
              <a:buFont typeface="WingDings"/>
              <a:buAutoNum type="arabicPeriod"/>
            </a:pPr>
            <a:r>
              <a:rPr lang="en-US" dirty="0" err="1">
                <a:latin typeface="Tamil-Aiswarya"/>
              </a:rPr>
              <a:t>rpWtd</a:t>
            </a:r>
            <a:r>
              <a:rPr lang="en-US" dirty="0">
                <a:latin typeface="Tamil-Aiswarya"/>
              </a:rPr>
              <a:t>; </a:t>
            </a:r>
            <a:r>
              <a:rPr lang="en-US" dirty="0" err="1">
                <a:latin typeface="Tamil-Aiswarya"/>
              </a:rPr>
              <a:t>kPd</a:t>
            </a:r>
            <a:r>
              <a:rPr lang="en-US" dirty="0">
                <a:latin typeface="Tamil-Aiswarya"/>
              </a:rPr>
              <a:t>] </a:t>
            </a:r>
            <a:r>
              <a:rPr lang="en-US" dirty="0" err="1">
                <a:latin typeface="Tamil-Aiswarya"/>
              </a:rPr>
              <a:t>gpof;f</a:t>
            </a:r>
            <a:r>
              <a:rPr lang="en-US" dirty="0">
                <a:latin typeface="Tamil-Aiswarya"/>
              </a:rPr>
              <a:t> g[</a:t>
            </a:r>
            <a:r>
              <a:rPr lang="en-US" dirty="0" err="1">
                <a:latin typeface="Tamil-Aiswarya"/>
              </a:rPr>
              <a:t>Gf;fis</a:t>
            </a:r>
            <a:r>
              <a:rPr lang="en-US" dirty="0">
                <a:latin typeface="Tamil-Aiswarya"/>
              </a:rPr>
              <a:t> </a:t>
            </a:r>
            <a:r>
              <a:rPr lang="en-US" dirty="0" err="1">
                <a:latin typeface="Tamil-Aiswarya"/>
              </a:rPr>
              <a:t>jpUoa</a:t>
            </a:r>
            <a:r>
              <a:rPr lang="en-US" dirty="0">
                <a:latin typeface="Tamil-Aiswarya"/>
              </a:rPr>
              <a:t>[</a:t>
            </a:r>
            <a:r>
              <a:rPr lang="en-US" dirty="0" err="1">
                <a:latin typeface="Tamil-Aiswarya"/>
              </a:rPr>
              <a:t>s;shd</a:t>
            </a:r>
            <a:r>
              <a:rPr lang="en-US" dirty="0">
                <a:latin typeface="Tamil-Aiswarya"/>
              </a:rPr>
              <a:t>;</a:t>
            </a:r>
            <a:r>
              <a:rPr lang="en-US" dirty="0">
                <a:latin typeface="Tamil-Aiswarya"/>
                <a:ea typeface="Verdana" panose="020B0604030504040204" pitchFamily="34" charset="0"/>
                <a:cs typeface="Verdana" panose="020B0604030504040204" pitchFamily="34" charset="0"/>
              </a:rPr>
              <a:t>.</a:t>
            </a:r>
            <a:endParaRPr lang="en-IN" dirty="0">
              <a:latin typeface="Tamil-Aiswarya"/>
            </a:endParaRPr>
          </a:p>
        </p:txBody>
      </p:sp>
      <p:pic>
        <p:nvPicPr>
          <p:cNvPr id="13"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1"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55"/>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54"/>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8" name="Caption_53"/>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9"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Title 5"/>
          <p:cNvSpPr>
            <a:spLocks noGrp="1"/>
          </p:cNvSpPr>
          <p:nvPr>
            <p:ph type="title"/>
          </p:nvPr>
        </p:nvSpPr>
        <p:spPr/>
        <p:txBody>
          <a:bodyPr/>
          <a:lstStyle/>
          <a:p>
            <a:r>
              <a:rPr lang="en-US" sz="3600">
                <a:solidFill>
                  <a:srgbClr val="004992"/>
                </a:solidFill>
              </a:rPr>
              <a:t>jat[bra;J c';fs; gjpiy kPz;Lk; kWkjpg]gPL bra;at[k;!</a:t>
            </a:r>
          </a:p>
        </p:txBody>
      </p:sp>
      <p:sp>
        <p:nvSpPr>
          <p:cNvPr id="32" name="Footer Placeholder 31"/>
          <p:cNvSpPr>
            <a:spLocks noGrp="1"/>
          </p:cNvSpPr>
          <p:nvPr>
            <p:ph type="ftr" sz="quarter" idx="11"/>
          </p:nvPr>
        </p:nvSpPr>
        <p:spPr/>
        <p:txBody>
          <a:bodyPr/>
          <a:lstStyle/>
          <a:p>
            <a:r>
              <a:rPr lang="de-DE"/>
              <a:t>kl]lhfhf]dpot] gapw]r]rp 3 – khWk; ek;gpf;iffs</a:t>
            </a:r>
            <a:endParaRPr lang="de-DE" dirty="0"/>
          </a:p>
        </p:txBody>
      </p:sp>
      <p:sp>
        <p:nvSpPr>
          <p:cNvPr id="33" name="Slide Number Placeholder 32"/>
          <p:cNvSpPr>
            <a:spLocks noGrp="1"/>
          </p:cNvSpPr>
          <p:nvPr>
            <p:ph type="sldNum" sz="quarter" idx="12"/>
          </p:nvPr>
        </p:nvSpPr>
        <p:spPr/>
        <p:txBody>
          <a:bodyPr/>
          <a:lstStyle/>
          <a:p>
            <a:fld id="{9B00EF49-7894-4F53-A8DD-F7DB3BFC5032}" type="slidenum">
              <a:rPr lang="de-DE" smtClean="0"/>
              <a:pPr/>
              <a:t>44</a:t>
            </a:fld>
            <a:endParaRPr lang="de-DE"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4"/>
          <p:cNvSpPr txBox="1"/>
          <p:nvPr/>
        </p:nvSpPr>
        <p:spPr>
          <a:xfrm>
            <a:off x="411479" y="4937760"/>
            <a:ext cx="11338560" cy="1644904"/>
          </a:xfrm>
          <a:prstGeom prst="rect">
            <a:avLst/>
          </a:prstGeom>
          <a:noFill/>
        </p:spPr>
        <p:txBody>
          <a:bodyPr vert="horz" wrap="square" lIns="0" tIns="0" rIns="0" bIns="0" rtlCol="0">
            <a:noAutofit/>
          </a:bodyPr>
          <a:lstStyle/>
          <a:p>
            <a:pPr marL="285750" indent="-285750">
              <a:spcBef>
                <a:spcPts val="1200"/>
              </a:spcBef>
              <a:buClr>
                <a:srgbClr val="333333"/>
              </a:buClr>
              <a:buFont typeface="WingDings"/>
              <a:buAutoNum type="arabicPeriod"/>
            </a:pPr>
            <a:r>
              <a:rPr lang="en-US" dirty="0" err="1">
                <a:latin typeface="Tamil-Aiswarya"/>
              </a:rPr>
              <a:t>rpWtd</a:t>
            </a:r>
            <a:r>
              <a:rPr lang="en-US" dirty="0">
                <a:latin typeface="Tamil-Aiswarya"/>
              </a:rPr>
              <a:t>; ,</a:t>
            </a:r>
            <a:r>
              <a:rPr lang="en-US" dirty="0" err="1">
                <a:latin typeface="Tamil-Aiswarya"/>
              </a:rPr>
              <a:t>dpikahd</a:t>
            </a:r>
            <a:r>
              <a:rPr lang="en-US" dirty="0">
                <a:latin typeface="Tamil-Aiswarya"/>
              </a:rPr>
              <a:t> </a:t>
            </a:r>
            <a:r>
              <a:rPr lang="en-US" dirty="0" err="1">
                <a:latin typeface="Tamil-Aiswarya"/>
              </a:rPr>
              <a:t>ehis</a:t>
            </a:r>
            <a:r>
              <a:rPr lang="en-US" dirty="0">
                <a:latin typeface="Tamil-Aiswarya"/>
              </a:rPr>
              <a:t> </a:t>
            </a:r>
            <a:r>
              <a:rPr lang="en-US" dirty="0" err="1">
                <a:latin typeface="Tamil-Aiswarya"/>
              </a:rPr>
              <a:t>re;njhrkhf</a:t>
            </a:r>
            <a:r>
              <a:rPr lang="en-US" dirty="0">
                <a:latin typeface="Tamil-Aiswarya"/>
              </a:rPr>
              <a:t> </a:t>
            </a:r>
            <a:r>
              <a:rPr lang="en-US" dirty="0" err="1">
                <a:latin typeface="Tamil-Aiswarya"/>
              </a:rPr>
              <a:t>mDgtpf;fpwhd</a:t>
            </a:r>
            <a:r>
              <a:rPr lang="en-US" dirty="0">
                <a:latin typeface="Tamil-Aiswarya"/>
              </a:rPr>
              <a:t>;</a:t>
            </a:r>
            <a:r>
              <a:rPr lang="en-US" dirty="0">
                <a:latin typeface="Tamil-Aiswarya"/>
                <a:ea typeface="Verdana" panose="020B0604030504040204" pitchFamily="34" charset="0"/>
                <a:cs typeface="Verdana" panose="020B0604030504040204" pitchFamily="34" charset="0"/>
              </a:rPr>
              <a:t>.</a:t>
            </a:r>
            <a:r>
              <a:rPr lang="en-US" dirty="0">
                <a:latin typeface="Tamil-Aiswarya"/>
              </a:rPr>
              <a:t> </a:t>
            </a:r>
            <a:endParaRPr lang="en-IN" dirty="0">
              <a:latin typeface="Tamil-Aiswarya"/>
            </a:endParaRPr>
          </a:p>
          <a:p>
            <a:pPr marL="285750" indent="-285750">
              <a:spcBef>
                <a:spcPts val="1200"/>
              </a:spcBef>
              <a:buClr>
                <a:srgbClr val="004992"/>
              </a:buClr>
              <a:buFont typeface="WingDings"/>
              <a:buAutoNum type="arabicPeriod"/>
            </a:pPr>
            <a:r>
              <a:rPr lang="en-US" dirty="0" err="1">
                <a:solidFill>
                  <a:srgbClr val="004992"/>
                </a:solidFill>
                <a:latin typeface="Tamil-Aiswarya"/>
              </a:rPr>
              <a:t>rpWtd</a:t>
            </a:r>
            <a:r>
              <a:rPr lang="en-US" dirty="0">
                <a:solidFill>
                  <a:srgbClr val="004992"/>
                </a:solidFill>
                <a:latin typeface="Tamil-Aiswarya"/>
              </a:rPr>
              <a:t>; </a:t>
            </a:r>
            <a:r>
              <a:rPr lang="en-US" dirty="0" err="1">
                <a:solidFill>
                  <a:srgbClr val="004992"/>
                </a:solidFill>
                <a:latin typeface="Tamil-Aiswarya"/>
              </a:rPr>
              <a:t>njhl</a:t>
            </a:r>
            <a:r>
              <a:rPr lang="en-US" dirty="0">
                <a:solidFill>
                  <a:srgbClr val="004992"/>
                </a:solidFill>
                <a:latin typeface="Tamil-Aiswarya"/>
              </a:rPr>
              <a:t>]</a:t>
            </a:r>
            <a:r>
              <a:rPr lang="en-US" dirty="0" err="1">
                <a:solidFill>
                  <a:srgbClr val="004992"/>
                </a:solidFill>
                <a:latin typeface="Tamil-Aiswarya"/>
              </a:rPr>
              <a:t>lj;ij</a:t>
            </a:r>
            <a:r>
              <a:rPr lang="en-US" dirty="0">
                <a:solidFill>
                  <a:srgbClr val="004992"/>
                </a:solidFill>
                <a:latin typeface="Tamil-Aiswarya"/>
              </a:rPr>
              <a:t> </a:t>
            </a:r>
            <a:r>
              <a:rPr lang="en-US" dirty="0" err="1">
                <a:solidFill>
                  <a:srgbClr val="004992"/>
                </a:solidFill>
                <a:latin typeface="Tamil-Aiswarya"/>
              </a:rPr>
              <a:t>tpl</a:t>
            </a:r>
            <a:r>
              <a:rPr lang="en-US" dirty="0">
                <a:solidFill>
                  <a:srgbClr val="004992"/>
                </a:solidFill>
                <a:latin typeface="Tamil-Aiswarya"/>
              </a:rPr>
              <a:t>]L </a:t>
            </a:r>
            <a:r>
              <a:rPr lang="en-US" dirty="0" err="1">
                <a:solidFill>
                  <a:srgbClr val="004992"/>
                </a:solidFill>
                <a:latin typeface="Tamil-Aiswarya"/>
              </a:rPr>
              <a:t>tpl</a:t>
            </a:r>
            <a:r>
              <a:rPr lang="en-US" dirty="0">
                <a:solidFill>
                  <a:srgbClr val="004992"/>
                </a:solidFill>
                <a:latin typeface="Tamil-Aiswarya"/>
              </a:rPr>
              <a:t>]L </a:t>
            </a:r>
            <a:r>
              <a:rPr lang="en-US" dirty="0" err="1">
                <a:solidFill>
                  <a:srgbClr val="004992"/>
                </a:solidFill>
                <a:latin typeface="Tamil-Aiswarya"/>
              </a:rPr>
              <a:t>kPd</a:t>
            </a:r>
            <a:r>
              <a:rPr lang="en-US" dirty="0">
                <a:solidFill>
                  <a:srgbClr val="004992"/>
                </a:solidFill>
                <a:latin typeface="Tamil-Aiswarya"/>
              </a:rPr>
              <a:t>] </a:t>
            </a:r>
            <a:r>
              <a:rPr lang="en-US" dirty="0" err="1">
                <a:solidFill>
                  <a:srgbClr val="004992"/>
                </a:solidFill>
                <a:latin typeface="Tamil-Aiswarya"/>
              </a:rPr>
              <a:t>gpof;fr</a:t>
            </a:r>
            <a:r>
              <a:rPr lang="en-US" dirty="0">
                <a:solidFill>
                  <a:srgbClr val="004992"/>
                </a:solidFill>
                <a:latin typeface="Tamil-Aiswarya"/>
              </a:rPr>
              <a:t>] </a:t>
            </a:r>
            <a:r>
              <a:rPr lang="en-US" dirty="0" err="1">
                <a:solidFill>
                  <a:srgbClr val="004992"/>
                </a:solidFill>
                <a:latin typeface="Tamil-Aiswarya"/>
              </a:rPr>
              <a:t>brd</a:t>
            </a:r>
            <a:r>
              <a:rPr lang="en-US" dirty="0">
                <a:solidFill>
                  <a:srgbClr val="004992"/>
                </a:solidFill>
                <a:latin typeface="Tamil-Aiswarya"/>
              </a:rPr>
              <a:t>]</a:t>
            </a:r>
            <a:r>
              <a:rPr lang="en-US" dirty="0" err="1">
                <a:solidFill>
                  <a:srgbClr val="004992"/>
                </a:solidFill>
                <a:latin typeface="Tamil-Aiswarya"/>
              </a:rPr>
              <a:t>Wtpl</a:t>
            </a:r>
            <a:r>
              <a:rPr lang="en-US" dirty="0">
                <a:solidFill>
                  <a:srgbClr val="004992"/>
                </a:solidFill>
                <a:latin typeface="Tamil-Aiswarya"/>
              </a:rPr>
              <a:t>]</a:t>
            </a:r>
            <a:r>
              <a:rPr lang="en-US" dirty="0" err="1">
                <a:solidFill>
                  <a:srgbClr val="004992"/>
                </a:solidFill>
                <a:latin typeface="Tamil-Aiswarya"/>
              </a:rPr>
              <a:t>lhd</a:t>
            </a:r>
            <a:r>
              <a:rPr lang="en-US" dirty="0">
                <a:solidFill>
                  <a:srgbClr val="004992"/>
                </a:solidFill>
                <a:latin typeface="Tamil-Aiswarya"/>
              </a:rPr>
              <a:t>;</a:t>
            </a:r>
            <a:r>
              <a:rPr lang="en-US" dirty="0">
                <a:solidFill>
                  <a:srgbClr val="004992"/>
                </a:solidFill>
                <a:latin typeface="Tamil-Aiswarya"/>
                <a:ea typeface="Verdana" panose="020B0604030504040204" pitchFamily="34" charset="0"/>
                <a:cs typeface="Verdana" panose="020B0604030504040204" pitchFamily="34" charset="0"/>
              </a:rPr>
              <a:t>.</a:t>
            </a:r>
            <a:r>
              <a:rPr lang="en-US" dirty="0">
                <a:solidFill>
                  <a:srgbClr val="004992"/>
                </a:solidFill>
                <a:latin typeface="Tamil-Aiswarya"/>
              </a:rPr>
              <a:t> </a:t>
            </a:r>
            <a:endParaRPr lang="en-IN" dirty="0">
              <a:solidFill>
                <a:srgbClr val="004992"/>
              </a:solidFill>
              <a:latin typeface="Tamil-Aiswarya"/>
            </a:endParaRPr>
          </a:p>
          <a:p>
            <a:pPr marL="285750" indent="-285750">
              <a:spcBef>
                <a:spcPts val="1200"/>
              </a:spcBef>
              <a:buClr>
                <a:srgbClr val="333333"/>
              </a:buClr>
              <a:buFont typeface="WingDings"/>
              <a:buAutoNum type="arabicPeriod"/>
            </a:pPr>
            <a:r>
              <a:rPr lang="en-US" dirty="0" err="1">
                <a:latin typeface="Tamil-Aiswarya"/>
              </a:rPr>
              <a:t>rpWtd</a:t>
            </a:r>
            <a:r>
              <a:rPr lang="en-US" dirty="0">
                <a:latin typeface="Tamil-Aiswarya"/>
              </a:rPr>
              <a:t>; </a:t>
            </a:r>
            <a:r>
              <a:rPr lang="en-US" dirty="0" err="1">
                <a:latin typeface="Tamil-Aiswarya"/>
              </a:rPr>
              <a:t>mtdJ</a:t>
            </a:r>
            <a:r>
              <a:rPr lang="en-US" dirty="0">
                <a:latin typeface="Tamil-Aiswarya"/>
              </a:rPr>
              <a:t> </a:t>
            </a:r>
            <a:r>
              <a:rPr lang="en-US" dirty="0" err="1">
                <a:latin typeface="Tamil-Aiswarya"/>
              </a:rPr>
              <a:t>mk;khit</a:t>
            </a:r>
            <a:r>
              <a:rPr lang="en-US" dirty="0">
                <a:latin typeface="Tamil-Aiswarya"/>
              </a:rPr>
              <a:t> </a:t>
            </a:r>
            <a:r>
              <a:rPr lang="en-US" dirty="0" err="1">
                <a:latin typeface="Tamil-Aiswarya"/>
              </a:rPr>
              <a:t>kfpH;tpf;f</a:t>
            </a:r>
            <a:r>
              <a:rPr lang="en-US" dirty="0">
                <a:latin typeface="Tamil-Aiswarya"/>
              </a:rPr>
              <a:t> </a:t>
            </a:r>
            <a:r>
              <a:rPr lang="en-US" dirty="0" err="1">
                <a:latin typeface="Tamil-Aiswarya"/>
              </a:rPr>
              <a:t>ntz;o</a:t>
            </a:r>
            <a:r>
              <a:rPr lang="en-US" dirty="0">
                <a:latin typeface="Tamil-Aiswarya"/>
              </a:rPr>
              <a:t> </a:t>
            </a:r>
            <a:r>
              <a:rPr lang="en-US" dirty="0" err="1">
                <a:latin typeface="Tamil-Aiswarya"/>
              </a:rPr>
              <a:t>kPd</a:t>
            </a:r>
            <a:r>
              <a:rPr lang="en-US" dirty="0">
                <a:latin typeface="Tamil-Aiswarya"/>
              </a:rPr>
              <a:t>; </a:t>
            </a:r>
            <a:r>
              <a:rPr lang="en-US" dirty="0" err="1">
                <a:latin typeface="Tamil-Aiswarya"/>
              </a:rPr>
              <a:t>gpof;fpwhd</a:t>
            </a:r>
            <a:r>
              <a:rPr lang="en-US" dirty="0">
                <a:latin typeface="Tamil-Aiswarya"/>
              </a:rPr>
              <a:t>;</a:t>
            </a:r>
            <a:r>
              <a:rPr lang="en-US" dirty="0">
                <a:latin typeface="Tamil-Aiswarya"/>
                <a:ea typeface="Verdana" panose="020B0604030504040204" pitchFamily="34" charset="0"/>
                <a:cs typeface="Verdana" panose="020B0604030504040204" pitchFamily="34" charset="0"/>
              </a:rPr>
              <a:t>.</a:t>
            </a:r>
            <a:r>
              <a:rPr lang="en-US" dirty="0">
                <a:latin typeface="Tamil-Aiswarya"/>
              </a:rPr>
              <a:t> </a:t>
            </a:r>
            <a:endParaRPr lang="en-IN" dirty="0">
              <a:latin typeface="Tamil-Aiswarya"/>
            </a:endParaRPr>
          </a:p>
          <a:p>
            <a:pPr marL="285750" indent="-285750">
              <a:spcBef>
                <a:spcPts val="1200"/>
              </a:spcBef>
              <a:buClr>
                <a:srgbClr val="333333"/>
              </a:buClr>
              <a:buFont typeface="WingDings"/>
              <a:buAutoNum type="arabicPeriod"/>
            </a:pPr>
            <a:r>
              <a:rPr lang="en-US" dirty="0" err="1">
                <a:latin typeface="Tamil-Aiswarya"/>
              </a:rPr>
              <a:t>rpWtd</a:t>
            </a:r>
            <a:r>
              <a:rPr lang="en-US" dirty="0">
                <a:latin typeface="Tamil-Aiswarya"/>
              </a:rPr>
              <a:t>; </a:t>
            </a:r>
            <a:r>
              <a:rPr lang="en-US" dirty="0" err="1">
                <a:latin typeface="Tamil-Aiswarya"/>
              </a:rPr>
              <a:t>kPd</a:t>
            </a:r>
            <a:r>
              <a:rPr lang="en-US" dirty="0">
                <a:latin typeface="Tamil-Aiswarya"/>
              </a:rPr>
              <a:t>] </a:t>
            </a:r>
            <a:r>
              <a:rPr lang="en-US" dirty="0" err="1">
                <a:latin typeface="Tamil-Aiswarya"/>
              </a:rPr>
              <a:t>gpof;f</a:t>
            </a:r>
            <a:r>
              <a:rPr lang="en-US" dirty="0">
                <a:latin typeface="Tamil-Aiswarya"/>
              </a:rPr>
              <a:t> g[</a:t>
            </a:r>
            <a:r>
              <a:rPr lang="en-US" dirty="0" err="1">
                <a:latin typeface="Tamil-Aiswarya"/>
              </a:rPr>
              <a:t>Gf;fis</a:t>
            </a:r>
            <a:r>
              <a:rPr lang="en-US" dirty="0">
                <a:latin typeface="Tamil-Aiswarya"/>
              </a:rPr>
              <a:t> </a:t>
            </a:r>
            <a:r>
              <a:rPr lang="en-US" dirty="0" err="1">
                <a:latin typeface="Tamil-Aiswarya"/>
              </a:rPr>
              <a:t>jpUoa</a:t>
            </a:r>
            <a:r>
              <a:rPr lang="en-US" dirty="0">
                <a:latin typeface="Tamil-Aiswarya"/>
              </a:rPr>
              <a:t>[</a:t>
            </a:r>
            <a:r>
              <a:rPr lang="en-US" dirty="0" err="1">
                <a:latin typeface="Tamil-Aiswarya"/>
              </a:rPr>
              <a:t>s;shd</a:t>
            </a:r>
            <a:r>
              <a:rPr lang="en-US" dirty="0">
                <a:latin typeface="Tamil-Aiswarya"/>
              </a:rPr>
              <a:t>;</a:t>
            </a:r>
            <a:r>
              <a:rPr lang="en-US" dirty="0">
                <a:latin typeface="Tamil-Aiswarya"/>
                <a:ea typeface="Verdana" panose="020B0604030504040204" pitchFamily="34" charset="0"/>
                <a:cs typeface="Verdana" panose="020B0604030504040204" pitchFamily="34" charset="0"/>
              </a:rPr>
              <a:t>.</a:t>
            </a:r>
            <a:endParaRPr lang="en-IN" dirty="0">
              <a:latin typeface="Tamil-Aiswarya"/>
            </a:endParaRPr>
          </a:p>
        </p:txBody>
      </p:sp>
      <p:pic>
        <p:nvPicPr>
          <p:cNvPr id="12"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6"/>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55"/>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54"/>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Footer Placeholder 31"/>
          <p:cNvSpPr>
            <a:spLocks noGrp="1"/>
          </p:cNvSpPr>
          <p:nvPr>
            <p:ph type="ftr" sz="quarter" idx="11"/>
          </p:nvPr>
        </p:nvSpPr>
        <p:spPr/>
        <p:txBody>
          <a:bodyPr/>
          <a:lstStyle/>
          <a:p>
            <a:r>
              <a:rPr lang="de-DE"/>
              <a:t>kl]lhfhf]dpot] gapw]r]rp 3 – khWk; ek;gpf;iffs</a:t>
            </a:r>
            <a:endParaRPr lang="de-DE" dirty="0"/>
          </a:p>
        </p:txBody>
      </p:sp>
      <p:sp>
        <p:nvSpPr>
          <p:cNvPr id="33" name="Slide Number Placeholder 32"/>
          <p:cNvSpPr>
            <a:spLocks noGrp="1"/>
          </p:cNvSpPr>
          <p:nvPr>
            <p:ph type="sldNum" sz="quarter" idx="12"/>
          </p:nvPr>
        </p:nvSpPr>
        <p:spPr/>
        <p:txBody>
          <a:bodyPr/>
          <a:lstStyle/>
          <a:p>
            <a:fld id="{9B00EF49-7894-4F53-A8DD-F7DB3BFC5032}" type="slidenum">
              <a:rPr lang="de-DE" smtClean="0"/>
              <a:pPr/>
              <a:t>45</a:t>
            </a:fld>
            <a:endParaRPr lang="de-DE"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408955" y="4937760"/>
            <a:ext cx="11376000" cy="1644904"/>
          </a:xfrm>
          <a:prstGeom prst="rect">
            <a:avLst/>
          </a:prstGeom>
          <a:noFill/>
        </p:spPr>
        <p:txBody>
          <a:bodyPr vert="horz" wrap="square" lIns="0" tIns="0" rIns="0" bIns="0" rtlCol="0">
            <a:noAutofit/>
          </a:bodyPr>
          <a:lstStyle/>
          <a:p>
            <a:pPr marL="285750" indent="-285750">
              <a:spcBef>
                <a:spcPts val="1200"/>
              </a:spcBef>
              <a:buClr>
                <a:srgbClr val="333333"/>
              </a:buClr>
              <a:buFont typeface="WingDings"/>
              <a:buAutoNum type="arabicPeriod"/>
            </a:pPr>
            <a:r>
              <a:rPr lang="en-US" dirty="0">
                <a:solidFill>
                  <a:srgbClr val="333333"/>
                </a:solidFill>
                <a:latin typeface="Tamil-Aiswarya"/>
              </a:rPr>
              <a:t>,</a:t>
            </a:r>
            <a:r>
              <a:rPr lang="en-US" dirty="0" err="1">
                <a:solidFill>
                  <a:srgbClr val="333333"/>
                </a:solidFill>
                <a:latin typeface="Tamil-Aiswarya"/>
              </a:rPr>
              <a:t>uz;L</a:t>
            </a:r>
            <a:r>
              <a:rPr lang="en-US" dirty="0">
                <a:solidFill>
                  <a:srgbClr val="333333"/>
                </a:solidFill>
                <a:latin typeface="Tamil-Aiswarya"/>
              </a:rPr>
              <a:t> </a:t>
            </a:r>
            <a:r>
              <a:rPr lang="en-US" dirty="0" err="1">
                <a:solidFill>
                  <a:srgbClr val="333333"/>
                </a:solidFill>
                <a:latin typeface="Tamil-Aiswarya"/>
              </a:rPr>
              <a:t>Mz;fs</a:t>
            </a:r>
            <a:r>
              <a:rPr lang="en-US" dirty="0">
                <a:solidFill>
                  <a:srgbClr val="333333"/>
                </a:solidFill>
                <a:latin typeface="Tamil-Aiswarya"/>
              </a:rPr>
              <a:t>; </a:t>
            </a:r>
            <a:r>
              <a:rPr lang="en-US" dirty="0" err="1">
                <a:solidFill>
                  <a:srgbClr val="333333"/>
                </a:solidFill>
                <a:latin typeface="Tamil-Aiswarya"/>
              </a:rPr>
              <a:t>vz;z</a:t>
            </a:r>
            <a:r>
              <a:rPr lang="en-US" dirty="0">
                <a:solidFill>
                  <a:srgbClr val="333333"/>
                </a:solidFill>
                <a:latin typeface="Tamil-Aiswarya"/>
              </a:rPr>
              <a:t>';</a:t>
            </a:r>
            <a:r>
              <a:rPr lang="en-US" dirty="0" err="1">
                <a:solidFill>
                  <a:srgbClr val="333333"/>
                </a:solidFill>
                <a:latin typeface="Tamil-Aiswarya"/>
              </a:rPr>
              <a:t>fshy</a:t>
            </a:r>
            <a:r>
              <a:rPr lang="en-US" dirty="0">
                <a:solidFill>
                  <a:srgbClr val="333333"/>
                </a:solidFill>
                <a:latin typeface="Tamil-Aiswarya"/>
              </a:rPr>
              <a:t>; </a:t>
            </a:r>
            <a:r>
              <a:rPr lang="en-US" dirty="0" err="1">
                <a:solidFill>
                  <a:srgbClr val="333333"/>
                </a:solidFill>
                <a:latin typeface="Tamil-Aiswarya"/>
              </a:rPr>
              <a:t>ngrpf</a:t>
            </a:r>
            <a:r>
              <a:rPr lang="en-US" dirty="0">
                <a:solidFill>
                  <a:srgbClr val="333333"/>
                </a:solidFill>
                <a:latin typeface="Tamil-Aiswarya"/>
              </a:rPr>
              <a:t>;; </a:t>
            </a:r>
            <a:r>
              <a:rPr lang="en-US" dirty="0" err="1">
                <a:solidFill>
                  <a:srgbClr val="333333"/>
                </a:solidFill>
                <a:latin typeface="Tamil-Aiswarya"/>
              </a:rPr>
              <a:t>bfhs;fpwhh</a:t>
            </a:r>
            <a:r>
              <a:rPr lang="en-US" dirty="0">
                <a:solidFill>
                  <a:srgbClr val="333333"/>
                </a:solidFill>
                <a:latin typeface="Tamil-Aiswarya"/>
              </a:rPr>
              <a:t>]fs;</a:t>
            </a:r>
            <a:r>
              <a:rPr lang="en-US" dirty="0">
                <a:solidFill>
                  <a:srgbClr val="333333"/>
                </a:solidFill>
                <a:latin typeface="Tamil-Aiswarya"/>
                <a:ea typeface="Verdana" panose="020B0604030504040204" pitchFamily="34" charset="0"/>
                <a:cs typeface="Verdana" panose="020B0604030504040204" pitchFamily="34" charset="0"/>
              </a:rPr>
              <a:t>.</a:t>
            </a:r>
            <a:r>
              <a:rPr lang="en-US" dirty="0">
                <a:solidFill>
                  <a:srgbClr val="333333"/>
                </a:solidFill>
                <a:latin typeface="Tamil-Aiswarya"/>
              </a:rPr>
              <a:t> </a:t>
            </a:r>
            <a:endParaRPr lang="en-IN" dirty="0">
              <a:solidFill>
                <a:srgbClr val="333333"/>
              </a:solidFill>
              <a:latin typeface="Tamil-Aiswarya"/>
            </a:endParaRPr>
          </a:p>
          <a:p>
            <a:pPr marL="285750" indent="-285750">
              <a:spcBef>
                <a:spcPts val="1200"/>
              </a:spcBef>
              <a:buClr>
                <a:srgbClr val="333333"/>
              </a:buClr>
              <a:buFont typeface="WingDings"/>
              <a:buAutoNum type="arabicPeriod"/>
            </a:pPr>
            <a:r>
              <a:rPr lang="en-US" dirty="0" err="1">
                <a:solidFill>
                  <a:srgbClr val="333333"/>
                </a:solidFill>
                <a:latin typeface="Tamil-Aiswarya"/>
              </a:rPr>
              <a:t>xUtd</a:t>
            </a:r>
            <a:r>
              <a:rPr lang="en-US" dirty="0">
                <a:solidFill>
                  <a:srgbClr val="333333"/>
                </a:solidFill>
                <a:latin typeface="Tamil-Aiswarya"/>
              </a:rPr>
              <a:t>; </a:t>
            </a:r>
            <a:r>
              <a:rPr lang="en-US" dirty="0" err="1">
                <a:solidFill>
                  <a:srgbClr val="333333"/>
                </a:solidFill>
                <a:latin typeface="Tamil-Aiswarya"/>
              </a:rPr>
              <a:t>kw;bwhUth</a:t>
            </a:r>
            <a:r>
              <a:rPr lang="en-US" dirty="0">
                <a:solidFill>
                  <a:srgbClr val="333333"/>
                </a:solidFill>
                <a:latin typeface="Tamil-Aiswarya"/>
              </a:rPr>
              <a:t>] </a:t>
            </a:r>
            <a:r>
              <a:rPr lang="en-US" dirty="0" err="1">
                <a:solidFill>
                  <a:srgbClr val="333333"/>
                </a:solidFill>
                <a:latin typeface="Tamil-Aiswarya"/>
              </a:rPr>
              <a:t>fjit</a:t>
            </a:r>
            <a:r>
              <a:rPr lang="en-US" dirty="0">
                <a:solidFill>
                  <a:srgbClr val="333333"/>
                </a:solidFill>
                <a:latin typeface="Tamil-Aiswarya"/>
              </a:rPr>
              <a:t> </a:t>
            </a:r>
            <a:r>
              <a:rPr lang="en-US" dirty="0" err="1">
                <a:solidFill>
                  <a:srgbClr val="333333"/>
                </a:solidFill>
                <a:latin typeface="Tamil-Aiswarya"/>
              </a:rPr>
              <a:t>jpwg</a:t>
            </a:r>
            <a:r>
              <a:rPr lang="en-US" dirty="0">
                <a:solidFill>
                  <a:srgbClr val="333333"/>
                </a:solidFill>
                <a:latin typeface="Tamil-Aiswarya"/>
              </a:rPr>
              <a:t>]</a:t>
            </a:r>
            <a:r>
              <a:rPr lang="en-US" dirty="0" err="1">
                <a:solidFill>
                  <a:srgbClr val="333333"/>
                </a:solidFill>
                <a:latin typeface="Tamil-Aiswarya"/>
              </a:rPr>
              <a:t>gJ</a:t>
            </a:r>
            <a:r>
              <a:rPr lang="en-US" dirty="0">
                <a:solidFill>
                  <a:srgbClr val="333333"/>
                </a:solidFill>
                <a:latin typeface="Tamil-Aiswarya"/>
              </a:rPr>
              <a:t> </a:t>
            </a:r>
            <a:r>
              <a:rPr lang="en-US" dirty="0" err="1">
                <a:solidFill>
                  <a:srgbClr val="333333"/>
                </a:solidFill>
                <a:latin typeface="Tamil-Aiswarya"/>
              </a:rPr>
              <a:t>ghh</a:t>
            </a:r>
            <a:r>
              <a:rPr lang="en-US" dirty="0">
                <a:solidFill>
                  <a:srgbClr val="333333"/>
                </a:solidFill>
                <a:latin typeface="Tamil-Aiswarya"/>
              </a:rPr>
              <a:t>]</a:t>
            </a:r>
            <a:r>
              <a:rPr lang="en-US" dirty="0" err="1">
                <a:solidFill>
                  <a:srgbClr val="333333"/>
                </a:solidFill>
                <a:latin typeface="Tamil-Aiswarya"/>
              </a:rPr>
              <a:t>j;J</a:t>
            </a:r>
            <a:r>
              <a:rPr lang="en-US" dirty="0">
                <a:solidFill>
                  <a:srgbClr val="333333"/>
                </a:solidFill>
                <a:latin typeface="Tamil-Aiswarya"/>
              </a:rPr>
              <a:t> </a:t>
            </a:r>
            <a:r>
              <a:rPr lang="en-US" dirty="0" err="1">
                <a:solidFill>
                  <a:srgbClr val="333333"/>
                </a:solidFill>
                <a:latin typeface="Tamil-Aiswarya"/>
              </a:rPr>
              <a:t>Mr</a:t>
            </a:r>
            <a:r>
              <a:rPr lang="en-US" dirty="0">
                <a:solidFill>
                  <a:srgbClr val="333333"/>
                </a:solidFill>
                <a:latin typeface="Tamil-Aiswarya"/>
              </a:rPr>
              <a:t>]</a:t>
            </a:r>
            <a:r>
              <a:rPr lang="en-US" dirty="0" err="1">
                <a:solidFill>
                  <a:srgbClr val="333333"/>
                </a:solidFill>
                <a:latin typeface="Tamil-Aiswarya"/>
              </a:rPr>
              <a:t>rhpag</a:t>
            </a:r>
            <a:r>
              <a:rPr lang="en-US" dirty="0">
                <a:solidFill>
                  <a:srgbClr val="333333"/>
                </a:solidFill>
                <a:latin typeface="Tamil-Aiswarya"/>
              </a:rPr>
              <a:t>]</a:t>
            </a:r>
            <a:r>
              <a:rPr lang="en-US" dirty="0" err="1">
                <a:solidFill>
                  <a:srgbClr val="333333"/>
                </a:solidFill>
                <a:latin typeface="Tamil-Aiswarya"/>
              </a:rPr>
              <a:t>gLfpwhd</a:t>
            </a:r>
            <a:r>
              <a:rPr lang="en-US" dirty="0">
                <a:solidFill>
                  <a:srgbClr val="333333"/>
                </a:solidFill>
                <a:latin typeface="Tamil-Aiswarya"/>
              </a:rPr>
              <a:t>;</a:t>
            </a:r>
            <a:r>
              <a:rPr lang="en-US" dirty="0">
                <a:solidFill>
                  <a:srgbClr val="333333"/>
                </a:solidFill>
                <a:latin typeface="Tamil-Aiswarya"/>
                <a:ea typeface="Verdana" panose="020B0604030504040204" pitchFamily="34" charset="0"/>
                <a:cs typeface="Verdana" panose="020B0604030504040204" pitchFamily="34" charset="0"/>
              </a:rPr>
              <a:t>.</a:t>
            </a:r>
            <a:r>
              <a:rPr lang="en-US" dirty="0">
                <a:solidFill>
                  <a:srgbClr val="333333"/>
                </a:solidFill>
                <a:latin typeface="Tamil-Aiswarya"/>
              </a:rPr>
              <a:t> </a:t>
            </a:r>
            <a:endParaRPr lang="en-IN" dirty="0">
              <a:solidFill>
                <a:srgbClr val="333333"/>
              </a:solidFill>
              <a:latin typeface="Tamil-Aiswarya"/>
            </a:endParaRPr>
          </a:p>
          <a:p>
            <a:pPr marL="285750" indent="-285750">
              <a:spcBef>
                <a:spcPts val="1200"/>
              </a:spcBef>
              <a:buClr>
                <a:srgbClr val="333333"/>
              </a:buClr>
              <a:buFont typeface="WingDings"/>
              <a:buAutoNum type="arabicPeriod"/>
            </a:pPr>
            <a:r>
              <a:rPr lang="en-US" dirty="0" err="1">
                <a:solidFill>
                  <a:srgbClr val="333333"/>
                </a:solidFill>
                <a:latin typeface="Tamil-Aiswarya"/>
              </a:rPr>
              <a:t>xUtd</a:t>
            </a:r>
            <a:r>
              <a:rPr lang="en-US" dirty="0">
                <a:solidFill>
                  <a:srgbClr val="333333"/>
                </a:solidFill>
                <a:latin typeface="Tamil-Aiswarya"/>
              </a:rPr>
              <a:t>; </a:t>
            </a:r>
            <a:r>
              <a:rPr lang="en-US" dirty="0" err="1">
                <a:solidFill>
                  <a:srgbClr val="333333"/>
                </a:solidFill>
                <a:latin typeface="Tamil-Aiswarya"/>
              </a:rPr>
              <a:t>kw;bwhUth</a:t>
            </a:r>
            <a:r>
              <a:rPr lang="en-US" dirty="0">
                <a:solidFill>
                  <a:srgbClr val="333333"/>
                </a:solidFill>
                <a:latin typeface="Tamil-Aiswarya"/>
              </a:rPr>
              <a:t>] </a:t>
            </a:r>
            <a:r>
              <a:rPr lang="en-US" dirty="0" err="1">
                <a:solidFill>
                  <a:srgbClr val="333333"/>
                </a:solidFill>
                <a:latin typeface="Tamil-Aiswarya"/>
              </a:rPr>
              <a:t>ed;F</a:t>
            </a:r>
            <a:r>
              <a:rPr lang="en-US" dirty="0">
                <a:solidFill>
                  <a:srgbClr val="333333"/>
                </a:solidFill>
                <a:latin typeface="Tamil-Aiswarya"/>
              </a:rPr>
              <a:t> </a:t>
            </a:r>
            <a:r>
              <a:rPr lang="en-US" dirty="0" err="1">
                <a:solidFill>
                  <a:srgbClr val="333333"/>
                </a:solidFill>
                <a:latin typeface="Tamil-Aiswarya"/>
              </a:rPr>
              <a:t>bjhpe;jth</a:t>
            </a:r>
            <a:r>
              <a:rPr lang="en-US" dirty="0">
                <a:solidFill>
                  <a:srgbClr val="333333"/>
                </a:solidFill>
                <a:latin typeface="Tamil-Aiswarya"/>
              </a:rPr>
              <a:t>] </a:t>
            </a:r>
            <a:r>
              <a:rPr lang="en-US" dirty="0" err="1">
                <a:solidFill>
                  <a:srgbClr val="333333"/>
                </a:solidFill>
                <a:latin typeface="Tamil-Aiswarya"/>
              </a:rPr>
              <a:t>nghy</a:t>
            </a:r>
            <a:r>
              <a:rPr lang="en-US" dirty="0">
                <a:solidFill>
                  <a:srgbClr val="333333"/>
                </a:solidFill>
                <a:latin typeface="Tamil-Aiswarya"/>
              </a:rPr>
              <a:t>; ,</a:t>
            </a:r>
            <a:r>
              <a:rPr lang="en-US" dirty="0" err="1">
                <a:solidFill>
                  <a:srgbClr val="333333"/>
                </a:solidFill>
                <a:latin typeface="Tamil-Aiswarya"/>
              </a:rPr>
              <a:t>Ug</a:t>
            </a:r>
            <a:r>
              <a:rPr lang="en-US" dirty="0">
                <a:solidFill>
                  <a:srgbClr val="333333"/>
                </a:solidFill>
                <a:latin typeface="Tamil-Aiswarya"/>
              </a:rPr>
              <a:t>]</a:t>
            </a:r>
            <a:r>
              <a:rPr lang="en-US" dirty="0" err="1">
                <a:solidFill>
                  <a:srgbClr val="333333"/>
                </a:solidFill>
                <a:latin typeface="Tamil-Aiswarya"/>
              </a:rPr>
              <a:t>gjhy</a:t>
            </a:r>
            <a:r>
              <a:rPr lang="en-US" dirty="0">
                <a:solidFill>
                  <a:srgbClr val="333333"/>
                </a:solidFill>
                <a:latin typeface="Tamil-Aiswarya"/>
              </a:rPr>
              <a:t>; </a:t>
            </a:r>
            <a:r>
              <a:rPr lang="en-US" dirty="0" err="1">
                <a:solidFill>
                  <a:srgbClr val="333333"/>
                </a:solidFill>
                <a:latin typeface="Tamil-Aiswarya"/>
              </a:rPr>
              <a:t>jpUk;gp</a:t>
            </a:r>
            <a:r>
              <a:rPr lang="en-US" dirty="0">
                <a:solidFill>
                  <a:srgbClr val="333333"/>
                </a:solidFill>
                <a:latin typeface="Tamil-Aiswarya"/>
              </a:rPr>
              <a:t> </a:t>
            </a:r>
            <a:r>
              <a:rPr lang="en-US" dirty="0" err="1">
                <a:solidFill>
                  <a:srgbClr val="333333"/>
                </a:solidFill>
                <a:latin typeface="Tamil-Aiswarya"/>
              </a:rPr>
              <a:t>ghh</a:t>
            </a:r>
            <a:r>
              <a:rPr lang="en-US" dirty="0">
                <a:solidFill>
                  <a:srgbClr val="333333"/>
                </a:solidFill>
                <a:latin typeface="Tamil-Aiswarya"/>
              </a:rPr>
              <a:t>]</a:t>
            </a:r>
            <a:r>
              <a:rPr lang="en-US" dirty="0" err="1">
                <a:solidFill>
                  <a:srgbClr val="333333"/>
                </a:solidFill>
                <a:latin typeface="Tamil-Aiswarya"/>
              </a:rPr>
              <a:t>f;fpwhd</a:t>
            </a:r>
            <a:r>
              <a:rPr lang="en-US" dirty="0">
                <a:solidFill>
                  <a:srgbClr val="333333"/>
                </a:solidFill>
                <a:latin typeface="Tamil-Aiswarya"/>
              </a:rPr>
              <a:t>;</a:t>
            </a:r>
            <a:r>
              <a:rPr lang="en-US" dirty="0">
                <a:solidFill>
                  <a:srgbClr val="333333"/>
                </a:solidFill>
                <a:latin typeface="Tamil-Aiswarya"/>
                <a:ea typeface="Verdana" panose="020B0604030504040204" pitchFamily="34" charset="0"/>
                <a:cs typeface="Verdana" panose="020B0604030504040204" pitchFamily="34" charset="0"/>
              </a:rPr>
              <a:t>.</a:t>
            </a:r>
            <a:r>
              <a:rPr lang="en-US" dirty="0">
                <a:solidFill>
                  <a:srgbClr val="333333"/>
                </a:solidFill>
                <a:latin typeface="Tamil-Aiswarya"/>
              </a:rPr>
              <a:t> </a:t>
            </a:r>
            <a:endParaRPr lang="en-IN" dirty="0">
              <a:solidFill>
                <a:srgbClr val="333333"/>
              </a:solidFill>
              <a:latin typeface="Tamil-Aiswarya"/>
            </a:endParaRPr>
          </a:p>
          <a:p>
            <a:pPr marL="285750" indent="-285750">
              <a:spcBef>
                <a:spcPts val="1200"/>
              </a:spcBef>
              <a:buClr>
                <a:srgbClr val="333333"/>
              </a:buClr>
              <a:buFont typeface="WingDings"/>
              <a:buAutoNum type="arabicPeriod"/>
            </a:pPr>
            <a:r>
              <a:rPr lang="en-US" dirty="0" err="1">
                <a:solidFill>
                  <a:srgbClr val="333333"/>
                </a:solidFill>
                <a:latin typeface="Tamil-Aiswarya"/>
              </a:rPr>
              <a:t>xUtd</a:t>
            </a:r>
            <a:r>
              <a:rPr lang="en-US" dirty="0">
                <a:solidFill>
                  <a:srgbClr val="333333"/>
                </a:solidFill>
                <a:latin typeface="Tamil-Aiswarya"/>
              </a:rPr>
              <a:t>; </a:t>
            </a:r>
            <a:r>
              <a:rPr lang="en-US" dirty="0" err="1">
                <a:solidFill>
                  <a:srgbClr val="333333"/>
                </a:solidFill>
                <a:latin typeface="Tamil-Aiswarya"/>
              </a:rPr>
              <a:t>kw;bwhUth</a:t>
            </a:r>
            <a:r>
              <a:rPr lang="en-US" dirty="0">
                <a:solidFill>
                  <a:srgbClr val="333333"/>
                </a:solidFill>
                <a:latin typeface="Tamil-Aiswarya"/>
              </a:rPr>
              <a:t>] </a:t>
            </a:r>
            <a:r>
              <a:rPr lang="en-US" dirty="0" err="1">
                <a:solidFill>
                  <a:srgbClr val="333333"/>
                </a:solidFill>
                <a:latin typeface="Tamil-Aiswarya"/>
              </a:rPr>
              <a:t>jd;id</a:t>
            </a:r>
            <a:r>
              <a:rPr lang="en-US" dirty="0">
                <a:solidFill>
                  <a:srgbClr val="333333"/>
                </a:solidFill>
                <a:latin typeface="Tamil-Aiswarya"/>
              </a:rPr>
              <a:t> </a:t>
            </a:r>
            <a:r>
              <a:rPr lang="en-US" dirty="0" err="1">
                <a:solidFill>
                  <a:srgbClr val="333333"/>
                </a:solidFill>
                <a:latin typeface="Tamil-Aiswarya"/>
              </a:rPr>
              <a:t>fLikahf</a:t>
            </a:r>
            <a:r>
              <a:rPr lang="en-US" dirty="0">
                <a:solidFill>
                  <a:srgbClr val="333333"/>
                </a:solidFill>
                <a:latin typeface="Tamil-Aiswarya"/>
              </a:rPr>
              <a:t> </a:t>
            </a:r>
            <a:r>
              <a:rPr lang="en-US" dirty="0" err="1">
                <a:solidFill>
                  <a:srgbClr val="333333"/>
                </a:solidFill>
                <a:latin typeface="Tamil-Aiswarya"/>
              </a:rPr>
              <a:t>tpkh</a:t>
            </a:r>
            <a:r>
              <a:rPr lang="en-US" dirty="0">
                <a:solidFill>
                  <a:srgbClr val="333333"/>
                </a:solidFill>
                <a:latin typeface="Tamil-Aiswarya"/>
              </a:rPr>
              <a:t>]</a:t>
            </a:r>
            <a:r>
              <a:rPr lang="en-US" dirty="0" err="1">
                <a:solidFill>
                  <a:srgbClr val="333333"/>
                </a:solidFill>
                <a:latin typeface="Tamil-Aiswarya"/>
              </a:rPr>
              <a:t>rpj;jjhy</a:t>
            </a:r>
            <a:r>
              <a:rPr lang="en-US" dirty="0">
                <a:solidFill>
                  <a:srgbClr val="333333"/>
                </a:solidFill>
                <a:latin typeface="Tamil-Aiswarya"/>
              </a:rPr>
              <a:t>; </a:t>
            </a:r>
            <a:r>
              <a:rPr lang="en-US" dirty="0" err="1">
                <a:solidFill>
                  <a:srgbClr val="333333"/>
                </a:solidFill>
                <a:latin typeface="Tamil-Aiswarya"/>
              </a:rPr>
              <a:t>jpifg</a:t>
            </a:r>
            <a:r>
              <a:rPr lang="en-US" dirty="0">
                <a:solidFill>
                  <a:srgbClr val="333333"/>
                </a:solidFill>
                <a:latin typeface="Tamil-Aiswarya"/>
              </a:rPr>
              <a:t>]g[</a:t>
            </a:r>
            <a:r>
              <a:rPr lang="en-US" dirty="0" err="1">
                <a:solidFill>
                  <a:srgbClr val="333333"/>
                </a:solidFill>
                <a:latin typeface="Tamil-Aiswarya"/>
              </a:rPr>
              <a:t>ld</a:t>
            </a:r>
            <a:r>
              <a:rPr lang="en-US" dirty="0">
                <a:solidFill>
                  <a:srgbClr val="333333"/>
                </a:solidFill>
                <a:latin typeface="Tamil-Aiswarya"/>
              </a:rPr>
              <a:t>; </a:t>
            </a:r>
            <a:r>
              <a:rPr lang="en-US" dirty="0" err="1">
                <a:solidFill>
                  <a:srgbClr val="333333"/>
                </a:solidFill>
                <a:latin typeface="Tamil-Aiswarya"/>
              </a:rPr>
              <a:t>jpUk;gp</a:t>
            </a:r>
            <a:r>
              <a:rPr lang="en-US" dirty="0">
                <a:solidFill>
                  <a:srgbClr val="333333"/>
                </a:solidFill>
                <a:latin typeface="Tamil-Aiswarya"/>
              </a:rPr>
              <a:t> </a:t>
            </a:r>
            <a:r>
              <a:rPr lang="en-US" dirty="0" err="1">
                <a:solidFill>
                  <a:srgbClr val="333333"/>
                </a:solidFill>
                <a:latin typeface="Tamil-Aiswarya"/>
              </a:rPr>
              <a:t>ghh</a:t>
            </a:r>
            <a:r>
              <a:rPr lang="en-US" dirty="0">
                <a:solidFill>
                  <a:srgbClr val="333333"/>
                </a:solidFill>
                <a:latin typeface="Tamil-Aiswarya"/>
              </a:rPr>
              <a:t>]</a:t>
            </a:r>
            <a:r>
              <a:rPr lang="en-US" dirty="0" err="1">
                <a:solidFill>
                  <a:srgbClr val="333333"/>
                </a:solidFill>
                <a:latin typeface="Tamil-Aiswarya"/>
              </a:rPr>
              <a:t>f;fpwhd</a:t>
            </a:r>
            <a:r>
              <a:rPr lang="en-US" dirty="0">
                <a:solidFill>
                  <a:srgbClr val="333333"/>
                </a:solidFill>
                <a:latin typeface="Tamil-Aiswarya"/>
              </a:rPr>
              <a:t>;</a:t>
            </a:r>
            <a:r>
              <a:rPr lang="en-US" dirty="0">
                <a:solidFill>
                  <a:srgbClr val="333333"/>
                </a:solidFill>
                <a:latin typeface="Tamil-Aiswarya"/>
                <a:ea typeface="Verdana" panose="020B0604030504040204" pitchFamily="34" charset="0"/>
                <a:cs typeface="Verdana" panose="020B0604030504040204" pitchFamily="34" charset="0"/>
              </a:rPr>
              <a:t>.</a:t>
            </a:r>
            <a:endParaRPr lang="en-IN" dirty="0">
              <a:solidFill>
                <a:srgbClr val="333333"/>
              </a:solidFill>
              <a:latin typeface="Tamil-Aiswarya"/>
            </a:endParaRPr>
          </a:p>
        </p:txBody>
      </p:sp>
      <p:pic>
        <p:nvPicPr>
          <p:cNvPr id="8"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6623"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4"/>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0" name="Shape Penutup"/>
          <p:cNvSpPr/>
          <p:nvPr/>
        </p:nvSpPr>
        <p:spPr bwMode="gray">
          <a:xfrm>
            <a:off x="4624431" y="4319015"/>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624431" y="2100071"/>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44564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62443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Title 4"/>
          <p:cNvSpPr>
            <a:spLocks noGrp="1"/>
          </p:cNvSpPr>
          <p:nvPr>
            <p:ph type="title"/>
          </p:nvPr>
        </p:nvSpPr>
        <p:spPr/>
        <p:txBody>
          <a:bodyPr/>
          <a:lstStyle/>
          <a:p>
            <a:r>
              <a:rPr lang="en-US" sz="3600" dirty="0" err="1">
                <a:solidFill>
                  <a:srgbClr val="004992"/>
                </a:solidFill>
              </a:rPr>
              <a:t>xt;bthU</a:t>
            </a:r>
            <a:r>
              <a:rPr lang="en-US" sz="3600" dirty="0">
                <a:solidFill>
                  <a:srgbClr val="004992"/>
                </a:solidFill>
              </a:rPr>
              <a:t> </a:t>
            </a:r>
            <a:r>
              <a:rPr lang="en-US" sz="3600" dirty="0" err="1">
                <a:solidFill>
                  <a:srgbClr val="004992"/>
                </a:solidFill>
              </a:rPr>
              <a:t>tha;g</a:t>
            </a:r>
            <a:r>
              <a:rPr lang="en-US" sz="3600" dirty="0">
                <a:solidFill>
                  <a:srgbClr val="004992"/>
                </a:solidFill>
              </a:rPr>
              <a:t>]</a:t>
            </a:r>
            <a:r>
              <a:rPr lang="en-US" sz="3600" dirty="0" err="1">
                <a:solidFill>
                  <a:srgbClr val="004992"/>
                </a:solidFill>
              </a:rPr>
              <a:t>gpYk</a:t>
            </a:r>
            <a:r>
              <a:rPr lang="en-US" sz="3600" dirty="0">
                <a:solidFill>
                  <a:srgbClr val="004992"/>
                </a:solidFill>
              </a:rPr>
              <a:t>] </a:t>
            </a:r>
            <a:r>
              <a:rPr lang="en-US" sz="3600" dirty="0" err="1">
                <a:solidFill>
                  <a:srgbClr val="004992"/>
                </a:solidFill>
              </a:rPr>
              <a:t>vt</a:t>
            </a:r>
            <a:r>
              <a:rPr lang="en-US" sz="3600" dirty="0">
                <a:solidFill>
                  <a:srgbClr val="004992"/>
                </a:solidFill>
              </a:rPr>
              <a:t>]</a:t>
            </a:r>
            <a:r>
              <a:rPr lang="en-US" sz="3600" dirty="0" err="1">
                <a:solidFill>
                  <a:srgbClr val="004992"/>
                </a:solidFill>
              </a:rPr>
              <a:t>tst</a:t>
            </a:r>
            <a:r>
              <a:rPr lang="en-US" sz="3600" dirty="0">
                <a:solidFill>
                  <a:srgbClr val="004992"/>
                </a:solidFill>
              </a:rPr>
              <a:t>[ </a:t>
            </a:r>
            <a:r>
              <a:rPr lang="en-US" sz="3600" dirty="0" err="1">
                <a:solidFill>
                  <a:srgbClr val="004992"/>
                </a:solidFill>
              </a:rPr>
              <a:t>cz;ik</a:t>
            </a:r>
            <a:r>
              <a:rPr lang="en-US" sz="3600" dirty="0">
                <a:solidFill>
                  <a:srgbClr val="004992"/>
                </a:solidFill>
              </a:rPr>
              <a:t> ,</a:t>
            </a:r>
            <a:r>
              <a:rPr lang="en-US" sz="3600" dirty="0" err="1">
                <a:solidFill>
                  <a:srgbClr val="004992"/>
                </a:solidFill>
              </a:rPr>
              <a:t>Uf</a:t>
            </a:r>
            <a:r>
              <a:rPr lang="en-US" sz="3600" dirty="0">
                <a:solidFill>
                  <a:srgbClr val="004992"/>
                </a:solidFill>
              </a:rPr>
              <a:t>]</a:t>
            </a:r>
            <a:r>
              <a:rPr lang="en-US" sz="3600" dirty="0" err="1">
                <a:solidFill>
                  <a:srgbClr val="004992"/>
                </a:solidFill>
              </a:rPr>
              <a:t>Fk</a:t>
            </a:r>
            <a:r>
              <a:rPr lang="en-US" sz="3600" dirty="0">
                <a:solidFill>
                  <a:srgbClr val="004992"/>
                </a:solidFill>
              </a:rPr>
              <a:t>]&gt;</a:t>
            </a:r>
          </a:p>
        </p:txBody>
      </p:sp>
      <p:sp>
        <p:nvSpPr>
          <p:cNvPr id="16" name="Footer Placeholder 15"/>
          <p:cNvSpPr>
            <a:spLocks noGrp="1"/>
          </p:cNvSpPr>
          <p:nvPr>
            <p:ph type="ftr" sz="quarter" idx="11"/>
          </p:nvPr>
        </p:nvSpPr>
        <p:spPr/>
        <p:txBody>
          <a:bodyPr/>
          <a:lstStyle/>
          <a:p>
            <a:r>
              <a:rPr lang="de-DE"/>
              <a:t>kl]lhfhf]dpot] gapw]r]rp 3 – khWk; ek;gpf;iffs</a:t>
            </a:r>
            <a:endParaRPr lang="de-DE" dirty="0"/>
          </a:p>
        </p:txBody>
      </p:sp>
      <p:sp>
        <p:nvSpPr>
          <p:cNvPr id="17" name="Slide Number Placeholder 16"/>
          <p:cNvSpPr>
            <a:spLocks noGrp="1"/>
          </p:cNvSpPr>
          <p:nvPr>
            <p:ph type="sldNum" sz="quarter" idx="12"/>
          </p:nvPr>
        </p:nvSpPr>
        <p:spPr/>
        <p:txBody>
          <a:bodyPr/>
          <a:lstStyle/>
          <a:p>
            <a:fld id="{9B00EF49-7894-4F53-A8DD-F7DB3BFC5032}" type="slidenum">
              <a:rPr lang="de-DE" smtClean="0"/>
              <a:pPr/>
              <a:t>46</a:t>
            </a:fld>
            <a:endParaRPr lang="de-DE"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4"/>
          <p:cNvSpPr txBox="1"/>
          <p:nvPr/>
        </p:nvSpPr>
        <p:spPr>
          <a:xfrm>
            <a:off x="411480" y="4937760"/>
            <a:ext cx="11338560" cy="1644904"/>
          </a:xfrm>
          <a:prstGeom prst="rect">
            <a:avLst/>
          </a:prstGeom>
          <a:noFill/>
        </p:spPr>
        <p:txBody>
          <a:bodyPr vert="horz" wrap="square" lIns="0" tIns="0" rIns="0" bIns="0" rtlCol="0">
            <a:noAutofit/>
          </a:bodyPr>
          <a:lstStyle/>
          <a:p>
            <a:pPr marL="285750" indent="-285750">
              <a:spcBef>
                <a:spcPts val="1200"/>
              </a:spcBef>
              <a:buClr>
                <a:srgbClr val="333333"/>
              </a:buClr>
              <a:buFont typeface="WingDings"/>
              <a:buAutoNum type="arabicPeriod"/>
            </a:pPr>
            <a:r>
              <a:rPr lang="en-US" dirty="0">
                <a:latin typeface="Tamil-Aiswarya"/>
              </a:rPr>
              <a:t>,</a:t>
            </a:r>
            <a:r>
              <a:rPr lang="en-US" dirty="0" err="1">
                <a:latin typeface="Tamil-Aiswarya"/>
              </a:rPr>
              <a:t>uz;L</a:t>
            </a:r>
            <a:r>
              <a:rPr lang="en-US" dirty="0">
                <a:latin typeface="Tamil-Aiswarya"/>
              </a:rPr>
              <a:t> </a:t>
            </a:r>
            <a:r>
              <a:rPr lang="en-US" dirty="0" err="1">
                <a:latin typeface="Tamil-Aiswarya"/>
              </a:rPr>
              <a:t>Mz;fs</a:t>
            </a:r>
            <a:r>
              <a:rPr lang="en-US" dirty="0">
                <a:latin typeface="Tamil-Aiswarya"/>
              </a:rPr>
              <a:t>; </a:t>
            </a:r>
            <a:r>
              <a:rPr lang="en-US" dirty="0" err="1">
                <a:latin typeface="Tamil-Aiswarya"/>
              </a:rPr>
              <a:t>vz;z</a:t>
            </a:r>
            <a:r>
              <a:rPr lang="en-US" dirty="0">
                <a:latin typeface="Tamil-Aiswarya"/>
              </a:rPr>
              <a:t>';</a:t>
            </a:r>
            <a:r>
              <a:rPr lang="en-US" dirty="0" err="1">
                <a:latin typeface="Tamil-Aiswarya"/>
              </a:rPr>
              <a:t>fshy</a:t>
            </a:r>
            <a:r>
              <a:rPr lang="en-US" dirty="0">
                <a:latin typeface="Tamil-Aiswarya"/>
              </a:rPr>
              <a:t>; </a:t>
            </a:r>
            <a:r>
              <a:rPr lang="en-US" dirty="0" err="1">
                <a:latin typeface="Tamil-Aiswarya"/>
              </a:rPr>
              <a:t>ngrpf</a:t>
            </a:r>
            <a:r>
              <a:rPr lang="en-US" dirty="0">
                <a:latin typeface="Tamil-Aiswarya"/>
              </a:rPr>
              <a:t>;; </a:t>
            </a:r>
            <a:r>
              <a:rPr lang="en-US" dirty="0" err="1">
                <a:latin typeface="Tamil-Aiswarya"/>
              </a:rPr>
              <a:t>bfhs;fpwhh</a:t>
            </a:r>
            <a:r>
              <a:rPr lang="en-US" dirty="0">
                <a:latin typeface="Tamil-Aiswarya"/>
              </a:rPr>
              <a:t>]fs;</a:t>
            </a:r>
            <a:r>
              <a:rPr lang="en-US" dirty="0">
                <a:latin typeface="Tamil-Aiswarya"/>
                <a:ea typeface="Verdana" panose="020B0604030504040204" pitchFamily="34" charset="0"/>
                <a:cs typeface="Verdana" panose="020B0604030504040204" pitchFamily="34" charset="0"/>
              </a:rPr>
              <a:t>.</a:t>
            </a:r>
            <a:r>
              <a:rPr lang="en-US" dirty="0">
                <a:latin typeface="Tamil-Aiswarya"/>
              </a:rPr>
              <a:t> </a:t>
            </a:r>
            <a:endParaRPr lang="en-IN" dirty="0">
              <a:latin typeface="Tamil-Aiswarya"/>
            </a:endParaRPr>
          </a:p>
          <a:p>
            <a:pPr marL="285750" indent="-285750">
              <a:spcBef>
                <a:spcPts val="1200"/>
              </a:spcBef>
              <a:buClr>
                <a:srgbClr val="333333"/>
              </a:buClr>
              <a:buFont typeface="WingDings"/>
              <a:buAutoNum type="arabicPeriod"/>
            </a:pPr>
            <a:r>
              <a:rPr lang="en-US" dirty="0" err="1">
                <a:latin typeface="Tamil-Aiswarya"/>
              </a:rPr>
              <a:t>xUtd</a:t>
            </a:r>
            <a:r>
              <a:rPr lang="en-US" dirty="0">
                <a:latin typeface="Tamil-Aiswarya"/>
              </a:rPr>
              <a:t>; </a:t>
            </a:r>
            <a:r>
              <a:rPr lang="en-US" dirty="0" err="1">
                <a:latin typeface="Tamil-Aiswarya"/>
              </a:rPr>
              <a:t>kw;bwhUth</a:t>
            </a:r>
            <a:r>
              <a:rPr lang="en-US" dirty="0">
                <a:latin typeface="Tamil-Aiswarya"/>
              </a:rPr>
              <a:t>] </a:t>
            </a:r>
            <a:r>
              <a:rPr lang="en-US" dirty="0" err="1">
                <a:latin typeface="Tamil-Aiswarya"/>
              </a:rPr>
              <a:t>fjit</a:t>
            </a:r>
            <a:r>
              <a:rPr lang="en-US" dirty="0">
                <a:latin typeface="Tamil-Aiswarya"/>
              </a:rPr>
              <a:t> </a:t>
            </a:r>
            <a:r>
              <a:rPr lang="en-US" dirty="0" err="1">
                <a:latin typeface="Tamil-Aiswarya"/>
              </a:rPr>
              <a:t>jpwg</a:t>
            </a:r>
            <a:r>
              <a:rPr lang="en-US" dirty="0">
                <a:latin typeface="Tamil-Aiswarya"/>
              </a:rPr>
              <a:t>]</a:t>
            </a:r>
            <a:r>
              <a:rPr lang="en-US" dirty="0" err="1">
                <a:latin typeface="Tamil-Aiswarya"/>
              </a:rPr>
              <a:t>gJ</a:t>
            </a:r>
            <a:r>
              <a:rPr lang="en-US" dirty="0">
                <a:latin typeface="Tamil-Aiswarya"/>
              </a:rPr>
              <a:t> </a:t>
            </a:r>
            <a:r>
              <a:rPr lang="en-US" dirty="0" err="1">
                <a:latin typeface="Tamil-Aiswarya"/>
              </a:rPr>
              <a:t>ghh</a:t>
            </a:r>
            <a:r>
              <a:rPr lang="en-US" dirty="0">
                <a:latin typeface="Tamil-Aiswarya"/>
              </a:rPr>
              <a:t>]</a:t>
            </a:r>
            <a:r>
              <a:rPr lang="en-US" dirty="0" err="1">
                <a:latin typeface="Tamil-Aiswarya"/>
              </a:rPr>
              <a:t>j;J</a:t>
            </a:r>
            <a:r>
              <a:rPr lang="en-US" dirty="0">
                <a:latin typeface="Tamil-Aiswarya"/>
              </a:rPr>
              <a:t> </a:t>
            </a:r>
            <a:r>
              <a:rPr lang="en-US" dirty="0" err="1">
                <a:latin typeface="Tamil-Aiswarya"/>
              </a:rPr>
              <a:t>Mr</a:t>
            </a:r>
            <a:r>
              <a:rPr lang="en-US" dirty="0">
                <a:latin typeface="Tamil-Aiswarya"/>
              </a:rPr>
              <a:t>]</a:t>
            </a:r>
            <a:r>
              <a:rPr lang="en-US" dirty="0" err="1">
                <a:latin typeface="Tamil-Aiswarya"/>
              </a:rPr>
              <a:t>rhpag</a:t>
            </a:r>
            <a:r>
              <a:rPr lang="en-US" dirty="0">
                <a:latin typeface="Tamil-Aiswarya"/>
              </a:rPr>
              <a:t>]</a:t>
            </a:r>
            <a:r>
              <a:rPr lang="en-US" dirty="0" err="1">
                <a:latin typeface="Tamil-Aiswarya"/>
              </a:rPr>
              <a:t>gLfpwhd</a:t>
            </a:r>
            <a:r>
              <a:rPr lang="en-US" dirty="0">
                <a:latin typeface="Tamil-Aiswarya"/>
              </a:rPr>
              <a:t>;</a:t>
            </a:r>
            <a:r>
              <a:rPr lang="en-US" dirty="0">
                <a:latin typeface="Tamil-Aiswarya"/>
                <a:ea typeface="Verdana" panose="020B0604030504040204" pitchFamily="34" charset="0"/>
                <a:cs typeface="Verdana" panose="020B0604030504040204" pitchFamily="34" charset="0"/>
              </a:rPr>
              <a:t>.</a:t>
            </a:r>
            <a:r>
              <a:rPr lang="en-US" dirty="0">
                <a:latin typeface="Tamil-Aiswarya"/>
              </a:rPr>
              <a:t> </a:t>
            </a:r>
            <a:endParaRPr lang="en-IN" dirty="0">
              <a:latin typeface="Tamil-Aiswarya"/>
            </a:endParaRPr>
          </a:p>
          <a:p>
            <a:pPr marL="285750" indent="-285750">
              <a:spcBef>
                <a:spcPts val="1200"/>
              </a:spcBef>
              <a:buClr>
                <a:srgbClr val="333333"/>
              </a:buClr>
              <a:buFont typeface="WingDings"/>
              <a:buAutoNum type="arabicPeriod"/>
            </a:pPr>
            <a:r>
              <a:rPr lang="en-US" dirty="0" err="1">
                <a:latin typeface="Tamil-Aiswarya"/>
              </a:rPr>
              <a:t>xUtd</a:t>
            </a:r>
            <a:r>
              <a:rPr lang="en-US" dirty="0">
                <a:latin typeface="Tamil-Aiswarya"/>
              </a:rPr>
              <a:t>; </a:t>
            </a:r>
            <a:r>
              <a:rPr lang="en-US" dirty="0" err="1">
                <a:latin typeface="Tamil-Aiswarya"/>
              </a:rPr>
              <a:t>kw;bwhUth</a:t>
            </a:r>
            <a:r>
              <a:rPr lang="en-US" dirty="0">
                <a:latin typeface="Tamil-Aiswarya"/>
              </a:rPr>
              <a:t>] </a:t>
            </a:r>
            <a:r>
              <a:rPr lang="en-US" dirty="0" err="1">
                <a:latin typeface="Tamil-Aiswarya"/>
              </a:rPr>
              <a:t>ed;F</a:t>
            </a:r>
            <a:r>
              <a:rPr lang="en-US" dirty="0">
                <a:latin typeface="Tamil-Aiswarya"/>
              </a:rPr>
              <a:t> </a:t>
            </a:r>
            <a:r>
              <a:rPr lang="en-US" dirty="0" err="1">
                <a:latin typeface="Tamil-Aiswarya"/>
              </a:rPr>
              <a:t>bjhpe;jth</a:t>
            </a:r>
            <a:r>
              <a:rPr lang="en-US" dirty="0">
                <a:latin typeface="Tamil-Aiswarya"/>
              </a:rPr>
              <a:t>] </a:t>
            </a:r>
            <a:r>
              <a:rPr lang="en-US" dirty="0" err="1">
                <a:latin typeface="Tamil-Aiswarya"/>
              </a:rPr>
              <a:t>nghy</a:t>
            </a:r>
            <a:r>
              <a:rPr lang="en-US" dirty="0">
                <a:latin typeface="Tamil-Aiswarya"/>
              </a:rPr>
              <a:t>; ,</a:t>
            </a:r>
            <a:r>
              <a:rPr lang="en-US" dirty="0" err="1">
                <a:latin typeface="Tamil-Aiswarya"/>
              </a:rPr>
              <a:t>Ug</a:t>
            </a:r>
            <a:r>
              <a:rPr lang="en-US" dirty="0">
                <a:latin typeface="Tamil-Aiswarya"/>
              </a:rPr>
              <a:t>]</a:t>
            </a:r>
            <a:r>
              <a:rPr lang="en-US" dirty="0" err="1">
                <a:latin typeface="Tamil-Aiswarya"/>
              </a:rPr>
              <a:t>gjhy</a:t>
            </a:r>
            <a:r>
              <a:rPr lang="en-US" dirty="0">
                <a:latin typeface="Tamil-Aiswarya"/>
              </a:rPr>
              <a:t>; </a:t>
            </a:r>
            <a:r>
              <a:rPr lang="en-US" dirty="0" err="1">
                <a:latin typeface="Tamil-Aiswarya"/>
              </a:rPr>
              <a:t>jpUk;gp</a:t>
            </a:r>
            <a:r>
              <a:rPr lang="en-US" dirty="0">
                <a:latin typeface="Tamil-Aiswarya"/>
              </a:rPr>
              <a:t> </a:t>
            </a:r>
            <a:r>
              <a:rPr lang="en-US" dirty="0" err="1">
                <a:latin typeface="Tamil-Aiswarya"/>
              </a:rPr>
              <a:t>ghh</a:t>
            </a:r>
            <a:r>
              <a:rPr lang="en-US" dirty="0">
                <a:latin typeface="Tamil-Aiswarya"/>
              </a:rPr>
              <a:t>]</a:t>
            </a:r>
            <a:r>
              <a:rPr lang="en-US" dirty="0" err="1">
                <a:latin typeface="Tamil-Aiswarya"/>
              </a:rPr>
              <a:t>f;fpwhd</a:t>
            </a:r>
            <a:r>
              <a:rPr lang="en-US" dirty="0">
                <a:latin typeface="Tamil-Aiswarya"/>
              </a:rPr>
              <a:t>;</a:t>
            </a:r>
            <a:r>
              <a:rPr lang="en-US" dirty="0">
                <a:latin typeface="Tamil-Aiswarya"/>
                <a:ea typeface="Verdana" panose="020B0604030504040204" pitchFamily="34" charset="0"/>
                <a:cs typeface="Verdana" panose="020B0604030504040204" pitchFamily="34" charset="0"/>
              </a:rPr>
              <a:t>.</a:t>
            </a:r>
            <a:r>
              <a:rPr lang="en-US" dirty="0">
                <a:latin typeface="Tamil-Aiswarya"/>
              </a:rPr>
              <a:t> </a:t>
            </a:r>
            <a:endParaRPr lang="en-IN" dirty="0">
              <a:latin typeface="Tamil-Aiswarya"/>
            </a:endParaRPr>
          </a:p>
          <a:p>
            <a:pPr marL="285750" indent="-285750">
              <a:spcBef>
                <a:spcPts val="1200"/>
              </a:spcBef>
              <a:buClr>
                <a:srgbClr val="333333"/>
              </a:buClr>
              <a:buFont typeface="WingDings"/>
              <a:buAutoNum type="arabicPeriod"/>
            </a:pPr>
            <a:r>
              <a:rPr lang="en-US" dirty="0" err="1">
                <a:latin typeface="Tamil-Aiswarya"/>
              </a:rPr>
              <a:t>xUtd</a:t>
            </a:r>
            <a:r>
              <a:rPr lang="en-US" dirty="0">
                <a:latin typeface="Tamil-Aiswarya"/>
              </a:rPr>
              <a:t>; </a:t>
            </a:r>
            <a:r>
              <a:rPr lang="en-US" dirty="0" err="1">
                <a:latin typeface="Tamil-Aiswarya"/>
              </a:rPr>
              <a:t>kw;bwhUth</a:t>
            </a:r>
            <a:r>
              <a:rPr lang="en-US" dirty="0">
                <a:latin typeface="Tamil-Aiswarya"/>
              </a:rPr>
              <a:t>] </a:t>
            </a:r>
            <a:r>
              <a:rPr lang="en-US" dirty="0" err="1">
                <a:latin typeface="Tamil-Aiswarya"/>
              </a:rPr>
              <a:t>jd;id</a:t>
            </a:r>
            <a:r>
              <a:rPr lang="en-US" dirty="0">
                <a:latin typeface="Tamil-Aiswarya"/>
              </a:rPr>
              <a:t> </a:t>
            </a:r>
            <a:r>
              <a:rPr lang="en-US" dirty="0" err="1">
                <a:latin typeface="Tamil-Aiswarya"/>
              </a:rPr>
              <a:t>fLikahf</a:t>
            </a:r>
            <a:r>
              <a:rPr lang="en-US" dirty="0">
                <a:latin typeface="Tamil-Aiswarya"/>
              </a:rPr>
              <a:t> </a:t>
            </a:r>
            <a:r>
              <a:rPr lang="en-US" dirty="0" err="1">
                <a:latin typeface="Tamil-Aiswarya"/>
              </a:rPr>
              <a:t>tpkh</a:t>
            </a:r>
            <a:r>
              <a:rPr lang="en-US" dirty="0">
                <a:latin typeface="Tamil-Aiswarya"/>
              </a:rPr>
              <a:t>]</a:t>
            </a:r>
            <a:r>
              <a:rPr lang="en-US" dirty="0" err="1">
                <a:latin typeface="Tamil-Aiswarya"/>
              </a:rPr>
              <a:t>rpj;jjhy</a:t>
            </a:r>
            <a:r>
              <a:rPr lang="en-US" dirty="0">
                <a:latin typeface="Tamil-Aiswarya"/>
              </a:rPr>
              <a:t>; </a:t>
            </a:r>
            <a:r>
              <a:rPr lang="en-US" dirty="0" err="1">
                <a:latin typeface="Tamil-Aiswarya"/>
              </a:rPr>
              <a:t>jpifg</a:t>
            </a:r>
            <a:r>
              <a:rPr lang="en-US" dirty="0">
                <a:latin typeface="Tamil-Aiswarya"/>
              </a:rPr>
              <a:t>]g[</a:t>
            </a:r>
            <a:r>
              <a:rPr lang="en-US" dirty="0" err="1">
                <a:latin typeface="Tamil-Aiswarya"/>
              </a:rPr>
              <a:t>ld</a:t>
            </a:r>
            <a:r>
              <a:rPr lang="en-US" dirty="0">
                <a:latin typeface="Tamil-Aiswarya"/>
              </a:rPr>
              <a:t>; </a:t>
            </a:r>
            <a:r>
              <a:rPr lang="en-US" dirty="0" err="1">
                <a:latin typeface="Tamil-Aiswarya"/>
              </a:rPr>
              <a:t>jpUk;gp</a:t>
            </a:r>
            <a:r>
              <a:rPr lang="en-US" dirty="0">
                <a:latin typeface="Tamil-Aiswarya"/>
              </a:rPr>
              <a:t> </a:t>
            </a:r>
            <a:r>
              <a:rPr lang="en-US" dirty="0" err="1">
                <a:latin typeface="Tamil-Aiswarya"/>
              </a:rPr>
              <a:t>ghh</a:t>
            </a:r>
            <a:r>
              <a:rPr lang="en-US" dirty="0">
                <a:latin typeface="Tamil-Aiswarya"/>
              </a:rPr>
              <a:t>]</a:t>
            </a:r>
            <a:r>
              <a:rPr lang="en-US" dirty="0" err="1">
                <a:latin typeface="Tamil-Aiswarya"/>
              </a:rPr>
              <a:t>f;fpwhd</a:t>
            </a:r>
            <a:r>
              <a:rPr lang="en-US" dirty="0">
                <a:latin typeface="Tamil-Aiswarya"/>
              </a:rPr>
              <a:t>;</a:t>
            </a:r>
            <a:r>
              <a:rPr lang="en-US" dirty="0">
                <a:latin typeface="Tamil-Aiswarya"/>
                <a:ea typeface="Verdana" panose="020B0604030504040204" pitchFamily="34" charset="0"/>
                <a:cs typeface="Verdana" panose="020B0604030504040204" pitchFamily="34" charset="0"/>
              </a:rPr>
              <a:t>.</a:t>
            </a:r>
            <a:endParaRPr lang="en-IN" dirty="0">
              <a:latin typeface="Tamil-Aiswarya"/>
            </a:endParaRPr>
          </a:p>
        </p:txBody>
      </p:sp>
      <p:pic>
        <p:nvPicPr>
          <p:cNvPr id="11"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7991"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9"/>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4" name="Caption_18"/>
          <p:cNvSpPr txBox="1">
            <a:spLocks noChangeArrowheads="1"/>
          </p:cNvSpPr>
          <p:nvPr/>
        </p:nvSpPr>
        <p:spPr bwMode="auto">
          <a:xfrm>
            <a:off x="9123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5" name="Shape Penutup"/>
          <p:cNvSpPr/>
          <p:nvPr/>
        </p:nvSpPr>
        <p:spPr bwMode="gray">
          <a:xfrm>
            <a:off x="6525768" y="4319015"/>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25768" y="2100071"/>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934698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375799"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2375799"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237579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Title 4"/>
          <p:cNvSpPr>
            <a:spLocks noGrp="1"/>
          </p:cNvSpPr>
          <p:nvPr>
            <p:ph type="title"/>
          </p:nvPr>
        </p:nvSpPr>
        <p:spPr/>
        <p:txBody>
          <a:bodyPr/>
          <a:lstStyle/>
          <a:p>
            <a:r>
              <a:rPr lang="en-US" sz="3600">
                <a:solidFill>
                  <a:srgbClr val="004992"/>
                </a:solidFill>
              </a:rPr>
              <a:t>,e;j g[jpa glj;jhy; c';fs; fzpg]g[ khwptpl]ljh&gt;</a:t>
            </a:r>
          </a:p>
        </p:txBody>
      </p:sp>
      <p:sp>
        <p:nvSpPr>
          <p:cNvPr id="24" name="Footer Placeholder 23"/>
          <p:cNvSpPr>
            <a:spLocks noGrp="1"/>
          </p:cNvSpPr>
          <p:nvPr>
            <p:ph type="ftr" sz="quarter" idx="11"/>
          </p:nvPr>
        </p:nvSpPr>
        <p:spPr/>
        <p:txBody>
          <a:bodyPr/>
          <a:lstStyle/>
          <a:p>
            <a:r>
              <a:rPr lang="de-DE"/>
              <a:t>kl]lhfhf]dpot] gapw]r]rp 3 – khWk; ek;gpf;iffs</a:t>
            </a:r>
            <a:endParaRPr lang="de-DE" dirty="0"/>
          </a:p>
        </p:txBody>
      </p:sp>
      <p:sp>
        <p:nvSpPr>
          <p:cNvPr id="25" name="Slide Number Placeholder 24"/>
          <p:cNvSpPr>
            <a:spLocks noGrp="1"/>
          </p:cNvSpPr>
          <p:nvPr>
            <p:ph type="sldNum" sz="quarter" idx="12"/>
          </p:nvPr>
        </p:nvSpPr>
        <p:spPr/>
        <p:txBody>
          <a:bodyPr/>
          <a:lstStyle/>
          <a:p>
            <a:fld id="{9B00EF49-7894-4F53-A8DD-F7DB3BFC5032}" type="slidenum">
              <a:rPr lang="de-DE" smtClean="0"/>
              <a:pPr/>
              <a:t>47</a:t>
            </a:fld>
            <a:endParaRPr lang="de-DE"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4"/>
          <p:cNvSpPr txBox="1"/>
          <p:nvPr/>
        </p:nvSpPr>
        <p:spPr>
          <a:xfrm>
            <a:off x="411480" y="4937760"/>
            <a:ext cx="11338560" cy="1644904"/>
          </a:xfrm>
          <a:prstGeom prst="rect">
            <a:avLst/>
          </a:prstGeom>
          <a:noFill/>
        </p:spPr>
        <p:txBody>
          <a:bodyPr vert="horz" wrap="square" lIns="0" tIns="0" rIns="0" bIns="0" rtlCol="0">
            <a:noAutofit/>
          </a:bodyPr>
          <a:lstStyle/>
          <a:p>
            <a:pPr marL="285750" indent="-285750">
              <a:spcBef>
                <a:spcPts val="1200"/>
              </a:spcBef>
              <a:buClr>
                <a:srgbClr val="333333"/>
              </a:buClr>
              <a:buFont typeface="WingDings"/>
              <a:buAutoNum type="arabicPeriod"/>
            </a:pPr>
            <a:r>
              <a:rPr lang="en-US" dirty="0">
                <a:latin typeface="Tamil-Aiswarya"/>
              </a:rPr>
              <a:t>,</a:t>
            </a:r>
            <a:r>
              <a:rPr lang="en-US" dirty="0" err="1">
                <a:latin typeface="Tamil-Aiswarya"/>
              </a:rPr>
              <a:t>uz;L</a:t>
            </a:r>
            <a:r>
              <a:rPr lang="en-US" dirty="0">
                <a:latin typeface="Tamil-Aiswarya"/>
              </a:rPr>
              <a:t> </a:t>
            </a:r>
            <a:r>
              <a:rPr lang="en-US" dirty="0" err="1">
                <a:latin typeface="Tamil-Aiswarya"/>
              </a:rPr>
              <a:t>Mz;fs</a:t>
            </a:r>
            <a:r>
              <a:rPr lang="en-US" dirty="0">
                <a:latin typeface="Tamil-Aiswarya"/>
              </a:rPr>
              <a:t>; </a:t>
            </a:r>
            <a:r>
              <a:rPr lang="en-US" dirty="0" err="1">
                <a:latin typeface="Tamil-Aiswarya"/>
              </a:rPr>
              <a:t>vz;z</a:t>
            </a:r>
            <a:r>
              <a:rPr lang="en-US" dirty="0">
                <a:latin typeface="Tamil-Aiswarya"/>
              </a:rPr>
              <a:t>';</a:t>
            </a:r>
            <a:r>
              <a:rPr lang="en-US" dirty="0" err="1">
                <a:latin typeface="Tamil-Aiswarya"/>
              </a:rPr>
              <a:t>fshy</a:t>
            </a:r>
            <a:r>
              <a:rPr lang="en-US" dirty="0">
                <a:latin typeface="Tamil-Aiswarya"/>
              </a:rPr>
              <a:t>; </a:t>
            </a:r>
            <a:r>
              <a:rPr lang="en-US" dirty="0" err="1">
                <a:latin typeface="Tamil-Aiswarya"/>
              </a:rPr>
              <a:t>ngrpf</a:t>
            </a:r>
            <a:r>
              <a:rPr lang="en-US" dirty="0">
                <a:latin typeface="Tamil-Aiswarya"/>
              </a:rPr>
              <a:t>;; </a:t>
            </a:r>
            <a:r>
              <a:rPr lang="en-US" dirty="0" err="1">
                <a:latin typeface="Tamil-Aiswarya"/>
              </a:rPr>
              <a:t>bfhs;fpwhh</a:t>
            </a:r>
            <a:r>
              <a:rPr lang="en-US" dirty="0">
                <a:latin typeface="Tamil-Aiswarya"/>
              </a:rPr>
              <a:t>]fs;</a:t>
            </a:r>
            <a:r>
              <a:rPr lang="en-US" dirty="0">
                <a:latin typeface="Tamil-Aiswarya"/>
                <a:ea typeface="Verdana" panose="020B0604030504040204" pitchFamily="34" charset="0"/>
                <a:cs typeface="Verdana" panose="020B0604030504040204" pitchFamily="34" charset="0"/>
              </a:rPr>
              <a:t>.</a:t>
            </a:r>
            <a:r>
              <a:rPr lang="en-US" dirty="0">
                <a:latin typeface="Tamil-Aiswarya"/>
              </a:rPr>
              <a:t> </a:t>
            </a:r>
            <a:endParaRPr lang="en-IN" dirty="0">
              <a:latin typeface="Tamil-Aiswarya"/>
            </a:endParaRPr>
          </a:p>
          <a:p>
            <a:pPr marL="285750" indent="-285750">
              <a:spcBef>
                <a:spcPts val="1200"/>
              </a:spcBef>
              <a:buClr>
                <a:srgbClr val="333333"/>
              </a:buClr>
              <a:buFont typeface="WingDings"/>
              <a:buAutoNum type="arabicPeriod"/>
            </a:pPr>
            <a:r>
              <a:rPr lang="en-US" dirty="0" err="1">
                <a:latin typeface="Tamil-Aiswarya"/>
              </a:rPr>
              <a:t>xUtd</a:t>
            </a:r>
            <a:r>
              <a:rPr lang="en-US" dirty="0">
                <a:latin typeface="Tamil-Aiswarya"/>
              </a:rPr>
              <a:t>; </a:t>
            </a:r>
            <a:r>
              <a:rPr lang="en-US" dirty="0" err="1">
                <a:latin typeface="Tamil-Aiswarya"/>
              </a:rPr>
              <a:t>kw;bwhUth</a:t>
            </a:r>
            <a:r>
              <a:rPr lang="en-US" dirty="0">
                <a:latin typeface="Tamil-Aiswarya"/>
              </a:rPr>
              <a:t>] </a:t>
            </a:r>
            <a:r>
              <a:rPr lang="en-US" dirty="0" err="1">
                <a:latin typeface="Tamil-Aiswarya"/>
              </a:rPr>
              <a:t>fjit</a:t>
            </a:r>
            <a:r>
              <a:rPr lang="en-US" dirty="0">
                <a:latin typeface="Tamil-Aiswarya"/>
              </a:rPr>
              <a:t> </a:t>
            </a:r>
            <a:r>
              <a:rPr lang="en-US" dirty="0" err="1">
                <a:latin typeface="Tamil-Aiswarya"/>
              </a:rPr>
              <a:t>jpwg</a:t>
            </a:r>
            <a:r>
              <a:rPr lang="en-US" dirty="0">
                <a:latin typeface="Tamil-Aiswarya"/>
              </a:rPr>
              <a:t>]</a:t>
            </a:r>
            <a:r>
              <a:rPr lang="en-US" dirty="0" err="1">
                <a:latin typeface="Tamil-Aiswarya"/>
              </a:rPr>
              <a:t>gJ</a:t>
            </a:r>
            <a:r>
              <a:rPr lang="en-US" dirty="0">
                <a:latin typeface="Tamil-Aiswarya"/>
              </a:rPr>
              <a:t> </a:t>
            </a:r>
            <a:r>
              <a:rPr lang="en-US" dirty="0" err="1">
                <a:latin typeface="Tamil-Aiswarya"/>
              </a:rPr>
              <a:t>ghh</a:t>
            </a:r>
            <a:r>
              <a:rPr lang="en-US" dirty="0">
                <a:latin typeface="Tamil-Aiswarya"/>
              </a:rPr>
              <a:t>]</a:t>
            </a:r>
            <a:r>
              <a:rPr lang="en-US" dirty="0" err="1">
                <a:latin typeface="Tamil-Aiswarya"/>
              </a:rPr>
              <a:t>j;J</a:t>
            </a:r>
            <a:r>
              <a:rPr lang="en-US" dirty="0">
                <a:latin typeface="Tamil-Aiswarya"/>
              </a:rPr>
              <a:t> </a:t>
            </a:r>
            <a:r>
              <a:rPr lang="en-US" dirty="0" err="1">
                <a:latin typeface="Tamil-Aiswarya"/>
              </a:rPr>
              <a:t>Mr</a:t>
            </a:r>
            <a:r>
              <a:rPr lang="en-US" dirty="0">
                <a:latin typeface="Tamil-Aiswarya"/>
              </a:rPr>
              <a:t>]</a:t>
            </a:r>
            <a:r>
              <a:rPr lang="en-US" dirty="0" err="1">
                <a:latin typeface="Tamil-Aiswarya"/>
              </a:rPr>
              <a:t>rhpag</a:t>
            </a:r>
            <a:r>
              <a:rPr lang="en-US" dirty="0">
                <a:latin typeface="Tamil-Aiswarya"/>
              </a:rPr>
              <a:t>]</a:t>
            </a:r>
            <a:r>
              <a:rPr lang="en-US" dirty="0" err="1">
                <a:latin typeface="Tamil-Aiswarya"/>
              </a:rPr>
              <a:t>gLfpwhd</a:t>
            </a:r>
            <a:r>
              <a:rPr lang="en-US" dirty="0">
                <a:latin typeface="Tamil-Aiswarya"/>
              </a:rPr>
              <a:t>;</a:t>
            </a:r>
            <a:r>
              <a:rPr lang="en-US" dirty="0">
                <a:latin typeface="Tamil-Aiswarya"/>
                <a:ea typeface="Verdana" panose="020B0604030504040204" pitchFamily="34" charset="0"/>
                <a:cs typeface="Verdana" panose="020B0604030504040204" pitchFamily="34" charset="0"/>
              </a:rPr>
              <a:t>.</a:t>
            </a:r>
            <a:r>
              <a:rPr lang="en-US" dirty="0">
                <a:latin typeface="Tamil-Aiswarya"/>
              </a:rPr>
              <a:t> </a:t>
            </a:r>
            <a:endParaRPr lang="en-IN" dirty="0">
              <a:latin typeface="Tamil-Aiswarya"/>
            </a:endParaRPr>
          </a:p>
          <a:p>
            <a:pPr marL="285750" indent="-285750">
              <a:spcBef>
                <a:spcPts val="1200"/>
              </a:spcBef>
              <a:buClr>
                <a:srgbClr val="333333"/>
              </a:buClr>
              <a:buFont typeface="WingDings"/>
              <a:buAutoNum type="arabicPeriod"/>
            </a:pPr>
            <a:r>
              <a:rPr lang="en-US" dirty="0" err="1">
                <a:latin typeface="Tamil-Aiswarya"/>
              </a:rPr>
              <a:t>xUtd</a:t>
            </a:r>
            <a:r>
              <a:rPr lang="en-US" dirty="0">
                <a:latin typeface="Tamil-Aiswarya"/>
              </a:rPr>
              <a:t>; </a:t>
            </a:r>
            <a:r>
              <a:rPr lang="en-US" dirty="0" err="1">
                <a:latin typeface="Tamil-Aiswarya"/>
              </a:rPr>
              <a:t>kw;bwhUth</a:t>
            </a:r>
            <a:r>
              <a:rPr lang="en-US" dirty="0">
                <a:latin typeface="Tamil-Aiswarya"/>
              </a:rPr>
              <a:t>] </a:t>
            </a:r>
            <a:r>
              <a:rPr lang="en-US" dirty="0" err="1">
                <a:latin typeface="Tamil-Aiswarya"/>
              </a:rPr>
              <a:t>ed;F</a:t>
            </a:r>
            <a:r>
              <a:rPr lang="en-US" dirty="0">
                <a:latin typeface="Tamil-Aiswarya"/>
              </a:rPr>
              <a:t> </a:t>
            </a:r>
            <a:r>
              <a:rPr lang="en-US" dirty="0" err="1">
                <a:latin typeface="Tamil-Aiswarya"/>
              </a:rPr>
              <a:t>bjhpe;jth</a:t>
            </a:r>
            <a:r>
              <a:rPr lang="en-US" dirty="0">
                <a:latin typeface="Tamil-Aiswarya"/>
              </a:rPr>
              <a:t>] </a:t>
            </a:r>
            <a:r>
              <a:rPr lang="en-US" dirty="0" err="1">
                <a:latin typeface="Tamil-Aiswarya"/>
              </a:rPr>
              <a:t>nghy</a:t>
            </a:r>
            <a:r>
              <a:rPr lang="en-US" dirty="0">
                <a:latin typeface="Tamil-Aiswarya"/>
              </a:rPr>
              <a:t>; ,</a:t>
            </a:r>
            <a:r>
              <a:rPr lang="en-US" dirty="0" err="1">
                <a:latin typeface="Tamil-Aiswarya"/>
              </a:rPr>
              <a:t>Ug</a:t>
            </a:r>
            <a:r>
              <a:rPr lang="en-US" dirty="0">
                <a:latin typeface="Tamil-Aiswarya"/>
              </a:rPr>
              <a:t>]</a:t>
            </a:r>
            <a:r>
              <a:rPr lang="en-US" dirty="0" err="1">
                <a:latin typeface="Tamil-Aiswarya"/>
              </a:rPr>
              <a:t>gjhy</a:t>
            </a:r>
            <a:r>
              <a:rPr lang="en-US" dirty="0">
                <a:latin typeface="Tamil-Aiswarya"/>
              </a:rPr>
              <a:t>; </a:t>
            </a:r>
            <a:r>
              <a:rPr lang="en-US" dirty="0" err="1">
                <a:latin typeface="Tamil-Aiswarya"/>
              </a:rPr>
              <a:t>jpUk;gp</a:t>
            </a:r>
            <a:r>
              <a:rPr lang="en-US" dirty="0">
                <a:latin typeface="Tamil-Aiswarya"/>
              </a:rPr>
              <a:t> </a:t>
            </a:r>
            <a:r>
              <a:rPr lang="en-US" dirty="0" err="1">
                <a:latin typeface="Tamil-Aiswarya"/>
              </a:rPr>
              <a:t>ghh</a:t>
            </a:r>
            <a:r>
              <a:rPr lang="en-US" dirty="0">
                <a:latin typeface="Tamil-Aiswarya"/>
              </a:rPr>
              <a:t>]</a:t>
            </a:r>
            <a:r>
              <a:rPr lang="en-US" dirty="0" err="1">
                <a:latin typeface="Tamil-Aiswarya"/>
              </a:rPr>
              <a:t>f;fpwhd</a:t>
            </a:r>
            <a:r>
              <a:rPr lang="en-US" dirty="0">
                <a:latin typeface="Tamil-Aiswarya"/>
              </a:rPr>
              <a:t>;</a:t>
            </a:r>
            <a:r>
              <a:rPr lang="en-US" dirty="0">
                <a:latin typeface="Tamil-Aiswarya"/>
                <a:ea typeface="Verdana" panose="020B0604030504040204" pitchFamily="34" charset="0"/>
                <a:cs typeface="Verdana" panose="020B0604030504040204" pitchFamily="34" charset="0"/>
              </a:rPr>
              <a:t>.</a:t>
            </a:r>
            <a:r>
              <a:rPr lang="en-US" dirty="0">
                <a:latin typeface="Tamil-Aiswarya"/>
              </a:rPr>
              <a:t> </a:t>
            </a:r>
            <a:endParaRPr lang="en-IN" dirty="0">
              <a:latin typeface="Tamil-Aiswarya"/>
            </a:endParaRPr>
          </a:p>
          <a:p>
            <a:pPr marL="285750" indent="-285750">
              <a:spcBef>
                <a:spcPts val="1200"/>
              </a:spcBef>
              <a:buClr>
                <a:srgbClr val="333333"/>
              </a:buClr>
              <a:buFont typeface="WingDings"/>
              <a:buAutoNum type="arabicPeriod"/>
            </a:pPr>
            <a:r>
              <a:rPr lang="en-US" dirty="0" err="1">
                <a:latin typeface="Tamil-Aiswarya"/>
              </a:rPr>
              <a:t>xUtd</a:t>
            </a:r>
            <a:r>
              <a:rPr lang="en-US" dirty="0">
                <a:latin typeface="Tamil-Aiswarya"/>
              </a:rPr>
              <a:t>; </a:t>
            </a:r>
            <a:r>
              <a:rPr lang="en-US" dirty="0" err="1">
                <a:latin typeface="Tamil-Aiswarya"/>
              </a:rPr>
              <a:t>kw;bwhUth</a:t>
            </a:r>
            <a:r>
              <a:rPr lang="en-US" dirty="0">
                <a:latin typeface="Tamil-Aiswarya"/>
              </a:rPr>
              <a:t>] </a:t>
            </a:r>
            <a:r>
              <a:rPr lang="en-US" dirty="0" err="1">
                <a:latin typeface="Tamil-Aiswarya"/>
              </a:rPr>
              <a:t>jd;id</a:t>
            </a:r>
            <a:r>
              <a:rPr lang="en-US" dirty="0">
                <a:latin typeface="Tamil-Aiswarya"/>
              </a:rPr>
              <a:t> </a:t>
            </a:r>
            <a:r>
              <a:rPr lang="en-US" dirty="0" err="1">
                <a:latin typeface="Tamil-Aiswarya"/>
              </a:rPr>
              <a:t>fLikahf</a:t>
            </a:r>
            <a:r>
              <a:rPr lang="en-US" dirty="0">
                <a:latin typeface="Tamil-Aiswarya"/>
              </a:rPr>
              <a:t> </a:t>
            </a:r>
            <a:r>
              <a:rPr lang="en-US" dirty="0" err="1">
                <a:latin typeface="Tamil-Aiswarya"/>
              </a:rPr>
              <a:t>tpkh</a:t>
            </a:r>
            <a:r>
              <a:rPr lang="en-US" dirty="0">
                <a:latin typeface="Tamil-Aiswarya"/>
              </a:rPr>
              <a:t>]</a:t>
            </a:r>
            <a:r>
              <a:rPr lang="en-US" dirty="0" err="1">
                <a:latin typeface="Tamil-Aiswarya"/>
              </a:rPr>
              <a:t>rpj;jjhy</a:t>
            </a:r>
            <a:r>
              <a:rPr lang="en-US" dirty="0">
                <a:latin typeface="Tamil-Aiswarya"/>
              </a:rPr>
              <a:t>; </a:t>
            </a:r>
            <a:r>
              <a:rPr lang="en-US" dirty="0" err="1">
                <a:latin typeface="Tamil-Aiswarya"/>
              </a:rPr>
              <a:t>jpifg</a:t>
            </a:r>
            <a:r>
              <a:rPr lang="en-US" dirty="0">
                <a:latin typeface="Tamil-Aiswarya"/>
              </a:rPr>
              <a:t>]g[</a:t>
            </a:r>
            <a:r>
              <a:rPr lang="en-US" dirty="0" err="1">
                <a:latin typeface="Tamil-Aiswarya"/>
              </a:rPr>
              <a:t>ld</a:t>
            </a:r>
            <a:r>
              <a:rPr lang="en-US" dirty="0">
                <a:latin typeface="Tamil-Aiswarya"/>
              </a:rPr>
              <a:t>; </a:t>
            </a:r>
            <a:r>
              <a:rPr lang="en-US" dirty="0" err="1">
                <a:latin typeface="Tamil-Aiswarya"/>
              </a:rPr>
              <a:t>jpUk;gp</a:t>
            </a:r>
            <a:r>
              <a:rPr lang="en-US" dirty="0">
                <a:latin typeface="Tamil-Aiswarya"/>
              </a:rPr>
              <a:t> </a:t>
            </a:r>
            <a:r>
              <a:rPr lang="en-US" dirty="0" err="1">
                <a:latin typeface="Tamil-Aiswarya"/>
              </a:rPr>
              <a:t>ghh</a:t>
            </a:r>
            <a:r>
              <a:rPr lang="en-US" dirty="0">
                <a:latin typeface="Tamil-Aiswarya"/>
              </a:rPr>
              <a:t>]</a:t>
            </a:r>
            <a:r>
              <a:rPr lang="en-US" dirty="0" err="1">
                <a:latin typeface="Tamil-Aiswarya"/>
              </a:rPr>
              <a:t>f;fpwhd</a:t>
            </a:r>
            <a:r>
              <a:rPr lang="en-US" dirty="0">
                <a:latin typeface="Tamil-Aiswarya"/>
              </a:rPr>
              <a:t>;</a:t>
            </a:r>
            <a:r>
              <a:rPr lang="en-US" dirty="0">
                <a:latin typeface="Tamil-Aiswarya"/>
                <a:ea typeface="Verdana" panose="020B0604030504040204" pitchFamily="34" charset="0"/>
                <a:cs typeface="Verdana" panose="020B0604030504040204" pitchFamily="34" charset="0"/>
              </a:rPr>
              <a:t>.</a:t>
            </a:r>
            <a:endParaRPr lang="en-IN" dirty="0">
              <a:latin typeface="Tamil-Aiswarya"/>
            </a:endParaRPr>
          </a:p>
        </p:txBody>
      </p:sp>
      <p:pic>
        <p:nvPicPr>
          <p:cNvPr id="13"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4"/>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1</a:t>
            </a:r>
          </a:p>
        </p:txBody>
      </p:sp>
      <p:sp>
        <p:nvSpPr>
          <p:cNvPr id="17" name="Caption_23"/>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8" name="Caption_22"/>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9"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Title 5"/>
          <p:cNvSpPr>
            <a:spLocks noGrp="1"/>
          </p:cNvSpPr>
          <p:nvPr>
            <p:ph type="title"/>
          </p:nvPr>
        </p:nvSpPr>
        <p:spPr/>
        <p:txBody>
          <a:bodyPr/>
          <a:lstStyle/>
          <a:p>
            <a:r>
              <a:rPr lang="en-US" sz="3600">
                <a:solidFill>
                  <a:srgbClr val="004992"/>
                </a:solidFill>
              </a:rPr>
              <a:t>jat[bra;J c';fs; gjpiy kPz;Lk; kWkjpg]gPL bra;at[k!</a:t>
            </a:r>
          </a:p>
        </p:txBody>
      </p:sp>
      <p:sp>
        <p:nvSpPr>
          <p:cNvPr id="34" name="Footer Placeholder 33"/>
          <p:cNvSpPr>
            <a:spLocks noGrp="1"/>
          </p:cNvSpPr>
          <p:nvPr>
            <p:ph type="ftr" sz="quarter" idx="11"/>
          </p:nvPr>
        </p:nvSpPr>
        <p:spPr/>
        <p:txBody>
          <a:bodyPr/>
          <a:lstStyle/>
          <a:p>
            <a:r>
              <a:rPr lang="de-DE"/>
              <a:t>kl]lhfhf]dpot] gapw]r]rp 3 – khWk; ek;gpf;iffs</a:t>
            </a:r>
            <a:endParaRPr lang="de-DE" dirty="0"/>
          </a:p>
        </p:txBody>
      </p:sp>
      <p:sp>
        <p:nvSpPr>
          <p:cNvPr id="35" name="Slide Number Placeholder 34"/>
          <p:cNvSpPr>
            <a:spLocks noGrp="1"/>
          </p:cNvSpPr>
          <p:nvPr>
            <p:ph type="sldNum" sz="quarter" idx="12"/>
          </p:nvPr>
        </p:nvSpPr>
        <p:spPr/>
        <p:txBody>
          <a:bodyPr/>
          <a:lstStyle/>
          <a:p>
            <a:fld id="{9B00EF49-7894-4F53-A8DD-F7DB3BFC5032}" type="slidenum">
              <a:rPr lang="de-DE" smtClean="0"/>
              <a:pPr/>
              <a:t>48</a:t>
            </a:fld>
            <a:endParaRPr lang="de-DE"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4"/>
          <p:cNvSpPr txBox="1"/>
          <p:nvPr/>
        </p:nvSpPr>
        <p:spPr>
          <a:xfrm>
            <a:off x="411480" y="4937760"/>
            <a:ext cx="11338560" cy="1644904"/>
          </a:xfrm>
          <a:prstGeom prst="rect">
            <a:avLst/>
          </a:prstGeom>
          <a:noFill/>
        </p:spPr>
        <p:txBody>
          <a:bodyPr vert="horz" wrap="square" lIns="0" tIns="0" rIns="0" bIns="0" rtlCol="0">
            <a:noAutofit/>
          </a:bodyPr>
          <a:lstStyle/>
          <a:p>
            <a:pPr marL="285750" indent="-285750">
              <a:spcBef>
                <a:spcPts val="1200"/>
              </a:spcBef>
              <a:buClr>
                <a:srgbClr val="333333"/>
              </a:buClr>
              <a:buFont typeface="WingDings"/>
              <a:buAutoNum type="arabicPeriod"/>
            </a:pPr>
            <a:r>
              <a:rPr lang="en-US" dirty="0">
                <a:latin typeface="Tamil-Aiswarya"/>
              </a:rPr>
              <a:t>,</a:t>
            </a:r>
            <a:r>
              <a:rPr lang="en-US" dirty="0" err="1">
                <a:latin typeface="Tamil-Aiswarya"/>
              </a:rPr>
              <a:t>uz;L</a:t>
            </a:r>
            <a:r>
              <a:rPr lang="en-US" dirty="0">
                <a:latin typeface="Tamil-Aiswarya"/>
              </a:rPr>
              <a:t> </a:t>
            </a:r>
            <a:r>
              <a:rPr lang="en-US" dirty="0" err="1">
                <a:latin typeface="Tamil-Aiswarya"/>
              </a:rPr>
              <a:t>Mz;fs</a:t>
            </a:r>
            <a:r>
              <a:rPr lang="en-US" dirty="0">
                <a:latin typeface="Tamil-Aiswarya"/>
              </a:rPr>
              <a:t>; </a:t>
            </a:r>
            <a:r>
              <a:rPr lang="en-US" dirty="0" err="1">
                <a:latin typeface="Tamil-Aiswarya"/>
              </a:rPr>
              <a:t>vz;z</a:t>
            </a:r>
            <a:r>
              <a:rPr lang="en-US" dirty="0">
                <a:latin typeface="Tamil-Aiswarya"/>
              </a:rPr>
              <a:t>';</a:t>
            </a:r>
            <a:r>
              <a:rPr lang="en-US" dirty="0" err="1">
                <a:latin typeface="Tamil-Aiswarya"/>
              </a:rPr>
              <a:t>fshy</a:t>
            </a:r>
            <a:r>
              <a:rPr lang="en-US" dirty="0">
                <a:latin typeface="Tamil-Aiswarya"/>
              </a:rPr>
              <a:t>; </a:t>
            </a:r>
            <a:r>
              <a:rPr lang="en-US" dirty="0" err="1">
                <a:latin typeface="Tamil-Aiswarya"/>
              </a:rPr>
              <a:t>ngrpf</a:t>
            </a:r>
            <a:r>
              <a:rPr lang="en-US" dirty="0">
                <a:latin typeface="Tamil-Aiswarya"/>
              </a:rPr>
              <a:t>;; </a:t>
            </a:r>
            <a:r>
              <a:rPr lang="en-US" dirty="0" err="1">
                <a:latin typeface="Tamil-Aiswarya"/>
              </a:rPr>
              <a:t>bfhs;fpwhh</a:t>
            </a:r>
            <a:r>
              <a:rPr lang="en-US" dirty="0">
                <a:latin typeface="Tamil-Aiswarya"/>
              </a:rPr>
              <a:t>]fs;</a:t>
            </a:r>
            <a:r>
              <a:rPr lang="en-US" dirty="0">
                <a:latin typeface="Tamil-Aiswarya"/>
                <a:ea typeface="Verdana" panose="020B0604030504040204" pitchFamily="34" charset="0"/>
                <a:cs typeface="Verdana" panose="020B0604030504040204" pitchFamily="34" charset="0"/>
              </a:rPr>
              <a:t>.</a:t>
            </a:r>
            <a:r>
              <a:rPr lang="en-US" dirty="0">
                <a:latin typeface="Tamil-Aiswarya"/>
              </a:rPr>
              <a:t> </a:t>
            </a:r>
            <a:endParaRPr lang="en-IN" dirty="0">
              <a:latin typeface="Tamil-Aiswarya"/>
            </a:endParaRPr>
          </a:p>
          <a:p>
            <a:pPr marL="285750" indent="-285750">
              <a:spcBef>
                <a:spcPts val="1200"/>
              </a:spcBef>
              <a:buClr>
                <a:srgbClr val="004992"/>
              </a:buClr>
              <a:buFont typeface="WingDings"/>
              <a:buAutoNum type="arabicPeriod"/>
            </a:pPr>
            <a:r>
              <a:rPr lang="en-US" dirty="0" err="1">
                <a:solidFill>
                  <a:srgbClr val="004992"/>
                </a:solidFill>
                <a:latin typeface="Tamil-Aiswarya"/>
              </a:rPr>
              <a:t>xUtd</a:t>
            </a:r>
            <a:r>
              <a:rPr lang="en-US" dirty="0">
                <a:solidFill>
                  <a:srgbClr val="004992"/>
                </a:solidFill>
                <a:latin typeface="Tamil-Aiswarya"/>
              </a:rPr>
              <a:t>; </a:t>
            </a:r>
            <a:r>
              <a:rPr lang="en-US" dirty="0" err="1">
                <a:solidFill>
                  <a:srgbClr val="004992"/>
                </a:solidFill>
                <a:latin typeface="Tamil-Aiswarya"/>
              </a:rPr>
              <a:t>kw;bwhUth</a:t>
            </a:r>
            <a:r>
              <a:rPr lang="en-US" dirty="0">
                <a:solidFill>
                  <a:srgbClr val="004992"/>
                </a:solidFill>
                <a:latin typeface="Tamil-Aiswarya"/>
              </a:rPr>
              <a:t>] </a:t>
            </a:r>
            <a:r>
              <a:rPr lang="en-US" dirty="0" err="1">
                <a:solidFill>
                  <a:srgbClr val="004992"/>
                </a:solidFill>
                <a:latin typeface="Tamil-Aiswarya"/>
              </a:rPr>
              <a:t>fjit</a:t>
            </a:r>
            <a:r>
              <a:rPr lang="en-US" dirty="0">
                <a:solidFill>
                  <a:srgbClr val="004992"/>
                </a:solidFill>
                <a:latin typeface="Tamil-Aiswarya"/>
              </a:rPr>
              <a:t> </a:t>
            </a:r>
            <a:r>
              <a:rPr lang="en-US" dirty="0" err="1">
                <a:solidFill>
                  <a:srgbClr val="004992"/>
                </a:solidFill>
                <a:latin typeface="Tamil-Aiswarya"/>
              </a:rPr>
              <a:t>jpwg</a:t>
            </a:r>
            <a:r>
              <a:rPr lang="en-US" dirty="0">
                <a:solidFill>
                  <a:srgbClr val="004992"/>
                </a:solidFill>
                <a:latin typeface="Tamil-Aiswarya"/>
              </a:rPr>
              <a:t>]</a:t>
            </a:r>
            <a:r>
              <a:rPr lang="en-US" dirty="0" err="1">
                <a:solidFill>
                  <a:srgbClr val="004992"/>
                </a:solidFill>
                <a:latin typeface="Tamil-Aiswarya"/>
              </a:rPr>
              <a:t>gJ</a:t>
            </a:r>
            <a:r>
              <a:rPr lang="en-US" dirty="0">
                <a:solidFill>
                  <a:srgbClr val="004992"/>
                </a:solidFill>
                <a:latin typeface="Tamil-Aiswarya"/>
              </a:rPr>
              <a:t> </a:t>
            </a:r>
            <a:r>
              <a:rPr lang="en-US" dirty="0" err="1">
                <a:solidFill>
                  <a:srgbClr val="004992"/>
                </a:solidFill>
                <a:latin typeface="Tamil-Aiswarya"/>
              </a:rPr>
              <a:t>ghh</a:t>
            </a:r>
            <a:r>
              <a:rPr lang="en-US" dirty="0">
                <a:solidFill>
                  <a:srgbClr val="004992"/>
                </a:solidFill>
                <a:latin typeface="Tamil-Aiswarya"/>
              </a:rPr>
              <a:t>]</a:t>
            </a:r>
            <a:r>
              <a:rPr lang="en-US" dirty="0" err="1">
                <a:solidFill>
                  <a:srgbClr val="004992"/>
                </a:solidFill>
                <a:latin typeface="Tamil-Aiswarya"/>
              </a:rPr>
              <a:t>j;J</a:t>
            </a:r>
            <a:r>
              <a:rPr lang="en-US" dirty="0">
                <a:solidFill>
                  <a:srgbClr val="004992"/>
                </a:solidFill>
                <a:latin typeface="Tamil-Aiswarya"/>
              </a:rPr>
              <a:t> </a:t>
            </a:r>
            <a:r>
              <a:rPr lang="en-US" dirty="0" err="1">
                <a:solidFill>
                  <a:srgbClr val="004992"/>
                </a:solidFill>
                <a:latin typeface="Tamil-Aiswarya"/>
              </a:rPr>
              <a:t>Mr</a:t>
            </a:r>
            <a:r>
              <a:rPr lang="en-US" dirty="0">
                <a:solidFill>
                  <a:srgbClr val="004992"/>
                </a:solidFill>
                <a:latin typeface="Tamil-Aiswarya"/>
              </a:rPr>
              <a:t>]</a:t>
            </a:r>
            <a:r>
              <a:rPr lang="en-US" dirty="0" err="1">
                <a:solidFill>
                  <a:srgbClr val="004992"/>
                </a:solidFill>
                <a:latin typeface="Tamil-Aiswarya"/>
              </a:rPr>
              <a:t>rhpag</a:t>
            </a:r>
            <a:r>
              <a:rPr lang="en-US" dirty="0">
                <a:solidFill>
                  <a:srgbClr val="004992"/>
                </a:solidFill>
                <a:latin typeface="Tamil-Aiswarya"/>
              </a:rPr>
              <a:t>]</a:t>
            </a:r>
            <a:r>
              <a:rPr lang="en-US" dirty="0" err="1">
                <a:solidFill>
                  <a:srgbClr val="004992"/>
                </a:solidFill>
                <a:latin typeface="Tamil-Aiswarya"/>
              </a:rPr>
              <a:t>gLfpwhd</a:t>
            </a:r>
            <a:r>
              <a:rPr lang="en-US" dirty="0">
                <a:solidFill>
                  <a:srgbClr val="004992"/>
                </a:solidFill>
                <a:latin typeface="Tamil-Aiswarya"/>
              </a:rPr>
              <a:t>;</a:t>
            </a:r>
            <a:r>
              <a:rPr lang="en-US" dirty="0">
                <a:solidFill>
                  <a:srgbClr val="004992"/>
                </a:solidFill>
                <a:latin typeface="Tamil-Aiswarya"/>
                <a:ea typeface="Verdana" panose="020B0604030504040204" pitchFamily="34" charset="0"/>
                <a:cs typeface="Verdana" panose="020B0604030504040204" pitchFamily="34" charset="0"/>
              </a:rPr>
              <a:t>.</a:t>
            </a:r>
            <a:r>
              <a:rPr lang="en-US" dirty="0">
                <a:solidFill>
                  <a:srgbClr val="004992"/>
                </a:solidFill>
                <a:latin typeface="Tamil-Aiswarya"/>
              </a:rPr>
              <a:t> </a:t>
            </a:r>
            <a:endParaRPr lang="en-IN" dirty="0">
              <a:solidFill>
                <a:srgbClr val="004992"/>
              </a:solidFill>
              <a:latin typeface="Tamil-Aiswarya"/>
            </a:endParaRPr>
          </a:p>
          <a:p>
            <a:pPr marL="285750" indent="-285750">
              <a:spcBef>
                <a:spcPts val="1200"/>
              </a:spcBef>
              <a:buClr>
                <a:srgbClr val="333333"/>
              </a:buClr>
              <a:buFont typeface="WingDings"/>
              <a:buAutoNum type="arabicPeriod"/>
            </a:pPr>
            <a:r>
              <a:rPr lang="en-US" dirty="0" err="1">
                <a:latin typeface="Tamil-Aiswarya"/>
              </a:rPr>
              <a:t>xUtd</a:t>
            </a:r>
            <a:r>
              <a:rPr lang="en-US" dirty="0">
                <a:latin typeface="Tamil-Aiswarya"/>
              </a:rPr>
              <a:t>; </a:t>
            </a:r>
            <a:r>
              <a:rPr lang="en-US" dirty="0" err="1">
                <a:latin typeface="Tamil-Aiswarya"/>
              </a:rPr>
              <a:t>kw;bwhUth</a:t>
            </a:r>
            <a:r>
              <a:rPr lang="en-US" dirty="0">
                <a:latin typeface="Tamil-Aiswarya"/>
              </a:rPr>
              <a:t>] </a:t>
            </a:r>
            <a:r>
              <a:rPr lang="en-US" dirty="0" err="1">
                <a:latin typeface="Tamil-Aiswarya"/>
              </a:rPr>
              <a:t>ed;F</a:t>
            </a:r>
            <a:r>
              <a:rPr lang="en-US" dirty="0">
                <a:latin typeface="Tamil-Aiswarya"/>
              </a:rPr>
              <a:t> </a:t>
            </a:r>
            <a:r>
              <a:rPr lang="en-US" dirty="0" err="1">
                <a:latin typeface="Tamil-Aiswarya"/>
              </a:rPr>
              <a:t>bjhpe;jth</a:t>
            </a:r>
            <a:r>
              <a:rPr lang="en-US" dirty="0">
                <a:latin typeface="Tamil-Aiswarya"/>
              </a:rPr>
              <a:t>] </a:t>
            </a:r>
            <a:r>
              <a:rPr lang="en-US" dirty="0" err="1">
                <a:latin typeface="Tamil-Aiswarya"/>
              </a:rPr>
              <a:t>nghy</a:t>
            </a:r>
            <a:r>
              <a:rPr lang="en-US" dirty="0">
                <a:latin typeface="Tamil-Aiswarya"/>
              </a:rPr>
              <a:t>; ,</a:t>
            </a:r>
            <a:r>
              <a:rPr lang="en-US" dirty="0" err="1">
                <a:latin typeface="Tamil-Aiswarya"/>
              </a:rPr>
              <a:t>Ug</a:t>
            </a:r>
            <a:r>
              <a:rPr lang="en-US" dirty="0">
                <a:latin typeface="Tamil-Aiswarya"/>
              </a:rPr>
              <a:t>]</a:t>
            </a:r>
            <a:r>
              <a:rPr lang="en-US" dirty="0" err="1">
                <a:latin typeface="Tamil-Aiswarya"/>
              </a:rPr>
              <a:t>gjhy</a:t>
            </a:r>
            <a:r>
              <a:rPr lang="en-US" dirty="0">
                <a:latin typeface="Tamil-Aiswarya"/>
              </a:rPr>
              <a:t>; </a:t>
            </a:r>
            <a:r>
              <a:rPr lang="en-US" dirty="0" err="1">
                <a:latin typeface="Tamil-Aiswarya"/>
              </a:rPr>
              <a:t>jpUk;gp</a:t>
            </a:r>
            <a:r>
              <a:rPr lang="en-US" dirty="0">
                <a:latin typeface="Tamil-Aiswarya"/>
              </a:rPr>
              <a:t> </a:t>
            </a:r>
            <a:r>
              <a:rPr lang="en-US" dirty="0" err="1">
                <a:latin typeface="Tamil-Aiswarya"/>
              </a:rPr>
              <a:t>ghh</a:t>
            </a:r>
            <a:r>
              <a:rPr lang="en-US" dirty="0">
                <a:latin typeface="Tamil-Aiswarya"/>
              </a:rPr>
              <a:t>]</a:t>
            </a:r>
            <a:r>
              <a:rPr lang="en-US" dirty="0" err="1">
                <a:latin typeface="Tamil-Aiswarya"/>
              </a:rPr>
              <a:t>f;fpwhd</a:t>
            </a:r>
            <a:r>
              <a:rPr lang="en-US" dirty="0">
                <a:latin typeface="Tamil-Aiswarya"/>
              </a:rPr>
              <a:t>;</a:t>
            </a:r>
            <a:r>
              <a:rPr lang="en-US" dirty="0">
                <a:latin typeface="Tamil-Aiswarya"/>
                <a:ea typeface="Verdana" panose="020B0604030504040204" pitchFamily="34" charset="0"/>
                <a:cs typeface="Verdana" panose="020B0604030504040204" pitchFamily="34" charset="0"/>
              </a:rPr>
              <a:t>.</a:t>
            </a:r>
            <a:r>
              <a:rPr lang="en-US" dirty="0">
                <a:latin typeface="Tamil-Aiswarya"/>
              </a:rPr>
              <a:t> </a:t>
            </a:r>
            <a:endParaRPr lang="en-IN" dirty="0">
              <a:latin typeface="Tamil-Aiswarya"/>
            </a:endParaRPr>
          </a:p>
          <a:p>
            <a:pPr marL="285750" indent="-285750">
              <a:spcBef>
                <a:spcPts val="1200"/>
              </a:spcBef>
              <a:buClr>
                <a:srgbClr val="333333"/>
              </a:buClr>
              <a:buFont typeface="WingDings"/>
              <a:buAutoNum type="arabicPeriod"/>
            </a:pPr>
            <a:r>
              <a:rPr lang="en-US" dirty="0" err="1">
                <a:latin typeface="Tamil-Aiswarya"/>
              </a:rPr>
              <a:t>xUtd</a:t>
            </a:r>
            <a:r>
              <a:rPr lang="en-US" dirty="0">
                <a:latin typeface="Tamil-Aiswarya"/>
              </a:rPr>
              <a:t>; </a:t>
            </a:r>
            <a:r>
              <a:rPr lang="en-US" dirty="0" err="1">
                <a:latin typeface="Tamil-Aiswarya"/>
              </a:rPr>
              <a:t>kw;bwhUth</a:t>
            </a:r>
            <a:r>
              <a:rPr lang="en-US" dirty="0">
                <a:latin typeface="Tamil-Aiswarya"/>
              </a:rPr>
              <a:t>] </a:t>
            </a:r>
            <a:r>
              <a:rPr lang="en-US" dirty="0" err="1">
                <a:latin typeface="Tamil-Aiswarya"/>
              </a:rPr>
              <a:t>jd;id</a:t>
            </a:r>
            <a:r>
              <a:rPr lang="en-US" dirty="0">
                <a:latin typeface="Tamil-Aiswarya"/>
              </a:rPr>
              <a:t> </a:t>
            </a:r>
            <a:r>
              <a:rPr lang="en-US" dirty="0" err="1">
                <a:latin typeface="Tamil-Aiswarya"/>
              </a:rPr>
              <a:t>fLikahf</a:t>
            </a:r>
            <a:r>
              <a:rPr lang="en-US" dirty="0">
                <a:latin typeface="Tamil-Aiswarya"/>
              </a:rPr>
              <a:t> </a:t>
            </a:r>
            <a:r>
              <a:rPr lang="en-US" dirty="0" err="1">
                <a:latin typeface="Tamil-Aiswarya"/>
              </a:rPr>
              <a:t>tpkh</a:t>
            </a:r>
            <a:r>
              <a:rPr lang="en-US" dirty="0">
                <a:latin typeface="Tamil-Aiswarya"/>
              </a:rPr>
              <a:t>]</a:t>
            </a:r>
            <a:r>
              <a:rPr lang="en-US" dirty="0" err="1">
                <a:latin typeface="Tamil-Aiswarya"/>
              </a:rPr>
              <a:t>rpj;jjhy</a:t>
            </a:r>
            <a:r>
              <a:rPr lang="en-US" dirty="0">
                <a:latin typeface="Tamil-Aiswarya"/>
              </a:rPr>
              <a:t>; </a:t>
            </a:r>
            <a:r>
              <a:rPr lang="en-US" dirty="0" err="1">
                <a:latin typeface="Tamil-Aiswarya"/>
              </a:rPr>
              <a:t>jpifg</a:t>
            </a:r>
            <a:r>
              <a:rPr lang="en-US" dirty="0">
                <a:latin typeface="Tamil-Aiswarya"/>
              </a:rPr>
              <a:t>]g[</a:t>
            </a:r>
            <a:r>
              <a:rPr lang="en-US" dirty="0" err="1">
                <a:latin typeface="Tamil-Aiswarya"/>
              </a:rPr>
              <a:t>ld</a:t>
            </a:r>
            <a:r>
              <a:rPr lang="en-US" dirty="0">
                <a:latin typeface="Tamil-Aiswarya"/>
              </a:rPr>
              <a:t>; </a:t>
            </a:r>
            <a:r>
              <a:rPr lang="en-US" dirty="0" err="1">
                <a:latin typeface="Tamil-Aiswarya"/>
              </a:rPr>
              <a:t>jpUk;gp</a:t>
            </a:r>
            <a:r>
              <a:rPr lang="en-US" dirty="0">
                <a:latin typeface="Tamil-Aiswarya"/>
              </a:rPr>
              <a:t> </a:t>
            </a:r>
            <a:r>
              <a:rPr lang="en-US" dirty="0" err="1">
                <a:latin typeface="Tamil-Aiswarya"/>
              </a:rPr>
              <a:t>ghh</a:t>
            </a:r>
            <a:r>
              <a:rPr lang="en-US" dirty="0">
                <a:latin typeface="Tamil-Aiswarya"/>
              </a:rPr>
              <a:t>]</a:t>
            </a:r>
            <a:r>
              <a:rPr lang="en-US" dirty="0" err="1">
                <a:latin typeface="Tamil-Aiswarya"/>
              </a:rPr>
              <a:t>f;fpwhd</a:t>
            </a:r>
            <a:r>
              <a:rPr lang="en-US" dirty="0">
                <a:latin typeface="Tamil-Aiswarya"/>
              </a:rPr>
              <a:t>;</a:t>
            </a:r>
            <a:r>
              <a:rPr lang="en-US" dirty="0">
                <a:latin typeface="Tamil-Aiswarya"/>
                <a:ea typeface="Verdana" panose="020B0604030504040204" pitchFamily="34" charset="0"/>
                <a:cs typeface="Verdana" panose="020B0604030504040204" pitchFamily="34" charset="0"/>
              </a:rPr>
              <a:t>.</a:t>
            </a:r>
            <a:endParaRPr lang="en-IN" dirty="0">
              <a:latin typeface="Tamil-Aiswarya"/>
            </a:endParaRPr>
          </a:p>
        </p:txBody>
      </p:sp>
      <p:pic>
        <p:nvPicPr>
          <p:cNvPr id="12"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5"/>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16" name="Caption_24"/>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7" name="Caption_23"/>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8"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Footer Placeholder 31"/>
          <p:cNvSpPr>
            <a:spLocks noGrp="1"/>
          </p:cNvSpPr>
          <p:nvPr>
            <p:ph type="ftr" sz="quarter" idx="11"/>
          </p:nvPr>
        </p:nvSpPr>
        <p:spPr/>
        <p:txBody>
          <a:bodyPr/>
          <a:lstStyle/>
          <a:p>
            <a:r>
              <a:rPr lang="de-DE"/>
              <a:t>kl]lhfhf]dpot] gapw]r]rp 3 – khWk; ek;gpf;iffs</a:t>
            </a:r>
            <a:endParaRPr lang="de-DE" dirty="0"/>
          </a:p>
        </p:txBody>
      </p:sp>
      <p:sp>
        <p:nvSpPr>
          <p:cNvPr id="33" name="Slide Number Placeholder 32"/>
          <p:cNvSpPr>
            <a:spLocks noGrp="1"/>
          </p:cNvSpPr>
          <p:nvPr>
            <p:ph type="sldNum" sz="quarter" idx="12"/>
          </p:nvPr>
        </p:nvSpPr>
        <p:spPr/>
        <p:txBody>
          <a:bodyPr/>
          <a:lstStyle/>
          <a:p>
            <a:fld id="{9B00EF49-7894-4F53-A8DD-F7DB3BFC5032}" type="slidenum">
              <a:rPr lang="de-DE" smtClean="0"/>
              <a:pPr/>
              <a:t>49</a:t>
            </a:fld>
            <a:endParaRPr lang="de-DE"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408955" y="4937760"/>
            <a:ext cx="11376000" cy="1644904"/>
          </a:xfrm>
          <a:prstGeom prst="rect">
            <a:avLst/>
          </a:prstGeom>
          <a:noFill/>
        </p:spPr>
        <p:txBody>
          <a:bodyPr vert="horz" wrap="square" lIns="0" tIns="0" rIns="0" bIns="0" rtlCol="0">
            <a:noAutofit/>
          </a:bodyPr>
          <a:lstStyle/>
          <a:p>
            <a:pPr marL="285750" indent="-285750">
              <a:spcBef>
                <a:spcPts val="1200"/>
              </a:spcBef>
              <a:buClr>
                <a:srgbClr val="333333"/>
              </a:buClr>
              <a:buFont typeface="WingDings"/>
              <a:buAutoNum type="arabicPeriod"/>
            </a:pPr>
            <a:r>
              <a:rPr lang="en-US" dirty="0" err="1">
                <a:solidFill>
                  <a:srgbClr val="333333"/>
                </a:solidFill>
                <a:latin typeface="Tamil-Aiswarya"/>
              </a:rPr>
              <a:t>Mz;fs</a:t>
            </a:r>
            <a:r>
              <a:rPr lang="en-US" dirty="0">
                <a:solidFill>
                  <a:srgbClr val="333333"/>
                </a:solidFill>
                <a:latin typeface="Tamil-Aiswarya"/>
              </a:rPr>
              <a:t>; Tl]l </a:t>
            </a:r>
            <a:r>
              <a:rPr lang="en-US" dirty="0" err="1">
                <a:solidFill>
                  <a:srgbClr val="333333"/>
                </a:solidFill>
                <a:latin typeface="Tamil-Aiswarya"/>
              </a:rPr>
              <a:t>behpry</a:t>
            </a:r>
            <a:r>
              <a:rPr lang="en-US" dirty="0">
                <a:solidFill>
                  <a:srgbClr val="333333"/>
                </a:solidFill>
                <a:latin typeface="Tamil-Aiswarya"/>
              </a:rPr>
              <a:t>; </a:t>
            </a:r>
            <a:r>
              <a:rPr lang="en-US" dirty="0" err="1">
                <a:solidFill>
                  <a:srgbClr val="333333"/>
                </a:solidFill>
                <a:latin typeface="Tamil-Aiswarya"/>
              </a:rPr>
              <a:t>Vw</a:t>
            </a:r>
            <a:r>
              <a:rPr lang="en-US" dirty="0">
                <a:solidFill>
                  <a:srgbClr val="333333"/>
                </a:solidFill>
                <a:latin typeface="Tamil-Aiswarya"/>
              </a:rPr>
              <a:t>]</a:t>
            </a:r>
            <a:r>
              <a:rPr lang="en-US" dirty="0" err="1">
                <a:solidFill>
                  <a:srgbClr val="333333"/>
                </a:solidFill>
                <a:latin typeface="Tamil-Aiswarya"/>
              </a:rPr>
              <a:t>gLk</a:t>
            </a:r>
            <a:r>
              <a:rPr lang="en-US" dirty="0">
                <a:solidFill>
                  <a:srgbClr val="333333"/>
                </a:solidFill>
                <a:latin typeface="Tamil-Aiswarya"/>
              </a:rPr>
              <a:t>] </a:t>
            </a:r>
            <a:r>
              <a:rPr lang="en-US" dirty="0" err="1">
                <a:solidFill>
                  <a:srgbClr val="333333"/>
                </a:solidFill>
                <a:latin typeface="Tamil-Aiswarya"/>
              </a:rPr>
              <a:t>Kd</a:t>
            </a:r>
            <a:r>
              <a:rPr lang="en-US" dirty="0">
                <a:solidFill>
                  <a:srgbClr val="333333"/>
                </a:solidFill>
                <a:latin typeface="Tamil-Aiswarya"/>
              </a:rPr>
              <a:t>] </a:t>
            </a:r>
            <a:r>
              <a:rPr lang="en-US" dirty="0" err="1">
                <a:solidFill>
                  <a:srgbClr val="333333"/>
                </a:solidFill>
                <a:latin typeface="Tamil-Aiswarya"/>
              </a:rPr>
              <a:t>khl</a:t>
            </a:r>
            <a:r>
              <a:rPr lang="en-US" dirty="0">
                <a:solidFill>
                  <a:srgbClr val="333333"/>
                </a:solidFill>
                <a:latin typeface="Tamil-Aiswarya"/>
              </a:rPr>
              <a:t>]</a:t>
            </a:r>
            <a:r>
              <a:rPr lang="en-US" dirty="0" err="1">
                <a:solidFill>
                  <a:srgbClr val="333333"/>
                </a:solidFill>
                <a:latin typeface="Tamil-Aiswarya"/>
              </a:rPr>
              <a:t>il</a:t>
            </a:r>
            <a:r>
              <a:rPr lang="en-US" dirty="0">
                <a:solidFill>
                  <a:srgbClr val="333333"/>
                </a:solidFill>
                <a:latin typeface="Tamil-Aiswarya"/>
              </a:rPr>
              <a:t> </a:t>
            </a:r>
            <a:r>
              <a:rPr lang="en-US" dirty="0" err="1">
                <a:solidFill>
                  <a:srgbClr val="333333"/>
                </a:solidFill>
                <a:latin typeface="Tamil-Aiswarya"/>
              </a:rPr>
              <a:t>fl;Ltjw;fhd</a:t>
            </a:r>
            <a:r>
              <a:rPr lang="en-US" dirty="0">
                <a:solidFill>
                  <a:srgbClr val="333333"/>
                </a:solidFill>
                <a:latin typeface="Tamil-Aiswarya"/>
              </a:rPr>
              <a:t> </a:t>
            </a:r>
            <a:r>
              <a:rPr lang="en-US" dirty="0" err="1">
                <a:solidFill>
                  <a:srgbClr val="333333"/>
                </a:solidFill>
                <a:latin typeface="Tamil-Aiswarya"/>
              </a:rPr>
              <a:t>gapw;rpapy</a:t>
            </a:r>
            <a:r>
              <a:rPr lang="en-US" dirty="0">
                <a:solidFill>
                  <a:srgbClr val="333333"/>
                </a:solidFill>
                <a:latin typeface="Tamil-Aiswarya"/>
              </a:rPr>
              <a:t>; &lt;</a:t>
            </a:r>
            <a:r>
              <a:rPr lang="en-US" dirty="0" err="1">
                <a:solidFill>
                  <a:srgbClr val="333333"/>
                </a:solidFill>
                <a:latin typeface="Tamil-Aiswarya"/>
              </a:rPr>
              <a:t>LgLfpd;wdh</a:t>
            </a:r>
            <a:r>
              <a:rPr lang="en-US" dirty="0">
                <a:solidFill>
                  <a:srgbClr val="333333"/>
                </a:solidFill>
                <a:latin typeface="Tamil-Aiswarya"/>
              </a:rPr>
              <a:t>;</a:t>
            </a:r>
            <a:r>
              <a:rPr lang="en-US" dirty="0">
                <a:solidFill>
                  <a:srgbClr val="333333"/>
                </a:solidFill>
                <a:latin typeface="Tamil-Aiswarya"/>
                <a:ea typeface="Verdana" panose="020B0604030504040204" pitchFamily="34" charset="0"/>
                <a:cs typeface="Verdana" panose="020B0604030504040204" pitchFamily="34" charset="0"/>
              </a:rPr>
              <a:t>.</a:t>
            </a:r>
            <a:r>
              <a:rPr lang="en-US" dirty="0">
                <a:solidFill>
                  <a:srgbClr val="333333"/>
                </a:solidFill>
                <a:latin typeface="Tamil-Aiswarya"/>
              </a:rPr>
              <a:t> </a:t>
            </a:r>
            <a:endParaRPr lang="en-IN" dirty="0">
              <a:solidFill>
                <a:srgbClr val="333333"/>
              </a:solidFill>
              <a:latin typeface="Tamil-Aiswarya"/>
            </a:endParaRPr>
          </a:p>
          <a:p>
            <a:pPr marL="285750" indent="-285750">
              <a:spcBef>
                <a:spcPts val="1200"/>
              </a:spcBef>
              <a:buClr>
                <a:srgbClr val="333333"/>
              </a:buClr>
              <a:buFont typeface="WingDings"/>
              <a:buAutoNum type="arabicPeriod"/>
            </a:pPr>
            <a:r>
              <a:rPr lang="en-US" dirty="0" err="1">
                <a:solidFill>
                  <a:srgbClr val="333333"/>
                </a:solidFill>
                <a:latin typeface="Tamil-Aiswarya"/>
              </a:rPr>
              <a:t>bfsgha</a:t>
            </a:r>
            <a:r>
              <a:rPr lang="en-US" dirty="0">
                <a:solidFill>
                  <a:srgbClr val="333333"/>
                </a:solidFill>
                <a:latin typeface="Tamil-Aiswarya"/>
              </a:rPr>
              <a:t>; </a:t>
            </a:r>
            <a:r>
              <a:rPr lang="en-US" dirty="0" err="1">
                <a:solidFill>
                  <a:srgbClr val="333333"/>
                </a:solidFill>
                <a:latin typeface="Tamil-Aiswarya"/>
              </a:rPr>
              <a:t>fapW</a:t>
            </a:r>
            <a:r>
              <a:rPr lang="en-US" dirty="0">
                <a:solidFill>
                  <a:srgbClr val="333333"/>
                </a:solidFill>
                <a:latin typeface="Tamil-Aiswarya"/>
              </a:rPr>
              <a:t> </a:t>
            </a:r>
            <a:r>
              <a:rPr lang="en-US" dirty="0" err="1">
                <a:solidFill>
                  <a:srgbClr val="333333"/>
                </a:solidFill>
                <a:latin typeface="Tamil-Aiswarya"/>
              </a:rPr>
              <a:t>th</a:t>
            </a:r>
            <a:r>
              <a:rPr lang="en-US" dirty="0">
                <a:solidFill>
                  <a:srgbClr val="333333"/>
                </a:solidFill>
                <a:latin typeface="Tamil-Aiswarya"/>
              </a:rPr>
              <a:t>';f </a:t>
            </a:r>
            <a:r>
              <a:rPr lang="en-US" dirty="0" err="1">
                <a:solidFill>
                  <a:srgbClr val="333333"/>
                </a:solidFill>
                <a:latin typeface="Tamil-Aiswarya"/>
              </a:rPr>
              <a:t>epidf;fpwhd</a:t>
            </a:r>
            <a:r>
              <a:rPr lang="en-US" dirty="0">
                <a:solidFill>
                  <a:srgbClr val="333333"/>
                </a:solidFill>
                <a:latin typeface="Tamil-Aiswarya"/>
              </a:rPr>
              <a:t>;</a:t>
            </a:r>
            <a:r>
              <a:rPr lang="en-US" dirty="0">
                <a:solidFill>
                  <a:srgbClr val="333333"/>
                </a:solidFill>
                <a:latin typeface="Tamil-Aiswarya"/>
                <a:ea typeface="Verdana" panose="020B0604030504040204" pitchFamily="34" charset="0"/>
                <a:cs typeface="Verdana" panose="020B0604030504040204" pitchFamily="34" charset="0"/>
              </a:rPr>
              <a:t>.</a:t>
            </a:r>
            <a:r>
              <a:rPr lang="en-US" dirty="0">
                <a:solidFill>
                  <a:srgbClr val="333333"/>
                </a:solidFill>
                <a:latin typeface="Tamil-Aiswarya"/>
              </a:rPr>
              <a:t> </a:t>
            </a:r>
            <a:endParaRPr lang="en-IN" dirty="0">
              <a:solidFill>
                <a:srgbClr val="333333"/>
              </a:solidFill>
              <a:latin typeface="Tamil-Aiswarya"/>
            </a:endParaRPr>
          </a:p>
          <a:p>
            <a:pPr marL="285750" indent="-285750">
              <a:spcBef>
                <a:spcPts val="1200"/>
              </a:spcBef>
              <a:buClr>
                <a:srgbClr val="333333"/>
              </a:buClr>
              <a:buFont typeface="WingDings"/>
              <a:buAutoNum type="arabicPeriod"/>
            </a:pPr>
            <a:r>
              <a:rPr lang="en-US" dirty="0" err="1">
                <a:solidFill>
                  <a:srgbClr val="333333"/>
                </a:solidFill>
                <a:latin typeface="Tamil-Aiswarya"/>
              </a:rPr>
              <a:t>bfsgha</a:t>
            </a:r>
            <a:r>
              <a:rPr lang="en-US" dirty="0">
                <a:solidFill>
                  <a:srgbClr val="333333"/>
                </a:solidFill>
                <a:latin typeface="Tamil-Aiswarya"/>
              </a:rPr>
              <a:t>; </a:t>
            </a:r>
            <a:r>
              <a:rPr lang="en-US" dirty="0" err="1">
                <a:solidFill>
                  <a:srgbClr val="333333"/>
                </a:solidFill>
                <a:latin typeface="Tamil-Aiswarya"/>
              </a:rPr>
              <a:t>filapy</a:t>
            </a:r>
            <a:r>
              <a:rPr lang="en-US" dirty="0">
                <a:solidFill>
                  <a:srgbClr val="333333"/>
                </a:solidFill>
                <a:latin typeface="Tamil-Aiswarya"/>
              </a:rPr>
              <a:t>; </a:t>
            </a:r>
            <a:r>
              <a:rPr lang="en-US" dirty="0" err="1">
                <a:solidFill>
                  <a:srgbClr val="333333"/>
                </a:solidFill>
                <a:latin typeface="Tamil-Aiswarya"/>
              </a:rPr>
              <a:t>cs;s</a:t>
            </a:r>
            <a:r>
              <a:rPr lang="en-US" dirty="0">
                <a:solidFill>
                  <a:srgbClr val="333333"/>
                </a:solidFill>
                <a:latin typeface="Tamil-Aiswarya"/>
              </a:rPr>
              <a:t> </a:t>
            </a:r>
            <a:r>
              <a:rPr lang="en-US" dirty="0" err="1">
                <a:solidFill>
                  <a:srgbClr val="333333"/>
                </a:solidFill>
                <a:latin typeface="Tamil-Aiswarya"/>
              </a:rPr>
              <a:t>gzpahsiu</a:t>
            </a:r>
            <a:r>
              <a:rPr lang="en-US" dirty="0">
                <a:solidFill>
                  <a:srgbClr val="333333"/>
                </a:solidFill>
                <a:latin typeface="Tamil-Aiswarya"/>
              </a:rPr>
              <a:t> </a:t>
            </a:r>
            <a:r>
              <a:rPr lang="en-US" dirty="0" err="1">
                <a:solidFill>
                  <a:srgbClr val="333333"/>
                </a:solidFill>
                <a:latin typeface="Tamil-Aiswarya"/>
              </a:rPr>
              <a:t>fl;otpl;L</a:t>
            </a:r>
            <a:r>
              <a:rPr lang="en-US" dirty="0">
                <a:solidFill>
                  <a:srgbClr val="333333"/>
                </a:solidFill>
                <a:latin typeface="Tamil-Aiswarya"/>
              </a:rPr>
              <a:t> </a:t>
            </a:r>
            <a:r>
              <a:rPr lang="en-US" dirty="0" err="1">
                <a:solidFill>
                  <a:srgbClr val="333333"/>
                </a:solidFill>
                <a:latin typeface="Tamil-Aiswarya"/>
              </a:rPr>
              <a:t>gzj;ij</a:t>
            </a:r>
            <a:r>
              <a:rPr lang="en-US" dirty="0">
                <a:solidFill>
                  <a:srgbClr val="333333"/>
                </a:solidFill>
                <a:latin typeface="Tamil-Aiswarya"/>
              </a:rPr>
              <a:t> </a:t>
            </a:r>
            <a:r>
              <a:rPr lang="en-US" dirty="0" err="1">
                <a:solidFill>
                  <a:srgbClr val="333333"/>
                </a:solidFill>
                <a:latin typeface="Tamil-Aiswarya"/>
              </a:rPr>
              <a:t>vLf;fpwhd</a:t>
            </a:r>
            <a:r>
              <a:rPr lang="en-US" dirty="0">
                <a:solidFill>
                  <a:srgbClr val="333333"/>
                </a:solidFill>
                <a:latin typeface="Tamil-Aiswarya"/>
              </a:rPr>
              <a:t>;</a:t>
            </a:r>
            <a:r>
              <a:rPr lang="en-US" dirty="0">
                <a:solidFill>
                  <a:srgbClr val="333333"/>
                </a:solidFill>
                <a:latin typeface="Tamil-Aiswarya"/>
                <a:ea typeface="Verdana" panose="020B0604030504040204" pitchFamily="34" charset="0"/>
                <a:cs typeface="Verdana" panose="020B0604030504040204" pitchFamily="34" charset="0"/>
              </a:rPr>
              <a:t>.</a:t>
            </a:r>
            <a:r>
              <a:rPr lang="en-US" dirty="0">
                <a:solidFill>
                  <a:srgbClr val="333333"/>
                </a:solidFill>
                <a:latin typeface="Tamil-Aiswarya"/>
              </a:rPr>
              <a:t> </a:t>
            </a:r>
            <a:endParaRPr lang="en-IN" dirty="0">
              <a:solidFill>
                <a:srgbClr val="333333"/>
              </a:solidFill>
              <a:latin typeface="Tamil-Aiswarya"/>
            </a:endParaRPr>
          </a:p>
          <a:p>
            <a:pPr marL="285750" indent="-285750">
              <a:spcBef>
                <a:spcPts val="1200"/>
              </a:spcBef>
              <a:buClr>
                <a:srgbClr val="333333"/>
              </a:buClr>
              <a:buFont typeface="WingDings"/>
              <a:buAutoNum type="arabicPeriod"/>
            </a:pPr>
            <a:r>
              <a:rPr lang="en-US" dirty="0" err="1">
                <a:solidFill>
                  <a:srgbClr val="333333"/>
                </a:solidFill>
                <a:latin typeface="Tamil-Aiswarya"/>
              </a:rPr>
              <a:t>kdpjd</a:t>
            </a:r>
            <a:r>
              <a:rPr lang="en-US" dirty="0">
                <a:solidFill>
                  <a:srgbClr val="333333"/>
                </a:solidFill>
                <a:latin typeface="Tamil-Aiswarya"/>
              </a:rPr>
              <a:t>; xU g[</a:t>
            </a:r>
            <a:r>
              <a:rPr lang="en-US" dirty="0" err="1">
                <a:solidFill>
                  <a:srgbClr val="333333"/>
                </a:solidFill>
                <a:latin typeface="Tamil-Aiswarya"/>
              </a:rPr>
              <a:t>jpa</a:t>
            </a:r>
            <a:r>
              <a:rPr lang="en-US" dirty="0">
                <a:solidFill>
                  <a:srgbClr val="333333"/>
                </a:solidFill>
                <a:latin typeface="Tamil-Aiswarya"/>
              </a:rPr>
              <a:t> </a:t>
            </a:r>
            <a:r>
              <a:rPr lang="en-US" dirty="0" err="1">
                <a:solidFill>
                  <a:srgbClr val="333333"/>
                </a:solidFill>
                <a:latin typeface="Tamil-Aiswarya"/>
              </a:rPr>
              <a:t>bjhg;gpia</a:t>
            </a:r>
            <a:r>
              <a:rPr lang="en-US" dirty="0">
                <a:solidFill>
                  <a:srgbClr val="333333"/>
                </a:solidFill>
                <a:latin typeface="Tamil-Aiswarya"/>
              </a:rPr>
              <a:t> </a:t>
            </a:r>
            <a:r>
              <a:rPr lang="en-US" dirty="0" err="1">
                <a:solidFill>
                  <a:srgbClr val="333333"/>
                </a:solidFill>
                <a:latin typeface="Tamil-Aiswarya"/>
              </a:rPr>
              <a:t>th</a:t>
            </a:r>
            <a:r>
              <a:rPr lang="en-US" dirty="0">
                <a:solidFill>
                  <a:srgbClr val="333333"/>
                </a:solidFill>
                <a:latin typeface="Tamil-Aiswarya"/>
              </a:rPr>
              <a:t>';f </a:t>
            </a:r>
            <a:r>
              <a:rPr lang="en-US" dirty="0" err="1">
                <a:solidFill>
                  <a:srgbClr val="333333"/>
                </a:solidFill>
                <a:latin typeface="Tamil-Aiswarya"/>
              </a:rPr>
              <a:t>epidf;fpwhd</a:t>
            </a:r>
            <a:r>
              <a:rPr lang="en-US" dirty="0">
                <a:solidFill>
                  <a:srgbClr val="333333"/>
                </a:solidFill>
                <a:latin typeface="Tamil-Aiswarya"/>
              </a:rPr>
              <a:t>;</a:t>
            </a:r>
            <a:r>
              <a:rPr lang="en-US" dirty="0">
                <a:solidFill>
                  <a:srgbClr val="333333"/>
                </a:solidFill>
                <a:latin typeface="Tamil-Aiswarya"/>
                <a:ea typeface="Verdana" panose="020B0604030504040204" pitchFamily="34" charset="0"/>
                <a:cs typeface="Verdana" panose="020B0604030504040204" pitchFamily="34" charset="0"/>
              </a:rPr>
              <a:t>.</a:t>
            </a:r>
            <a:endParaRPr lang="en-IN" dirty="0">
              <a:solidFill>
                <a:srgbClr val="333333"/>
              </a:solidFill>
              <a:latin typeface="Tamil-Aiswarya"/>
            </a:endParaRPr>
          </a:p>
        </p:txBody>
      </p:sp>
      <p:pic>
        <p:nvPicPr>
          <p:cNvPr id="8" name="Picture 7"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7454"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5"/>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635262"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635262"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43481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635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Title 4"/>
          <p:cNvSpPr>
            <a:spLocks noGrp="1"/>
          </p:cNvSpPr>
          <p:nvPr>
            <p:ph type="title"/>
          </p:nvPr>
        </p:nvSpPr>
        <p:spPr/>
        <p:txBody>
          <a:bodyPr/>
          <a:lstStyle/>
          <a:p>
            <a:r>
              <a:rPr lang="en-US" sz="3600">
                <a:solidFill>
                  <a:srgbClr val="004992"/>
                </a:solidFill>
              </a:rPr>
              <a:t>xt;bthU tha;g]gpYk] vt]tst[ cz;ik ,Uf]Fk]&gt;</a:t>
            </a:r>
          </a:p>
        </p:txBody>
      </p:sp>
      <p:sp>
        <p:nvSpPr>
          <p:cNvPr id="16" name="Footer Placeholder 15"/>
          <p:cNvSpPr>
            <a:spLocks noGrp="1"/>
          </p:cNvSpPr>
          <p:nvPr>
            <p:ph type="ftr" sz="quarter" idx="11"/>
          </p:nvPr>
        </p:nvSpPr>
        <p:spPr/>
        <p:txBody>
          <a:bodyPr/>
          <a:lstStyle/>
          <a:p>
            <a:r>
              <a:rPr lang="de-DE"/>
              <a:t>kl]lhfhf]dpot] gapw]r]rp 3 – khWk; ek;gpf;iffs</a:t>
            </a:r>
            <a:endParaRPr lang="de-DE" dirty="0"/>
          </a:p>
        </p:txBody>
      </p:sp>
      <p:sp>
        <p:nvSpPr>
          <p:cNvPr id="17" name="Slide Number Placeholder 16"/>
          <p:cNvSpPr>
            <a:spLocks noGrp="1"/>
          </p:cNvSpPr>
          <p:nvPr>
            <p:ph type="sldNum" sz="quarter" idx="12"/>
          </p:nvPr>
        </p:nvSpPr>
        <p:spPr/>
        <p:txBody>
          <a:bodyPr/>
          <a:lstStyle/>
          <a:p>
            <a:fld id="{9B00EF49-7894-4F53-A8DD-F7DB3BFC5032}" type="slidenum">
              <a:rPr lang="de-DE" smtClean="0"/>
              <a:pPr/>
              <a:t>50</a:t>
            </a:fld>
            <a:endParaRPr lang="de-DE"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4"/>
          <p:cNvSpPr txBox="1"/>
          <p:nvPr/>
        </p:nvSpPr>
        <p:spPr>
          <a:xfrm>
            <a:off x="411480" y="4937760"/>
            <a:ext cx="11338560" cy="1644904"/>
          </a:xfrm>
          <a:prstGeom prst="rect">
            <a:avLst/>
          </a:prstGeom>
          <a:noFill/>
        </p:spPr>
        <p:txBody>
          <a:bodyPr vert="horz" wrap="square" lIns="0" tIns="0" rIns="0" bIns="0" rtlCol="0">
            <a:noAutofit/>
          </a:bodyPr>
          <a:lstStyle/>
          <a:p>
            <a:pPr marL="285750" indent="-285750">
              <a:spcBef>
                <a:spcPts val="1200"/>
              </a:spcBef>
              <a:buClr>
                <a:srgbClr val="333333"/>
              </a:buClr>
              <a:buFont typeface="WingDings"/>
              <a:buAutoNum type="arabicPeriod"/>
            </a:pPr>
            <a:r>
              <a:rPr lang="en-US" dirty="0" err="1">
                <a:latin typeface="Tamil-Aiswarya"/>
              </a:rPr>
              <a:t>Mz;fs</a:t>
            </a:r>
            <a:r>
              <a:rPr lang="en-US" dirty="0">
                <a:latin typeface="Tamil-Aiswarya"/>
              </a:rPr>
              <a:t>; Tl]l </a:t>
            </a:r>
            <a:r>
              <a:rPr lang="en-US" dirty="0" err="1">
                <a:latin typeface="Tamil-Aiswarya"/>
              </a:rPr>
              <a:t>behpry</a:t>
            </a:r>
            <a:r>
              <a:rPr lang="en-US" dirty="0">
                <a:latin typeface="Tamil-Aiswarya"/>
              </a:rPr>
              <a:t>; </a:t>
            </a:r>
            <a:r>
              <a:rPr lang="en-US" dirty="0" err="1">
                <a:latin typeface="Tamil-Aiswarya"/>
              </a:rPr>
              <a:t>Vw</a:t>
            </a:r>
            <a:r>
              <a:rPr lang="en-US" dirty="0">
                <a:latin typeface="Tamil-Aiswarya"/>
              </a:rPr>
              <a:t>]</a:t>
            </a:r>
            <a:r>
              <a:rPr lang="en-US" dirty="0" err="1">
                <a:latin typeface="Tamil-Aiswarya"/>
              </a:rPr>
              <a:t>gLk</a:t>
            </a:r>
            <a:r>
              <a:rPr lang="en-US" dirty="0">
                <a:latin typeface="Tamil-Aiswarya"/>
              </a:rPr>
              <a:t>] </a:t>
            </a:r>
            <a:r>
              <a:rPr lang="en-US" dirty="0" err="1">
                <a:latin typeface="Tamil-Aiswarya"/>
              </a:rPr>
              <a:t>Kd</a:t>
            </a:r>
            <a:r>
              <a:rPr lang="en-US" dirty="0">
                <a:latin typeface="Tamil-Aiswarya"/>
              </a:rPr>
              <a:t>] </a:t>
            </a:r>
            <a:r>
              <a:rPr lang="en-US" dirty="0" err="1">
                <a:latin typeface="Tamil-Aiswarya"/>
              </a:rPr>
              <a:t>khl</a:t>
            </a:r>
            <a:r>
              <a:rPr lang="en-US" dirty="0">
                <a:latin typeface="Tamil-Aiswarya"/>
              </a:rPr>
              <a:t>]</a:t>
            </a:r>
            <a:r>
              <a:rPr lang="en-US" dirty="0" err="1">
                <a:latin typeface="Tamil-Aiswarya"/>
              </a:rPr>
              <a:t>il</a:t>
            </a:r>
            <a:r>
              <a:rPr lang="en-US" dirty="0">
                <a:latin typeface="Tamil-Aiswarya"/>
              </a:rPr>
              <a:t> </a:t>
            </a:r>
            <a:r>
              <a:rPr lang="en-US" dirty="0" err="1">
                <a:latin typeface="Tamil-Aiswarya"/>
              </a:rPr>
              <a:t>fl;Ltjw;fhd</a:t>
            </a:r>
            <a:r>
              <a:rPr lang="en-US" dirty="0">
                <a:latin typeface="Tamil-Aiswarya"/>
              </a:rPr>
              <a:t> </a:t>
            </a:r>
            <a:r>
              <a:rPr lang="en-US" dirty="0" err="1">
                <a:latin typeface="Tamil-Aiswarya"/>
              </a:rPr>
              <a:t>gapw;rpapy</a:t>
            </a:r>
            <a:r>
              <a:rPr lang="en-US" dirty="0">
                <a:latin typeface="Tamil-Aiswarya"/>
              </a:rPr>
              <a:t>; &lt;</a:t>
            </a:r>
            <a:r>
              <a:rPr lang="en-US" dirty="0" err="1">
                <a:latin typeface="Tamil-Aiswarya"/>
              </a:rPr>
              <a:t>LgLfpd;wdh</a:t>
            </a:r>
            <a:r>
              <a:rPr lang="en-US" dirty="0">
                <a:latin typeface="Tamil-Aiswarya"/>
              </a:rPr>
              <a:t>;</a:t>
            </a:r>
            <a:r>
              <a:rPr lang="en-US" dirty="0">
                <a:latin typeface="Tamil-Aiswarya"/>
                <a:ea typeface="Verdana" panose="020B0604030504040204" pitchFamily="34" charset="0"/>
                <a:cs typeface="Verdana" panose="020B0604030504040204" pitchFamily="34" charset="0"/>
              </a:rPr>
              <a:t>.</a:t>
            </a:r>
            <a:r>
              <a:rPr lang="en-US" dirty="0">
                <a:latin typeface="Tamil-Aiswarya"/>
              </a:rPr>
              <a:t> </a:t>
            </a:r>
            <a:endParaRPr lang="en-IN" dirty="0">
              <a:latin typeface="Tamil-Aiswarya"/>
            </a:endParaRPr>
          </a:p>
          <a:p>
            <a:pPr marL="285750" indent="-285750">
              <a:spcBef>
                <a:spcPts val="1200"/>
              </a:spcBef>
              <a:buClr>
                <a:srgbClr val="333333"/>
              </a:buClr>
              <a:buFont typeface="WingDings"/>
              <a:buAutoNum type="arabicPeriod"/>
            </a:pPr>
            <a:r>
              <a:rPr lang="en-US" dirty="0" err="1">
                <a:latin typeface="Tamil-Aiswarya"/>
              </a:rPr>
              <a:t>bfsgha</a:t>
            </a:r>
            <a:r>
              <a:rPr lang="en-US" dirty="0">
                <a:latin typeface="Tamil-Aiswarya"/>
              </a:rPr>
              <a:t>; </a:t>
            </a:r>
            <a:r>
              <a:rPr lang="en-US" dirty="0" err="1">
                <a:latin typeface="Tamil-Aiswarya"/>
              </a:rPr>
              <a:t>fapW</a:t>
            </a:r>
            <a:r>
              <a:rPr lang="en-US" dirty="0">
                <a:latin typeface="Tamil-Aiswarya"/>
              </a:rPr>
              <a:t> </a:t>
            </a:r>
            <a:r>
              <a:rPr lang="en-US" dirty="0" err="1">
                <a:latin typeface="Tamil-Aiswarya"/>
              </a:rPr>
              <a:t>th</a:t>
            </a:r>
            <a:r>
              <a:rPr lang="en-US" dirty="0">
                <a:latin typeface="Tamil-Aiswarya"/>
              </a:rPr>
              <a:t>';f </a:t>
            </a:r>
            <a:r>
              <a:rPr lang="en-US" dirty="0" err="1">
                <a:latin typeface="Tamil-Aiswarya"/>
              </a:rPr>
              <a:t>epidf;fpwhd</a:t>
            </a:r>
            <a:r>
              <a:rPr lang="en-US" dirty="0">
                <a:latin typeface="Tamil-Aiswarya"/>
              </a:rPr>
              <a:t>;</a:t>
            </a:r>
            <a:r>
              <a:rPr lang="en-US" dirty="0">
                <a:latin typeface="Tamil-Aiswarya"/>
                <a:ea typeface="Verdana" panose="020B0604030504040204" pitchFamily="34" charset="0"/>
                <a:cs typeface="Verdana" panose="020B0604030504040204" pitchFamily="34" charset="0"/>
              </a:rPr>
              <a:t>.</a:t>
            </a:r>
            <a:r>
              <a:rPr lang="en-US" dirty="0">
                <a:latin typeface="Tamil-Aiswarya"/>
              </a:rPr>
              <a:t> </a:t>
            </a:r>
            <a:endParaRPr lang="en-IN" dirty="0">
              <a:latin typeface="Tamil-Aiswarya"/>
            </a:endParaRPr>
          </a:p>
          <a:p>
            <a:pPr marL="285750" indent="-285750">
              <a:spcBef>
                <a:spcPts val="1200"/>
              </a:spcBef>
              <a:buClr>
                <a:srgbClr val="333333"/>
              </a:buClr>
              <a:buFont typeface="WingDings"/>
              <a:buAutoNum type="arabicPeriod"/>
            </a:pPr>
            <a:r>
              <a:rPr lang="en-US" dirty="0" err="1">
                <a:latin typeface="Tamil-Aiswarya"/>
              </a:rPr>
              <a:t>bfsgha</a:t>
            </a:r>
            <a:r>
              <a:rPr lang="en-US" dirty="0">
                <a:latin typeface="Tamil-Aiswarya"/>
              </a:rPr>
              <a:t>; </a:t>
            </a:r>
            <a:r>
              <a:rPr lang="en-US" dirty="0" err="1">
                <a:latin typeface="Tamil-Aiswarya"/>
              </a:rPr>
              <a:t>filapy</a:t>
            </a:r>
            <a:r>
              <a:rPr lang="en-US" dirty="0">
                <a:latin typeface="Tamil-Aiswarya"/>
              </a:rPr>
              <a:t>; </a:t>
            </a:r>
            <a:r>
              <a:rPr lang="en-US" dirty="0" err="1">
                <a:latin typeface="Tamil-Aiswarya"/>
              </a:rPr>
              <a:t>cs;s</a:t>
            </a:r>
            <a:r>
              <a:rPr lang="en-US" dirty="0">
                <a:latin typeface="Tamil-Aiswarya"/>
              </a:rPr>
              <a:t> </a:t>
            </a:r>
            <a:r>
              <a:rPr lang="en-US" dirty="0" err="1">
                <a:latin typeface="Tamil-Aiswarya"/>
              </a:rPr>
              <a:t>gzpahsiu</a:t>
            </a:r>
            <a:r>
              <a:rPr lang="en-US" dirty="0">
                <a:latin typeface="Tamil-Aiswarya"/>
              </a:rPr>
              <a:t> </a:t>
            </a:r>
            <a:r>
              <a:rPr lang="en-US" dirty="0" err="1">
                <a:latin typeface="Tamil-Aiswarya"/>
              </a:rPr>
              <a:t>fl;otpl;L</a:t>
            </a:r>
            <a:r>
              <a:rPr lang="en-US" dirty="0">
                <a:latin typeface="Tamil-Aiswarya"/>
              </a:rPr>
              <a:t> </a:t>
            </a:r>
            <a:r>
              <a:rPr lang="en-US" dirty="0" err="1">
                <a:latin typeface="Tamil-Aiswarya"/>
              </a:rPr>
              <a:t>gzj;ij</a:t>
            </a:r>
            <a:r>
              <a:rPr lang="en-US" dirty="0">
                <a:latin typeface="Tamil-Aiswarya"/>
              </a:rPr>
              <a:t> </a:t>
            </a:r>
            <a:r>
              <a:rPr lang="en-US" dirty="0" err="1">
                <a:latin typeface="Tamil-Aiswarya"/>
              </a:rPr>
              <a:t>vLf;fpwhd</a:t>
            </a:r>
            <a:r>
              <a:rPr lang="en-US" dirty="0">
                <a:latin typeface="Tamil-Aiswarya"/>
              </a:rPr>
              <a:t>;</a:t>
            </a:r>
            <a:r>
              <a:rPr lang="en-US" dirty="0">
                <a:latin typeface="Tamil-Aiswarya"/>
                <a:ea typeface="Verdana" panose="020B0604030504040204" pitchFamily="34" charset="0"/>
                <a:cs typeface="Verdana" panose="020B0604030504040204" pitchFamily="34" charset="0"/>
              </a:rPr>
              <a:t>.</a:t>
            </a:r>
            <a:r>
              <a:rPr lang="en-US" dirty="0">
                <a:latin typeface="Tamil-Aiswarya"/>
              </a:rPr>
              <a:t> </a:t>
            </a:r>
            <a:endParaRPr lang="en-IN" dirty="0">
              <a:latin typeface="Tamil-Aiswarya"/>
            </a:endParaRPr>
          </a:p>
          <a:p>
            <a:pPr marL="285750" indent="-285750">
              <a:spcBef>
                <a:spcPts val="1200"/>
              </a:spcBef>
              <a:buClr>
                <a:srgbClr val="333333"/>
              </a:buClr>
              <a:buFont typeface="WingDings"/>
              <a:buAutoNum type="arabicPeriod"/>
            </a:pPr>
            <a:r>
              <a:rPr lang="en-US" dirty="0" err="1">
                <a:latin typeface="Tamil-Aiswarya"/>
              </a:rPr>
              <a:t>kdpjd</a:t>
            </a:r>
            <a:r>
              <a:rPr lang="en-US" dirty="0">
                <a:latin typeface="Tamil-Aiswarya"/>
              </a:rPr>
              <a:t>; xU g[</a:t>
            </a:r>
            <a:r>
              <a:rPr lang="en-US" dirty="0" err="1">
                <a:latin typeface="Tamil-Aiswarya"/>
              </a:rPr>
              <a:t>jpa</a:t>
            </a:r>
            <a:r>
              <a:rPr lang="en-US" dirty="0">
                <a:latin typeface="Tamil-Aiswarya"/>
              </a:rPr>
              <a:t> </a:t>
            </a:r>
            <a:r>
              <a:rPr lang="en-US" dirty="0" err="1">
                <a:latin typeface="Tamil-Aiswarya"/>
              </a:rPr>
              <a:t>bjhg;gpia</a:t>
            </a:r>
            <a:r>
              <a:rPr lang="en-US" dirty="0">
                <a:latin typeface="Tamil-Aiswarya"/>
              </a:rPr>
              <a:t> </a:t>
            </a:r>
            <a:r>
              <a:rPr lang="en-US" dirty="0" err="1">
                <a:latin typeface="Tamil-Aiswarya"/>
              </a:rPr>
              <a:t>th</a:t>
            </a:r>
            <a:r>
              <a:rPr lang="en-US" dirty="0">
                <a:latin typeface="Tamil-Aiswarya"/>
              </a:rPr>
              <a:t>';f </a:t>
            </a:r>
            <a:r>
              <a:rPr lang="en-US" dirty="0" err="1">
                <a:latin typeface="Tamil-Aiswarya"/>
              </a:rPr>
              <a:t>epidf;fpwhd</a:t>
            </a:r>
            <a:r>
              <a:rPr lang="en-US" dirty="0">
                <a:latin typeface="Tamil-Aiswarya"/>
              </a:rPr>
              <a:t>;</a:t>
            </a:r>
            <a:r>
              <a:rPr lang="en-US" dirty="0">
                <a:latin typeface="Tamil-Aiswarya"/>
                <a:ea typeface="Verdana" panose="020B0604030504040204" pitchFamily="34" charset="0"/>
                <a:cs typeface="Verdana" panose="020B0604030504040204" pitchFamily="34" charset="0"/>
              </a:rPr>
              <a:t>.</a:t>
            </a:r>
            <a:endParaRPr lang="en-IN" dirty="0">
              <a:latin typeface="Tamil-Aiswarya"/>
            </a:endParaRPr>
          </a:p>
        </p:txBody>
      </p:sp>
      <p:pic>
        <p:nvPicPr>
          <p:cNvPr id="11" name="Picture 11"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64949"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21"/>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4" name="Caption_20"/>
          <p:cNvSpPr txBox="1">
            <a:spLocks noChangeArrowheads="1"/>
          </p:cNvSpPr>
          <p:nvPr/>
        </p:nvSpPr>
        <p:spPr bwMode="auto">
          <a:xfrm>
            <a:off x="9097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Shape Penutup"/>
          <p:cNvSpPr/>
          <p:nvPr/>
        </p:nvSpPr>
        <p:spPr bwMode="gray">
          <a:xfrm>
            <a:off x="6525768"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25768"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932532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252757"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252757"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554431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25275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Title 4"/>
          <p:cNvSpPr>
            <a:spLocks noGrp="1"/>
          </p:cNvSpPr>
          <p:nvPr>
            <p:ph type="title"/>
          </p:nvPr>
        </p:nvSpPr>
        <p:spPr/>
        <p:txBody>
          <a:bodyPr/>
          <a:lstStyle/>
          <a:p>
            <a:r>
              <a:rPr lang="en-US" sz="3600">
                <a:solidFill>
                  <a:srgbClr val="004992"/>
                </a:solidFill>
              </a:rPr>
              <a:t>,e;j g[jpa glj;jhy; c';fs; fzpg]g[ khwptpl]ljh&gt;</a:t>
            </a:r>
          </a:p>
        </p:txBody>
      </p:sp>
      <p:sp>
        <p:nvSpPr>
          <p:cNvPr id="24" name="Footer Placeholder 23"/>
          <p:cNvSpPr>
            <a:spLocks noGrp="1"/>
          </p:cNvSpPr>
          <p:nvPr>
            <p:ph type="ftr" sz="quarter" idx="11"/>
          </p:nvPr>
        </p:nvSpPr>
        <p:spPr/>
        <p:txBody>
          <a:bodyPr/>
          <a:lstStyle/>
          <a:p>
            <a:r>
              <a:rPr lang="de-DE"/>
              <a:t>kl]lhfhf]dpot] gapw]r]rp 3 – khWk; ek;gpf;iffs</a:t>
            </a:r>
            <a:endParaRPr lang="de-DE" dirty="0"/>
          </a:p>
        </p:txBody>
      </p:sp>
      <p:sp>
        <p:nvSpPr>
          <p:cNvPr id="25" name="Slide Number Placeholder 24"/>
          <p:cNvSpPr>
            <a:spLocks noGrp="1"/>
          </p:cNvSpPr>
          <p:nvPr>
            <p:ph type="sldNum" sz="quarter" idx="12"/>
          </p:nvPr>
        </p:nvSpPr>
        <p:spPr/>
        <p:txBody>
          <a:bodyPr/>
          <a:lstStyle/>
          <a:p>
            <a:fld id="{9B00EF49-7894-4F53-A8DD-F7DB3BFC5032}" type="slidenum">
              <a:rPr lang="de-DE" smtClean="0"/>
              <a:pPr/>
              <a:t>51</a:t>
            </a:fld>
            <a:endParaRPr lang="de-DE"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4"/>
          <p:cNvSpPr txBox="1"/>
          <p:nvPr/>
        </p:nvSpPr>
        <p:spPr>
          <a:xfrm>
            <a:off x="411480" y="4937760"/>
            <a:ext cx="11338560" cy="1644904"/>
          </a:xfrm>
          <a:prstGeom prst="rect">
            <a:avLst/>
          </a:prstGeom>
          <a:noFill/>
        </p:spPr>
        <p:txBody>
          <a:bodyPr vert="horz" wrap="square" lIns="0" tIns="0" rIns="0" bIns="0" rtlCol="0">
            <a:noAutofit/>
          </a:bodyPr>
          <a:lstStyle/>
          <a:p>
            <a:pPr marL="285750" indent="-285750">
              <a:spcBef>
                <a:spcPts val="1200"/>
              </a:spcBef>
              <a:buClr>
                <a:srgbClr val="333333"/>
              </a:buClr>
              <a:buFont typeface="WingDings"/>
              <a:buAutoNum type="arabicPeriod"/>
            </a:pPr>
            <a:r>
              <a:rPr lang="en-US" dirty="0" err="1">
                <a:latin typeface="Tamil-Aiswarya"/>
              </a:rPr>
              <a:t>Mz;fs</a:t>
            </a:r>
            <a:r>
              <a:rPr lang="en-US" dirty="0">
                <a:latin typeface="Tamil-Aiswarya"/>
              </a:rPr>
              <a:t>; Tl]l </a:t>
            </a:r>
            <a:r>
              <a:rPr lang="en-US" dirty="0" err="1">
                <a:latin typeface="Tamil-Aiswarya"/>
              </a:rPr>
              <a:t>behpry</a:t>
            </a:r>
            <a:r>
              <a:rPr lang="en-US" dirty="0">
                <a:latin typeface="Tamil-Aiswarya"/>
              </a:rPr>
              <a:t>; </a:t>
            </a:r>
            <a:r>
              <a:rPr lang="en-US" dirty="0" err="1">
                <a:latin typeface="Tamil-Aiswarya"/>
              </a:rPr>
              <a:t>Vw</a:t>
            </a:r>
            <a:r>
              <a:rPr lang="en-US" dirty="0">
                <a:latin typeface="Tamil-Aiswarya"/>
              </a:rPr>
              <a:t>]</a:t>
            </a:r>
            <a:r>
              <a:rPr lang="en-US" dirty="0" err="1">
                <a:latin typeface="Tamil-Aiswarya"/>
              </a:rPr>
              <a:t>gLk</a:t>
            </a:r>
            <a:r>
              <a:rPr lang="en-US" dirty="0">
                <a:latin typeface="Tamil-Aiswarya"/>
              </a:rPr>
              <a:t>] </a:t>
            </a:r>
            <a:r>
              <a:rPr lang="en-US" dirty="0" err="1">
                <a:latin typeface="Tamil-Aiswarya"/>
              </a:rPr>
              <a:t>Kd</a:t>
            </a:r>
            <a:r>
              <a:rPr lang="en-US" dirty="0">
                <a:latin typeface="Tamil-Aiswarya"/>
              </a:rPr>
              <a:t>] </a:t>
            </a:r>
            <a:r>
              <a:rPr lang="en-US" dirty="0" err="1">
                <a:latin typeface="Tamil-Aiswarya"/>
              </a:rPr>
              <a:t>khl</a:t>
            </a:r>
            <a:r>
              <a:rPr lang="en-US" dirty="0">
                <a:latin typeface="Tamil-Aiswarya"/>
              </a:rPr>
              <a:t>]</a:t>
            </a:r>
            <a:r>
              <a:rPr lang="en-US" dirty="0" err="1">
                <a:latin typeface="Tamil-Aiswarya"/>
              </a:rPr>
              <a:t>il</a:t>
            </a:r>
            <a:r>
              <a:rPr lang="en-US" dirty="0">
                <a:latin typeface="Tamil-Aiswarya"/>
              </a:rPr>
              <a:t> </a:t>
            </a:r>
            <a:r>
              <a:rPr lang="en-US" dirty="0" err="1">
                <a:latin typeface="Tamil-Aiswarya"/>
              </a:rPr>
              <a:t>fl;Ltjw;fhd</a:t>
            </a:r>
            <a:r>
              <a:rPr lang="en-US" dirty="0">
                <a:latin typeface="Tamil-Aiswarya"/>
              </a:rPr>
              <a:t> </a:t>
            </a:r>
            <a:r>
              <a:rPr lang="en-US" dirty="0" err="1">
                <a:latin typeface="Tamil-Aiswarya"/>
              </a:rPr>
              <a:t>gapw;rpapy</a:t>
            </a:r>
            <a:r>
              <a:rPr lang="en-US" dirty="0">
                <a:latin typeface="Tamil-Aiswarya"/>
              </a:rPr>
              <a:t>; &lt;</a:t>
            </a:r>
            <a:r>
              <a:rPr lang="en-US" dirty="0" err="1">
                <a:latin typeface="Tamil-Aiswarya"/>
              </a:rPr>
              <a:t>LgLfpd;wdh</a:t>
            </a:r>
            <a:r>
              <a:rPr lang="en-US" dirty="0">
                <a:latin typeface="Tamil-Aiswarya"/>
              </a:rPr>
              <a:t>;</a:t>
            </a:r>
            <a:r>
              <a:rPr lang="en-US" dirty="0">
                <a:latin typeface="Tamil-Aiswarya"/>
                <a:ea typeface="Verdana" panose="020B0604030504040204" pitchFamily="34" charset="0"/>
                <a:cs typeface="Verdana" panose="020B0604030504040204" pitchFamily="34" charset="0"/>
              </a:rPr>
              <a:t>.</a:t>
            </a:r>
            <a:r>
              <a:rPr lang="en-US" dirty="0">
                <a:latin typeface="Tamil-Aiswarya"/>
              </a:rPr>
              <a:t> </a:t>
            </a:r>
            <a:endParaRPr lang="en-IN" dirty="0">
              <a:latin typeface="Tamil-Aiswarya"/>
            </a:endParaRPr>
          </a:p>
          <a:p>
            <a:pPr marL="285750" indent="-285750">
              <a:spcBef>
                <a:spcPts val="1200"/>
              </a:spcBef>
              <a:buClr>
                <a:srgbClr val="333333"/>
              </a:buClr>
              <a:buFont typeface="WingDings"/>
              <a:buAutoNum type="arabicPeriod"/>
            </a:pPr>
            <a:r>
              <a:rPr lang="en-US" dirty="0" err="1">
                <a:latin typeface="Tamil-Aiswarya"/>
              </a:rPr>
              <a:t>bfsgha</a:t>
            </a:r>
            <a:r>
              <a:rPr lang="en-US" dirty="0">
                <a:latin typeface="Tamil-Aiswarya"/>
              </a:rPr>
              <a:t>; </a:t>
            </a:r>
            <a:r>
              <a:rPr lang="en-US" dirty="0" err="1">
                <a:latin typeface="Tamil-Aiswarya"/>
              </a:rPr>
              <a:t>fapW</a:t>
            </a:r>
            <a:r>
              <a:rPr lang="en-US" dirty="0">
                <a:latin typeface="Tamil-Aiswarya"/>
              </a:rPr>
              <a:t> </a:t>
            </a:r>
            <a:r>
              <a:rPr lang="en-US" dirty="0" err="1">
                <a:latin typeface="Tamil-Aiswarya"/>
              </a:rPr>
              <a:t>th</a:t>
            </a:r>
            <a:r>
              <a:rPr lang="en-US" dirty="0">
                <a:latin typeface="Tamil-Aiswarya"/>
              </a:rPr>
              <a:t>';f </a:t>
            </a:r>
            <a:r>
              <a:rPr lang="en-US" dirty="0" err="1">
                <a:latin typeface="Tamil-Aiswarya"/>
              </a:rPr>
              <a:t>epidf;fpwhd</a:t>
            </a:r>
            <a:r>
              <a:rPr lang="en-US" dirty="0">
                <a:latin typeface="Tamil-Aiswarya"/>
              </a:rPr>
              <a:t>;</a:t>
            </a:r>
            <a:r>
              <a:rPr lang="en-US" dirty="0">
                <a:latin typeface="Tamil-Aiswarya"/>
                <a:ea typeface="Verdana" panose="020B0604030504040204" pitchFamily="34" charset="0"/>
                <a:cs typeface="Verdana" panose="020B0604030504040204" pitchFamily="34" charset="0"/>
              </a:rPr>
              <a:t>.</a:t>
            </a:r>
            <a:r>
              <a:rPr lang="en-US" dirty="0">
                <a:latin typeface="Tamil-Aiswarya"/>
              </a:rPr>
              <a:t> </a:t>
            </a:r>
            <a:endParaRPr lang="en-IN" dirty="0">
              <a:latin typeface="Tamil-Aiswarya"/>
            </a:endParaRPr>
          </a:p>
          <a:p>
            <a:pPr marL="285750" indent="-285750">
              <a:spcBef>
                <a:spcPts val="1200"/>
              </a:spcBef>
              <a:buClr>
                <a:srgbClr val="333333"/>
              </a:buClr>
              <a:buFont typeface="WingDings"/>
              <a:buAutoNum type="arabicPeriod"/>
            </a:pPr>
            <a:r>
              <a:rPr lang="en-US" dirty="0" err="1">
                <a:latin typeface="Tamil-Aiswarya"/>
              </a:rPr>
              <a:t>bfsgha</a:t>
            </a:r>
            <a:r>
              <a:rPr lang="en-US" dirty="0">
                <a:latin typeface="Tamil-Aiswarya"/>
              </a:rPr>
              <a:t>; </a:t>
            </a:r>
            <a:r>
              <a:rPr lang="en-US" dirty="0" err="1">
                <a:latin typeface="Tamil-Aiswarya"/>
              </a:rPr>
              <a:t>filapy</a:t>
            </a:r>
            <a:r>
              <a:rPr lang="en-US" dirty="0">
                <a:latin typeface="Tamil-Aiswarya"/>
              </a:rPr>
              <a:t>; </a:t>
            </a:r>
            <a:r>
              <a:rPr lang="en-US" dirty="0" err="1">
                <a:latin typeface="Tamil-Aiswarya"/>
              </a:rPr>
              <a:t>cs;s</a:t>
            </a:r>
            <a:r>
              <a:rPr lang="en-US" dirty="0">
                <a:latin typeface="Tamil-Aiswarya"/>
              </a:rPr>
              <a:t> </a:t>
            </a:r>
            <a:r>
              <a:rPr lang="en-US" dirty="0" err="1">
                <a:latin typeface="Tamil-Aiswarya"/>
              </a:rPr>
              <a:t>gzpahsiu</a:t>
            </a:r>
            <a:r>
              <a:rPr lang="en-US" dirty="0">
                <a:latin typeface="Tamil-Aiswarya"/>
              </a:rPr>
              <a:t> </a:t>
            </a:r>
            <a:r>
              <a:rPr lang="en-US" dirty="0" err="1">
                <a:latin typeface="Tamil-Aiswarya"/>
              </a:rPr>
              <a:t>fl;otpl;L</a:t>
            </a:r>
            <a:r>
              <a:rPr lang="en-US" dirty="0">
                <a:latin typeface="Tamil-Aiswarya"/>
              </a:rPr>
              <a:t> </a:t>
            </a:r>
            <a:r>
              <a:rPr lang="en-US" dirty="0" err="1">
                <a:latin typeface="Tamil-Aiswarya"/>
              </a:rPr>
              <a:t>gzj;ij</a:t>
            </a:r>
            <a:r>
              <a:rPr lang="en-US" dirty="0">
                <a:latin typeface="Tamil-Aiswarya"/>
              </a:rPr>
              <a:t> </a:t>
            </a:r>
            <a:r>
              <a:rPr lang="en-US" dirty="0" err="1">
                <a:latin typeface="Tamil-Aiswarya"/>
              </a:rPr>
              <a:t>vLf;fpwhd</a:t>
            </a:r>
            <a:r>
              <a:rPr lang="en-US" dirty="0">
                <a:latin typeface="Tamil-Aiswarya"/>
              </a:rPr>
              <a:t>;</a:t>
            </a:r>
            <a:r>
              <a:rPr lang="en-US" dirty="0">
                <a:latin typeface="Tamil-Aiswarya"/>
                <a:ea typeface="Verdana" panose="020B0604030504040204" pitchFamily="34" charset="0"/>
                <a:cs typeface="Verdana" panose="020B0604030504040204" pitchFamily="34" charset="0"/>
              </a:rPr>
              <a:t>.</a:t>
            </a:r>
            <a:r>
              <a:rPr lang="en-US" dirty="0">
                <a:latin typeface="Tamil-Aiswarya"/>
              </a:rPr>
              <a:t> </a:t>
            </a:r>
            <a:endParaRPr lang="en-IN" dirty="0">
              <a:latin typeface="Tamil-Aiswarya"/>
            </a:endParaRPr>
          </a:p>
          <a:p>
            <a:pPr marL="285750" indent="-285750">
              <a:spcBef>
                <a:spcPts val="1200"/>
              </a:spcBef>
              <a:buClr>
                <a:srgbClr val="333333"/>
              </a:buClr>
              <a:buFont typeface="WingDings"/>
              <a:buAutoNum type="arabicPeriod"/>
            </a:pPr>
            <a:r>
              <a:rPr lang="en-US" dirty="0" err="1">
                <a:latin typeface="Tamil-Aiswarya"/>
              </a:rPr>
              <a:t>kdpjd</a:t>
            </a:r>
            <a:r>
              <a:rPr lang="en-US" dirty="0">
                <a:latin typeface="Tamil-Aiswarya"/>
              </a:rPr>
              <a:t>; xU g[</a:t>
            </a:r>
            <a:r>
              <a:rPr lang="en-US" dirty="0" err="1">
                <a:latin typeface="Tamil-Aiswarya"/>
              </a:rPr>
              <a:t>jpa</a:t>
            </a:r>
            <a:r>
              <a:rPr lang="en-US" dirty="0">
                <a:latin typeface="Tamil-Aiswarya"/>
              </a:rPr>
              <a:t> </a:t>
            </a:r>
            <a:r>
              <a:rPr lang="en-US" dirty="0" err="1">
                <a:latin typeface="Tamil-Aiswarya"/>
              </a:rPr>
              <a:t>bjhg;gpia</a:t>
            </a:r>
            <a:r>
              <a:rPr lang="en-US" dirty="0">
                <a:latin typeface="Tamil-Aiswarya"/>
              </a:rPr>
              <a:t> </a:t>
            </a:r>
            <a:r>
              <a:rPr lang="en-US" dirty="0" err="1">
                <a:latin typeface="Tamil-Aiswarya"/>
              </a:rPr>
              <a:t>th</a:t>
            </a:r>
            <a:r>
              <a:rPr lang="en-US" dirty="0">
                <a:latin typeface="Tamil-Aiswarya"/>
              </a:rPr>
              <a:t>';f </a:t>
            </a:r>
            <a:r>
              <a:rPr lang="en-US" dirty="0" err="1">
                <a:latin typeface="Tamil-Aiswarya"/>
              </a:rPr>
              <a:t>epidf;fpwhd</a:t>
            </a:r>
            <a:r>
              <a:rPr lang="en-US" dirty="0">
                <a:latin typeface="Tamil-Aiswarya"/>
              </a:rPr>
              <a:t>;</a:t>
            </a:r>
            <a:r>
              <a:rPr lang="en-US" dirty="0">
                <a:latin typeface="Tamil-Aiswarya"/>
                <a:ea typeface="Verdana" panose="020B0604030504040204" pitchFamily="34" charset="0"/>
                <a:cs typeface="Verdana" panose="020B0604030504040204" pitchFamily="34" charset="0"/>
              </a:rPr>
              <a:t>.</a:t>
            </a:r>
            <a:endParaRPr lang="en-IN" dirty="0">
              <a:latin typeface="Tamil-Aiswarya"/>
            </a:endParaRPr>
          </a:p>
        </p:txBody>
      </p:sp>
      <p:pic>
        <p:nvPicPr>
          <p:cNvPr id="13" name="Picture 10"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1" descr="Cowboy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6"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7"/>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26"/>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8" name="Caption_25"/>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9"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Title 5"/>
          <p:cNvSpPr>
            <a:spLocks noGrp="1"/>
          </p:cNvSpPr>
          <p:nvPr>
            <p:ph type="title"/>
          </p:nvPr>
        </p:nvSpPr>
        <p:spPr/>
        <p:txBody>
          <a:bodyPr/>
          <a:lstStyle/>
          <a:p>
            <a:r>
              <a:rPr lang="en-US" sz="3600">
                <a:solidFill>
                  <a:srgbClr val="004992"/>
                </a:solidFill>
              </a:rPr>
              <a:t>jat[bra;J c';fs; gjpiy kPz;Lk; kWkjpg]gPL bra;at[k;! </a:t>
            </a:r>
          </a:p>
        </p:txBody>
      </p:sp>
      <p:sp>
        <p:nvSpPr>
          <p:cNvPr id="32" name="Footer Placeholder 31"/>
          <p:cNvSpPr>
            <a:spLocks noGrp="1"/>
          </p:cNvSpPr>
          <p:nvPr>
            <p:ph type="ftr" sz="quarter" idx="11"/>
          </p:nvPr>
        </p:nvSpPr>
        <p:spPr/>
        <p:txBody>
          <a:bodyPr/>
          <a:lstStyle/>
          <a:p>
            <a:r>
              <a:rPr lang="de-DE"/>
              <a:t>kl]lhfhf]dpot] gapw]r]rp 3 – khWk; ek;gpf;iffs</a:t>
            </a:r>
            <a:endParaRPr lang="de-DE" dirty="0"/>
          </a:p>
        </p:txBody>
      </p:sp>
      <p:sp>
        <p:nvSpPr>
          <p:cNvPr id="33" name="Slide Number Placeholder 32"/>
          <p:cNvSpPr>
            <a:spLocks noGrp="1"/>
          </p:cNvSpPr>
          <p:nvPr>
            <p:ph type="sldNum" sz="quarter" idx="12"/>
          </p:nvPr>
        </p:nvSpPr>
        <p:spPr/>
        <p:txBody>
          <a:bodyPr/>
          <a:lstStyle/>
          <a:p>
            <a:fld id="{9B00EF49-7894-4F53-A8DD-F7DB3BFC5032}" type="slidenum">
              <a:rPr lang="de-DE" smtClean="0"/>
              <a:pPr/>
              <a:t>52</a:t>
            </a:fld>
            <a:endParaRPr lang="de-DE"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4"/>
          <p:cNvSpPr txBox="1"/>
          <p:nvPr/>
        </p:nvSpPr>
        <p:spPr>
          <a:xfrm>
            <a:off x="411480" y="4937760"/>
            <a:ext cx="11338560" cy="1644904"/>
          </a:xfrm>
          <a:prstGeom prst="rect">
            <a:avLst/>
          </a:prstGeom>
          <a:noFill/>
        </p:spPr>
        <p:txBody>
          <a:bodyPr vert="horz" wrap="square" lIns="0" tIns="0" rIns="0" bIns="0" rtlCol="0">
            <a:noAutofit/>
          </a:bodyPr>
          <a:lstStyle/>
          <a:p>
            <a:pPr marL="285750" indent="-285750">
              <a:spcBef>
                <a:spcPts val="1200"/>
              </a:spcBef>
              <a:buClr>
                <a:srgbClr val="333333"/>
              </a:buClr>
              <a:buFont typeface="WingDings"/>
              <a:buAutoNum type="arabicPeriod"/>
            </a:pPr>
            <a:r>
              <a:rPr lang="en-US" dirty="0" err="1">
                <a:latin typeface="Tamil-Aiswarya"/>
              </a:rPr>
              <a:t>Mz;fs</a:t>
            </a:r>
            <a:r>
              <a:rPr lang="en-US" dirty="0">
                <a:latin typeface="Tamil-Aiswarya"/>
              </a:rPr>
              <a:t>; Tl]l </a:t>
            </a:r>
            <a:r>
              <a:rPr lang="en-US" dirty="0" err="1">
                <a:latin typeface="Tamil-Aiswarya"/>
              </a:rPr>
              <a:t>behpry</a:t>
            </a:r>
            <a:r>
              <a:rPr lang="en-US" dirty="0">
                <a:latin typeface="Tamil-Aiswarya"/>
              </a:rPr>
              <a:t>; </a:t>
            </a:r>
            <a:r>
              <a:rPr lang="en-US" dirty="0" err="1">
                <a:latin typeface="Tamil-Aiswarya"/>
              </a:rPr>
              <a:t>Vw</a:t>
            </a:r>
            <a:r>
              <a:rPr lang="en-US" dirty="0">
                <a:latin typeface="Tamil-Aiswarya"/>
              </a:rPr>
              <a:t>]</a:t>
            </a:r>
            <a:r>
              <a:rPr lang="en-US" dirty="0" err="1">
                <a:latin typeface="Tamil-Aiswarya"/>
              </a:rPr>
              <a:t>gLk</a:t>
            </a:r>
            <a:r>
              <a:rPr lang="en-US" dirty="0">
                <a:latin typeface="Tamil-Aiswarya"/>
              </a:rPr>
              <a:t>] </a:t>
            </a:r>
            <a:r>
              <a:rPr lang="en-US" dirty="0" err="1">
                <a:latin typeface="Tamil-Aiswarya"/>
              </a:rPr>
              <a:t>Kd</a:t>
            </a:r>
            <a:r>
              <a:rPr lang="en-US" dirty="0">
                <a:latin typeface="Tamil-Aiswarya"/>
              </a:rPr>
              <a:t>] </a:t>
            </a:r>
            <a:r>
              <a:rPr lang="en-US" dirty="0" err="1">
                <a:latin typeface="Tamil-Aiswarya"/>
              </a:rPr>
              <a:t>khl</a:t>
            </a:r>
            <a:r>
              <a:rPr lang="en-US" dirty="0">
                <a:latin typeface="Tamil-Aiswarya"/>
              </a:rPr>
              <a:t>]</a:t>
            </a:r>
            <a:r>
              <a:rPr lang="en-US" dirty="0" err="1">
                <a:latin typeface="Tamil-Aiswarya"/>
              </a:rPr>
              <a:t>il</a:t>
            </a:r>
            <a:r>
              <a:rPr lang="en-US" dirty="0">
                <a:latin typeface="Tamil-Aiswarya"/>
              </a:rPr>
              <a:t> </a:t>
            </a:r>
            <a:r>
              <a:rPr lang="en-US" dirty="0" err="1">
                <a:latin typeface="Tamil-Aiswarya"/>
              </a:rPr>
              <a:t>fl;Ltjw;fhd</a:t>
            </a:r>
            <a:r>
              <a:rPr lang="en-US" dirty="0">
                <a:latin typeface="Tamil-Aiswarya"/>
              </a:rPr>
              <a:t> </a:t>
            </a:r>
            <a:r>
              <a:rPr lang="en-US" dirty="0" err="1">
                <a:latin typeface="Tamil-Aiswarya"/>
              </a:rPr>
              <a:t>gapw;rpapy</a:t>
            </a:r>
            <a:r>
              <a:rPr lang="en-US" dirty="0">
                <a:latin typeface="Tamil-Aiswarya"/>
              </a:rPr>
              <a:t>; &lt;</a:t>
            </a:r>
            <a:r>
              <a:rPr lang="en-US" dirty="0" err="1">
                <a:latin typeface="Tamil-Aiswarya"/>
              </a:rPr>
              <a:t>LgLfpd;wdh</a:t>
            </a:r>
            <a:r>
              <a:rPr lang="en-US" dirty="0">
                <a:latin typeface="Tamil-Aiswarya"/>
              </a:rPr>
              <a:t>;</a:t>
            </a:r>
            <a:r>
              <a:rPr lang="en-US" dirty="0">
                <a:latin typeface="Tamil-Aiswarya"/>
                <a:ea typeface="Verdana" panose="020B0604030504040204" pitchFamily="34" charset="0"/>
                <a:cs typeface="Verdana" panose="020B0604030504040204" pitchFamily="34" charset="0"/>
              </a:rPr>
              <a:t>.</a:t>
            </a:r>
            <a:r>
              <a:rPr lang="en-US" dirty="0">
                <a:latin typeface="Tamil-Aiswarya"/>
              </a:rPr>
              <a:t> </a:t>
            </a:r>
            <a:endParaRPr lang="en-IN" dirty="0">
              <a:latin typeface="Tamil-Aiswarya"/>
            </a:endParaRPr>
          </a:p>
          <a:p>
            <a:pPr marL="285750" indent="-285750">
              <a:spcBef>
                <a:spcPts val="1200"/>
              </a:spcBef>
              <a:buClr>
                <a:srgbClr val="333333"/>
              </a:buClr>
              <a:buFont typeface="WingDings"/>
              <a:buAutoNum type="arabicPeriod"/>
            </a:pPr>
            <a:r>
              <a:rPr lang="en-US" dirty="0" err="1">
                <a:latin typeface="Tamil-Aiswarya"/>
              </a:rPr>
              <a:t>bfsgha</a:t>
            </a:r>
            <a:r>
              <a:rPr lang="en-US" dirty="0">
                <a:latin typeface="Tamil-Aiswarya"/>
              </a:rPr>
              <a:t>; </a:t>
            </a:r>
            <a:r>
              <a:rPr lang="en-US" dirty="0" err="1">
                <a:latin typeface="Tamil-Aiswarya"/>
              </a:rPr>
              <a:t>fapW</a:t>
            </a:r>
            <a:r>
              <a:rPr lang="en-US" dirty="0">
                <a:latin typeface="Tamil-Aiswarya"/>
              </a:rPr>
              <a:t> </a:t>
            </a:r>
            <a:r>
              <a:rPr lang="en-US" dirty="0" err="1">
                <a:latin typeface="Tamil-Aiswarya"/>
              </a:rPr>
              <a:t>th</a:t>
            </a:r>
            <a:r>
              <a:rPr lang="en-US" dirty="0">
                <a:latin typeface="Tamil-Aiswarya"/>
              </a:rPr>
              <a:t>';f </a:t>
            </a:r>
            <a:r>
              <a:rPr lang="en-US" dirty="0" err="1">
                <a:latin typeface="Tamil-Aiswarya"/>
              </a:rPr>
              <a:t>epidf;fpwhd</a:t>
            </a:r>
            <a:r>
              <a:rPr lang="en-US" dirty="0">
                <a:latin typeface="Tamil-Aiswarya"/>
              </a:rPr>
              <a:t>;</a:t>
            </a:r>
            <a:r>
              <a:rPr lang="en-US" dirty="0">
                <a:latin typeface="Tamil-Aiswarya"/>
                <a:ea typeface="Verdana" panose="020B0604030504040204" pitchFamily="34" charset="0"/>
                <a:cs typeface="Verdana" panose="020B0604030504040204" pitchFamily="34" charset="0"/>
              </a:rPr>
              <a:t>.</a:t>
            </a:r>
            <a:r>
              <a:rPr lang="en-US" dirty="0">
                <a:latin typeface="Tamil-Aiswarya"/>
              </a:rPr>
              <a:t> </a:t>
            </a:r>
            <a:endParaRPr lang="en-IN" dirty="0">
              <a:latin typeface="Tamil-Aiswarya"/>
            </a:endParaRPr>
          </a:p>
          <a:p>
            <a:pPr marL="285750" indent="-285750">
              <a:spcBef>
                <a:spcPts val="1200"/>
              </a:spcBef>
              <a:buClr>
                <a:srgbClr val="004992"/>
              </a:buClr>
              <a:buFont typeface="WingDings"/>
              <a:buAutoNum type="arabicPeriod"/>
            </a:pPr>
            <a:r>
              <a:rPr lang="en-US" dirty="0" err="1">
                <a:solidFill>
                  <a:srgbClr val="004992"/>
                </a:solidFill>
                <a:latin typeface="Tamil-Aiswarya"/>
              </a:rPr>
              <a:t>bfsgha</a:t>
            </a:r>
            <a:r>
              <a:rPr lang="en-US" dirty="0">
                <a:solidFill>
                  <a:srgbClr val="004992"/>
                </a:solidFill>
                <a:latin typeface="Tamil-Aiswarya"/>
              </a:rPr>
              <a:t>; </a:t>
            </a:r>
            <a:r>
              <a:rPr lang="en-US" dirty="0" err="1">
                <a:solidFill>
                  <a:srgbClr val="004992"/>
                </a:solidFill>
                <a:latin typeface="Tamil-Aiswarya"/>
              </a:rPr>
              <a:t>filapy</a:t>
            </a:r>
            <a:r>
              <a:rPr lang="en-US" dirty="0">
                <a:solidFill>
                  <a:srgbClr val="004992"/>
                </a:solidFill>
                <a:latin typeface="Tamil-Aiswarya"/>
              </a:rPr>
              <a:t>; </a:t>
            </a:r>
            <a:r>
              <a:rPr lang="en-US" dirty="0" err="1">
                <a:solidFill>
                  <a:srgbClr val="004992"/>
                </a:solidFill>
                <a:latin typeface="Tamil-Aiswarya"/>
              </a:rPr>
              <a:t>cs;s</a:t>
            </a:r>
            <a:r>
              <a:rPr lang="en-US" dirty="0">
                <a:solidFill>
                  <a:srgbClr val="004992"/>
                </a:solidFill>
                <a:latin typeface="Tamil-Aiswarya"/>
              </a:rPr>
              <a:t> </a:t>
            </a:r>
            <a:r>
              <a:rPr lang="en-US" dirty="0" err="1">
                <a:solidFill>
                  <a:srgbClr val="004992"/>
                </a:solidFill>
                <a:latin typeface="Tamil-Aiswarya"/>
              </a:rPr>
              <a:t>gzpahsiu</a:t>
            </a:r>
            <a:r>
              <a:rPr lang="en-US" dirty="0">
                <a:solidFill>
                  <a:srgbClr val="004992"/>
                </a:solidFill>
                <a:latin typeface="Tamil-Aiswarya"/>
              </a:rPr>
              <a:t> </a:t>
            </a:r>
            <a:r>
              <a:rPr lang="en-US" dirty="0" err="1">
                <a:solidFill>
                  <a:srgbClr val="004992"/>
                </a:solidFill>
                <a:latin typeface="Tamil-Aiswarya"/>
              </a:rPr>
              <a:t>fl;otpl;L</a:t>
            </a:r>
            <a:r>
              <a:rPr lang="en-US" dirty="0">
                <a:solidFill>
                  <a:srgbClr val="004992"/>
                </a:solidFill>
                <a:latin typeface="Tamil-Aiswarya"/>
              </a:rPr>
              <a:t> </a:t>
            </a:r>
            <a:r>
              <a:rPr lang="en-US" dirty="0" err="1">
                <a:solidFill>
                  <a:srgbClr val="004992"/>
                </a:solidFill>
                <a:latin typeface="Tamil-Aiswarya"/>
              </a:rPr>
              <a:t>gzj;ij</a:t>
            </a:r>
            <a:r>
              <a:rPr lang="en-US" dirty="0">
                <a:solidFill>
                  <a:srgbClr val="004992"/>
                </a:solidFill>
                <a:latin typeface="Tamil-Aiswarya"/>
              </a:rPr>
              <a:t> </a:t>
            </a:r>
            <a:r>
              <a:rPr lang="en-US" dirty="0" err="1">
                <a:solidFill>
                  <a:srgbClr val="004992"/>
                </a:solidFill>
                <a:latin typeface="Tamil-Aiswarya"/>
              </a:rPr>
              <a:t>vLf;fpwhd</a:t>
            </a:r>
            <a:r>
              <a:rPr lang="en-US" dirty="0">
                <a:solidFill>
                  <a:srgbClr val="004992"/>
                </a:solidFill>
                <a:latin typeface="Tamil-Aiswarya"/>
              </a:rPr>
              <a:t>;</a:t>
            </a:r>
            <a:r>
              <a:rPr lang="en-US" dirty="0">
                <a:solidFill>
                  <a:srgbClr val="004992"/>
                </a:solidFill>
                <a:latin typeface="Tamil-Aiswarya"/>
                <a:ea typeface="Verdana" panose="020B0604030504040204" pitchFamily="34" charset="0"/>
                <a:cs typeface="Verdana" panose="020B0604030504040204" pitchFamily="34" charset="0"/>
              </a:rPr>
              <a:t>.</a:t>
            </a:r>
            <a:r>
              <a:rPr lang="en-US" dirty="0">
                <a:solidFill>
                  <a:srgbClr val="004992"/>
                </a:solidFill>
                <a:latin typeface="Tamil-Aiswarya"/>
              </a:rPr>
              <a:t> </a:t>
            </a:r>
            <a:endParaRPr lang="en-IN" dirty="0">
              <a:solidFill>
                <a:srgbClr val="004992"/>
              </a:solidFill>
              <a:latin typeface="Tamil-Aiswarya"/>
            </a:endParaRPr>
          </a:p>
          <a:p>
            <a:pPr marL="285750" indent="-285750">
              <a:spcBef>
                <a:spcPts val="1200"/>
              </a:spcBef>
              <a:buClr>
                <a:srgbClr val="333333"/>
              </a:buClr>
              <a:buFont typeface="WingDings"/>
              <a:buAutoNum type="arabicPeriod"/>
            </a:pPr>
            <a:r>
              <a:rPr lang="en-US" dirty="0" err="1">
                <a:latin typeface="Tamil-Aiswarya"/>
              </a:rPr>
              <a:t>kdpjd</a:t>
            </a:r>
            <a:r>
              <a:rPr lang="en-US" dirty="0">
                <a:latin typeface="Tamil-Aiswarya"/>
              </a:rPr>
              <a:t>; xU g[</a:t>
            </a:r>
            <a:r>
              <a:rPr lang="en-US" dirty="0" err="1">
                <a:latin typeface="Tamil-Aiswarya"/>
              </a:rPr>
              <a:t>jpa</a:t>
            </a:r>
            <a:r>
              <a:rPr lang="en-US" dirty="0">
                <a:latin typeface="Tamil-Aiswarya"/>
              </a:rPr>
              <a:t> </a:t>
            </a:r>
            <a:r>
              <a:rPr lang="en-US" dirty="0" err="1">
                <a:latin typeface="Tamil-Aiswarya"/>
              </a:rPr>
              <a:t>bjhg;gpia</a:t>
            </a:r>
            <a:r>
              <a:rPr lang="en-US" dirty="0">
                <a:latin typeface="Tamil-Aiswarya"/>
              </a:rPr>
              <a:t> </a:t>
            </a:r>
            <a:r>
              <a:rPr lang="en-US" dirty="0" err="1">
                <a:latin typeface="Tamil-Aiswarya"/>
              </a:rPr>
              <a:t>th</a:t>
            </a:r>
            <a:r>
              <a:rPr lang="en-US" dirty="0">
                <a:latin typeface="Tamil-Aiswarya"/>
              </a:rPr>
              <a:t>';f </a:t>
            </a:r>
            <a:r>
              <a:rPr lang="en-US" dirty="0" err="1">
                <a:latin typeface="Tamil-Aiswarya"/>
              </a:rPr>
              <a:t>epidf;fpwhd</a:t>
            </a:r>
            <a:r>
              <a:rPr lang="en-US" dirty="0">
                <a:latin typeface="Tamil-Aiswarya"/>
              </a:rPr>
              <a:t>;</a:t>
            </a:r>
            <a:r>
              <a:rPr lang="en-US" dirty="0">
                <a:latin typeface="Tamil-Aiswarya"/>
                <a:ea typeface="Verdana" panose="020B0604030504040204" pitchFamily="34" charset="0"/>
                <a:cs typeface="Verdana" panose="020B0604030504040204" pitchFamily="34" charset="0"/>
              </a:rPr>
              <a:t>.</a:t>
            </a:r>
            <a:endParaRPr lang="en-IN" dirty="0">
              <a:latin typeface="Tamil-Aiswarya"/>
            </a:endParaRPr>
          </a:p>
        </p:txBody>
      </p:sp>
      <p:pic>
        <p:nvPicPr>
          <p:cNvPr id="12" name="Picture 3"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1"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8"/>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27"/>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26"/>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8"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Footer Placeholder 31"/>
          <p:cNvSpPr>
            <a:spLocks noGrp="1"/>
          </p:cNvSpPr>
          <p:nvPr>
            <p:ph type="ftr" sz="quarter" idx="11"/>
          </p:nvPr>
        </p:nvSpPr>
        <p:spPr/>
        <p:txBody>
          <a:bodyPr/>
          <a:lstStyle/>
          <a:p>
            <a:r>
              <a:rPr lang="de-DE"/>
              <a:t>kl]lhfhf]dpot] gapw]r]rp 3 – khWk; ek;gpf;iffs</a:t>
            </a:r>
            <a:endParaRPr lang="de-DE" dirty="0"/>
          </a:p>
        </p:txBody>
      </p:sp>
      <p:sp>
        <p:nvSpPr>
          <p:cNvPr id="33" name="Slide Number Placeholder 32"/>
          <p:cNvSpPr>
            <a:spLocks noGrp="1"/>
          </p:cNvSpPr>
          <p:nvPr>
            <p:ph type="sldNum" sz="quarter" idx="12"/>
          </p:nvPr>
        </p:nvSpPr>
        <p:spPr/>
        <p:txBody>
          <a:bodyPr/>
          <a:lstStyle/>
          <a:p>
            <a:fld id="{9B00EF49-7894-4F53-A8DD-F7DB3BFC5032}" type="slidenum">
              <a:rPr lang="de-DE" smtClean="0"/>
              <a:pPr/>
              <a:t>53</a:t>
            </a:fld>
            <a:endParaRPr lang="de-DE"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408955" y="4937760"/>
            <a:ext cx="11376000" cy="1644904"/>
          </a:xfrm>
          <a:prstGeom prst="rect">
            <a:avLst/>
          </a:prstGeom>
          <a:noFill/>
        </p:spPr>
        <p:txBody>
          <a:bodyPr vert="horz" wrap="square" lIns="0" tIns="0" rIns="0" bIns="0" rtlCol="0">
            <a:noAutofit/>
          </a:bodyPr>
          <a:lstStyle/>
          <a:p>
            <a:pPr marL="285750" indent="-285750">
              <a:spcBef>
                <a:spcPts val="1200"/>
              </a:spcBef>
              <a:buClr>
                <a:srgbClr val="333333"/>
              </a:buClr>
              <a:buFont typeface="WingDings"/>
              <a:buAutoNum type="arabicPeriod"/>
            </a:pPr>
            <a:r>
              <a:rPr lang="en-US" dirty="0" err="1">
                <a:solidFill>
                  <a:srgbClr val="333333"/>
                </a:solidFill>
              </a:rPr>
              <a:t>nghyP</a:t>
            </a:r>
            <a:r>
              <a:rPr lang="en-US" dirty="0">
                <a:solidFill>
                  <a:srgbClr val="333333"/>
                </a:solidFill>
              </a:rPr>
              <a:t>!; </a:t>
            </a:r>
            <a:r>
              <a:rPr lang="en-US" dirty="0" err="1">
                <a:solidFill>
                  <a:srgbClr val="333333"/>
                </a:solidFill>
              </a:rPr>
              <a:t>eha;fs</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 </a:t>
            </a:r>
            <a:r>
              <a:rPr lang="en-US" dirty="0" err="1">
                <a:solidFill>
                  <a:srgbClr val="333333"/>
                </a:solidFill>
              </a:rPr>
              <a:t>glF</a:t>
            </a:r>
            <a:r>
              <a:rPr lang="en-US" dirty="0">
                <a:solidFill>
                  <a:srgbClr val="333333"/>
                </a:solidFill>
              </a:rPr>
              <a:t> </a:t>
            </a:r>
            <a:r>
              <a:rPr lang="en-US" dirty="0" err="1">
                <a:solidFill>
                  <a:srgbClr val="333333"/>
                </a:solidFill>
              </a:rPr>
              <a:t>jpUlg;gLtij</a:t>
            </a:r>
            <a:r>
              <a:rPr lang="en-US" dirty="0">
                <a:solidFill>
                  <a:srgbClr val="333333"/>
                </a:solidFill>
              </a:rPr>
              <a:t> </a:t>
            </a:r>
            <a:r>
              <a:rPr lang="en-US" dirty="0" err="1">
                <a:solidFill>
                  <a:srgbClr val="333333"/>
                </a:solidFill>
              </a:rPr>
              <a:t>jLf;f</a:t>
            </a:r>
            <a:r>
              <a:rPr lang="en-US" dirty="0">
                <a:solidFill>
                  <a:srgbClr val="333333"/>
                </a:solidFill>
              </a:rPr>
              <a:t> </a:t>
            </a:r>
            <a:r>
              <a:rPr lang="en-US" dirty="0" err="1">
                <a:solidFill>
                  <a:srgbClr val="333333"/>
                </a:solidFill>
              </a:rPr>
              <a:t>Kay;fpd;wd</a:t>
            </a:r>
            <a:r>
              <a:rPr lang="en-US" dirty="0">
                <a:solidFill>
                  <a:srgbClr val="333333"/>
                </a:solidFill>
                <a:ea typeface="Verdana" panose="020B0604030504040204" pitchFamily="34" charset="0"/>
                <a:cs typeface="Verdana" panose="020B0604030504040204" pitchFamily="34" charset="0"/>
              </a:rPr>
              <a:t>.</a:t>
            </a:r>
            <a:r>
              <a:rPr lang="en-US" dirty="0">
                <a:solidFill>
                  <a:srgbClr val="333333"/>
                </a:solidFill>
              </a:rPr>
              <a:t> </a:t>
            </a:r>
            <a:endParaRPr lang="en-IN" dirty="0">
              <a:solidFill>
                <a:srgbClr val="333333"/>
              </a:solidFill>
            </a:endParaRPr>
          </a:p>
          <a:p>
            <a:pPr marL="285750" indent="-285750">
              <a:spcBef>
                <a:spcPts val="1200"/>
              </a:spcBef>
              <a:buClr>
                <a:srgbClr val="333333"/>
              </a:buClr>
              <a:buFont typeface="WingDings"/>
              <a:buAutoNum type="arabicPeriod"/>
            </a:pPr>
            <a:r>
              <a:rPr lang="en-US" dirty="0" err="1">
                <a:solidFill>
                  <a:srgbClr val="333333"/>
                </a:solidFill>
              </a:rPr>
              <a:t>eha;fs</a:t>
            </a:r>
            <a:r>
              <a:rPr lang="en-US" dirty="0">
                <a:solidFill>
                  <a:srgbClr val="333333"/>
                </a:solidFill>
              </a:rPr>
              <a:t>; xU g{</a:t>
            </a:r>
            <a:r>
              <a:rPr lang="en-US" dirty="0" err="1">
                <a:solidFill>
                  <a:srgbClr val="333333"/>
                </a:solidFill>
              </a:rPr>
              <a:t>idia</a:t>
            </a:r>
            <a:r>
              <a:rPr lang="en-US" dirty="0">
                <a:solidFill>
                  <a:srgbClr val="333333"/>
                </a:solidFill>
              </a:rPr>
              <a:t> </a:t>
            </a:r>
            <a:r>
              <a:rPr lang="en-US" dirty="0" err="1">
                <a:solidFill>
                  <a:srgbClr val="333333"/>
                </a:solidFill>
              </a:rPr>
              <a:t>Juj;jpajhy</a:t>
            </a:r>
            <a:r>
              <a:rPr lang="en-US" dirty="0">
                <a:solidFill>
                  <a:srgbClr val="333333"/>
                </a:solidFill>
              </a:rPr>
              <a:t>; m';</a:t>
            </a:r>
            <a:r>
              <a:rPr lang="en-US" dirty="0" err="1">
                <a:solidFill>
                  <a:srgbClr val="333333"/>
                </a:solidFill>
              </a:rPr>
              <a:t>fpUe;j</a:t>
            </a:r>
            <a:r>
              <a:rPr lang="en-US" dirty="0">
                <a:solidFill>
                  <a:srgbClr val="333333"/>
                </a:solidFill>
              </a:rPr>
              <a:t> </a:t>
            </a:r>
            <a:r>
              <a:rPr lang="en-US" dirty="0" err="1">
                <a:solidFill>
                  <a:srgbClr val="333333"/>
                </a:solidFill>
              </a:rPr>
              <a:t>bgz</a:t>
            </a:r>
            <a:r>
              <a:rPr lang="en-US" dirty="0">
                <a:solidFill>
                  <a:srgbClr val="333333"/>
                </a:solidFill>
              </a:rPr>
              <a:t>; </a:t>
            </a:r>
            <a:r>
              <a:rPr lang="en-US" dirty="0" err="1">
                <a:solidFill>
                  <a:srgbClr val="333333"/>
                </a:solidFill>
              </a:rPr>
              <a:t>jz;zPhpy</a:t>
            </a:r>
            <a:r>
              <a:rPr lang="en-US" dirty="0">
                <a:solidFill>
                  <a:srgbClr val="333333"/>
                </a:solidFill>
              </a:rPr>
              <a:t>; </a:t>
            </a:r>
            <a:r>
              <a:rPr lang="en-US" dirty="0" err="1">
                <a:solidFill>
                  <a:srgbClr val="333333"/>
                </a:solidFill>
              </a:rPr>
              <a:t>tpGe;Jtpl</a:t>
            </a:r>
            <a:r>
              <a:rPr lang="en-US" dirty="0">
                <a:solidFill>
                  <a:srgbClr val="333333"/>
                </a:solidFill>
              </a:rPr>
              <a:t>]lhs;</a:t>
            </a:r>
            <a:r>
              <a:rPr lang="en-US" dirty="0">
                <a:solidFill>
                  <a:srgbClr val="333333"/>
                </a:solidFill>
                <a:ea typeface="Verdana" panose="020B0604030504040204" pitchFamily="34" charset="0"/>
                <a:cs typeface="Verdana" panose="020B0604030504040204" pitchFamily="34" charset="0"/>
              </a:rPr>
              <a:t>.</a:t>
            </a:r>
            <a:r>
              <a:rPr lang="en-US" dirty="0">
                <a:solidFill>
                  <a:srgbClr val="333333"/>
                </a:solidFill>
              </a:rPr>
              <a:t> </a:t>
            </a:r>
            <a:endParaRPr lang="en-IN" dirty="0">
              <a:solidFill>
                <a:srgbClr val="333333"/>
              </a:solidFill>
            </a:endParaRPr>
          </a:p>
          <a:p>
            <a:pPr marL="285750" indent="-285750">
              <a:spcBef>
                <a:spcPts val="1200"/>
              </a:spcBef>
              <a:buClr>
                <a:srgbClr val="333333"/>
              </a:buClr>
              <a:buFont typeface="WingDings"/>
              <a:buAutoNum type="arabicPeriod"/>
            </a:pPr>
            <a:r>
              <a:rPr lang="en-US" dirty="0" err="1">
                <a:solidFill>
                  <a:srgbClr val="333333"/>
                </a:solidFill>
              </a:rPr>
              <a:t>me;j</a:t>
            </a:r>
            <a:r>
              <a:rPr lang="en-US" dirty="0">
                <a:solidFill>
                  <a:srgbClr val="333333"/>
                </a:solidFill>
              </a:rPr>
              <a:t> </a:t>
            </a:r>
            <a:r>
              <a:rPr lang="en-US" dirty="0" err="1">
                <a:solidFill>
                  <a:srgbClr val="333333"/>
                </a:solidFill>
              </a:rPr>
              <a:t>bgz</a:t>
            </a:r>
            <a:r>
              <a:rPr lang="en-US" dirty="0">
                <a:solidFill>
                  <a:srgbClr val="333333"/>
                </a:solidFill>
              </a:rPr>
              <a:t>; </a:t>
            </a:r>
            <a:r>
              <a:rPr lang="en-US" dirty="0" err="1">
                <a:solidFill>
                  <a:srgbClr val="333333"/>
                </a:solidFill>
              </a:rPr>
              <a:t>ePhpy</a:t>
            </a:r>
            <a:r>
              <a:rPr lang="en-US" dirty="0">
                <a:solidFill>
                  <a:srgbClr val="333333"/>
                </a:solidFill>
              </a:rPr>
              <a:t>; </a:t>
            </a:r>
            <a:r>
              <a:rPr lang="en-US" dirty="0" err="1">
                <a:solidFill>
                  <a:srgbClr val="333333"/>
                </a:solidFill>
              </a:rPr>
              <a:t>tpyfp</a:t>
            </a:r>
            <a:r>
              <a:rPr lang="en-US" dirty="0">
                <a:solidFill>
                  <a:srgbClr val="333333"/>
                </a:solidFill>
              </a:rPr>
              <a:t> </a:t>
            </a:r>
            <a:r>
              <a:rPr lang="en-US" dirty="0" err="1">
                <a:solidFill>
                  <a:srgbClr val="333333"/>
                </a:solidFill>
              </a:rPr>
              <a:t>nghftpUe;j</a:t>
            </a:r>
            <a:r>
              <a:rPr lang="en-US" dirty="0">
                <a:solidFill>
                  <a:srgbClr val="333333"/>
                </a:solidFill>
              </a:rPr>
              <a:t> g{</a:t>
            </a:r>
            <a:r>
              <a:rPr lang="en-US" dirty="0" err="1">
                <a:solidFill>
                  <a:srgbClr val="333333"/>
                </a:solidFill>
              </a:rPr>
              <a:t>idiaf</a:t>
            </a:r>
            <a:r>
              <a:rPr lang="en-US" dirty="0">
                <a:solidFill>
                  <a:srgbClr val="333333"/>
                </a:solidFill>
              </a:rPr>
              <a:t>] </a:t>
            </a:r>
            <a:r>
              <a:rPr lang="en-US" dirty="0" err="1">
                <a:solidFill>
                  <a:srgbClr val="333333"/>
                </a:solidFill>
              </a:rPr>
              <a:t>fhg;ghw;w</a:t>
            </a:r>
            <a:r>
              <a:rPr lang="en-US" dirty="0">
                <a:solidFill>
                  <a:srgbClr val="333333"/>
                </a:solidFill>
              </a:rPr>
              <a:t> </a:t>
            </a:r>
            <a:r>
              <a:rPr lang="en-US" dirty="0" err="1">
                <a:solidFill>
                  <a:srgbClr val="333333"/>
                </a:solidFill>
              </a:rPr>
              <a:t>Kaw;rpf;fpwhs</a:t>
            </a:r>
            <a:r>
              <a:rPr lang="en-US" dirty="0">
                <a:solidFill>
                  <a:srgbClr val="333333"/>
                </a:solidFill>
              </a:rPr>
              <a:t>;</a:t>
            </a:r>
            <a:r>
              <a:rPr lang="en-US" dirty="0">
                <a:solidFill>
                  <a:srgbClr val="333333"/>
                </a:solidFill>
                <a:ea typeface="Verdana" panose="020B0604030504040204" pitchFamily="34" charset="0"/>
                <a:cs typeface="Verdana" panose="020B0604030504040204" pitchFamily="34" charset="0"/>
              </a:rPr>
              <a:t>.</a:t>
            </a:r>
            <a:r>
              <a:rPr lang="en-US" dirty="0">
                <a:solidFill>
                  <a:srgbClr val="333333"/>
                </a:solidFill>
              </a:rPr>
              <a:t> </a:t>
            </a:r>
            <a:endParaRPr lang="en-IN" dirty="0">
              <a:solidFill>
                <a:srgbClr val="333333"/>
              </a:solidFill>
            </a:endParaRPr>
          </a:p>
          <a:p>
            <a:pPr marL="285750" indent="-285750">
              <a:spcBef>
                <a:spcPts val="1200"/>
              </a:spcBef>
              <a:buClr>
                <a:srgbClr val="333333"/>
              </a:buClr>
              <a:buFont typeface="WingDings"/>
              <a:buAutoNum type="arabicPeriod"/>
            </a:pPr>
            <a:r>
              <a:rPr lang="en-US" dirty="0">
                <a:solidFill>
                  <a:srgbClr val="333333"/>
                </a:solidFill>
              </a:rPr>
              <a:t>xU </a:t>
            </a:r>
            <a:r>
              <a:rPr lang="en-US" dirty="0" err="1">
                <a:solidFill>
                  <a:srgbClr val="333333"/>
                </a:solidFill>
              </a:rPr>
              <a:t>bgz</a:t>
            </a:r>
            <a:r>
              <a:rPr lang="en-US" dirty="0">
                <a:solidFill>
                  <a:srgbClr val="333333"/>
                </a:solidFill>
              </a:rPr>
              <a:t>; </a:t>
            </a:r>
            <a:r>
              <a:rPr lang="en-US" dirty="0" err="1">
                <a:solidFill>
                  <a:srgbClr val="333333"/>
                </a:solidFill>
              </a:rPr>
              <a:t>eha;fsplkpUe;J</a:t>
            </a:r>
            <a:r>
              <a:rPr lang="en-US" dirty="0">
                <a:solidFill>
                  <a:srgbClr val="333333"/>
                </a:solidFill>
              </a:rPr>
              <a:t> </a:t>
            </a:r>
            <a:r>
              <a:rPr lang="en-US" dirty="0" err="1">
                <a:solidFill>
                  <a:srgbClr val="333333"/>
                </a:solidFill>
              </a:rPr>
              <a:t>jg;gpf;f</a:t>
            </a:r>
            <a:r>
              <a:rPr lang="en-US" dirty="0">
                <a:solidFill>
                  <a:srgbClr val="333333"/>
                </a:solidFill>
              </a:rPr>
              <a:t> </a:t>
            </a:r>
            <a:r>
              <a:rPr lang="en-US" dirty="0" err="1">
                <a:solidFill>
                  <a:srgbClr val="333333"/>
                </a:solidFill>
              </a:rPr>
              <a:t>ePhpy</a:t>
            </a:r>
            <a:r>
              <a:rPr lang="en-US" dirty="0">
                <a:solidFill>
                  <a:srgbClr val="333333"/>
                </a:solidFill>
              </a:rPr>
              <a:t>; </a:t>
            </a:r>
            <a:r>
              <a:rPr lang="en-US" dirty="0" err="1">
                <a:solidFill>
                  <a:srgbClr val="333333"/>
                </a:solidFill>
              </a:rPr>
              <a:t>Fjpj;J</a:t>
            </a:r>
            <a:r>
              <a:rPr lang="en-US" dirty="0">
                <a:solidFill>
                  <a:srgbClr val="333333"/>
                </a:solidFill>
              </a:rPr>
              <a:t> </a:t>
            </a:r>
            <a:r>
              <a:rPr lang="en-US" dirty="0" err="1">
                <a:solidFill>
                  <a:srgbClr val="333333"/>
                </a:solidFill>
              </a:rPr>
              <a:t>tpl;lhs</a:t>
            </a:r>
            <a:r>
              <a:rPr lang="en-US" dirty="0">
                <a:solidFill>
                  <a:srgbClr val="333333"/>
                </a:solidFill>
              </a:rPr>
              <a:t>;</a:t>
            </a:r>
            <a:r>
              <a:rPr lang="en-US" dirty="0">
                <a:solidFill>
                  <a:srgbClr val="333333"/>
                </a:solidFill>
                <a:ea typeface="Verdana" panose="020B0604030504040204" pitchFamily="34" charset="0"/>
                <a:cs typeface="Verdana" panose="020B0604030504040204" pitchFamily="34" charset="0"/>
              </a:rPr>
              <a:t>.</a:t>
            </a:r>
            <a:endParaRPr lang="en-IN" dirty="0">
              <a:solidFill>
                <a:srgbClr val="333333"/>
              </a:solidFill>
            </a:endParaRPr>
          </a:p>
        </p:txBody>
      </p:sp>
      <p:pic>
        <p:nvPicPr>
          <p:cNvPr id="8" name="Picture 20" descr="Boot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0815"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718623"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718623"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35145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7186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21"/>
          <p:cNvSpPr txBox="1">
            <a:spLocks noChangeArrowheads="1"/>
          </p:cNvSpPr>
          <p:nvPr/>
        </p:nvSpPr>
        <p:spPr bwMode="auto">
          <a:xfrm>
            <a:off x="7129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5" name="Title 4"/>
          <p:cNvSpPr>
            <a:spLocks noGrp="1"/>
          </p:cNvSpPr>
          <p:nvPr>
            <p:ph type="title"/>
          </p:nvPr>
        </p:nvSpPr>
        <p:spPr/>
        <p:txBody>
          <a:bodyPr/>
          <a:lstStyle/>
          <a:p>
            <a:r>
              <a:rPr lang="en-US" sz="3600">
                <a:solidFill>
                  <a:srgbClr val="004992"/>
                </a:solidFill>
              </a:rPr>
              <a:t>xt;bthU tha;g]gpYk] vt]tst[ cz;ik ,Uf]Fk]&gt;</a:t>
            </a:r>
          </a:p>
        </p:txBody>
      </p:sp>
      <p:sp>
        <p:nvSpPr>
          <p:cNvPr id="16" name="Footer Placeholder 15"/>
          <p:cNvSpPr>
            <a:spLocks noGrp="1"/>
          </p:cNvSpPr>
          <p:nvPr>
            <p:ph type="ftr" sz="quarter" idx="11"/>
          </p:nvPr>
        </p:nvSpPr>
        <p:spPr/>
        <p:txBody>
          <a:bodyPr/>
          <a:lstStyle/>
          <a:p>
            <a:r>
              <a:rPr lang="de-DE"/>
              <a:t>kl]lhfhf]dpot] gapw]r]rp 3 – khWk; ek;gpf;iffs</a:t>
            </a:r>
            <a:endParaRPr lang="de-DE" dirty="0"/>
          </a:p>
        </p:txBody>
      </p:sp>
      <p:sp>
        <p:nvSpPr>
          <p:cNvPr id="17" name="Slide Number Placeholder 16"/>
          <p:cNvSpPr>
            <a:spLocks noGrp="1"/>
          </p:cNvSpPr>
          <p:nvPr>
            <p:ph type="sldNum" sz="quarter" idx="12"/>
          </p:nvPr>
        </p:nvSpPr>
        <p:spPr/>
        <p:txBody>
          <a:bodyPr/>
          <a:lstStyle/>
          <a:p>
            <a:fld id="{9B00EF49-7894-4F53-A8DD-F7DB3BFC5032}" type="slidenum">
              <a:rPr lang="de-DE" smtClean="0"/>
              <a:pPr/>
              <a:t>54</a:t>
            </a:fld>
            <a:endParaRPr lang="de-DE"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4"/>
          <p:cNvSpPr txBox="1"/>
          <p:nvPr/>
        </p:nvSpPr>
        <p:spPr>
          <a:xfrm>
            <a:off x="411479" y="4937760"/>
            <a:ext cx="11338560" cy="1644904"/>
          </a:xfrm>
          <a:prstGeom prst="rect">
            <a:avLst/>
          </a:prstGeom>
          <a:noFill/>
        </p:spPr>
        <p:txBody>
          <a:bodyPr vert="horz" wrap="square" lIns="0" tIns="0" rIns="0" bIns="0" rtlCol="0">
            <a:noAutofit/>
          </a:bodyPr>
          <a:lstStyle/>
          <a:p>
            <a:pPr marL="285750" indent="-285750">
              <a:spcBef>
                <a:spcPts val="1200"/>
              </a:spcBef>
              <a:buClr>
                <a:srgbClr val="333333"/>
              </a:buClr>
              <a:buFont typeface="WingDings"/>
              <a:buAutoNum type="arabicPeriod"/>
            </a:pPr>
            <a:r>
              <a:rPr lang="en-US" dirty="0" err="1"/>
              <a:t>nghyP</a:t>
            </a:r>
            <a:r>
              <a:rPr lang="en-US" dirty="0"/>
              <a:t>!; </a:t>
            </a:r>
            <a:r>
              <a:rPr lang="en-US" dirty="0" err="1"/>
              <a:t>eha;fs</a:t>
            </a:r>
            <a:r>
              <a:rPr lang="en-US" dirty="0"/>
              <a:t>]</a:t>
            </a:r>
            <a:r>
              <a:rPr lang="en-US" dirty="0">
                <a:latin typeface="Calibri Light"/>
                <a:ea typeface="Verdana" panose="020B0604030504040204" pitchFamily="34" charset="0"/>
                <a:cs typeface="Verdana" panose="020B0604030504040204" pitchFamily="34" charset="0"/>
              </a:rPr>
              <a:t>, </a:t>
            </a:r>
            <a:r>
              <a:rPr lang="en-US" dirty="0" err="1"/>
              <a:t>glF</a:t>
            </a:r>
            <a:r>
              <a:rPr lang="en-US" dirty="0"/>
              <a:t> </a:t>
            </a:r>
            <a:r>
              <a:rPr lang="en-US" dirty="0" err="1"/>
              <a:t>jpUlg;gLtij</a:t>
            </a:r>
            <a:r>
              <a:rPr lang="en-US" dirty="0"/>
              <a:t> </a:t>
            </a:r>
            <a:r>
              <a:rPr lang="en-US" dirty="0" err="1"/>
              <a:t>jLf;f</a:t>
            </a:r>
            <a:r>
              <a:rPr lang="en-US" dirty="0"/>
              <a:t> </a:t>
            </a:r>
            <a:r>
              <a:rPr lang="en-US" dirty="0" err="1"/>
              <a:t>Kay;fpd;wd</a:t>
            </a:r>
            <a:r>
              <a:rPr lang="en-US" dirty="0">
                <a:ea typeface="Verdana" panose="020B0604030504040204" pitchFamily="34" charset="0"/>
                <a:cs typeface="Verdana" panose="020B0604030504040204" pitchFamily="34" charset="0"/>
              </a:rPr>
              <a:t>.</a:t>
            </a:r>
            <a:r>
              <a:rPr lang="en-US" dirty="0"/>
              <a:t> </a:t>
            </a:r>
            <a:endParaRPr lang="en-IN" dirty="0"/>
          </a:p>
          <a:p>
            <a:pPr marL="285750" indent="-285750">
              <a:spcBef>
                <a:spcPts val="1200"/>
              </a:spcBef>
              <a:buClr>
                <a:srgbClr val="333333"/>
              </a:buClr>
              <a:buFont typeface="WingDings"/>
              <a:buAutoNum type="arabicPeriod"/>
            </a:pPr>
            <a:r>
              <a:rPr lang="en-US" dirty="0" err="1"/>
              <a:t>eha;fs</a:t>
            </a:r>
            <a:r>
              <a:rPr lang="en-US" dirty="0"/>
              <a:t>; xU g{</a:t>
            </a:r>
            <a:r>
              <a:rPr lang="en-US" dirty="0" err="1"/>
              <a:t>idia</a:t>
            </a:r>
            <a:r>
              <a:rPr lang="en-US" dirty="0"/>
              <a:t> </a:t>
            </a:r>
            <a:r>
              <a:rPr lang="en-US" dirty="0" err="1"/>
              <a:t>Juj;jpajhy</a:t>
            </a:r>
            <a:r>
              <a:rPr lang="en-US" dirty="0"/>
              <a:t>; m';</a:t>
            </a:r>
            <a:r>
              <a:rPr lang="en-US" dirty="0" err="1"/>
              <a:t>fpUe;j</a:t>
            </a:r>
            <a:r>
              <a:rPr lang="en-US" dirty="0"/>
              <a:t> </a:t>
            </a:r>
            <a:r>
              <a:rPr lang="en-US" dirty="0" err="1"/>
              <a:t>bgz</a:t>
            </a:r>
            <a:r>
              <a:rPr lang="en-US" dirty="0"/>
              <a:t>; </a:t>
            </a:r>
            <a:r>
              <a:rPr lang="en-US" dirty="0" err="1"/>
              <a:t>jz;zPhpy</a:t>
            </a:r>
            <a:r>
              <a:rPr lang="en-US" dirty="0"/>
              <a:t>; </a:t>
            </a:r>
            <a:r>
              <a:rPr lang="en-US" dirty="0" err="1"/>
              <a:t>tpGe;Jtpl</a:t>
            </a:r>
            <a:r>
              <a:rPr lang="en-US" dirty="0"/>
              <a:t>]lhs;</a:t>
            </a:r>
            <a:r>
              <a:rPr lang="en-US" dirty="0">
                <a:ea typeface="Verdana" panose="020B0604030504040204" pitchFamily="34" charset="0"/>
                <a:cs typeface="Verdana" panose="020B0604030504040204" pitchFamily="34" charset="0"/>
              </a:rPr>
              <a:t>.</a:t>
            </a:r>
            <a:r>
              <a:rPr lang="en-US" dirty="0"/>
              <a:t> </a:t>
            </a:r>
            <a:endParaRPr lang="en-IN" dirty="0"/>
          </a:p>
          <a:p>
            <a:pPr marL="285750" indent="-285750">
              <a:spcBef>
                <a:spcPts val="1200"/>
              </a:spcBef>
              <a:buClr>
                <a:srgbClr val="333333"/>
              </a:buClr>
              <a:buFont typeface="WingDings"/>
              <a:buAutoNum type="arabicPeriod"/>
            </a:pPr>
            <a:r>
              <a:rPr lang="en-US" dirty="0" err="1"/>
              <a:t>me;j</a:t>
            </a:r>
            <a:r>
              <a:rPr lang="en-US" dirty="0"/>
              <a:t> </a:t>
            </a:r>
            <a:r>
              <a:rPr lang="en-US" dirty="0" err="1"/>
              <a:t>bgz</a:t>
            </a:r>
            <a:r>
              <a:rPr lang="en-US" dirty="0"/>
              <a:t>; </a:t>
            </a:r>
            <a:r>
              <a:rPr lang="en-US" dirty="0" err="1"/>
              <a:t>ePhpy</a:t>
            </a:r>
            <a:r>
              <a:rPr lang="en-US" dirty="0"/>
              <a:t>; </a:t>
            </a:r>
            <a:r>
              <a:rPr lang="en-US" dirty="0" err="1"/>
              <a:t>tpyfp</a:t>
            </a:r>
            <a:r>
              <a:rPr lang="en-US" dirty="0"/>
              <a:t> </a:t>
            </a:r>
            <a:r>
              <a:rPr lang="en-US" dirty="0" err="1"/>
              <a:t>nghftpUe;j</a:t>
            </a:r>
            <a:r>
              <a:rPr lang="en-US" dirty="0"/>
              <a:t> g{</a:t>
            </a:r>
            <a:r>
              <a:rPr lang="en-US" dirty="0" err="1"/>
              <a:t>idiaf</a:t>
            </a:r>
            <a:r>
              <a:rPr lang="en-US" dirty="0"/>
              <a:t>] </a:t>
            </a:r>
            <a:r>
              <a:rPr lang="en-US" dirty="0" err="1"/>
              <a:t>fhg;ghw;w</a:t>
            </a:r>
            <a:r>
              <a:rPr lang="en-US" dirty="0"/>
              <a:t> </a:t>
            </a:r>
            <a:r>
              <a:rPr lang="en-US" dirty="0" err="1"/>
              <a:t>Kaw;rpf;fpwhs</a:t>
            </a:r>
            <a:r>
              <a:rPr lang="en-US" dirty="0"/>
              <a:t>;</a:t>
            </a:r>
            <a:r>
              <a:rPr lang="en-US" dirty="0">
                <a:ea typeface="Verdana" panose="020B0604030504040204" pitchFamily="34" charset="0"/>
                <a:cs typeface="Verdana" panose="020B0604030504040204" pitchFamily="34" charset="0"/>
              </a:rPr>
              <a:t>.</a:t>
            </a:r>
            <a:r>
              <a:rPr lang="en-US" dirty="0"/>
              <a:t> </a:t>
            </a:r>
            <a:endParaRPr lang="en-IN" dirty="0"/>
          </a:p>
          <a:p>
            <a:pPr marL="285750" indent="-285750">
              <a:spcBef>
                <a:spcPts val="1200"/>
              </a:spcBef>
              <a:buClr>
                <a:srgbClr val="333333"/>
              </a:buClr>
              <a:buFont typeface="WingDings"/>
              <a:buAutoNum type="arabicPeriod"/>
            </a:pPr>
            <a:r>
              <a:rPr lang="en-US" dirty="0"/>
              <a:t>xU </a:t>
            </a:r>
            <a:r>
              <a:rPr lang="en-US" dirty="0" err="1"/>
              <a:t>bgz</a:t>
            </a:r>
            <a:r>
              <a:rPr lang="en-US" dirty="0"/>
              <a:t>; </a:t>
            </a:r>
            <a:r>
              <a:rPr lang="en-US" dirty="0" err="1"/>
              <a:t>eha;fsplkpUe;J</a:t>
            </a:r>
            <a:r>
              <a:rPr lang="en-US" dirty="0"/>
              <a:t> </a:t>
            </a:r>
            <a:r>
              <a:rPr lang="en-US" dirty="0" err="1"/>
              <a:t>jg;gpf;f</a:t>
            </a:r>
            <a:r>
              <a:rPr lang="en-US" dirty="0"/>
              <a:t> </a:t>
            </a:r>
            <a:r>
              <a:rPr lang="en-US" dirty="0" err="1"/>
              <a:t>ePhpy</a:t>
            </a:r>
            <a:r>
              <a:rPr lang="en-US" dirty="0"/>
              <a:t>; </a:t>
            </a:r>
            <a:r>
              <a:rPr lang="en-US" dirty="0" err="1"/>
              <a:t>Fjpj;J</a:t>
            </a:r>
            <a:r>
              <a:rPr lang="en-US" dirty="0"/>
              <a:t> </a:t>
            </a:r>
            <a:r>
              <a:rPr lang="en-US" dirty="0" err="1"/>
              <a:t>tpl;lhs</a:t>
            </a:r>
            <a:r>
              <a:rPr lang="en-US" dirty="0"/>
              <a:t>;</a:t>
            </a:r>
            <a:r>
              <a:rPr lang="en-US" dirty="0">
                <a:ea typeface="Verdana" panose="020B0604030504040204" pitchFamily="34" charset="0"/>
                <a:cs typeface="Verdana" panose="020B0604030504040204" pitchFamily="34" charset="0"/>
              </a:rPr>
              <a:t>.</a:t>
            </a:r>
            <a:endParaRPr lang="en-IN" dirty="0"/>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438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9196"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Shape Penutup"/>
          <p:cNvSpPr/>
          <p:nvPr/>
        </p:nvSpPr>
        <p:spPr bwMode="gray">
          <a:xfrm>
            <a:off x="6507004"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07004"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1398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070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252219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52219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835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5221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Caption_29"/>
          <p:cNvSpPr txBox="1">
            <a:spLocks noChangeArrowheads="1"/>
          </p:cNvSpPr>
          <p:nvPr/>
        </p:nvSpPr>
        <p:spPr bwMode="auto">
          <a:xfrm>
            <a:off x="8907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3" name="Caption_30"/>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6" name="Title 5"/>
          <p:cNvSpPr>
            <a:spLocks noGrp="1"/>
          </p:cNvSpPr>
          <p:nvPr>
            <p:ph type="title"/>
          </p:nvPr>
        </p:nvSpPr>
        <p:spPr/>
        <p:txBody>
          <a:bodyPr/>
          <a:lstStyle/>
          <a:p>
            <a:r>
              <a:rPr lang="en-US" sz="3600">
                <a:solidFill>
                  <a:srgbClr val="004992"/>
                </a:solidFill>
              </a:rPr>
              <a:t>,e;j g[jpa glj;jhy; c';fs; fzpg]g[ khwptpl;ljh&gt;</a:t>
            </a:r>
          </a:p>
        </p:txBody>
      </p:sp>
      <p:sp>
        <p:nvSpPr>
          <p:cNvPr id="25" name="Footer Placeholder 24"/>
          <p:cNvSpPr>
            <a:spLocks noGrp="1"/>
          </p:cNvSpPr>
          <p:nvPr>
            <p:ph type="ftr" sz="quarter" idx="11"/>
          </p:nvPr>
        </p:nvSpPr>
        <p:spPr/>
        <p:txBody>
          <a:bodyPr/>
          <a:lstStyle/>
          <a:p>
            <a:r>
              <a:rPr lang="de-DE"/>
              <a:t>kl]lhfhf]dpot] gapw]r]rp 3 – khWk; ek;gpf;iffs</a:t>
            </a:r>
            <a:endParaRPr lang="de-DE" dirty="0"/>
          </a:p>
        </p:txBody>
      </p:sp>
      <p:sp>
        <p:nvSpPr>
          <p:cNvPr id="26" name="Slide Number Placeholder 25"/>
          <p:cNvSpPr>
            <a:spLocks noGrp="1"/>
          </p:cNvSpPr>
          <p:nvPr>
            <p:ph type="sldNum" sz="quarter" idx="12"/>
          </p:nvPr>
        </p:nvSpPr>
        <p:spPr/>
        <p:txBody>
          <a:bodyPr/>
          <a:lstStyle/>
          <a:p>
            <a:fld id="{9B00EF49-7894-4F53-A8DD-F7DB3BFC5032}" type="slidenum">
              <a:rPr lang="de-DE" smtClean="0"/>
              <a:pPr/>
              <a:t>55</a:t>
            </a:fld>
            <a:endParaRPr lang="de-DE"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4"/>
          <p:cNvSpPr txBox="1"/>
          <p:nvPr/>
        </p:nvSpPr>
        <p:spPr>
          <a:xfrm>
            <a:off x="411479" y="4937760"/>
            <a:ext cx="11338560" cy="1644904"/>
          </a:xfrm>
          <a:prstGeom prst="rect">
            <a:avLst/>
          </a:prstGeom>
          <a:noFill/>
        </p:spPr>
        <p:txBody>
          <a:bodyPr vert="horz" wrap="square" lIns="0" tIns="0" rIns="0" bIns="0" rtlCol="0">
            <a:noAutofit/>
          </a:bodyPr>
          <a:lstStyle/>
          <a:p>
            <a:pPr marL="285750" indent="-285750">
              <a:spcBef>
                <a:spcPts val="1200"/>
              </a:spcBef>
              <a:buClr>
                <a:srgbClr val="333333"/>
              </a:buClr>
              <a:buFont typeface="WingDings"/>
              <a:buAutoNum type="arabicPeriod"/>
            </a:pPr>
            <a:r>
              <a:rPr lang="en-US" dirty="0" err="1"/>
              <a:t>nghyP</a:t>
            </a:r>
            <a:r>
              <a:rPr lang="en-US" dirty="0"/>
              <a:t>!; </a:t>
            </a:r>
            <a:r>
              <a:rPr lang="en-US" dirty="0" err="1"/>
              <a:t>eha;fs</a:t>
            </a:r>
            <a:r>
              <a:rPr lang="en-US" dirty="0"/>
              <a:t>]</a:t>
            </a:r>
            <a:r>
              <a:rPr lang="en-US" dirty="0">
                <a:latin typeface="Calibri Light"/>
                <a:ea typeface="Verdana" panose="020B0604030504040204" pitchFamily="34" charset="0"/>
                <a:cs typeface="Verdana" panose="020B0604030504040204" pitchFamily="34" charset="0"/>
              </a:rPr>
              <a:t>, </a:t>
            </a:r>
            <a:r>
              <a:rPr lang="en-US" dirty="0" err="1"/>
              <a:t>glF</a:t>
            </a:r>
            <a:r>
              <a:rPr lang="en-US" dirty="0"/>
              <a:t> </a:t>
            </a:r>
            <a:r>
              <a:rPr lang="en-US" dirty="0" err="1"/>
              <a:t>jpUlg;gLtij</a:t>
            </a:r>
            <a:r>
              <a:rPr lang="en-US" dirty="0"/>
              <a:t> </a:t>
            </a:r>
            <a:r>
              <a:rPr lang="en-US" dirty="0" err="1"/>
              <a:t>jLf;f</a:t>
            </a:r>
            <a:r>
              <a:rPr lang="en-US" dirty="0"/>
              <a:t> </a:t>
            </a:r>
            <a:r>
              <a:rPr lang="en-US" dirty="0" err="1"/>
              <a:t>Kay;fpd;wd</a:t>
            </a:r>
            <a:r>
              <a:rPr lang="en-US" dirty="0">
                <a:ea typeface="Verdana" panose="020B0604030504040204" pitchFamily="34" charset="0"/>
                <a:cs typeface="Verdana" panose="020B0604030504040204" pitchFamily="34" charset="0"/>
              </a:rPr>
              <a:t>.</a:t>
            </a:r>
            <a:r>
              <a:rPr lang="en-US" dirty="0"/>
              <a:t> </a:t>
            </a:r>
            <a:endParaRPr lang="en-IN" dirty="0"/>
          </a:p>
          <a:p>
            <a:pPr marL="285750" indent="-285750">
              <a:spcBef>
                <a:spcPts val="1200"/>
              </a:spcBef>
              <a:buClr>
                <a:srgbClr val="333333"/>
              </a:buClr>
              <a:buFont typeface="WingDings"/>
              <a:buAutoNum type="arabicPeriod"/>
            </a:pPr>
            <a:r>
              <a:rPr lang="en-US" dirty="0" err="1"/>
              <a:t>eha;fs</a:t>
            </a:r>
            <a:r>
              <a:rPr lang="en-US" dirty="0"/>
              <a:t>; xU g{</a:t>
            </a:r>
            <a:r>
              <a:rPr lang="en-US" dirty="0" err="1"/>
              <a:t>idia</a:t>
            </a:r>
            <a:r>
              <a:rPr lang="en-US" dirty="0"/>
              <a:t> </a:t>
            </a:r>
            <a:r>
              <a:rPr lang="en-US" dirty="0" err="1"/>
              <a:t>Juj;jpajhy</a:t>
            </a:r>
            <a:r>
              <a:rPr lang="en-US" dirty="0"/>
              <a:t>; m';</a:t>
            </a:r>
            <a:r>
              <a:rPr lang="en-US" dirty="0" err="1"/>
              <a:t>fpUe;j</a:t>
            </a:r>
            <a:r>
              <a:rPr lang="en-US" dirty="0"/>
              <a:t> </a:t>
            </a:r>
            <a:r>
              <a:rPr lang="en-US" dirty="0" err="1"/>
              <a:t>bgz</a:t>
            </a:r>
            <a:r>
              <a:rPr lang="en-US" dirty="0"/>
              <a:t>; </a:t>
            </a:r>
            <a:r>
              <a:rPr lang="en-US" dirty="0" err="1"/>
              <a:t>jz;zPhpy</a:t>
            </a:r>
            <a:r>
              <a:rPr lang="en-US" dirty="0"/>
              <a:t>; </a:t>
            </a:r>
            <a:r>
              <a:rPr lang="en-US" dirty="0" err="1"/>
              <a:t>tpGe;Jtpl</a:t>
            </a:r>
            <a:r>
              <a:rPr lang="en-US" dirty="0"/>
              <a:t>]lhs;</a:t>
            </a:r>
            <a:r>
              <a:rPr lang="en-US" dirty="0">
                <a:ea typeface="Verdana" panose="020B0604030504040204" pitchFamily="34" charset="0"/>
                <a:cs typeface="Verdana" panose="020B0604030504040204" pitchFamily="34" charset="0"/>
              </a:rPr>
              <a:t>.</a:t>
            </a:r>
            <a:r>
              <a:rPr lang="en-US" dirty="0"/>
              <a:t> </a:t>
            </a:r>
            <a:endParaRPr lang="en-IN" dirty="0"/>
          </a:p>
          <a:p>
            <a:pPr marL="285750" indent="-285750">
              <a:spcBef>
                <a:spcPts val="1200"/>
              </a:spcBef>
              <a:buClr>
                <a:srgbClr val="333333"/>
              </a:buClr>
              <a:buFont typeface="WingDings"/>
              <a:buAutoNum type="arabicPeriod"/>
            </a:pPr>
            <a:r>
              <a:rPr lang="en-US" dirty="0" err="1"/>
              <a:t>me;j</a:t>
            </a:r>
            <a:r>
              <a:rPr lang="en-US" dirty="0"/>
              <a:t> </a:t>
            </a:r>
            <a:r>
              <a:rPr lang="en-US" dirty="0" err="1"/>
              <a:t>bgz</a:t>
            </a:r>
            <a:r>
              <a:rPr lang="en-US" dirty="0"/>
              <a:t>; </a:t>
            </a:r>
            <a:r>
              <a:rPr lang="en-US" dirty="0" err="1"/>
              <a:t>ePhpy</a:t>
            </a:r>
            <a:r>
              <a:rPr lang="en-US" dirty="0"/>
              <a:t>; </a:t>
            </a:r>
            <a:r>
              <a:rPr lang="en-US" dirty="0" err="1"/>
              <a:t>tpyfp</a:t>
            </a:r>
            <a:r>
              <a:rPr lang="en-US" dirty="0"/>
              <a:t> </a:t>
            </a:r>
            <a:r>
              <a:rPr lang="en-US" dirty="0" err="1"/>
              <a:t>nghftpUe;j</a:t>
            </a:r>
            <a:r>
              <a:rPr lang="en-US" dirty="0"/>
              <a:t> g{</a:t>
            </a:r>
            <a:r>
              <a:rPr lang="en-US" dirty="0" err="1"/>
              <a:t>idiaf</a:t>
            </a:r>
            <a:r>
              <a:rPr lang="en-US" dirty="0"/>
              <a:t>] </a:t>
            </a:r>
            <a:r>
              <a:rPr lang="en-US" dirty="0" err="1"/>
              <a:t>fhg;ghw;w</a:t>
            </a:r>
            <a:r>
              <a:rPr lang="en-US" dirty="0"/>
              <a:t> </a:t>
            </a:r>
            <a:r>
              <a:rPr lang="en-US" dirty="0" err="1"/>
              <a:t>Kaw;rpf;fpwhs</a:t>
            </a:r>
            <a:r>
              <a:rPr lang="en-US" dirty="0"/>
              <a:t>;</a:t>
            </a:r>
            <a:r>
              <a:rPr lang="en-US" dirty="0">
                <a:ea typeface="Verdana" panose="020B0604030504040204" pitchFamily="34" charset="0"/>
                <a:cs typeface="Verdana" panose="020B0604030504040204" pitchFamily="34" charset="0"/>
              </a:rPr>
              <a:t>.</a:t>
            </a:r>
            <a:r>
              <a:rPr lang="en-US" dirty="0"/>
              <a:t> </a:t>
            </a:r>
            <a:endParaRPr lang="en-IN" dirty="0"/>
          </a:p>
          <a:p>
            <a:pPr marL="285750" indent="-285750">
              <a:spcBef>
                <a:spcPts val="1200"/>
              </a:spcBef>
              <a:buClr>
                <a:srgbClr val="333333"/>
              </a:buClr>
              <a:buFont typeface="WingDings"/>
              <a:buAutoNum type="arabicPeriod"/>
            </a:pPr>
            <a:r>
              <a:rPr lang="en-US" dirty="0"/>
              <a:t>xU </a:t>
            </a:r>
            <a:r>
              <a:rPr lang="en-US" dirty="0" err="1"/>
              <a:t>bgz</a:t>
            </a:r>
            <a:r>
              <a:rPr lang="en-US" dirty="0"/>
              <a:t>; </a:t>
            </a:r>
            <a:r>
              <a:rPr lang="en-US" dirty="0" err="1"/>
              <a:t>eha;fsplkpUe;J</a:t>
            </a:r>
            <a:r>
              <a:rPr lang="en-US" dirty="0"/>
              <a:t> </a:t>
            </a:r>
            <a:r>
              <a:rPr lang="en-US" dirty="0" err="1"/>
              <a:t>jg;gpf;f</a:t>
            </a:r>
            <a:r>
              <a:rPr lang="en-US" dirty="0"/>
              <a:t> </a:t>
            </a:r>
            <a:r>
              <a:rPr lang="en-US" dirty="0" err="1"/>
              <a:t>ePhpy</a:t>
            </a:r>
            <a:r>
              <a:rPr lang="en-US" dirty="0"/>
              <a:t>; </a:t>
            </a:r>
            <a:r>
              <a:rPr lang="en-US" dirty="0" err="1"/>
              <a:t>Fjpj;J</a:t>
            </a:r>
            <a:r>
              <a:rPr lang="en-US" dirty="0"/>
              <a:t> </a:t>
            </a:r>
            <a:r>
              <a:rPr lang="en-US" dirty="0" err="1"/>
              <a:t>tpl;lhs</a:t>
            </a:r>
            <a:r>
              <a:rPr lang="en-US" dirty="0"/>
              <a:t>;</a:t>
            </a:r>
            <a:r>
              <a:rPr lang="en-US" dirty="0">
                <a:ea typeface="Verdana" panose="020B0604030504040204" pitchFamily="34" charset="0"/>
                <a:cs typeface="Verdana" panose="020B0604030504040204" pitchFamily="34" charset="0"/>
              </a:rPr>
              <a:t>.</a:t>
            </a:r>
            <a:endParaRPr lang="en-IN" dirty="0"/>
          </a:p>
        </p:txBody>
      </p:sp>
      <p:pic>
        <p:nvPicPr>
          <p:cNvPr id="1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Caption_40"/>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9" name="Caption_38"/>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0" name="Caption_39"/>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6" name="Title 5"/>
          <p:cNvSpPr>
            <a:spLocks noGrp="1"/>
          </p:cNvSpPr>
          <p:nvPr>
            <p:ph type="title"/>
          </p:nvPr>
        </p:nvSpPr>
        <p:spPr/>
        <p:txBody>
          <a:bodyPr/>
          <a:lstStyle/>
          <a:p>
            <a:r>
              <a:rPr lang="en-US" sz="3600">
                <a:solidFill>
                  <a:srgbClr val="004992"/>
                </a:solidFill>
              </a:rPr>
              <a:t>jat[bra;J c';fs; gjpiy kPz;Lk; kWkjpg]gPL bra;at[k;!</a:t>
            </a:r>
          </a:p>
        </p:txBody>
      </p:sp>
      <p:sp>
        <p:nvSpPr>
          <p:cNvPr id="32" name="Footer Placeholder 31"/>
          <p:cNvSpPr>
            <a:spLocks noGrp="1"/>
          </p:cNvSpPr>
          <p:nvPr>
            <p:ph type="ftr" sz="quarter" idx="11"/>
          </p:nvPr>
        </p:nvSpPr>
        <p:spPr/>
        <p:txBody>
          <a:bodyPr/>
          <a:lstStyle/>
          <a:p>
            <a:r>
              <a:rPr lang="de-DE"/>
              <a:t>kl]lhfhf]dpot] gapw]r]rp 3 – khWk; ek;gpf;iffs</a:t>
            </a:r>
            <a:endParaRPr lang="de-DE" dirty="0"/>
          </a:p>
        </p:txBody>
      </p:sp>
      <p:sp>
        <p:nvSpPr>
          <p:cNvPr id="33" name="Slide Number Placeholder 32"/>
          <p:cNvSpPr>
            <a:spLocks noGrp="1"/>
          </p:cNvSpPr>
          <p:nvPr>
            <p:ph type="sldNum" sz="quarter" idx="12"/>
          </p:nvPr>
        </p:nvSpPr>
        <p:spPr/>
        <p:txBody>
          <a:bodyPr/>
          <a:lstStyle/>
          <a:p>
            <a:fld id="{9B00EF49-7894-4F53-A8DD-F7DB3BFC5032}" type="slidenum">
              <a:rPr lang="de-DE" smtClean="0"/>
              <a:pPr/>
              <a:t>56</a:t>
            </a:fld>
            <a:endParaRPr lang="de-DE"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4"/>
          <p:cNvSpPr txBox="1"/>
          <p:nvPr/>
        </p:nvSpPr>
        <p:spPr>
          <a:xfrm>
            <a:off x="411479" y="4937760"/>
            <a:ext cx="11338560" cy="1644904"/>
          </a:xfrm>
          <a:prstGeom prst="rect">
            <a:avLst/>
          </a:prstGeom>
          <a:noFill/>
        </p:spPr>
        <p:txBody>
          <a:bodyPr vert="horz" wrap="square" lIns="0" tIns="0" rIns="0" bIns="0" rtlCol="0">
            <a:noAutofit/>
          </a:bodyPr>
          <a:lstStyle/>
          <a:p>
            <a:pPr marL="285750" indent="-285750">
              <a:spcBef>
                <a:spcPts val="1200"/>
              </a:spcBef>
              <a:buClr>
                <a:srgbClr val="333333"/>
              </a:buClr>
              <a:buFont typeface="WingDings"/>
              <a:buAutoNum type="arabicPeriod"/>
            </a:pPr>
            <a:r>
              <a:rPr lang="en-US" dirty="0" err="1"/>
              <a:t>nghyP</a:t>
            </a:r>
            <a:r>
              <a:rPr lang="en-US" dirty="0"/>
              <a:t>!; </a:t>
            </a:r>
            <a:r>
              <a:rPr lang="en-US" dirty="0" err="1"/>
              <a:t>eha;fs</a:t>
            </a:r>
            <a:r>
              <a:rPr lang="en-US" dirty="0"/>
              <a:t>]</a:t>
            </a:r>
            <a:r>
              <a:rPr lang="en-US" dirty="0">
                <a:latin typeface="Calibri Light"/>
                <a:ea typeface="Verdana" panose="020B0604030504040204" pitchFamily="34" charset="0"/>
                <a:cs typeface="Verdana" panose="020B0604030504040204" pitchFamily="34" charset="0"/>
              </a:rPr>
              <a:t>, </a:t>
            </a:r>
            <a:r>
              <a:rPr lang="en-US" dirty="0" err="1"/>
              <a:t>glF</a:t>
            </a:r>
            <a:r>
              <a:rPr lang="en-US" dirty="0"/>
              <a:t> </a:t>
            </a:r>
            <a:r>
              <a:rPr lang="en-US" dirty="0" err="1"/>
              <a:t>jpUlg;gLtij</a:t>
            </a:r>
            <a:r>
              <a:rPr lang="en-US" dirty="0"/>
              <a:t> </a:t>
            </a:r>
            <a:r>
              <a:rPr lang="en-US" dirty="0" err="1"/>
              <a:t>jLf;f</a:t>
            </a:r>
            <a:r>
              <a:rPr lang="en-US" dirty="0"/>
              <a:t> </a:t>
            </a:r>
            <a:r>
              <a:rPr lang="en-US" dirty="0" err="1"/>
              <a:t>Kay;fpd;wd</a:t>
            </a:r>
            <a:r>
              <a:rPr lang="en-US" dirty="0">
                <a:ea typeface="Verdana" panose="020B0604030504040204" pitchFamily="34" charset="0"/>
                <a:cs typeface="Verdana" panose="020B0604030504040204" pitchFamily="34" charset="0"/>
              </a:rPr>
              <a:t>.</a:t>
            </a:r>
            <a:r>
              <a:rPr lang="en-US" dirty="0"/>
              <a:t> </a:t>
            </a:r>
            <a:endParaRPr lang="en-IN" dirty="0"/>
          </a:p>
          <a:p>
            <a:pPr marL="285750" indent="-285750">
              <a:spcBef>
                <a:spcPts val="1200"/>
              </a:spcBef>
              <a:buClr>
                <a:srgbClr val="004992"/>
              </a:buClr>
              <a:buFont typeface="WingDings"/>
              <a:buAutoNum type="arabicPeriod"/>
            </a:pPr>
            <a:r>
              <a:rPr lang="en-US" dirty="0" err="1">
                <a:solidFill>
                  <a:srgbClr val="004992"/>
                </a:solidFill>
              </a:rPr>
              <a:t>eha;fs</a:t>
            </a:r>
            <a:r>
              <a:rPr lang="en-US" dirty="0">
                <a:solidFill>
                  <a:srgbClr val="004992"/>
                </a:solidFill>
              </a:rPr>
              <a:t>; xU g{</a:t>
            </a:r>
            <a:r>
              <a:rPr lang="en-US" dirty="0" err="1">
                <a:solidFill>
                  <a:srgbClr val="004992"/>
                </a:solidFill>
              </a:rPr>
              <a:t>idia</a:t>
            </a:r>
            <a:r>
              <a:rPr lang="en-US" dirty="0">
                <a:solidFill>
                  <a:srgbClr val="004992"/>
                </a:solidFill>
              </a:rPr>
              <a:t> </a:t>
            </a:r>
            <a:r>
              <a:rPr lang="en-US" dirty="0" err="1">
                <a:solidFill>
                  <a:srgbClr val="004992"/>
                </a:solidFill>
              </a:rPr>
              <a:t>Juj;jpajhy</a:t>
            </a:r>
            <a:r>
              <a:rPr lang="en-US" dirty="0">
                <a:solidFill>
                  <a:srgbClr val="004992"/>
                </a:solidFill>
              </a:rPr>
              <a:t>; m';</a:t>
            </a:r>
            <a:r>
              <a:rPr lang="en-US" dirty="0" err="1">
                <a:solidFill>
                  <a:srgbClr val="004992"/>
                </a:solidFill>
              </a:rPr>
              <a:t>fpUe;j</a:t>
            </a:r>
            <a:r>
              <a:rPr lang="en-US" dirty="0">
                <a:solidFill>
                  <a:srgbClr val="004992"/>
                </a:solidFill>
              </a:rPr>
              <a:t> </a:t>
            </a:r>
            <a:r>
              <a:rPr lang="en-US" dirty="0" err="1">
                <a:solidFill>
                  <a:srgbClr val="004992"/>
                </a:solidFill>
              </a:rPr>
              <a:t>bgz</a:t>
            </a:r>
            <a:r>
              <a:rPr lang="en-US" dirty="0">
                <a:solidFill>
                  <a:srgbClr val="004992"/>
                </a:solidFill>
              </a:rPr>
              <a:t>; </a:t>
            </a:r>
            <a:r>
              <a:rPr lang="en-US" dirty="0" err="1">
                <a:solidFill>
                  <a:srgbClr val="004992"/>
                </a:solidFill>
              </a:rPr>
              <a:t>jz;zPhpy</a:t>
            </a:r>
            <a:r>
              <a:rPr lang="en-US" dirty="0">
                <a:solidFill>
                  <a:srgbClr val="004992"/>
                </a:solidFill>
              </a:rPr>
              <a:t>; </a:t>
            </a:r>
            <a:r>
              <a:rPr lang="en-US" dirty="0" err="1">
                <a:solidFill>
                  <a:srgbClr val="004992"/>
                </a:solidFill>
              </a:rPr>
              <a:t>tpGe;Jtpl</a:t>
            </a:r>
            <a:r>
              <a:rPr lang="en-US" dirty="0">
                <a:solidFill>
                  <a:srgbClr val="004992"/>
                </a:solidFill>
              </a:rPr>
              <a:t>]lhs;</a:t>
            </a:r>
            <a:r>
              <a:rPr lang="en-US" dirty="0">
                <a:solidFill>
                  <a:srgbClr val="004992"/>
                </a:solidFill>
                <a:ea typeface="Verdana" panose="020B0604030504040204" pitchFamily="34" charset="0"/>
                <a:cs typeface="Verdana" panose="020B0604030504040204" pitchFamily="34" charset="0"/>
              </a:rPr>
              <a:t>.</a:t>
            </a:r>
            <a:r>
              <a:rPr lang="en-US" dirty="0">
                <a:solidFill>
                  <a:srgbClr val="004992"/>
                </a:solidFill>
              </a:rPr>
              <a:t> </a:t>
            </a:r>
            <a:endParaRPr lang="en-IN" dirty="0">
              <a:solidFill>
                <a:srgbClr val="004992"/>
              </a:solidFill>
            </a:endParaRPr>
          </a:p>
          <a:p>
            <a:pPr marL="285750" indent="-285750">
              <a:spcBef>
                <a:spcPts val="1200"/>
              </a:spcBef>
              <a:buClr>
                <a:srgbClr val="333333"/>
              </a:buClr>
              <a:buFont typeface="WingDings"/>
              <a:buAutoNum type="arabicPeriod"/>
            </a:pPr>
            <a:r>
              <a:rPr lang="en-US" dirty="0" err="1"/>
              <a:t>me;j</a:t>
            </a:r>
            <a:r>
              <a:rPr lang="en-US" dirty="0"/>
              <a:t> </a:t>
            </a:r>
            <a:r>
              <a:rPr lang="en-US" dirty="0" err="1"/>
              <a:t>bgz</a:t>
            </a:r>
            <a:r>
              <a:rPr lang="en-US" dirty="0"/>
              <a:t>; </a:t>
            </a:r>
            <a:r>
              <a:rPr lang="en-US" dirty="0" err="1"/>
              <a:t>ePhpy</a:t>
            </a:r>
            <a:r>
              <a:rPr lang="en-US" dirty="0"/>
              <a:t>; </a:t>
            </a:r>
            <a:r>
              <a:rPr lang="en-US" dirty="0" err="1"/>
              <a:t>tpyfp</a:t>
            </a:r>
            <a:r>
              <a:rPr lang="en-US" dirty="0"/>
              <a:t> </a:t>
            </a:r>
            <a:r>
              <a:rPr lang="en-US" dirty="0" err="1"/>
              <a:t>nghftpUe;j</a:t>
            </a:r>
            <a:r>
              <a:rPr lang="en-US" dirty="0"/>
              <a:t> g{</a:t>
            </a:r>
            <a:r>
              <a:rPr lang="en-US" dirty="0" err="1"/>
              <a:t>idiaf</a:t>
            </a:r>
            <a:r>
              <a:rPr lang="en-US" dirty="0"/>
              <a:t>] </a:t>
            </a:r>
            <a:r>
              <a:rPr lang="en-US" dirty="0" err="1"/>
              <a:t>fhg;ghw;w</a:t>
            </a:r>
            <a:r>
              <a:rPr lang="en-US" dirty="0"/>
              <a:t> </a:t>
            </a:r>
            <a:r>
              <a:rPr lang="en-US" dirty="0" err="1"/>
              <a:t>Kaw;rpf;fpwhs</a:t>
            </a:r>
            <a:r>
              <a:rPr lang="en-US" dirty="0"/>
              <a:t>;</a:t>
            </a:r>
            <a:r>
              <a:rPr lang="en-US" dirty="0">
                <a:ea typeface="Verdana" panose="020B0604030504040204" pitchFamily="34" charset="0"/>
                <a:cs typeface="Verdana" panose="020B0604030504040204" pitchFamily="34" charset="0"/>
              </a:rPr>
              <a:t>.</a:t>
            </a:r>
            <a:r>
              <a:rPr lang="en-US" dirty="0"/>
              <a:t> </a:t>
            </a:r>
            <a:endParaRPr lang="en-IN" dirty="0"/>
          </a:p>
          <a:p>
            <a:pPr marL="285750" indent="-285750">
              <a:spcBef>
                <a:spcPts val="1200"/>
              </a:spcBef>
              <a:buClr>
                <a:srgbClr val="333333"/>
              </a:buClr>
              <a:buFont typeface="WingDings"/>
              <a:buAutoNum type="arabicPeriod"/>
            </a:pPr>
            <a:r>
              <a:rPr lang="en-US" dirty="0"/>
              <a:t>xU </a:t>
            </a:r>
            <a:r>
              <a:rPr lang="en-US" dirty="0" err="1"/>
              <a:t>bgz</a:t>
            </a:r>
            <a:r>
              <a:rPr lang="en-US" dirty="0"/>
              <a:t>; </a:t>
            </a:r>
            <a:r>
              <a:rPr lang="en-US" dirty="0" err="1"/>
              <a:t>eha;fsplkpUe;J</a:t>
            </a:r>
            <a:r>
              <a:rPr lang="en-US" dirty="0"/>
              <a:t> </a:t>
            </a:r>
            <a:r>
              <a:rPr lang="en-US" dirty="0" err="1"/>
              <a:t>jg;gpf;f</a:t>
            </a:r>
            <a:r>
              <a:rPr lang="en-US" dirty="0"/>
              <a:t> </a:t>
            </a:r>
            <a:r>
              <a:rPr lang="en-US" dirty="0" err="1"/>
              <a:t>ePhpy</a:t>
            </a:r>
            <a:r>
              <a:rPr lang="en-US" dirty="0"/>
              <a:t>; </a:t>
            </a:r>
            <a:r>
              <a:rPr lang="en-US" dirty="0" err="1"/>
              <a:t>Fjpj;J</a:t>
            </a:r>
            <a:r>
              <a:rPr lang="en-US" dirty="0"/>
              <a:t> </a:t>
            </a:r>
            <a:r>
              <a:rPr lang="en-US" dirty="0" err="1"/>
              <a:t>tpl;lhs</a:t>
            </a:r>
            <a:r>
              <a:rPr lang="en-US" dirty="0"/>
              <a:t>;</a:t>
            </a:r>
            <a:r>
              <a:rPr lang="en-US" dirty="0">
                <a:ea typeface="Verdana" panose="020B0604030504040204" pitchFamily="34" charset="0"/>
                <a:cs typeface="Verdana" panose="020B0604030504040204" pitchFamily="34" charset="0"/>
              </a:rPr>
              <a:t>.</a:t>
            </a:r>
            <a:endParaRPr lang="en-IN" dirty="0"/>
          </a:p>
        </p:txBody>
      </p:sp>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Caption_41"/>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27" name="Caption_39"/>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8" name="Caption_40"/>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2" name="Footer Placeholder 31"/>
          <p:cNvSpPr>
            <a:spLocks noGrp="1"/>
          </p:cNvSpPr>
          <p:nvPr>
            <p:ph type="ftr" sz="quarter" idx="11"/>
          </p:nvPr>
        </p:nvSpPr>
        <p:spPr/>
        <p:txBody>
          <a:bodyPr/>
          <a:lstStyle/>
          <a:p>
            <a:r>
              <a:rPr lang="de-DE"/>
              <a:t>kl]lhfhf]dpot] gapw]r]rp 3 – khWk; ek;gpf;iffs</a:t>
            </a:r>
            <a:endParaRPr lang="de-DE" dirty="0"/>
          </a:p>
        </p:txBody>
      </p:sp>
      <p:sp>
        <p:nvSpPr>
          <p:cNvPr id="33" name="Slide Number Placeholder 32"/>
          <p:cNvSpPr>
            <a:spLocks noGrp="1"/>
          </p:cNvSpPr>
          <p:nvPr>
            <p:ph type="sldNum" sz="quarter" idx="12"/>
          </p:nvPr>
        </p:nvSpPr>
        <p:spPr/>
        <p:txBody>
          <a:bodyPr/>
          <a:lstStyle/>
          <a:p>
            <a:fld id="{9B00EF49-7894-4F53-A8DD-F7DB3BFC5032}" type="slidenum">
              <a:rPr lang="de-DE" smtClean="0"/>
              <a:pPr/>
              <a:t>57</a:t>
            </a:fld>
            <a:endParaRPr lang="de-DE" dirty="0"/>
          </a:p>
        </p:txBody>
      </p:sp>
    </p:spTree>
    <p:extLst>
      <p:ext uri="{BB962C8B-B14F-4D97-AF65-F5344CB8AC3E}">
        <p14:creationId xmlns:p14="http://schemas.microsoft.com/office/powerpoint/2010/main" val="265168875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408955" y="4937760"/>
            <a:ext cx="11376000" cy="1644904"/>
          </a:xfrm>
          <a:prstGeom prst="rect">
            <a:avLst/>
          </a:prstGeom>
          <a:noFill/>
        </p:spPr>
        <p:txBody>
          <a:bodyPr vert="horz" wrap="square" lIns="0" tIns="0" rIns="0" bIns="0" rtlCol="0">
            <a:noAutofit/>
          </a:bodyPr>
          <a:lstStyle/>
          <a:p>
            <a:pPr marL="285750" indent="-285750">
              <a:spcBef>
                <a:spcPts val="1200"/>
              </a:spcBef>
              <a:buClr>
                <a:srgbClr val="333333"/>
              </a:buClr>
              <a:buFont typeface="WingDings"/>
              <a:buAutoNum type="arabicPeriod"/>
            </a:pPr>
            <a:r>
              <a:rPr lang="en-US" dirty="0" err="1">
                <a:solidFill>
                  <a:srgbClr val="333333"/>
                </a:solidFill>
                <a:latin typeface="Tamil-Aiswarya"/>
              </a:rPr>
              <a:t>rpWtd</a:t>
            </a:r>
            <a:r>
              <a:rPr lang="en-US" dirty="0">
                <a:solidFill>
                  <a:srgbClr val="333333"/>
                </a:solidFill>
                <a:latin typeface="Tamil-Aiswarya"/>
              </a:rPr>
              <a:t>; </a:t>
            </a:r>
            <a:r>
              <a:rPr lang="en-US" dirty="0" err="1">
                <a:solidFill>
                  <a:srgbClr val="333333"/>
                </a:solidFill>
                <a:latin typeface="Tamil-Aiswarya"/>
              </a:rPr>
              <a:t>mk;kdpjd</a:t>
            </a:r>
            <a:r>
              <a:rPr lang="en-US" dirty="0">
                <a:solidFill>
                  <a:srgbClr val="333333"/>
                </a:solidFill>
                <a:latin typeface="Tamil-Aiswarya"/>
              </a:rPr>
              <a:t>; </a:t>
            </a:r>
            <a:r>
              <a:rPr lang="en-US" dirty="0" err="1">
                <a:solidFill>
                  <a:srgbClr val="333333"/>
                </a:solidFill>
                <a:latin typeface="Tamil-Aiswarya"/>
              </a:rPr>
              <a:t>jpUlg</a:t>
            </a:r>
            <a:r>
              <a:rPr lang="en-US" dirty="0">
                <a:solidFill>
                  <a:srgbClr val="333333"/>
                </a:solidFill>
                <a:latin typeface="Tamil-Aiswarya"/>
              </a:rPr>
              <a:t>]</a:t>
            </a:r>
            <a:r>
              <a:rPr lang="en-US" dirty="0" err="1">
                <a:solidFill>
                  <a:srgbClr val="333333"/>
                </a:solidFill>
                <a:latin typeface="Tamil-Aiswarya"/>
              </a:rPr>
              <a:t>gLtjpypUe;J</a:t>
            </a:r>
            <a:r>
              <a:rPr lang="en-US" dirty="0">
                <a:solidFill>
                  <a:srgbClr val="333333"/>
                </a:solidFill>
                <a:latin typeface="Tamil-Aiswarya"/>
              </a:rPr>
              <a:t> </a:t>
            </a:r>
            <a:r>
              <a:rPr lang="en-US" dirty="0" err="1">
                <a:solidFill>
                  <a:srgbClr val="333333"/>
                </a:solidFill>
                <a:latin typeface="Tamil-Aiswarya"/>
              </a:rPr>
              <a:t>fhg</a:t>
            </a:r>
            <a:r>
              <a:rPr lang="en-US" dirty="0">
                <a:solidFill>
                  <a:srgbClr val="333333"/>
                </a:solidFill>
                <a:latin typeface="Tamil-Aiswarya"/>
              </a:rPr>
              <a:t>]</a:t>
            </a:r>
            <a:r>
              <a:rPr lang="en-US" dirty="0" err="1">
                <a:solidFill>
                  <a:srgbClr val="333333"/>
                </a:solidFill>
                <a:latin typeface="Tamil-Aiswarya"/>
              </a:rPr>
              <a:t>ghw;Wfpwhd</a:t>
            </a:r>
            <a:r>
              <a:rPr lang="en-US" dirty="0">
                <a:solidFill>
                  <a:srgbClr val="333333"/>
                </a:solidFill>
                <a:latin typeface="Tamil-Aiswarya"/>
              </a:rPr>
              <a:t>;</a:t>
            </a:r>
            <a:r>
              <a:rPr lang="en-US" dirty="0">
                <a:solidFill>
                  <a:srgbClr val="333333"/>
                </a:solidFill>
                <a:latin typeface="Tamil-Aiswarya"/>
                <a:ea typeface="Verdana" panose="020B0604030504040204" pitchFamily="34" charset="0"/>
                <a:cs typeface="Verdana" panose="020B0604030504040204" pitchFamily="34" charset="0"/>
              </a:rPr>
              <a:t>.</a:t>
            </a:r>
            <a:endParaRPr lang="en-IN" dirty="0">
              <a:solidFill>
                <a:srgbClr val="333333"/>
              </a:solidFill>
              <a:latin typeface="Tamil-Aiswarya"/>
              <a:ea typeface="Verdana" panose="020B0604030504040204" pitchFamily="34" charset="0"/>
              <a:cs typeface="Verdana" panose="020B0604030504040204" pitchFamily="34" charset="0"/>
            </a:endParaRPr>
          </a:p>
          <a:p>
            <a:pPr marL="285750" indent="-285750">
              <a:spcBef>
                <a:spcPts val="1200"/>
              </a:spcBef>
              <a:buClr>
                <a:srgbClr val="333333"/>
              </a:buClr>
              <a:buFont typeface="WingDings"/>
              <a:buAutoNum type="arabicPeriod"/>
            </a:pPr>
            <a:r>
              <a:rPr lang="en-US" dirty="0" err="1">
                <a:solidFill>
                  <a:srgbClr val="333333"/>
                </a:solidFill>
                <a:latin typeface="Tamil-Aiswarya"/>
              </a:rPr>
              <a:t>rpWtd</a:t>
            </a:r>
            <a:r>
              <a:rPr lang="en-US" dirty="0">
                <a:solidFill>
                  <a:srgbClr val="333333"/>
                </a:solidFill>
                <a:latin typeface="Tamil-Aiswarya"/>
              </a:rPr>
              <a:t>; </a:t>
            </a:r>
            <a:r>
              <a:rPr lang="en-US" dirty="0" err="1">
                <a:solidFill>
                  <a:srgbClr val="333333"/>
                </a:solidFill>
                <a:latin typeface="Tamil-Aiswarya"/>
              </a:rPr>
              <a:t>Fonghijapy</a:t>
            </a:r>
            <a:r>
              <a:rPr lang="en-US" dirty="0">
                <a:solidFill>
                  <a:srgbClr val="333333"/>
                </a:solidFill>
                <a:latin typeface="Tamil-Aiswarya"/>
              </a:rPr>
              <a:t>; </a:t>
            </a:r>
            <a:r>
              <a:rPr lang="en-US" dirty="0" err="1">
                <a:solidFill>
                  <a:srgbClr val="333333"/>
                </a:solidFill>
                <a:latin typeface="Tamil-Aiswarya"/>
              </a:rPr>
              <a:t>cs;s</a:t>
            </a:r>
            <a:r>
              <a:rPr lang="en-US" dirty="0">
                <a:solidFill>
                  <a:srgbClr val="333333"/>
                </a:solidFill>
                <a:latin typeface="Tamil-Aiswarya"/>
              </a:rPr>
              <a:t> xU </a:t>
            </a:r>
            <a:r>
              <a:rPr lang="en-US" dirty="0" err="1">
                <a:solidFill>
                  <a:srgbClr val="333333"/>
                </a:solidFill>
                <a:latin typeface="Tamil-Aiswarya"/>
              </a:rPr>
              <a:t>kdpjDf;F</a:t>
            </a:r>
            <a:r>
              <a:rPr lang="en-US" dirty="0">
                <a:solidFill>
                  <a:srgbClr val="333333"/>
                </a:solidFill>
                <a:latin typeface="Tamil-Aiswarya"/>
              </a:rPr>
              <a:t> </a:t>
            </a:r>
            <a:r>
              <a:rPr lang="en-US" dirty="0" err="1">
                <a:solidFill>
                  <a:srgbClr val="333333"/>
                </a:solidFill>
                <a:latin typeface="Tamil-Aiswarya"/>
              </a:rPr>
              <a:t>cjt</a:t>
            </a:r>
            <a:r>
              <a:rPr lang="en-US" dirty="0">
                <a:solidFill>
                  <a:srgbClr val="333333"/>
                </a:solidFill>
                <a:latin typeface="Tamil-Aiswarya"/>
              </a:rPr>
              <a:t>[</a:t>
            </a:r>
            <a:r>
              <a:rPr lang="en-US" dirty="0" err="1">
                <a:solidFill>
                  <a:srgbClr val="333333"/>
                </a:solidFill>
                <a:latin typeface="Tamil-Aiswarya"/>
              </a:rPr>
              <a:t>fpwhd</a:t>
            </a:r>
            <a:r>
              <a:rPr lang="en-US" dirty="0">
                <a:solidFill>
                  <a:srgbClr val="333333"/>
                </a:solidFill>
                <a:latin typeface="Tamil-Aiswarya"/>
              </a:rPr>
              <a:t>;</a:t>
            </a:r>
            <a:r>
              <a:rPr lang="en-US" dirty="0">
                <a:solidFill>
                  <a:srgbClr val="333333"/>
                </a:solidFill>
                <a:latin typeface="Tamil-Aiswarya"/>
                <a:ea typeface="Verdana" panose="020B0604030504040204" pitchFamily="34" charset="0"/>
                <a:cs typeface="Verdana" panose="020B0604030504040204" pitchFamily="34" charset="0"/>
              </a:rPr>
              <a:t>.</a:t>
            </a:r>
            <a:r>
              <a:rPr lang="en-US" dirty="0">
                <a:solidFill>
                  <a:srgbClr val="333333"/>
                </a:solidFill>
                <a:latin typeface="Tamil-Aiswarya"/>
              </a:rPr>
              <a:t> </a:t>
            </a:r>
            <a:endParaRPr lang="en-IN" dirty="0">
              <a:solidFill>
                <a:srgbClr val="333333"/>
              </a:solidFill>
              <a:latin typeface="Tamil-Aiswarya"/>
            </a:endParaRPr>
          </a:p>
          <a:p>
            <a:pPr marL="285750" indent="-285750">
              <a:spcBef>
                <a:spcPts val="1200"/>
              </a:spcBef>
              <a:buClr>
                <a:srgbClr val="333333"/>
              </a:buClr>
              <a:buFont typeface="WingDings"/>
              <a:buAutoNum type="arabicPeriod"/>
            </a:pPr>
            <a:r>
              <a:rPr lang="en-US" dirty="0" err="1">
                <a:solidFill>
                  <a:srgbClr val="333333"/>
                </a:solidFill>
                <a:latin typeface="Tamil-Aiswarya"/>
              </a:rPr>
              <a:t>rpWtd</a:t>
            </a:r>
            <a:r>
              <a:rPr lang="en-US" dirty="0">
                <a:solidFill>
                  <a:srgbClr val="333333"/>
                </a:solidFill>
                <a:latin typeface="Tamil-Aiswarya"/>
              </a:rPr>
              <a:t>; </a:t>
            </a:r>
            <a:r>
              <a:rPr lang="en-US" dirty="0" err="1">
                <a:solidFill>
                  <a:srgbClr val="333333"/>
                </a:solidFill>
                <a:latin typeface="Tamil-Aiswarya"/>
              </a:rPr>
              <a:t>jw;brayhf</a:t>
            </a:r>
            <a:r>
              <a:rPr lang="en-US" dirty="0">
                <a:solidFill>
                  <a:srgbClr val="333333"/>
                </a:solidFill>
                <a:latin typeface="Tamil-Aiswarya"/>
              </a:rPr>
              <a:t> </a:t>
            </a:r>
            <a:r>
              <a:rPr lang="en-US" dirty="0" err="1">
                <a:solidFill>
                  <a:srgbClr val="333333"/>
                </a:solidFill>
                <a:latin typeface="Tamil-Aiswarya"/>
              </a:rPr>
              <a:t>kdpjid</a:t>
            </a:r>
            <a:r>
              <a:rPr lang="en-US" dirty="0">
                <a:solidFill>
                  <a:srgbClr val="333333"/>
                </a:solidFill>
                <a:latin typeface="Tamil-Aiswarya"/>
              </a:rPr>
              <a:t> </a:t>
            </a:r>
            <a:r>
              <a:rPr lang="en-US" dirty="0" err="1">
                <a:solidFill>
                  <a:srgbClr val="333333"/>
                </a:solidFill>
                <a:latin typeface="Tamil-Aiswarya"/>
              </a:rPr>
              <a:t>nki$ahy</a:t>
            </a:r>
            <a:r>
              <a:rPr lang="en-US" dirty="0">
                <a:solidFill>
                  <a:srgbClr val="333333"/>
                </a:solidFill>
                <a:latin typeface="Tamil-Aiswarya"/>
              </a:rPr>
              <a:t>; ,</a:t>
            </a:r>
            <a:r>
              <a:rPr lang="en-US" dirty="0" err="1">
                <a:solidFill>
                  <a:srgbClr val="333333"/>
                </a:solidFill>
                <a:latin typeface="Tamil-Aiswarya"/>
              </a:rPr>
              <a:t>oj;Jtpl;lhd</a:t>
            </a:r>
            <a:r>
              <a:rPr lang="en-US" dirty="0">
                <a:solidFill>
                  <a:srgbClr val="333333"/>
                </a:solidFill>
                <a:latin typeface="Tamil-Aiswarya"/>
              </a:rPr>
              <a:t>]</a:t>
            </a:r>
            <a:r>
              <a:rPr lang="en-US" dirty="0">
                <a:solidFill>
                  <a:srgbClr val="333333"/>
                </a:solidFill>
                <a:latin typeface="Tamil-Aiswarya"/>
                <a:ea typeface="Verdana" panose="020B0604030504040204" pitchFamily="34" charset="0"/>
                <a:cs typeface="Verdana" panose="020B0604030504040204" pitchFamily="34" charset="0"/>
              </a:rPr>
              <a:t>.</a:t>
            </a:r>
            <a:r>
              <a:rPr lang="en-US" dirty="0">
                <a:solidFill>
                  <a:srgbClr val="333333"/>
                </a:solidFill>
                <a:latin typeface="Tamil-Aiswarya"/>
              </a:rPr>
              <a:t> </a:t>
            </a:r>
          </a:p>
          <a:p>
            <a:pPr marL="285750" indent="-285750">
              <a:spcBef>
                <a:spcPts val="1200"/>
              </a:spcBef>
              <a:buClr>
                <a:srgbClr val="333333"/>
              </a:buClr>
              <a:buFont typeface="WingDings"/>
              <a:buAutoNum type="arabicPeriod"/>
            </a:pPr>
            <a:r>
              <a:rPr lang="en-US" dirty="0">
                <a:solidFill>
                  <a:srgbClr val="333333"/>
                </a:solidFill>
                <a:latin typeface="Tamil-Aiswarya"/>
              </a:rPr>
              <a:t>,</a:t>
            </a:r>
            <a:r>
              <a:rPr lang="en-US" dirty="0" err="1">
                <a:solidFill>
                  <a:srgbClr val="333333"/>
                </a:solidFill>
                <a:latin typeface="Tamil-Aiswarya"/>
              </a:rPr>
              <a:t>uz;L</a:t>
            </a:r>
            <a:r>
              <a:rPr lang="en-US" dirty="0">
                <a:solidFill>
                  <a:srgbClr val="333333"/>
                </a:solidFill>
                <a:latin typeface="Tamil-Aiswarya"/>
              </a:rPr>
              <a:t> </a:t>
            </a:r>
            <a:r>
              <a:rPr lang="en-US" dirty="0" err="1">
                <a:solidFill>
                  <a:srgbClr val="333333"/>
                </a:solidFill>
                <a:latin typeface="Tamil-Aiswarya"/>
              </a:rPr>
              <a:t>giHa</a:t>
            </a:r>
            <a:r>
              <a:rPr lang="en-US" dirty="0">
                <a:solidFill>
                  <a:srgbClr val="333333"/>
                </a:solidFill>
                <a:latin typeface="Tamil-Aiswarya"/>
              </a:rPr>
              <a:t> </a:t>
            </a:r>
            <a:r>
              <a:rPr lang="en-US" dirty="0" err="1">
                <a:solidFill>
                  <a:srgbClr val="333333"/>
                </a:solidFill>
                <a:latin typeface="Tamil-Aiswarya"/>
              </a:rPr>
              <a:t>ez;gh;fs</a:t>
            </a:r>
            <a:r>
              <a:rPr lang="en-US" dirty="0">
                <a:solidFill>
                  <a:srgbClr val="333333"/>
                </a:solidFill>
                <a:latin typeface="Tamil-Aiswarya"/>
              </a:rPr>
              <a:t>; </a:t>
            </a:r>
            <a:r>
              <a:rPr lang="en-US" dirty="0" err="1">
                <a:solidFill>
                  <a:srgbClr val="333333"/>
                </a:solidFill>
                <a:latin typeface="Tamil-Aiswarya"/>
              </a:rPr>
              <a:t>bjUtpy</a:t>
            </a:r>
            <a:r>
              <a:rPr lang="en-US" dirty="0">
                <a:solidFill>
                  <a:srgbClr val="333333"/>
                </a:solidFill>
                <a:latin typeface="Tamil-Aiswarya"/>
              </a:rPr>
              <a:t>; </a:t>
            </a:r>
            <a:r>
              <a:rPr lang="en-US" dirty="0" err="1">
                <a:solidFill>
                  <a:srgbClr val="333333"/>
                </a:solidFill>
                <a:latin typeface="Tamil-Aiswarya"/>
              </a:rPr>
              <a:t>re;jpf;fpwhh;fs</a:t>
            </a:r>
            <a:r>
              <a:rPr lang="en-US" dirty="0">
                <a:solidFill>
                  <a:srgbClr val="333333"/>
                </a:solidFill>
                <a:latin typeface="Tamil-Aiswarya"/>
              </a:rPr>
              <a:t>;</a:t>
            </a:r>
            <a:r>
              <a:rPr lang="en-US" dirty="0">
                <a:solidFill>
                  <a:srgbClr val="333333"/>
                </a:solidFill>
                <a:latin typeface="Tamil-Aiswarya"/>
                <a:ea typeface="Verdana" panose="020B0604030504040204" pitchFamily="34" charset="0"/>
                <a:cs typeface="Verdana" panose="020B0604030504040204" pitchFamily="34" charset="0"/>
              </a:rPr>
              <a:t>.</a:t>
            </a:r>
            <a:endParaRPr lang="en-IN" dirty="0">
              <a:solidFill>
                <a:srgbClr val="333333"/>
              </a:solidFill>
              <a:latin typeface="Tamil-Aiswarya"/>
            </a:endParaRPr>
          </a:p>
        </p:txBody>
      </p:sp>
      <p:pic>
        <p:nvPicPr>
          <p:cNvPr id="8" name="Picture 11"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6968"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6"/>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774776"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774776"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9530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7477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Title 4"/>
          <p:cNvSpPr>
            <a:spLocks noGrp="1"/>
          </p:cNvSpPr>
          <p:nvPr>
            <p:ph type="title"/>
          </p:nvPr>
        </p:nvSpPr>
        <p:spPr/>
        <p:txBody>
          <a:bodyPr/>
          <a:lstStyle/>
          <a:p>
            <a:r>
              <a:rPr lang="en-US" sz="3600">
                <a:solidFill>
                  <a:srgbClr val="004992"/>
                </a:solidFill>
              </a:rPr>
              <a:t>xt;bthU tha;g]gpYk] vt]tst[ cz;ik ,Uf]Fk]&gt;</a:t>
            </a:r>
          </a:p>
        </p:txBody>
      </p:sp>
      <p:sp>
        <p:nvSpPr>
          <p:cNvPr id="16" name="Footer Placeholder 15"/>
          <p:cNvSpPr>
            <a:spLocks noGrp="1"/>
          </p:cNvSpPr>
          <p:nvPr>
            <p:ph type="ftr" sz="quarter" idx="11"/>
          </p:nvPr>
        </p:nvSpPr>
        <p:spPr/>
        <p:txBody>
          <a:bodyPr/>
          <a:lstStyle/>
          <a:p>
            <a:r>
              <a:rPr lang="de-DE"/>
              <a:t>kl]lhfhf]dpot] gapw]r]rp 3 – khWk; ek;gpf;iffs</a:t>
            </a:r>
            <a:endParaRPr lang="de-DE" dirty="0"/>
          </a:p>
        </p:txBody>
      </p:sp>
      <p:sp>
        <p:nvSpPr>
          <p:cNvPr id="17" name="Slide Number Placeholder 16"/>
          <p:cNvSpPr>
            <a:spLocks noGrp="1"/>
          </p:cNvSpPr>
          <p:nvPr>
            <p:ph type="sldNum" sz="quarter" idx="12"/>
          </p:nvPr>
        </p:nvSpPr>
        <p:spPr/>
        <p:txBody>
          <a:bodyPr/>
          <a:lstStyle/>
          <a:p>
            <a:fld id="{9B00EF49-7894-4F53-A8DD-F7DB3BFC5032}" type="slidenum">
              <a:rPr lang="de-DE" smtClean="0"/>
              <a:pPr/>
              <a:t>58</a:t>
            </a:fld>
            <a:endParaRPr lang="de-DE"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4"/>
          <p:cNvSpPr txBox="1"/>
          <p:nvPr/>
        </p:nvSpPr>
        <p:spPr>
          <a:xfrm>
            <a:off x="411479" y="4937760"/>
            <a:ext cx="11338560" cy="1644904"/>
          </a:xfrm>
          <a:prstGeom prst="rect">
            <a:avLst/>
          </a:prstGeom>
          <a:noFill/>
        </p:spPr>
        <p:txBody>
          <a:bodyPr vert="horz" wrap="square" lIns="0" tIns="0" rIns="0" bIns="0" rtlCol="0">
            <a:noAutofit/>
          </a:bodyPr>
          <a:lstStyle/>
          <a:p>
            <a:pPr marL="285750" indent="-285750">
              <a:spcBef>
                <a:spcPts val="1200"/>
              </a:spcBef>
              <a:buClr>
                <a:srgbClr val="333333"/>
              </a:buClr>
              <a:buFont typeface="WingDings"/>
              <a:buAutoNum type="arabicPeriod"/>
            </a:pPr>
            <a:r>
              <a:rPr lang="en-US" dirty="0" err="1">
                <a:latin typeface="Tamil-Aiswarya"/>
              </a:rPr>
              <a:t>rpWtd</a:t>
            </a:r>
            <a:r>
              <a:rPr lang="en-US" dirty="0">
                <a:latin typeface="Tamil-Aiswarya"/>
              </a:rPr>
              <a:t>; </a:t>
            </a:r>
            <a:r>
              <a:rPr lang="en-US" dirty="0" err="1">
                <a:latin typeface="Tamil-Aiswarya"/>
              </a:rPr>
              <a:t>mk;kdpjd</a:t>
            </a:r>
            <a:r>
              <a:rPr lang="en-US" dirty="0">
                <a:latin typeface="Tamil-Aiswarya"/>
              </a:rPr>
              <a:t>; </a:t>
            </a:r>
            <a:r>
              <a:rPr lang="en-US" dirty="0" err="1">
                <a:latin typeface="Tamil-Aiswarya"/>
              </a:rPr>
              <a:t>jpUlg</a:t>
            </a:r>
            <a:r>
              <a:rPr lang="en-US" dirty="0">
                <a:latin typeface="Tamil-Aiswarya"/>
              </a:rPr>
              <a:t>]</a:t>
            </a:r>
            <a:r>
              <a:rPr lang="en-US" dirty="0" err="1">
                <a:latin typeface="Tamil-Aiswarya"/>
              </a:rPr>
              <a:t>gLtjpypUe;J</a:t>
            </a:r>
            <a:r>
              <a:rPr lang="en-US" dirty="0">
                <a:latin typeface="Tamil-Aiswarya"/>
              </a:rPr>
              <a:t> </a:t>
            </a:r>
            <a:r>
              <a:rPr lang="en-US" dirty="0" err="1">
                <a:latin typeface="Tamil-Aiswarya"/>
              </a:rPr>
              <a:t>fhg</a:t>
            </a:r>
            <a:r>
              <a:rPr lang="en-US" dirty="0">
                <a:latin typeface="Tamil-Aiswarya"/>
              </a:rPr>
              <a:t>]</a:t>
            </a:r>
            <a:r>
              <a:rPr lang="en-US" dirty="0" err="1">
                <a:latin typeface="Tamil-Aiswarya"/>
              </a:rPr>
              <a:t>ghw;Wfpwhd</a:t>
            </a:r>
            <a:r>
              <a:rPr lang="en-US" dirty="0">
                <a:latin typeface="Tamil-Aiswarya"/>
              </a:rPr>
              <a:t>;</a:t>
            </a:r>
            <a:r>
              <a:rPr lang="en-US" dirty="0">
                <a:latin typeface="Tamil-Aiswarya"/>
                <a:ea typeface="Verdana" panose="020B0604030504040204" pitchFamily="34" charset="0"/>
                <a:cs typeface="Verdana" panose="020B0604030504040204" pitchFamily="34" charset="0"/>
              </a:rPr>
              <a:t>.</a:t>
            </a:r>
            <a:endParaRPr lang="en-IN" dirty="0">
              <a:latin typeface="Tamil-Aiswarya"/>
              <a:ea typeface="Verdana" panose="020B0604030504040204" pitchFamily="34" charset="0"/>
              <a:cs typeface="Verdana" panose="020B0604030504040204" pitchFamily="34" charset="0"/>
            </a:endParaRPr>
          </a:p>
          <a:p>
            <a:pPr marL="285750" indent="-285750">
              <a:spcBef>
                <a:spcPts val="1200"/>
              </a:spcBef>
              <a:buClr>
                <a:srgbClr val="333333"/>
              </a:buClr>
              <a:buFont typeface="WingDings"/>
              <a:buAutoNum type="arabicPeriod"/>
            </a:pPr>
            <a:r>
              <a:rPr lang="en-US" dirty="0" err="1">
                <a:latin typeface="Tamil-Aiswarya"/>
              </a:rPr>
              <a:t>rpWtd</a:t>
            </a:r>
            <a:r>
              <a:rPr lang="en-US" dirty="0">
                <a:latin typeface="Tamil-Aiswarya"/>
              </a:rPr>
              <a:t>; </a:t>
            </a:r>
            <a:r>
              <a:rPr lang="en-US" dirty="0" err="1">
                <a:latin typeface="Tamil-Aiswarya"/>
              </a:rPr>
              <a:t>Fonghijapy</a:t>
            </a:r>
            <a:r>
              <a:rPr lang="en-US" dirty="0">
                <a:latin typeface="Tamil-Aiswarya"/>
              </a:rPr>
              <a:t>; </a:t>
            </a:r>
            <a:r>
              <a:rPr lang="en-US" dirty="0" err="1">
                <a:latin typeface="Tamil-Aiswarya"/>
              </a:rPr>
              <a:t>cs;s</a:t>
            </a:r>
            <a:r>
              <a:rPr lang="en-US" dirty="0">
                <a:latin typeface="Tamil-Aiswarya"/>
              </a:rPr>
              <a:t> xU </a:t>
            </a:r>
            <a:r>
              <a:rPr lang="en-US" dirty="0" err="1">
                <a:latin typeface="Tamil-Aiswarya"/>
              </a:rPr>
              <a:t>kdpjDf;F</a:t>
            </a:r>
            <a:r>
              <a:rPr lang="en-US" dirty="0">
                <a:latin typeface="Tamil-Aiswarya"/>
              </a:rPr>
              <a:t> </a:t>
            </a:r>
            <a:r>
              <a:rPr lang="en-US" dirty="0" err="1">
                <a:latin typeface="Tamil-Aiswarya"/>
              </a:rPr>
              <a:t>cjt</a:t>
            </a:r>
            <a:r>
              <a:rPr lang="en-US" dirty="0">
                <a:latin typeface="Tamil-Aiswarya"/>
              </a:rPr>
              <a:t>[</a:t>
            </a:r>
            <a:r>
              <a:rPr lang="en-US" dirty="0" err="1">
                <a:latin typeface="Tamil-Aiswarya"/>
              </a:rPr>
              <a:t>fpwhd</a:t>
            </a:r>
            <a:r>
              <a:rPr lang="en-US" dirty="0">
                <a:latin typeface="Tamil-Aiswarya"/>
              </a:rPr>
              <a:t>;</a:t>
            </a:r>
            <a:r>
              <a:rPr lang="en-US" dirty="0">
                <a:latin typeface="Tamil-Aiswarya"/>
                <a:ea typeface="Verdana" panose="020B0604030504040204" pitchFamily="34" charset="0"/>
                <a:cs typeface="Verdana" panose="020B0604030504040204" pitchFamily="34" charset="0"/>
              </a:rPr>
              <a:t>.</a:t>
            </a:r>
            <a:r>
              <a:rPr lang="en-US" dirty="0">
                <a:latin typeface="Tamil-Aiswarya"/>
              </a:rPr>
              <a:t> </a:t>
            </a:r>
            <a:endParaRPr lang="en-IN" dirty="0">
              <a:latin typeface="Tamil-Aiswarya"/>
            </a:endParaRPr>
          </a:p>
          <a:p>
            <a:pPr marL="285750" indent="-285750">
              <a:spcBef>
                <a:spcPts val="1200"/>
              </a:spcBef>
              <a:buClr>
                <a:srgbClr val="333333"/>
              </a:buClr>
              <a:buFont typeface="WingDings"/>
              <a:buAutoNum type="arabicPeriod"/>
            </a:pPr>
            <a:r>
              <a:rPr lang="en-US" dirty="0" err="1">
                <a:latin typeface="Tamil-Aiswarya"/>
              </a:rPr>
              <a:t>rpWtd</a:t>
            </a:r>
            <a:r>
              <a:rPr lang="en-US" dirty="0">
                <a:latin typeface="Tamil-Aiswarya"/>
              </a:rPr>
              <a:t>; </a:t>
            </a:r>
            <a:r>
              <a:rPr lang="en-US" dirty="0" err="1">
                <a:latin typeface="Tamil-Aiswarya"/>
              </a:rPr>
              <a:t>jw;brayhf</a:t>
            </a:r>
            <a:r>
              <a:rPr lang="en-US" dirty="0">
                <a:latin typeface="Tamil-Aiswarya"/>
              </a:rPr>
              <a:t> </a:t>
            </a:r>
            <a:r>
              <a:rPr lang="en-US" dirty="0" err="1">
                <a:latin typeface="Tamil-Aiswarya"/>
              </a:rPr>
              <a:t>kdpjid</a:t>
            </a:r>
            <a:r>
              <a:rPr lang="en-US" dirty="0">
                <a:latin typeface="Tamil-Aiswarya"/>
              </a:rPr>
              <a:t> </a:t>
            </a:r>
            <a:r>
              <a:rPr lang="en-US" dirty="0" err="1">
                <a:latin typeface="Tamil-Aiswarya"/>
              </a:rPr>
              <a:t>nki$ahy</a:t>
            </a:r>
            <a:r>
              <a:rPr lang="en-US" dirty="0">
                <a:latin typeface="Tamil-Aiswarya"/>
              </a:rPr>
              <a:t>; ,</a:t>
            </a:r>
            <a:r>
              <a:rPr lang="en-US" dirty="0" err="1">
                <a:latin typeface="Tamil-Aiswarya"/>
              </a:rPr>
              <a:t>oj;Jtpl;lhd</a:t>
            </a:r>
            <a:r>
              <a:rPr lang="en-US" dirty="0">
                <a:latin typeface="Tamil-Aiswarya"/>
              </a:rPr>
              <a:t>]</a:t>
            </a:r>
            <a:r>
              <a:rPr lang="en-US" dirty="0">
                <a:latin typeface="Tamil-Aiswarya"/>
                <a:ea typeface="Verdana" panose="020B0604030504040204" pitchFamily="34" charset="0"/>
                <a:cs typeface="Verdana" panose="020B0604030504040204" pitchFamily="34" charset="0"/>
              </a:rPr>
              <a:t>.</a:t>
            </a:r>
            <a:r>
              <a:rPr lang="en-US" dirty="0">
                <a:latin typeface="Tamil-Aiswarya"/>
              </a:rPr>
              <a:t> </a:t>
            </a:r>
          </a:p>
          <a:p>
            <a:pPr marL="285750" indent="-285750">
              <a:spcBef>
                <a:spcPts val="1200"/>
              </a:spcBef>
              <a:buClr>
                <a:srgbClr val="333333"/>
              </a:buClr>
              <a:buFont typeface="WingDings"/>
              <a:buAutoNum type="arabicPeriod"/>
            </a:pPr>
            <a:r>
              <a:rPr lang="en-US" dirty="0">
                <a:latin typeface="Tamil-Aiswarya"/>
              </a:rPr>
              <a:t>,</a:t>
            </a:r>
            <a:r>
              <a:rPr lang="en-US" dirty="0" err="1">
                <a:latin typeface="Tamil-Aiswarya"/>
              </a:rPr>
              <a:t>uz;L</a:t>
            </a:r>
            <a:r>
              <a:rPr lang="en-US" dirty="0">
                <a:latin typeface="Tamil-Aiswarya"/>
              </a:rPr>
              <a:t> </a:t>
            </a:r>
            <a:r>
              <a:rPr lang="en-US" dirty="0" err="1">
                <a:latin typeface="Tamil-Aiswarya"/>
              </a:rPr>
              <a:t>giHa</a:t>
            </a:r>
            <a:r>
              <a:rPr lang="en-US" dirty="0">
                <a:latin typeface="Tamil-Aiswarya"/>
              </a:rPr>
              <a:t> </a:t>
            </a:r>
            <a:r>
              <a:rPr lang="en-US" dirty="0" err="1">
                <a:latin typeface="Tamil-Aiswarya"/>
              </a:rPr>
              <a:t>ez;gh;fs</a:t>
            </a:r>
            <a:r>
              <a:rPr lang="en-US" dirty="0">
                <a:latin typeface="Tamil-Aiswarya"/>
              </a:rPr>
              <a:t>; </a:t>
            </a:r>
            <a:r>
              <a:rPr lang="en-US" dirty="0" err="1">
                <a:latin typeface="Tamil-Aiswarya"/>
              </a:rPr>
              <a:t>bjUtpy</a:t>
            </a:r>
            <a:r>
              <a:rPr lang="en-US" dirty="0">
                <a:latin typeface="Tamil-Aiswarya"/>
              </a:rPr>
              <a:t>; </a:t>
            </a:r>
            <a:r>
              <a:rPr lang="en-US" dirty="0" err="1">
                <a:latin typeface="Tamil-Aiswarya"/>
              </a:rPr>
              <a:t>re;jpf;fpwhh;fs</a:t>
            </a:r>
            <a:r>
              <a:rPr lang="en-US" dirty="0">
                <a:latin typeface="Tamil-Aiswarya"/>
              </a:rPr>
              <a:t>;</a:t>
            </a:r>
            <a:r>
              <a:rPr lang="en-US" dirty="0">
                <a:latin typeface="Tamil-Aiswarya"/>
                <a:ea typeface="Verdana" panose="020B0604030504040204" pitchFamily="34" charset="0"/>
                <a:cs typeface="Verdana" panose="020B0604030504040204" pitchFamily="34" charset="0"/>
              </a:rPr>
              <a:t>.</a:t>
            </a:r>
            <a:endParaRPr lang="en-IN" dirty="0">
              <a:latin typeface="Tamil-Aiswarya"/>
            </a:endParaRPr>
          </a:p>
        </p:txBody>
      </p:sp>
      <p:pic>
        <p:nvPicPr>
          <p:cNvPr id="11"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73461"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41"/>
          <p:cNvSpPr txBox="1">
            <a:spLocks noChangeArrowheads="1"/>
          </p:cNvSpPr>
          <p:nvPr/>
        </p:nvSpPr>
        <p:spPr bwMode="auto">
          <a:xfrm>
            <a:off x="8818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5" name="Shape Penutup"/>
          <p:cNvSpPr/>
          <p:nvPr/>
        </p:nvSpPr>
        <p:spPr bwMode="gray">
          <a:xfrm>
            <a:off x="6525768" y="4319016"/>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25768" y="2100072"/>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90462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861269" y="4319016"/>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2861269" y="2100072"/>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28612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Title 4"/>
          <p:cNvSpPr>
            <a:spLocks noGrp="1"/>
          </p:cNvSpPr>
          <p:nvPr>
            <p:ph type="title"/>
          </p:nvPr>
        </p:nvSpPr>
        <p:spPr/>
        <p:txBody>
          <a:bodyPr/>
          <a:lstStyle/>
          <a:p>
            <a:r>
              <a:rPr lang="en-US" sz="3600">
                <a:solidFill>
                  <a:srgbClr val="004992"/>
                </a:solidFill>
              </a:rPr>
              <a:t>,e;j g[jpa glj;jhy; c';fs; fzpg]g[ khwptpl]ljh&gt;</a:t>
            </a:r>
          </a:p>
        </p:txBody>
      </p:sp>
      <p:sp>
        <p:nvSpPr>
          <p:cNvPr id="24" name="Footer Placeholder 23"/>
          <p:cNvSpPr>
            <a:spLocks noGrp="1"/>
          </p:cNvSpPr>
          <p:nvPr>
            <p:ph type="ftr" sz="quarter" idx="11"/>
          </p:nvPr>
        </p:nvSpPr>
        <p:spPr/>
        <p:txBody>
          <a:bodyPr/>
          <a:lstStyle/>
          <a:p>
            <a:r>
              <a:rPr lang="de-DE"/>
              <a:t>kl]lhfhf]dpot] gapw]r]rp 3 – khWk; ek;gpf;iffs</a:t>
            </a:r>
            <a:endParaRPr lang="de-DE" dirty="0"/>
          </a:p>
        </p:txBody>
      </p:sp>
      <p:sp>
        <p:nvSpPr>
          <p:cNvPr id="25" name="Slide Number Placeholder 24"/>
          <p:cNvSpPr>
            <a:spLocks noGrp="1"/>
          </p:cNvSpPr>
          <p:nvPr>
            <p:ph type="sldNum" sz="quarter" idx="12"/>
          </p:nvPr>
        </p:nvSpPr>
        <p:spPr/>
        <p:txBody>
          <a:bodyPr/>
          <a:lstStyle/>
          <a:p>
            <a:fld id="{9B00EF49-7894-4F53-A8DD-F7DB3BFC5032}" type="slidenum">
              <a:rPr lang="de-DE" smtClean="0"/>
              <a:pPr/>
              <a:t>59</a:t>
            </a:fld>
            <a:endParaRPr lang="de-DE"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4"/>
          <p:cNvSpPr txBox="1"/>
          <p:nvPr/>
        </p:nvSpPr>
        <p:spPr>
          <a:xfrm>
            <a:off x="411479" y="4937760"/>
            <a:ext cx="11338560" cy="1644904"/>
          </a:xfrm>
          <a:prstGeom prst="rect">
            <a:avLst/>
          </a:prstGeom>
          <a:noFill/>
        </p:spPr>
        <p:txBody>
          <a:bodyPr vert="horz" wrap="square" lIns="0" tIns="0" rIns="0" bIns="0" rtlCol="0">
            <a:noAutofit/>
          </a:bodyPr>
          <a:lstStyle/>
          <a:p>
            <a:pPr marL="285750" indent="-285750">
              <a:spcBef>
                <a:spcPts val="1200"/>
              </a:spcBef>
              <a:buClr>
                <a:srgbClr val="333333"/>
              </a:buClr>
              <a:buFont typeface="WingDings"/>
              <a:buAutoNum type="arabicPeriod"/>
            </a:pPr>
            <a:r>
              <a:rPr lang="en-US" dirty="0" err="1">
                <a:latin typeface="Tamil-Aiswarya"/>
              </a:rPr>
              <a:t>rpWtd</a:t>
            </a:r>
            <a:r>
              <a:rPr lang="en-US" dirty="0">
                <a:latin typeface="Tamil-Aiswarya"/>
              </a:rPr>
              <a:t>; </a:t>
            </a:r>
            <a:r>
              <a:rPr lang="en-US" dirty="0" err="1">
                <a:latin typeface="Tamil-Aiswarya"/>
              </a:rPr>
              <a:t>mk;kdpjd</a:t>
            </a:r>
            <a:r>
              <a:rPr lang="en-US" dirty="0">
                <a:latin typeface="Tamil-Aiswarya"/>
              </a:rPr>
              <a:t>; </a:t>
            </a:r>
            <a:r>
              <a:rPr lang="en-US" dirty="0" err="1">
                <a:latin typeface="Tamil-Aiswarya"/>
              </a:rPr>
              <a:t>jpUlg</a:t>
            </a:r>
            <a:r>
              <a:rPr lang="en-US" dirty="0">
                <a:latin typeface="Tamil-Aiswarya"/>
              </a:rPr>
              <a:t>]</a:t>
            </a:r>
            <a:r>
              <a:rPr lang="en-US" dirty="0" err="1">
                <a:latin typeface="Tamil-Aiswarya"/>
              </a:rPr>
              <a:t>gLtjpypUe;J</a:t>
            </a:r>
            <a:r>
              <a:rPr lang="en-US" dirty="0">
                <a:latin typeface="Tamil-Aiswarya"/>
              </a:rPr>
              <a:t> </a:t>
            </a:r>
            <a:r>
              <a:rPr lang="en-US" dirty="0" err="1">
                <a:latin typeface="Tamil-Aiswarya"/>
              </a:rPr>
              <a:t>fhg</a:t>
            </a:r>
            <a:r>
              <a:rPr lang="en-US" dirty="0">
                <a:latin typeface="Tamil-Aiswarya"/>
              </a:rPr>
              <a:t>]</a:t>
            </a:r>
            <a:r>
              <a:rPr lang="en-US" dirty="0" err="1">
                <a:latin typeface="Tamil-Aiswarya"/>
              </a:rPr>
              <a:t>ghw;Wfpwhd</a:t>
            </a:r>
            <a:r>
              <a:rPr lang="en-US" dirty="0">
                <a:latin typeface="Tamil-Aiswarya"/>
              </a:rPr>
              <a:t>;</a:t>
            </a:r>
            <a:r>
              <a:rPr lang="en-US" dirty="0">
                <a:latin typeface="Tamil-Aiswarya"/>
                <a:ea typeface="Verdana" panose="020B0604030504040204" pitchFamily="34" charset="0"/>
                <a:cs typeface="Verdana" panose="020B0604030504040204" pitchFamily="34" charset="0"/>
              </a:rPr>
              <a:t>.</a:t>
            </a:r>
            <a:endParaRPr lang="en-IN" dirty="0">
              <a:latin typeface="Tamil-Aiswarya"/>
              <a:ea typeface="Verdana" panose="020B0604030504040204" pitchFamily="34" charset="0"/>
              <a:cs typeface="Verdana" panose="020B0604030504040204" pitchFamily="34" charset="0"/>
            </a:endParaRPr>
          </a:p>
          <a:p>
            <a:pPr marL="285750" indent="-285750">
              <a:spcBef>
                <a:spcPts val="1200"/>
              </a:spcBef>
              <a:buClr>
                <a:srgbClr val="333333"/>
              </a:buClr>
              <a:buFont typeface="WingDings"/>
              <a:buAutoNum type="arabicPeriod"/>
            </a:pPr>
            <a:r>
              <a:rPr lang="en-US" dirty="0" err="1">
                <a:latin typeface="Tamil-Aiswarya"/>
              </a:rPr>
              <a:t>rpWtd</a:t>
            </a:r>
            <a:r>
              <a:rPr lang="en-US" dirty="0">
                <a:latin typeface="Tamil-Aiswarya"/>
              </a:rPr>
              <a:t>; </a:t>
            </a:r>
            <a:r>
              <a:rPr lang="en-US" dirty="0" err="1">
                <a:latin typeface="Tamil-Aiswarya"/>
              </a:rPr>
              <a:t>Fonghijapy</a:t>
            </a:r>
            <a:r>
              <a:rPr lang="en-US" dirty="0">
                <a:latin typeface="Tamil-Aiswarya"/>
              </a:rPr>
              <a:t>; </a:t>
            </a:r>
            <a:r>
              <a:rPr lang="en-US" dirty="0" err="1">
                <a:latin typeface="Tamil-Aiswarya"/>
              </a:rPr>
              <a:t>cs;s</a:t>
            </a:r>
            <a:r>
              <a:rPr lang="en-US" dirty="0">
                <a:latin typeface="Tamil-Aiswarya"/>
              </a:rPr>
              <a:t> xU </a:t>
            </a:r>
            <a:r>
              <a:rPr lang="en-US" dirty="0" err="1">
                <a:latin typeface="Tamil-Aiswarya"/>
              </a:rPr>
              <a:t>kdpjDf;F</a:t>
            </a:r>
            <a:r>
              <a:rPr lang="en-US" dirty="0">
                <a:latin typeface="Tamil-Aiswarya"/>
              </a:rPr>
              <a:t> </a:t>
            </a:r>
            <a:r>
              <a:rPr lang="en-US" dirty="0" err="1">
                <a:latin typeface="Tamil-Aiswarya"/>
              </a:rPr>
              <a:t>cjt</a:t>
            </a:r>
            <a:r>
              <a:rPr lang="en-US" dirty="0">
                <a:latin typeface="Tamil-Aiswarya"/>
              </a:rPr>
              <a:t>[</a:t>
            </a:r>
            <a:r>
              <a:rPr lang="en-US" dirty="0" err="1">
                <a:latin typeface="Tamil-Aiswarya"/>
              </a:rPr>
              <a:t>fpwhd</a:t>
            </a:r>
            <a:r>
              <a:rPr lang="en-US" dirty="0">
                <a:latin typeface="Tamil-Aiswarya"/>
              </a:rPr>
              <a:t>;</a:t>
            </a:r>
            <a:r>
              <a:rPr lang="en-US" dirty="0">
                <a:latin typeface="Tamil-Aiswarya"/>
                <a:ea typeface="Verdana" panose="020B0604030504040204" pitchFamily="34" charset="0"/>
                <a:cs typeface="Verdana" panose="020B0604030504040204" pitchFamily="34" charset="0"/>
              </a:rPr>
              <a:t>.</a:t>
            </a:r>
            <a:r>
              <a:rPr lang="en-US" dirty="0">
                <a:latin typeface="Tamil-Aiswarya"/>
              </a:rPr>
              <a:t> </a:t>
            </a:r>
            <a:endParaRPr lang="en-IN" dirty="0">
              <a:latin typeface="Tamil-Aiswarya"/>
            </a:endParaRPr>
          </a:p>
          <a:p>
            <a:pPr marL="285750" indent="-285750">
              <a:spcBef>
                <a:spcPts val="1200"/>
              </a:spcBef>
              <a:buClr>
                <a:srgbClr val="333333"/>
              </a:buClr>
              <a:buFont typeface="WingDings"/>
              <a:buAutoNum type="arabicPeriod"/>
            </a:pPr>
            <a:r>
              <a:rPr lang="en-US" dirty="0" err="1">
                <a:latin typeface="Tamil-Aiswarya"/>
              </a:rPr>
              <a:t>rpWtd</a:t>
            </a:r>
            <a:r>
              <a:rPr lang="en-US" dirty="0">
                <a:latin typeface="Tamil-Aiswarya"/>
              </a:rPr>
              <a:t>; </a:t>
            </a:r>
            <a:r>
              <a:rPr lang="en-US" dirty="0" err="1">
                <a:latin typeface="Tamil-Aiswarya"/>
              </a:rPr>
              <a:t>jw;brayhf</a:t>
            </a:r>
            <a:r>
              <a:rPr lang="en-US" dirty="0">
                <a:latin typeface="Tamil-Aiswarya"/>
              </a:rPr>
              <a:t> </a:t>
            </a:r>
            <a:r>
              <a:rPr lang="en-US" dirty="0" err="1">
                <a:latin typeface="Tamil-Aiswarya"/>
              </a:rPr>
              <a:t>kdpjid</a:t>
            </a:r>
            <a:r>
              <a:rPr lang="en-US" dirty="0">
                <a:latin typeface="Tamil-Aiswarya"/>
              </a:rPr>
              <a:t> </a:t>
            </a:r>
            <a:r>
              <a:rPr lang="en-US" dirty="0" err="1">
                <a:latin typeface="Tamil-Aiswarya"/>
              </a:rPr>
              <a:t>nki$ahy</a:t>
            </a:r>
            <a:r>
              <a:rPr lang="en-US" dirty="0">
                <a:latin typeface="Tamil-Aiswarya"/>
              </a:rPr>
              <a:t>; ,</a:t>
            </a:r>
            <a:r>
              <a:rPr lang="en-US" dirty="0" err="1">
                <a:latin typeface="Tamil-Aiswarya"/>
              </a:rPr>
              <a:t>oj;Jtpl;lhd</a:t>
            </a:r>
            <a:r>
              <a:rPr lang="en-US" dirty="0">
                <a:latin typeface="Tamil-Aiswarya"/>
              </a:rPr>
              <a:t>]</a:t>
            </a:r>
            <a:r>
              <a:rPr lang="en-US" dirty="0">
                <a:latin typeface="Tamil-Aiswarya"/>
                <a:ea typeface="Verdana" panose="020B0604030504040204" pitchFamily="34" charset="0"/>
                <a:cs typeface="Verdana" panose="020B0604030504040204" pitchFamily="34" charset="0"/>
              </a:rPr>
              <a:t>.</a:t>
            </a:r>
            <a:r>
              <a:rPr lang="en-US" dirty="0">
                <a:latin typeface="Tamil-Aiswarya"/>
              </a:rPr>
              <a:t> </a:t>
            </a:r>
          </a:p>
          <a:p>
            <a:pPr marL="285750" indent="-285750">
              <a:spcBef>
                <a:spcPts val="1200"/>
              </a:spcBef>
              <a:buClr>
                <a:srgbClr val="333333"/>
              </a:buClr>
              <a:buFont typeface="WingDings"/>
              <a:buAutoNum type="arabicPeriod"/>
            </a:pPr>
            <a:r>
              <a:rPr lang="en-US" dirty="0">
                <a:latin typeface="Tamil-Aiswarya"/>
              </a:rPr>
              <a:t>,</a:t>
            </a:r>
            <a:r>
              <a:rPr lang="en-US" dirty="0" err="1">
                <a:latin typeface="Tamil-Aiswarya"/>
              </a:rPr>
              <a:t>uz;L</a:t>
            </a:r>
            <a:r>
              <a:rPr lang="en-US" dirty="0">
                <a:latin typeface="Tamil-Aiswarya"/>
              </a:rPr>
              <a:t> </a:t>
            </a:r>
            <a:r>
              <a:rPr lang="en-US" dirty="0" err="1">
                <a:latin typeface="Tamil-Aiswarya"/>
              </a:rPr>
              <a:t>giHa</a:t>
            </a:r>
            <a:r>
              <a:rPr lang="en-US" dirty="0">
                <a:latin typeface="Tamil-Aiswarya"/>
              </a:rPr>
              <a:t> </a:t>
            </a:r>
            <a:r>
              <a:rPr lang="en-US" dirty="0" err="1">
                <a:latin typeface="Tamil-Aiswarya"/>
              </a:rPr>
              <a:t>ez;gh;fs</a:t>
            </a:r>
            <a:r>
              <a:rPr lang="en-US" dirty="0">
                <a:latin typeface="Tamil-Aiswarya"/>
              </a:rPr>
              <a:t>; </a:t>
            </a:r>
            <a:r>
              <a:rPr lang="en-US" dirty="0" err="1">
                <a:latin typeface="Tamil-Aiswarya"/>
              </a:rPr>
              <a:t>bjUtpy</a:t>
            </a:r>
            <a:r>
              <a:rPr lang="en-US" dirty="0">
                <a:latin typeface="Tamil-Aiswarya"/>
              </a:rPr>
              <a:t>; </a:t>
            </a:r>
            <a:r>
              <a:rPr lang="en-US" dirty="0" err="1">
                <a:latin typeface="Tamil-Aiswarya"/>
              </a:rPr>
              <a:t>re;jpf;fpwhh;fs</a:t>
            </a:r>
            <a:r>
              <a:rPr lang="en-US" dirty="0">
                <a:latin typeface="Tamil-Aiswarya"/>
              </a:rPr>
              <a:t>;</a:t>
            </a:r>
            <a:r>
              <a:rPr lang="en-US" dirty="0">
                <a:latin typeface="Tamil-Aiswarya"/>
                <a:ea typeface="Verdana" panose="020B0604030504040204" pitchFamily="34" charset="0"/>
                <a:cs typeface="Verdana" panose="020B0604030504040204" pitchFamily="34" charset="0"/>
              </a:rPr>
              <a:t>.</a:t>
            </a:r>
            <a:endParaRPr lang="en-IN" dirty="0">
              <a:latin typeface="Tamil-Aiswarya"/>
            </a:endParaRPr>
          </a:p>
        </p:txBody>
      </p:sp>
      <p:pic>
        <p:nvPicPr>
          <p:cNvPr id="13"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0"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3"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54"/>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53"/>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8" name="Caption_52"/>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9"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Title 5"/>
          <p:cNvSpPr>
            <a:spLocks noGrp="1"/>
          </p:cNvSpPr>
          <p:nvPr>
            <p:ph type="title"/>
          </p:nvPr>
        </p:nvSpPr>
        <p:spPr/>
        <p:txBody>
          <a:bodyPr/>
          <a:lstStyle/>
          <a:p>
            <a:r>
              <a:rPr lang="en-US" sz="3600">
                <a:solidFill>
                  <a:srgbClr val="004992"/>
                </a:solidFill>
              </a:rPr>
              <a:t>jat[bra;J c';fs; gjpiy kPz;Lk; kWkjpg;gPL bra;at[k;!</a:t>
            </a:r>
            <a:endParaRPr lang="en-US" sz="3600" dirty="0">
              <a:solidFill>
                <a:srgbClr val="004992"/>
              </a:solidFill>
            </a:endParaRPr>
          </a:p>
        </p:txBody>
      </p:sp>
      <p:sp>
        <p:nvSpPr>
          <p:cNvPr id="34" name="Footer Placeholder 33"/>
          <p:cNvSpPr>
            <a:spLocks noGrp="1"/>
          </p:cNvSpPr>
          <p:nvPr>
            <p:ph type="ftr" sz="quarter" idx="11"/>
          </p:nvPr>
        </p:nvSpPr>
        <p:spPr/>
        <p:txBody>
          <a:bodyPr/>
          <a:lstStyle/>
          <a:p>
            <a:r>
              <a:rPr lang="de-DE"/>
              <a:t>kl]lhfhf]dpot] gapw]r]rp 3 – khWk; ek;gpf;iffs</a:t>
            </a:r>
            <a:endParaRPr lang="de-DE" dirty="0"/>
          </a:p>
        </p:txBody>
      </p:sp>
      <p:sp>
        <p:nvSpPr>
          <p:cNvPr id="35" name="Slide Number Placeholder 34"/>
          <p:cNvSpPr>
            <a:spLocks noGrp="1"/>
          </p:cNvSpPr>
          <p:nvPr>
            <p:ph type="sldNum" sz="quarter" idx="12"/>
          </p:nvPr>
        </p:nvSpPr>
        <p:spPr/>
        <p:txBody>
          <a:bodyPr/>
          <a:lstStyle/>
          <a:p>
            <a:fld id="{9B00EF49-7894-4F53-A8DD-F7DB3BFC5032}" type="slidenum">
              <a:rPr lang="de-DE" smtClean="0"/>
              <a:pPr/>
              <a:t>60</a:t>
            </a:fld>
            <a:endParaRPr lang="de-DE"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4"/>
          <p:cNvSpPr txBox="1"/>
          <p:nvPr/>
        </p:nvSpPr>
        <p:spPr>
          <a:xfrm>
            <a:off x="411479" y="4937760"/>
            <a:ext cx="11338560" cy="1644904"/>
          </a:xfrm>
          <a:prstGeom prst="rect">
            <a:avLst/>
          </a:prstGeom>
          <a:noFill/>
        </p:spPr>
        <p:txBody>
          <a:bodyPr vert="horz" wrap="square" lIns="0" tIns="0" rIns="0" bIns="0" rtlCol="0">
            <a:noAutofit/>
          </a:bodyPr>
          <a:lstStyle/>
          <a:p>
            <a:pPr marL="285750" indent="-285750">
              <a:spcBef>
                <a:spcPts val="1200"/>
              </a:spcBef>
              <a:buClr>
                <a:srgbClr val="333333"/>
              </a:buClr>
              <a:buFont typeface="WingDings"/>
              <a:buAutoNum type="arabicPeriod"/>
            </a:pPr>
            <a:r>
              <a:rPr lang="en-US" dirty="0" err="1">
                <a:latin typeface="Tamil-Aiswarya"/>
              </a:rPr>
              <a:t>rpWtd</a:t>
            </a:r>
            <a:r>
              <a:rPr lang="en-US" dirty="0">
                <a:latin typeface="Tamil-Aiswarya"/>
              </a:rPr>
              <a:t>; </a:t>
            </a:r>
            <a:r>
              <a:rPr lang="en-US" dirty="0" err="1">
                <a:latin typeface="Tamil-Aiswarya"/>
              </a:rPr>
              <a:t>mk;kdpjd</a:t>
            </a:r>
            <a:r>
              <a:rPr lang="en-US" dirty="0">
                <a:latin typeface="Tamil-Aiswarya"/>
              </a:rPr>
              <a:t>; </a:t>
            </a:r>
            <a:r>
              <a:rPr lang="en-US" dirty="0" err="1">
                <a:latin typeface="Tamil-Aiswarya"/>
              </a:rPr>
              <a:t>jpUlg</a:t>
            </a:r>
            <a:r>
              <a:rPr lang="en-US" dirty="0">
                <a:latin typeface="Tamil-Aiswarya"/>
              </a:rPr>
              <a:t>]</a:t>
            </a:r>
            <a:r>
              <a:rPr lang="en-US" dirty="0" err="1">
                <a:latin typeface="Tamil-Aiswarya"/>
              </a:rPr>
              <a:t>gLtjpypUe;J</a:t>
            </a:r>
            <a:r>
              <a:rPr lang="en-US" dirty="0">
                <a:latin typeface="Tamil-Aiswarya"/>
              </a:rPr>
              <a:t> </a:t>
            </a:r>
            <a:r>
              <a:rPr lang="en-US" dirty="0" err="1">
                <a:latin typeface="Tamil-Aiswarya"/>
              </a:rPr>
              <a:t>fhg</a:t>
            </a:r>
            <a:r>
              <a:rPr lang="en-US" dirty="0">
                <a:latin typeface="Tamil-Aiswarya"/>
              </a:rPr>
              <a:t>]</a:t>
            </a:r>
            <a:r>
              <a:rPr lang="en-US" dirty="0" err="1">
                <a:latin typeface="Tamil-Aiswarya"/>
              </a:rPr>
              <a:t>ghw;Wfpwhd</a:t>
            </a:r>
            <a:r>
              <a:rPr lang="en-US" dirty="0">
                <a:latin typeface="Tamil-Aiswarya"/>
              </a:rPr>
              <a:t>;</a:t>
            </a:r>
            <a:r>
              <a:rPr lang="en-US" dirty="0">
                <a:latin typeface="Tamil-Aiswarya"/>
                <a:ea typeface="Verdana" panose="020B0604030504040204" pitchFamily="34" charset="0"/>
                <a:cs typeface="Verdana" panose="020B0604030504040204" pitchFamily="34" charset="0"/>
              </a:rPr>
              <a:t>.</a:t>
            </a:r>
            <a:endParaRPr lang="en-IN" dirty="0">
              <a:latin typeface="Tamil-Aiswarya"/>
              <a:ea typeface="Verdana" panose="020B0604030504040204" pitchFamily="34" charset="0"/>
              <a:cs typeface="Verdana" panose="020B0604030504040204" pitchFamily="34" charset="0"/>
            </a:endParaRPr>
          </a:p>
          <a:p>
            <a:pPr marL="285750" indent="-285750">
              <a:spcBef>
                <a:spcPts val="1200"/>
              </a:spcBef>
              <a:buClr>
                <a:srgbClr val="333333"/>
              </a:buClr>
              <a:buFont typeface="WingDings"/>
              <a:buAutoNum type="arabicPeriod"/>
            </a:pPr>
            <a:r>
              <a:rPr lang="en-US" dirty="0" err="1">
                <a:latin typeface="Tamil-Aiswarya"/>
              </a:rPr>
              <a:t>rpWtd</a:t>
            </a:r>
            <a:r>
              <a:rPr lang="en-US" dirty="0">
                <a:latin typeface="Tamil-Aiswarya"/>
              </a:rPr>
              <a:t>; </a:t>
            </a:r>
            <a:r>
              <a:rPr lang="en-US" dirty="0" err="1">
                <a:latin typeface="Tamil-Aiswarya"/>
              </a:rPr>
              <a:t>Fonghijapy</a:t>
            </a:r>
            <a:r>
              <a:rPr lang="en-US" dirty="0">
                <a:latin typeface="Tamil-Aiswarya"/>
              </a:rPr>
              <a:t>; </a:t>
            </a:r>
            <a:r>
              <a:rPr lang="en-US" dirty="0" err="1">
                <a:latin typeface="Tamil-Aiswarya"/>
              </a:rPr>
              <a:t>cs;s</a:t>
            </a:r>
            <a:r>
              <a:rPr lang="en-US" dirty="0">
                <a:latin typeface="Tamil-Aiswarya"/>
              </a:rPr>
              <a:t> xU </a:t>
            </a:r>
            <a:r>
              <a:rPr lang="en-US" dirty="0" err="1">
                <a:latin typeface="Tamil-Aiswarya"/>
              </a:rPr>
              <a:t>kdpjDf;F</a:t>
            </a:r>
            <a:r>
              <a:rPr lang="en-US" dirty="0">
                <a:latin typeface="Tamil-Aiswarya"/>
              </a:rPr>
              <a:t> </a:t>
            </a:r>
            <a:r>
              <a:rPr lang="en-US" dirty="0" err="1">
                <a:latin typeface="Tamil-Aiswarya"/>
              </a:rPr>
              <a:t>cjt</a:t>
            </a:r>
            <a:r>
              <a:rPr lang="en-US" dirty="0">
                <a:latin typeface="Tamil-Aiswarya"/>
              </a:rPr>
              <a:t>[</a:t>
            </a:r>
            <a:r>
              <a:rPr lang="en-US" dirty="0" err="1">
                <a:latin typeface="Tamil-Aiswarya"/>
              </a:rPr>
              <a:t>fpwhd</a:t>
            </a:r>
            <a:r>
              <a:rPr lang="en-US" dirty="0">
                <a:latin typeface="Tamil-Aiswarya"/>
              </a:rPr>
              <a:t>;</a:t>
            </a:r>
            <a:r>
              <a:rPr lang="en-US" dirty="0">
                <a:latin typeface="Tamil-Aiswarya"/>
                <a:ea typeface="Verdana" panose="020B0604030504040204" pitchFamily="34" charset="0"/>
                <a:cs typeface="Verdana" panose="020B0604030504040204" pitchFamily="34" charset="0"/>
              </a:rPr>
              <a:t>.</a:t>
            </a:r>
            <a:r>
              <a:rPr lang="en-US" dirty="0">
                <a:latin typeface="Tamil-Aiswarya"/>
              </a:rPr>
              <a:t> </a:t>
            </a:r>
            <a:endParaRPr lang="en-IN" dirty="0">
              <a:latin typeface="Tamil-Aiswarya"/>
            </a:endParaRPr>
          </a:p>
          <a:p>
            <a:pPr marL="285750" indent="-285750">
              <a:spcBef>
                <a:spcPts val="1200"/>
              </a:spcBef>
              <a:buClr>
                <a:srgbClr val="004992"/>
              </a:buClr>
              <a:buFont typeface="WingDings"/>
              <a:buAutoNum type="arabicPeriod"/>
            </a:pPr>
            <a:r>
              <a:rPr lang="en-US" dirty="0" err="1">
                <a:solidFill>
                  <a:srgbClr val="004992"/>
                </a:solidFill>
                <a:latin typeface="Tamil-Aiswarya"/>
              </a:rPr>
              <a:t>rpWtd</a:t>
            </a:r>
            <a:r>
              <a:rPr lang="en-US" dirty="0">
                <a:solidFill>
                  <a:srgbClr val="004992"/>
                </a:solidFill>
                <a:latin typeface="Tamil-Aiswarya"/>
              </a:rPr>
              <a:t>; </a:t>
            </a:r>
            <a:r>
              <a:rPr lang="en-US" dirty="0" err="1">
                <a:solidFill>
                  <a:srgbClr val="004992"/>
                </a:solidFill>
                <a:latin typeface="Tamil-Aiswarya"/>
              </a:rPr>
              <a:t>jw;brayhf</a:t>
            </a:r>
            <a:r>
              <a:rPr lang="en-US" dirty="0">
                <a:solidFill>
                  <a:srgbClr val="004992"/>
                </a:solidFill>
                <a:latin typeface="Tamil-Aiswarya"/>
              </a:rPr>
              <a:t> </a:t>
            </a:r>
            <a:r>
              <a:rPr lang="en-US" dirty="0" err="1">
                <a:solidFill>
                  <a:srgbClr val="004992"/>
                </a:solidFill>
                <a:latin typeface="Tamil-Aiswarya"/>
              </a:rPr>
              <a:t>kdpjid</a:t>
            </a:r>
            <a:r>
              <a:rPr lang="en-US" dirty="0">
                <a:solidFill>
                  <a:srgbClr val="004992"/>
                </a:solidFill>
                <a:latin typeface="Tamil-Aiswarya"/>
              </a:rPr>
              <a:t> </a:t>
            </a:r>
            <a:r>
              <a:rPr lang="en-US" dirty="0" err="1">
                <a:solidFill>
                  <a:srgbClr val="004992"/>
                </a:solidFill>
                <a:latin typeface="Tamil-Aiswarya"/>
              </a:rPr>
              <a:t>nki$ahy</a:t>
            </a:r>
            <a:r>
              <a:rPr lang="en-US" dirty="0">
                <a:solidFill>
                  <a:srgbClr val="004992"/>
                </a:solidFill>
                <a:latin typeface="Tamil-Aiswarya"/>
              </a:rPr>
              <a:t>; ,</a:t>
            </a:r>
            <a:r>
              <a:rPr lang="en-US" dirty="0" err="1">
                <a:solidFill>
                  <a:srgbClr val="004992"/>
                </a:solidFill>
                <a:latin typeface="Tamil-Aiswarya"/>
              </a:rPr>
              <a:t>oj;Jtpl;lhd</a:t>
            </a:r>
            <a:r>
              <a:rPr lang="en-US" dirty="0">
                <a:solidFill>
                  <a:srgbClr val="004992"/>
                </a:solidFill>
                <a:latin typeface="Tamil-Aiswarya"/>
              </a:rPr>
              <a:t>]</a:t>
            </a:r>
            <a:r>
              <a:rPr lang="en-US" dirty="0">
                <a:solidFill>
                  <a:srgbClr val="004992"/>
                </a:solidFill>
                <a:latin typeface="Tamil-Aiswarya"/>
                <a:ea typeface="Verdana" panose="020B0604030504040204" pitchFamily="34" charset="0"/>
                <a:cs typeface="Verdana" panose="020B0604030504040204" pitchFamily="34" charset="0"/>
              </a:rPr>
              <a:t>.</a:t>
            </a:r>
            <a:r>
              <a:rPr lang="en-US" dirty="0">
                <a:solidFill>
                  <a:srgbClr val="004992"/>
                </a:solidFill>
                <a:latin typeface="Tamil-Aiswarya"/>
              </a:rPr>
              <a:t> </a:t>
            </a:r>
          </a:p>
          <a:p>
            <a:pPr marL="285750" indent="-285750">
              <a:spcBef>
                <a:spcPts val="1200"/>
              </a:spcBef>
              <a:buClr>
                <a:srgbClr val="333333"/>
              </a:buClr>
              <a:buFont typeface="WingDings"/>
              <a:buAutoNum type="arabicPeriod"/>
            </a:pPr>
            <a:r>
              <a:rPr lang="en-US" dirty="0">
                <a:latin typeface="Tamil-Aiswarya"/>
              </a:rPr>
              <a:t>,</a:t>
            </a:r>
            <a:r>
              <a:rPr lang="en-US" dirty="0" err="1">
                <a:latin typeface="Tamil-Aiswarya"/>
              </a:rPr>
              <a:t>uz;L</a:t>
            </a:r>
            <a:r>
              <a:rPr lang="en-US" dirty="0">
                <a:latin typeface="Tamil-Aiswarya"/>
              </a:rPr>
              <a:t> </a:t>
            </a:r>
            <a:r>
              <a:rPr lang="en-US" dirty="0" err="1">
                <a:latin typeface="Tamil-Aiswarya"/>
              </a:rPr>
              <a:t>giHa</a:t>
            </a:r>
            <a:r>
              <a:rPr lang="en-US" dirty="0">
                <a:latin typeface="Tamil-Aiswarya"/>
              </a:rPr>
              <a:t> </a:t>
            </a:r>
            <a:r>
              <a:rPr lang="en-US" dirty="0" err="1">
                <a:latin typeface="Tamil-Aiswarya"/>
              </a:rPr>
              <a:t>ez;gh;fs</a:t>
            </a:r>
            <a:r>
              <a:rPr lang="en-US" dirty="0">
                <a:latin typeface="Tamil-Aiswarya"/>
              </a:rPr>
              <a:t>; </a:t>
            </a:r>
            <a:r>
              <a:rPr lang="en-US" dirty="0" err="1">
                <a:latin typeface="Tamil-Aiswarya"/>
              </a:rPr>
              <a:t>bjUtpy</a:t>
            </a:r>
            <a:r>
              <a:rPr lang="en-US" dirty="0">
                <a:latin typeface="Tamil-Aiswarya"/>
              </a:rPr>
              <a:t>; </a:t>
            </a:r>
            <a:r>
              <a:rPr lang="en-US" dirty="0" err="1">
                <a:latin typeface="Tamil-Aiswarya"/>
              </a:rPr>
              <a:t>re;jpf;fpwhh;fs</a:t>
            </a:r>
            <a:r>
              <a:rPr lang="en-US" dirty="0">
                <a:latin typeface="Tamil-Aiswarya"/>
              </a:rPr>
              <a:t>;</a:t>
            </a:r>
            <a:r>
              <a:rPr lang="en-US" dirty="0">
                <a:latin typeface="Tamil-Aiswarya"/>
                <a:ea typeface="Verdana" panose="020B0604030504040204" pitchFamily="34" charset="0"/>
                <a:cs typeface="Verdana" panose="020B0604030504040204" pitchFamily="34" charset="0"/>
              </a:rPr>
              <a:t>.</a:t>
            </a:r>
            <a:endParaRPr lang="en-IN" dirty="0">
              <a:latin typeface="Tamil-Aiswarya"/>
            </a:endParaRPr>
          </a:p>
        </p:txBody>
      </p:sp>
      <p:pic>
        <p:nvPicPr>
          <p:cNvPr id="12"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8"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1"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5"/>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54"/>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53"/>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Footer Placeholder 31"/>
          <p:cNvSpPr>
            <a:spLocks noGrp="1"/>
          </p:cNvSpPr>
          <p:nvPr>
            <p:ph type="ftr" sz="quarter" idx="11"/>
          </p:nvPr>
        </p:nvSpPr>
        <p:spPr/>
        <p:txBody>
          <a:bodyPr/>
          <a:lstStyle/>
          <a:p>
            <a:r>
              <a:rPr lang="de-DE"/>
              <a:t>kl]lhfhf]dpot] gapw]r]rp 3 – khWk; ek;gpf;iffs</a:t>
            </a:r>
            <a:endParaRPr lang="de-DE" dirty="0"/>
          </a:p>
        </p:txBody>
      </p:sp>
      <p:sp>
        <p:nvSpPr>
          <p:cNvPr id="33" name="Slide Number Placeholder 32"/>
          <p:cNvSpPr>
            <a:spLocks noGrp="1"/>
          </p:cNvSpPr>
          <p:nvPr>
            <p:ph type="sldNum" sz="quarter" idx="12"/>
          </p:nvPr>
        </p:nvSpPr>
        <p:spPr/>
        <p:txBody>
          <a:bodyPr/>
          <a:lstStyle/>
          <a:p>
            <a:fld id="{9B00EF49-7894-4F53-A8DD-F7DB3BFC5032}" type="slidenum">
              <a:rPr lang="de-DE" smtClean="0"/>
              <a:pPr/>
              <a:t>61</a:t>
            </a:fld>
            <a:endParaRPr lang="de-DE"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408955" y="4937760"/>
            <a:ext cx="11376000" cy="1644904"/>
          </a:xfrm>
          <a:prstGeom prst="rect">
            <a:avLst/>
          </a:prstGeom>
          <a:noFill/>
        </p:spPr>
        <p:txBody>
          <a:bodyPr vert="horz" wrap="square" lIns="0" tIns="0" rIns="0" bIns="0" rtlCol="0">
            <a:noAutofit/>
          </a:bodyPr>
          <a:lstStyle/>
          <a:p>
            <a:pPr marL="285750" indent="-285750">
              <a:spcBef>
                <a:spcPts val="1200"/>
              </a:spcBef>
              <a:buClr>
                <a:srgbClr val="333333"/>
              </a:buClr>
              <a:buFont typeface="WingDings"/>
              <a:buAutoNum type="arabicPeriod"/>
            </a:pPr>
            <a:r>
              <a:rPr lang="en-US" dirty="0" err="1">
                <a:solidFill>
                  <a:srgbClr val="333333"/>
                </a:solidFill>
                <a:latin typeface="Tamil-Aiswarya"/>
              </a:rPr>
              <a:t>xUth</a:t>
            </a:r>
            <a:r>
              <a:rPr lang="en-US" dirty="0">
                <a:solidFill>
                  <a:srgbClr val="333333"/>
                </a:solidFill>
                <a:latin typeface="Tamil-Aiswarya"/>
              </a:rPr>
              <a:t>] </a:t>
            </a:r>
            <a:r>
              <a:rPr lang="en-US" dirty="0" err="1">
                <a:solidFill>
                  <a:srgbClr val="333333"/>
                </a:solidFill>
                <a:latin typeface="Tamil-Aiswarya"/>
              </a:rPr>
              <a:t>jd</a:t>
            </a:r>
            <a:r>
              <a:rPr lang="en-US" dirty="0">
                <a:solidFill>
                  <a:srgbClr val="333333"/>
                </a:solidFill>
                <a:latin typeface="Tamil-Aiswarya"/>
              </a:rPr>
              <a:t>; </a:t>
            </a:r>
            <a:r>
              <a:rPr lang="en-US" dirty="0" err="1">
                <a:solidFill>
                  <a:srgbClr val="333333"/>
                </a:solidFill>
                <a:latin typeface="Tamil-Aiswarya"/>
              </a:rPr>
              <a:t>Jiztpa</a:t>
            </a:r>
            <a:r>
              <a:rPr lang="en-US" dirty="0">
                <a:solidFill>
                  <a:srgbClr val="333333"/>
                </a:solidFill>
                <a:latin typeface="Tamil-Aiswarya"/>
              </a:rPr>
              <a:t>[ld; </a:t>
            </a:r>
            <a:r>
              <a:rPr lang="en-US" dirty="0" err="1">
                <a:solidFill>
                  <a:srgbClr val="333333"/>
                </a:solidFill>
                <a:latin typeface="Tamil-Aiswarya"/>
              </a:rPr>
              <a:t>jpwe;jbtsp</a:t>
            </a:r>
            <a:r>
              <a:rPr lang="en-US" dirty="0">
                <a:solidFill>
                  <a:srgbClr val="333333"/>
                </a:solidFill>
                <a:latin typeface="Tamil-Aiswarya"/>
              </a:rPr>
              <a:t> </a:t>
            </a:r>
            <a:r>
              <a:rPr lang="en-US" dirty="0" err="1">
                <a:solidFill>
                  <a:srgbClr val="333333"/>
                </a:solidFill>
                <a:latin typeface="Tamil-Aiswarya"/>
              </a:rPr>
              <a:t>jpiug</a:t>
            </a:r>
            <a:r>
              <a:rPr lang="en-US" dirty="0">
                <a:solidFill>
                  <a:srgbClr val="333333"/>
                </a:solidFill>
                <a:latin typeface="Tamil-Aiswarya"/>
              </a:rPr>
              <a:t>]</a:t>
            </a:r>
            <a:r>
              <a:rPr lang="en-US" dirty="0" err="1">
                <a:solidFill>
                  <a:srgbClr val="333333"/>
                </a:solidFill>
                <a:latin typeface="Tamil-Aiswarya"/>
              </a:rPr>
              <a:t>glj;ij</a:t>
            </a:r>
            <a:r>
              <a:rPr lang="en-US" dirty="0">
                <a:solidFill>
                  <a:srgbClr val="333333"/>
                </a:solidFill>
                <a:latin typeface="Tamil-Aiswarya"/>
              </a:rPr>
              <a:t> </a:t>
            </a:r>
            <a:r>
              <a:rPr lang="en-US" dirty="0" err="1">
                <a:solidFill>
                  <a:srgbClr val="333333"/>
                </a:solidFill>
                <a:latin typeface="Tamil-Aiswarya"/>
              </a:rPr>
              <a:t>ghh</a:t>
            </a:r>
            <a:r>
              <a:rPr lang="en-US" dirty="0">
                <a:solidFill>
                  <a:srgbClr val="333333"/>
                </a:solidFill>
                <a:latin typeface="Tamil-Aiswarya"/>
              </a:rPr>
              <a:t>]f]</a:t>
            </a:r>
            <a:r>
              <a:rPr lang="en-US" dirty="0" err="1">
                <a:solidFill>
                  <a:srgbClr val="333333"/>
                </a:solidFill>
                <a:latin typeface="Tamil-Aiswarya"/>
              </a:rPr>
              <a:t>fpd;whh</a:t>
            </a:r>
            <a:r>
              <a:rPr lang="en-US" dirty="0">
                <a:solidFill>
                  <a:srgbClr val="333333"/>
                </a:solidFill>
                <a:latin typeface="Tamil-Aiswarya"/>
              </a:rPr>
              <a:t>]</a:t>
            </a:r>
            <a:r>
              <a:rPr lang="en-US" dirty="0">
                <a:solidFill>
                  <a:srgbClr val="333333"/>
                </a:solidFill>
                <a:latin typeface="Tamil-Aiswarya"/>
                <a:ea typeface="Verdana" panose="020B0604030504040204" pitchFamily="34" charset="0"/>
                <a:cs typeface="Verdana" panose="020B0604030504040204" pitchFamily="34" charset="0"/>
              </a:rPr>
              <a:t>.</a:t>
            </a:r>
            <a:endParaRPr lang="en-IN" dirty="0">
              <a:solidFill>
                <a:srgbClr val="333333"/>
              </a:solidFill>
              <a:latin typeface="Tamil-Aiswarya"/>
              <a:ea typeface="Verdana" panose="020B0604030504040204" pitchFamily="34" charset="0"/>
              <a:cs typeface="Verdana" panose="020B0604030504040204" pitchFamily="34" charset="0"/>
            </a:endParaRPr>
          </a:p>
          <a:p>
            <a:pPr marL="285750" indent="-285750">
              <a:spcBef>
                <a:spcPts val="1200"/>
              </a:spcBef>
              <a:buClr>
                <a:srgbClr val="333333"/>
              </a:buClr>
              <a:buFont typeface="WingDings"/>
              <a:buAutoNum type="arabicPeriod"/>
            </a:pPr>
            <a:r>
              <a:rPr lang="en-US" dirty="0" err="1">
                <a:solidFill>
                  <a:srgbClr val="333333"/>
                </a:solidFill>
                <a:latin typeface="Tamil-Aiswarya"/>
              </a:rPr>
              <a:t>xUth</a:t>
            </a:r>
            <a:r>
              <a:rPr lang="en-US" dirty="0">
                <a:solidFill>
                  <a:srgbClr val="333333"/>
                </a:solidFill>
                <a:latin typeface="Tamil-Aiswarya"/>
              </a:rPr>
              <a:t>] </a:t>
            </a:r>
            <a:r>
              <a:rPr lang="en-US" dirty="0" err="1">
                <a:solidFill>
                  <a:srgbClr val="333333"/>
                </a:solidFill>
                <a:latin typeface="Tamil-Aiswarya"/>
              </a:rPr>
              <a:t>fhhpy</a:t>
            </a:r>
            <a:r>
              <a:rPr lang="en-US" dirty="0">
                <a:solidFill>
                  <a:srgbClr val="333333"/>
                </a:solidFill>
                <a:latin typeface="Tamil-Aiswarya"/>
              </a:rPr>
              <a:t>; </a:t>
            </a:r>
            <a:r>
              <a:rPr lang="en-US" dirty="0" err="1">
                <a:solidFill>
                  <a:srgbClr val="333333"/>
                </a:solidFill>
                <a:latin typeface="Tamil-Aiswarya"/>
              </a:rPr>
              <a:t>jdJ</a:t>
            </a:r>
            <a:r>
              <a:rPr lang="en-US" dirty="0">
                <a:solidFill>
                  <a:srgbClr val="333333"/>
                </a:solidFill>
                <a:latin typeface="Tamil-Aiswarya"/>
              </a:rPr>
              <a:t> </a:t>
            </a:r>
            <a:r>
              <a:rPr lang="en-US" dirty="0" err="1">
                <a:solidFill>
                  <a:srgbClr val="333333"/>
                </a:solidFill>
                <a:latin typeface="Tamil-Aiswarya"/>
              </a:rPr>
              <a:t>kidtpa</a:t>
            </a:r>
            <a:r>
              <a:rPr lang="en-US" dirty="0">
                <a:solidFill>
                  <a:srgbClr val="333333"/>
                </a:solidFill>
                <a:latin typeface="Tamil-Aiswarya"/>
              </a:rPr>
              <a:t>[ld; ,</a:t>
            </a:r>
            <a:r>
              <a:rPr lang="en-US" dirty="0" err="1">
                <a:solidFill>
                  <a:srgbClr val="333333"/>
                </a:solidFill>
                <a:latin typeface="Tamil-Aiswarya"/>
              </a:rPr>
              <a:t>Ug;gij</a:t>
            </a:r>
            <a:r>
              <a:rPr lang="en-US" dirty="0">
                <a:solidFill>
                  <a:srgbClr val="333333"/>
                </a:solidFill>
                <a:latin typeface="Tamil-Aiswarya"/>
              </a:rPr>
              <a:t> </a:t>
            </a:r>
            <a:r>
              <a:rPr lang="en-US" dirty="0" err="1">
                <a:solidFill>
                  <a:srgbClr val="333333"/>
                </a:solidFill>
                <a:latin typeface="Tamil-Aiswarya"/>
              </a:rPr>
              <a:t>ahUk</a:t>
            </a:r>
            <a:r>
              <a:rPr lang="en-US" dirty="0">
                <a:solidFill>
                  <a:srgbClr val="333333"/>
                </a:solidFill>
                <a:latin typeface="Tamil-Aiswarya"/>
              </a:rPr>
              <a:t>; </a:t>
            </a:r>
            <a:r>
              <a:rPr lang="en-US" dirty="0" err="1">
                <a:solidFill>
                  <a:srgbClr val="333333"/>
                </a:solidFill>
                <a:latin typeface="Tamil-Aiswarya"/>
              </a:rPr>
              <a:t>ghh</a:t>
            </a:r>
            <a:r>
              <a:rPr lang="en-US" dirty="0">
                <a:solidFill>
                  <a:srgbClr val="333333"/>
                </a:solidFill>
                <a:latin typeface="Tamil-Aiswarya"/>
              </a:rPr>
              <a:t>]f]</a:t>
            </a:r>
            <a:r>
              <a:rPr lang="en-US" dirty="0" err="1">
                <a:solidFill>
                  <a:srgbClr val="333333"/>
                </a:solidFill>
                <a:latin typeface="Tamil-Aiswarya"/>
              </a:rPr>
              <a:t>ftpy;iy</a:t>
            </a:r>
            <a:r>
              <a:rPr lang="en-US" dirty="0">
                <a:solidFill>
                  <a:srgbClr val="333333"/>
                </a:solidFill>
                <a:latin typeface="Tamil-Aiswarya"/>
              </a:rPr>
              <a:t> </a:t>
            </a:r>
            <a:r>
              <a:rPr lang="en-US" dirty="0" err="1">
                <a:solidFill>
                  <a:srgbClr val="333333"/>
                </a:solidFill>
                <a:latin typeface="Tamil-Aiswarya"/>
              </a:rPr>
              <a:t>vd;W</a:t>
            </a:r>
            <a:r>
              <a:rPr lang="en-US" dirty="0">
                <a:solidFill>
                  <a:srgbClr val="333333"/>
                </a:solidFill>
                <a:latin typeface="Tamil-Aiswarya"/>
              </a:rPr>
              <a:t> </a:t>
            </a:r>
            <a:r>
              <a:rPr lang="en-US" dirty="0" err="1">
                <a:solidFill>
                  <a:srgbClr val="333333"/>
                </a:solidFill>
                <a:latin typeface="Tamil-Aiswarya"/>
              </a:rPr>
              <a:t>ek;g</a:t>
            </a:r>
            <a:r>
              <a:rPr lang="en-US" dirty="0">
                <a:solidFill>
                  <a:srgbClr val="333333"/>
                </a:solidFill>
                <a:latin typeface="Tamil-Aiswarya"/>
              </a:rPr>
              <a:t>[</a:t>
            </a:r>
            <a:r>
              <a:rPr lang="en-US" dirty="0" err="1">
                <a:solidFill>
                  <a:srgbClr val="333333"/>
                </a:solidFill>
                <a:latin typeface="Tamil-Aiswarya"/>
              </a:rPr>
              <a:t>fpwhh</a:t>
            </a:r>
            <a:r>
              <a:rPr lang="en-US" dirty="0">
                <a:solidFill>
                  <a:srgbClr val="333333"/>
                </a:solidFill>
                <a:latin typeface="Tamil-Aiswarya"/>
              </a:rPr>
              <a:t>;</a:t>
            </a:r>
            <a:r>
              <a:rPr lang="en-US" dirty="0">
                <a:solidFill>
                  <a:srgbClr val="333333"/>
                </a:solidFill>
                <a:latin typeface="Tamil-Aiswarya"/>
                <a:ea typeface="Verdana" panose="020B0604030504040204" pitchFamily="34" charset="0"/>
                <a:cs typeface="Verdana" panose="020B0604030504040204" pitchFamily="34" charset="0"/>
              </a:rPr>
              <a:t>.</a:t>
            </a:r>
          </a:p>
          <a:p>
            <a:pPr marL="285750" indent="-285750">
              <a:spcBef>
                <a:spcPts val="1200"/>
              </a:spcBef>
              <a:buClr>
                <a:srgbClr val="333333"/>
              </a:buClr>
              <a:buFont typeface="WingDings"/>
              <a:buAutoNum type="arabicPeriod"/>
            </a:pPr>
            <a:r>
              <a:rPr lang="en-US" dirty="0" err="1">
                <a:solidFill>
                  <a:srgbClr val="333333"/>
                </a:solidFill>
                <a:latin typeface="Tamil-Aiswarya"/>
              </a:rPr>
              <a:t>fhhpy</a:t>
            </a:r>
            <a:r>
              <a:rPr lang="en-US" dirty="0">
                <a:solidFill>
                  <a:srgbClr val="333333"/>
                </a:solidFill>
                <a:latin typeface="Tamil-Aiswarya"/>
              </a:rPr>
              <a:t>; ,</a:t>
            </a:r>
            <a:r>
              <a:rPr lang="en-US" dirty="0" err="1">
                <a:solidFill>
                  <a:srgbClr val="333333"/>
                </a:solidFill>
                <a:latin typeface="Tamil-Aiswarya"/>
              </a:rPr>
              <a:t>Uf;Fk</a:t>
            </a:r>
            <a:r>
              <a:rPr lang="en-US" dirty="0">
                <a:solidFill>
                  <a:srgbClr val="333333"/>
                </a:solidFill>
                <a:latin typeface="Tamil-Aiswarya"/>
              </a:rPr>
              <a:t>; </a:t>
            </a:r>
            <a:r>
              <a:rPr lang="en-US" dirty="0" err="1">
                <a:solidFill>
                  <a:srgbClr val="333333"/>
                </a:solidFill>
                <a:latin typeface="Tamil-Aiswarya"/>
              </a:rPr>
              <a:t>xUth</a:t>
            </a:r>
            <a:r>
              <a:rPr lang="en-US" dirty="0">
                <a:solidFill>
                  <a:srgbClr val="333333"/>
                </a:solidFill>
                <a:latin typeface="Tamil-Aiswarya"/>
              </a:rPr>
              <a:t>] </a:t>
            </a:r>
            <a:r>
              <a:rPr lang="en-US" dirty="0" err="1">
                <a:solidFill>
                  <a:srgbClr val="333333"/>
                </a:solidFill>
                <a:latin typeface="Tamil-Aiswarya"/>
              </a:rPr>
              <a:t>jdJ</a:t>
            </a:r>
            <a:r>
              <a:rPr lang="en-US" dirty="0">
                <a:solidFill>
                  <a:srgbClr val="333333"/>
                </a:solidFill>
                <a:latin typeface="Tamil-Aiswarya"/>
              </a:rPr>
              <a:t> </a:t>
            </a:r>
            <a:r>
              <a:rPr lang="en-US" dirty="0" err="1">
                <a:solidFill>
                  <a:srgbClr val="333333"/>
                </a:solidFill>
                <a:latin typeface="Tamil-Aiswarya"/>
              </a:rPr>
              <a:t>filf;fhd</a:t>
            </a:r>
            <a:r>
              <a:rPr lang="en-US" dirty="0">
                <a:solidFill>
                  <a:srgbClr val="333333"/>
                </a:solidFill>
                <a:latin typeface="Tamil-Aiswarya"/>
              </a:rPr>
              <a:t> xU </a:t>
            </a:r>
            <a:r>
              <a:rPr lang="en-US" dirty="0" err="1">
                <a:solidFill>
                  <a:srgbClr val="333333"/>
                </a:solidFill>
                <a:latin typeface="Tamil-Aiswarya"/>
              </a:rPr>
              <a:t>fhl;rp</a:t>
            </a:r>
            <a:r>
              <a:rPr lang="en-US" dirty="0">
                <a:solidFill>
                  <a:srgbClr val="333333"/>
                </a:solidFill>
                <a:latin typeface="Tamil-Aiswarya"/>
              </a:rPr>
              <a:t> </a:t>
            </a:r>
            <a:r>
              <a:rPr lang="en-US" dirty="0" err="1">
                <a:solidFill>
                  <a:srgbClr val="333333"/>
                </a:solidFill>
                <a:latin typeface="Tamil-Aiswarya"/>
              </a:rPr>
              <a:t>bghk;ikia</a:t>
            </a:r>
            <a:r>
              <a:rPr lang="en-US" dirty="0">
                <a:solidFill>
                  <a:srgbClr val="333333"/>
                </a:solidFill>
                <a:latin typeface="Tamil-Aiswarya"/>
              </a:rPr>
              <a:t> </a:t>
            </a:r>
            <a:r>
              <a:rPr lang="en-US" dirty="0" err="1">
                <a:solidFill>
                  <a:srgbClr val="333333"/>
                </a:solidFill>
                <a:latin typeface="Tamil-Aiswarya"/>
              </a:rPr>
              <a:t>vLj;J</a:t>
            </a:r>
            <a:r>
              <a:rPr lang="en-US" dirty="0">
                <a:solidFill>
                  <a:srgbClr val="333333"/>
                </a:solidFill>
                <a:latin typeface="Tamil-Aiswarya"/>
              </a:rPr>
              <a:t> </a:t>
            </a:r>
            <a:r>
              <a:rPr lang="en-US" dirty="0" err="1">
                <a:solidFill>
                  <a:srgbClr val="333333"/>
                </a:solidFill>
                <a:latin typeface="Tamil-Aiswarya"/>
              </a:rPr>
              <a:t>bry;fpwhh</a:t>
            </a:r>
            <a:r>
              <a:rPr lang="en-US" dirty="0">
                <a:solidFill>
                  <a:srgbClr val="333333"/>
                </a:solidFill>
                <a:latin typeface="Tamil-Aiswarya"/>
              </a:rPr>
              <a:t>;</a:t>
            </a:r>
            <a:r>
              <a:rPr lang="en-US" dirty="0">
                <a:solidFill>
                  <a:srgbClr val="333333"/>
                </a:solidFill>
                <a:latin typeface="Tamil-Aiswarya"/>
                <a:ea typeface="Verdana" panose="020B0604030504040204" pitchFamily="34" charset="0"/>
                <a:cs typeface="Verdana" panose="020B0604030504040204" pitchFamily="34" charset="0"/>
              </a:rPr>
              <a:t>.</a:t>
            </a:r>
            <a:r>
              <a:rPr lang="en-US" dirty="0">
                <a:solidFill>
                  <a:srgbClr val="333333"/>
                </a:solidFill>
                <a:latin typeface="Tamil-Aiswarya"/>
              </a:rPr>
              <a:t> </a:t>
            </a:r>
            <a:endParaRPr lang="en-IN" dirty="0">
              <a:solidFill>
                <a:srgbClr val="333333"/>
              </a:solidFill>
              <a:latin typeface="Tamil-Aiswarya"/>
            </a:endParaRPr>
          </a:p>
          <a:p>
            <a:pPr marL="285750" indent="-285750">
              <a:spcBef>
                <a:spcPts val="1200"/>
              </a:spcBef>
              <a:buClr>
                <a:srgbClr val="333333"/>
              </a:buClr>
              <a:buFont typeface="WingDings"/>
              <a:buAutoNum type="arabicPeriod"/>
            </a:pPr>
            <a:r>
              <a:rPr lang="en-US" dirty="0" err="1">
                <a:solidFill>
                  <a:srgbClr val="333333"/>
                </a:solidFill>
                <a:latin typeface="Tamil-Aiswarya"/>
              </a:rPr>
              <a:t>Mqk</a:t>
            </a:r>
            <a:r>
              <a:rPr lang="en-US" dirty="0">
                <a:solidFill>
                  <a:srgbClr val="333333"/>
                </a:solidFill>
                <a:latin typeface="Tamil-Aiswarya"/>
              </a:rPr>
              <a:t>; </a:t>
            </a:r>
            <a:r>
              <a:rPr lang="en-US" dirty="0" err="1">
                <a:solidFill>
                  <a:srgbClr val="333333"/>
                </a:solidFill>
                <a:latin typeface="Tamil-Aiswarya"/>
              </a:rPr>
              <a:t>me;j</a:t>
            </a:r>
            <a:r>
              <a:rPr lang="en-US" dirty="0">
                <a:solidFill>
                  <a:srgbClr val="333333"/>
                </a:solidFill>
                <a:latin typeface="Tamil-Aiswarya"/>
              </a:rPr>
              <a:t> </a:t>
            </a:r>
            <a:r>
              <a:rPr lang="en-US" dirty="0" err="1">
                <a:solidFill>
                  <a:srgbClr val="333333"/>
                </a:solidFill>
                <a:latin typeface="Tamil-Aiswarya"/>
              </a:rPr>
              <a:t>bgz;qk</a:t>
            </a:r>
            <a:r>
              <a:rPr lang="en-US" dirty="0">
                <a:solidFill>
                  <a:srgbClr val="333333"/>
                </a:solidFill>
                <a:latin typeface="Tamil-Aiswarya"/>
              </a:rPr>
              <a:t>; </a:t>
            </a:r>
            <a:r>
              <a:rPr lang="en-US" dirty="0" err="1">
                <a:solidFill>
                  <a:srgbClr val="333333"/>
                </a:solidFill>
                <a:latin typeface="Tamil-Aiswarya"/>
              </a:rPr>
              <a:t>fhiu</a:t>
            </a:r>
            <a:r>
              <a:rPr lang="en-US" dirty="0">
                <a:solidFill>
                  <a:srgbClr val="333333"/>
                </a:solidFill>
                <a:latin typeface="Tamil-Aiswarya"/>
              </a:rPr>
              <a:t> </a:t>
            </a:r>
            <a:r>
              <a:rPr lang="en-US" dirty="0" err="1">
                <a:solidFill>
                  <a:srgbClr val="333333"/>
                </a:solidFill>
                <a:latin typeface="Tamil-Aiswarya"/>
              </a:rPr>
              <a:t>jpUor;bry;fpd;wdh</a:t>
            </a:r>
            <a:r>
              <a:rPr lang="en-US" dirty="0">
                <a:solidFill>
                  <a:srgbClr val="333333"/>
                </a:solidFill>
                <a:latin typeface="Tamil-Aiswarya"/>
              </a:rPr>
              <a:t>]</a:t>
            </a:r>
            <a:r>
              <a:rPr lang="en-US" dirty="0">
                <a:solidFill>
                  <a:srgbClr val="333333"/>
                </a:solidFill>
                <a:latin typeface="Tamil-Aiswarya"/>
                <a:ea typeface="Verdana" panose="020B0604030504040204" pitchFamily="34" charset="0"/>
                <a:cs typeface="Verdana" panose="020B0604030504040204" pitchFamily="34" charset="0"/>
              </a:rPr>
              <a:t>.</a:t>
            </a:r>
            <a:endParaRPr lang="en-IN" dirty="0">
              <a:solidFill>
                <a:srgbClr val="333333"/>
              </a:solidFill>
              <a:latin typeface="Tamil-Aiswarya"/>
              <a:ea typeface="Verdana" panose="020B0604030504040204" pitchFamily="34" charset="0"/>
              <a:cs typeface="Verdana" panose="020B0604030504040204" pitchFamily="34" charset="0"/>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6178"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26"/>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973986"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73986"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09609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7398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Title 4"/>
          <p:cNvSpPr>
            <a:spLocks noGrp="1"/>
          </p:cNvSpPr>
          <p:nvPr>
            <p:ph type="title"/>
          </p:nvPr>
        </p:nvSpPr>
        <p:spPr/>
        <p:txBody>
          <a:bodyPr/>
          <a:lstStyle/>
          <a:p>
            <a:r>
              <a:rPr lang="en-US" sz="3600">
                <a:solidFill>
                  <a:srgbClr val="004992"/>
                </a:solidFill>
              </a:rPr>
              <a:t>xt;bthU tha;g]gpYk] vt]tst[ cz;ik ,Uf]Fk&gt;</a:t>
            </a:r>
          </a:p>
        </p:txBody>
      </p:sp>
      <p:sp>
        <p:nvSpPr>
          <p:cNvPr id="16" name="Footer Placeholder 15"/>
          <p:cNvSpPr>
            <a:spLocks noGrp="1"/>
          </p:cNvSpPr>
          <p:nvPr>
            <p:ph type="ftr" sz="quarter" idx="11"/>
          </p:nvPr>
        </p:nvSpPr>
        <p:spPr/>
        <p:txBody>
          <a:bodyPr/>
          <a:lstStyle/>
          <a:p>
            <a:r>
              <a:rPr lang="de-DE"/>
              <a:t>kl]lhfhf]dpot] gapw]r]rp 3 – khWk; ek;gpf;iffs</a:t>
            </a:r>
            <a:endParaRPr lang="de-DE" dirty="0"/>
          </a:p>
        </p:txBody>
      </p:sp>
      <p:sp>
        <p:nvSpPr>
          <p:cNvPr id="17" name="Slide Number Placeholder 16"/>
          <p:cNvSpPr>
            <a:spLocks noGrp="1"/>
          </p:cNvSpPr>
          <p:nvPr>
            <p:ph type="sldNum" sz="quarter" idx="12"/>
          </p:nvPr>
        </p:nvSpPr>
        <p:spPr/>
        <p:txBody>
          <a:bodyPr/>
          <a:lstStyle/>
          <a:p>
            <a:fld id="{9B00EF49-7894-4F53-A8DD-F7DB3BFC5032}" type="slidenum">
              <a:rPr lang="de-DE" smtClean="0"/>
              <a:pPr/>
              <a:t>62</a:t>
            </a:fld>
            <a:endParaRPr lang="de-DE"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4"/>
          <p:cNvSpPr txBox="1"/>
          <p:nvPr/>
        </p:nvSpPr>
        <p:spPr>
          <a:xfrm>
            <a:off x="411480" y="4937760"/>
            <a:ext cx="11338560" cy="1644904"/>
          </a:xfrm>
          <a:prstGeom prst="rect">
            <a:avLst/>
          </a:prstGeom>
          <a:noFill/>
        </p:spPr>
        <p:txBody>
          <a:bodyPr vert="horz" wrap="square" lIns="0" tIns="0" rIns="0" bIns="0" rtlCol="0">
            <a:noAutofit/>
          </a:bodyPr>
          <a:lstStyle/>
          <a:p>
            <a:pPr marL="285750" indent="-285750">
              <a:spcBef>
                <a:spcPts val="1200"/>
              </a:spcBef>
              <a:buClr>
                <a:srgbClr val="333333"/>
              </a:buClr>
              <a:buFont typeface="WingDings"/>
              <a:buAutoNum type="arabicPeriod"/>
            </a:pPr>
            <a:r>
              <a:rPr lang="en-US" dirty="0" err="1">
                <a:latin typeface="Tamil-Aiswarya"/>
              </a:rPr>
              <a:t>xUth</a:t>
            </a:r>
            <a:r>
              <a:rPr lang="en-US" dirty="0">
                <a:latin typeface="Tamil-Aiswarya"/>
              </a:rPr>
              <a:t>] </a:t>
            </a:r>
            <a:r>
              <a:rPr lang="en-US" dirty="0" err="1">
                <a:latin typeface="Tamil-Aiswarya"/>
              </a:rPr>
              <a:t>jd</a:t>
            </a:r>
            <a:r>
              <a:rPr lang="en-US" dirty="0">
                <a:latin typeface="Tamil-Aiswarya"/>
              </a:rPr>
              <a:t>; </a:t>
            </a:r>
            <a:r>
              <a:rPr lang="en-US" dirty="0" err="1">
                <a:latin typeface="Tamil-Aiswarya"/>
              </a:rPr>
              <a:t>Jiztpa</a:t>
            </a:r>
            <a:r>
              <a:rPr lang="en-US" dirty="0">
                <a:latin typeface="Tamil-Aiswarya"/>
              </a:rPr>
              <a:t>[ld; </a:t>
            </a:r>
            <a:r>
              <a:rPr lang="en-US" dirty="0" err="1">
                <a:latin typeface="Tamil-Aiswarya"/>
              </a:rPr>
              <a:t>jpwe;jbtsp</a:t>
            </a:r>
            <a:r>
              <a:rPr lang="en-US" dirty="0">
                <a:latin typeface="Tamil-Aiswarya"/>
              </a:rPr>
              <a:t> </a:t>
            </a:r>
            <a:r>
              <a:rPr lang="en-US" dirty="0" err="1">
                <a:latin typeface="Tamil-Aiswarya"/>
              </a:rPr>
              <a:t>jpiug</a:t>
            </a:r>
            <a:r>
              <a:rPr lang="en-US" dirty="0">
                <a:latin typeface="Tamil-Aiswarya"/>
              </a:rPr>
              <a:t>]</a:t>
            </a:r>
            <a:r>
              <a:rPr lang="en-US" dirty="0" err="1">
                <a:latin typeface="Tamil-Aiswarya"/>
              </a:rPr>
              <a:t>glj;ij</a:t>
            </a:r>
            <a:r>
              <a:rPr lang="en-US" dirty="0">
                <a:latin typeface="Tamil-Aiswarya"/>
              </a:rPr>
              <a:t> </a:t>
            </a:r>
            <a:r>
              <a:rPr lang="en-US" dirty="0" err="1">
                <a:latin typeface="Tamil-Aiswarya"/>
              </a:rPr>
              <a:t>ghh</a:t>
            </a:r>
            <a:r>
              <a:rPr lang="en-US" dirty="0">
                <a:latin typeface="Tamil-Aiswarya"/>
              </a:rPr>
              <a:t>]f]</a:t>
            </a:r>
            <a:r>
              <a:rPr lang="en-US" dirty="0" err="1">
                <a:latin typeface="Tamil-Aiswarya"/>
              </a:rPr>
              <a:t>fpd;whh</a:t>
            </a:r>
            <a:r>
              <a:rPr lang="en-US" dirty="0">
                <a:latin typeface="Tamil-Aiswarya"/>
              </a:rPr>
              <a:t>]</a:t>
            </a:r>
            <a:r>
              <a:rPr lang="en-US" dirty="0">
                <a:latin typeface="Tamil-Aiswarya"/>
                <a:ea typeface="Verdana" panose="020B0604030504040204" pitchFamily="34" charset="0"/>
                <a:cs typeface="Verdana" panose="020B0604030504040204" pitchFamily="34" charset="0"/>
              </a:rPr>
              <a:t>.</a:t>
            </a:r>
            <a:endParaRPr lang="en-IN" dirty="0">
              <a:latin typeface="Tamil-Aiswarya"/>
              <a:ea typeface="Verdana" panose="020B0604030504040204" pitchFamily="34" charset="0"/>
              <a:cs typeface="Verdana" panose="020B0604030504040204" pitchFamily="34" charset="0"/>
            </a:endParaRPr>
          </a:p>
          <a:p>
            <a:pPr marL="285750" indent="-285750">
              <a:spcBef>
                <a:spcPts val="1200"/>
              </a:spcBef>
              <a:buClr>
                <a:srgbClr val="333333"/>
              </a:buClr>
              <a:buFont typeface="WingDings"/>
              <a:buAutoNum type="arabicPeriod"/>
            </a:pPr>
            <a:r>
              <a:rPr lang="en-US" dirty="0" err="1">
                <a:latin typeface="Tamil-Aiswarya"/>
              </a:rPr>
              <a:t>xUth</a:t>
            </a:r>
            <a:r>
              <a:rPr lang="en-US" dirty="0">
                <a:latin typeface="Tamil-Aiswarya"/>
              </a:rPr>
              <a:t>] </a:t>
            </a:r>
            <a:r>
              <a:rPr lang="en-US" dirty="0" err="1">
                <a:latin typeface="Tamil-Aiswarya"/>
              </a:rPr>
              <a:t>fhhpy</a:t>
            </a:r>
            <a:r>
              <a:rPr lang="en-US" dirty="0">
                <a:latin typeface="Tamil-Aiswarya"/>
              </a:rPr>
              <a:t>; </a:t>
            </a:r>
            <a:r>
              <a:rPr lang="en-US" dirty="0" err="1">
                <a:latin typeface="Tamil-Aiswarya"/>
              </a:rPr>
              <a:t>jdJ</a:t>
            </a:r>
            <a:r>
              <a:rPr lang="en-US" dirty="0">
                <a:latin typeface="Tamil-Aiswarya"/>
              </a:rPr>
              <a:t> </a:t>
            </a:r>
            <a:r>
              <a:rPr lang="en-US" dirty="0" err="1">
                <a:latin typeface="Tamil-Aiswarya"/>
              </a:rPr>
              <a:t>kidtpa</a:t>
            </a:r>
            <a:r>
              <a:rPr lang="en-US" dirty="0">
                <a:latin typeface="Tamil-Aiswarya"/>
              </a:rPr>
              <a:t>[ld; ,</a:t>
            </a:r>
            <a:r>
              <a:rPr lang="en-US" dirty="0" err="1">
                <a:latin typeface="Tamil-Aiswarya"/>
              </a:rPr>
              <a:t>Ug;gij</a:t>
            </a:r>
            <a:r>
              <a:rPr lang="en-US" dirty="0">
                <a:latin typeface="Tamil-Aiswarya"/>
              </a:rPr>
              <a:t> </a:t>
            </a:r>
            <a:r>
              <a:rPr lang="en-US" dirty="0" err="1">
                <a:latin typeface="Tamil-Aiswarya"/>
              </a:rPr>
              <a:t>ahUk</a:t>
            </a:r>
            <a:r>
              <a:rPr lang="en-US" dirty="0">
                <a:latin typeface="Tamil-Aiswarya"/>
              </a:rPr>
              <a:t>; </a:t>
            </a:r>
            <a:r>
              <a:rPr lang="en-US" dirty="0" err="1">
                <a:latin typeface="Tamil-Aiswarya"/>
              </a:rPr>
              <a:t>ghh</a:t>
            </a:r>
            <a:r>
              <a:rPr lang="en-US" dirty="0">
                <a:latin typeface="Tamil-Aiswarya"/>
              </a:rPr>
              <a:t>]f]</a:t>
            </a:r>
            <a:r>
              <a:rPr lang="en-US" dirty="0" err="1">
                <a:latin typeface="Tamil-Aiswarya"/>
              </a:rPr>
              <a:t>ftpy;iy</a:t>
            </a:r>
            <a:r>
              <a:rPr lang="en-US" dirty="0">
                <a:latin typeface="Tamil-Aiswarya"/>
              </a:rPr>
              <a:t> </a:t>
            </a:r>
            <a:r>
              <a:rPr lang="en-US" dirty="0" err="1">
                <a:latin typeface="Tamil-Aiswarya"/>
              </a:rPr>
              <a:t>vd;W</a:t>
            </a:r>
            <a:r>
              <a:rPr lang="en-US" dirty="0">
                <a:latin typeface="Tamil-Aiswarya"/>
              </a:rPr>
              <a:t> </a:t>
            </a:r>
            <a:r>
              <a:rPr lang="en-US" dirty="0" err="1">
                <a:latin typeface="Tamil-Aiswarya"/>
              </a:rPr>
              <a:t>ek;g</a:t>
            </a:r>
            <a:r>
              <a:rPr lang="en-US" dirty="0">
                <a:latin typeface="Tamil-Aiswarya"/>
              </a:rPr>
              <a:t>[</a:t>
            </a:r>
            <a:r>
              <a:rPr lang="en-US" dirty="0" err="1">
                <a:latin typeface="Tamil-Aiswarya"/>
              </a:rPr>
              <a:t>fpwhh</a:t>
            </a:r>
            <a:r>
              <a:rPr lang="en-US" dirty="0">
                <a:latin typeface="Tamil-Aiswarya"/>
              </a:rPr>
              <a:t>;</a:t>
            </a:r>
            <a:r>
              <a:rPr lang="en-US" dirty="0">
                <a:latin typeface="Tamil-Aiswarya"/>
                <a:ea typeface="Verdana" panose="020B0604030504040204" pitchFamily="34" charset="0"/>
                <a:cs typeface="Verdana" panose="020B0604030504040204" pitchFamily="34" charset="0"/>
              </a:rPr>
              <a:t>.</a:t>
            </a:r>
          </a:p>
          <a:p>
            <a:pPr marL="285750" indent="-285750">
              <a:spcBef>
                <a:spcPts val="1200"/>
              </a:spcBef>
              <a:buClr>
                <a:srgbClr val="333333"/>
              </a:buClr>
              <a:buFont typeface="WingDings"/>
              <a:buAutoNum type="arabicPeriod"/>
            </a:pPr>
            <a:r>
              <a:rPr lang="en-US" dirty="0" err="1">
                <a:latin typeface="Tamil-Aiswarya"/>
              </a:rPr>
              <a:t>fhhpy</a:t>
            </a:r>
            <a:r>
              <a:rPr lang="en-US" dirty="0">
                <a:latin typeface="Tamil-Aiswarya"/>
              </a:rPr>
              <a:t>; ,</a:t>
            </a:r>
            <a:r>
              <a:rPr lang="en-US" dirty="0" err="1">
                <a:latin typeface="Tamil-Aiswarya"/>
              </a:rPr>
              <a:t>Uf;Fk</a:t>
            </a:r>
            <a:r>
              <a:rPr lang="en-US" dirty="0">
                <a:latin typeface="Tamil-Aiswarya"/>
              </a:rPr>
              <a:t>; </a:t>
            </a:r>
            <a:r>
              <a:rPr lang="en-US" dirty="0" err="1">
                <a:latin typeface="Tamil-Aiswarya"/>
              </a:rPr>
              <a:t>xUth</a:t>
            </a:r>
            <a:r>
              <a:rPr lang="en-US" dirty="0">
                <a:latin typeface="Tamil-Aiswarya"/>
              </a:rPr>
              <a:t>] </a:t>
            </a:r>
            <a:r>
              <a:rPr lang="en-US" dirty="0" err="1">
                <a:latin typeface="Tamil-Aiswarya"/>
              </a:rPr>
              <a:t>jdJ</a:t>
            </a:r>
            <a:r>
              <a:rPr lang="en-US" dirty="0">
                <a:latin typeface="Tamil-Aiswarya"/>
              </a:rPr>
              <a:t> </a:t>
            </a:r>
            <a:r>
              <a:rPr lang="en-US" dirty="0" err="1">
                <a:latin typeface="Tamil-Aiswarya"/>
              </a:rPr>
              <a:t>filf;fhd</a:t>
            </a:r>
            <a:r>
              <a:rPr lang="en-US" dirty="0">
                <a:latin typeface="Tamil-Aiswarya"/>
              </a:rPr>
              <a:t> xU </a:t>
            </a:r>
            <a:r>
              <a:rPr lang="en-US" dirty="0" err="1">
                <a:latin typeface="Tamil-Aiswarya"/>
              </a:rPr>
              <a:t>fhl;rp</a:t>
            </a:r>
            <a:r>
              <a:rPr lang="en-US" dirty="0">
                <a:latin typeface="Tamil-Aiswarya"/>
              </a:rPr>
              <a:t> </a:t>
            </a:r>
            <a:r>
              <a:rPr lang="en-US" dirty="0" err="1">
                <a:latin typeface="Tamil-Aiswarya"/>
              </a:rPr>
              <a:t>bghk;ikia</a:t>
            </a:r>
            <a:r>
              <a:rPr lang="en-US" dirty="0">
                <a:latin typeface="Tamil-Aiswarya"/>
              </a:rPr>
              <a:t> </a:t>
            </a:r>
            <a:r>
              <a:rPr lang="en-US" dirty="0" err="1">
                <a:latin typeface="Tamil-Aiswarya"/>
              </a:rPr>
              <a:t>vLj;J</a:t>
            </a:r>
            <a:r>
              <a:rPr lang="en-US" dirty="0">
                <a:latin typeface="Tamil-Aiswarya"/>
              </a:rPr>
              <a:t> </a:t>
            </a:r>
            <a:r>
              <a:rPr lang="en-US" dirty="0" err="1">
                <a:latin typeface="Tamil-Aiswarya"/>
              </a:rPr>
              <a:t>bry;fpwhh</a:t>
            </a:r>
            <a:r>
              <a:rPr lang="en-US" dirty="0">
                <a:latin typeface="Tamil-Aiswarya"/>
              </a:rPr>
              <a:t>;</a:t>
            </a:r>
            <a:r>
              <a:rPr lang="en-US" dirty="0">
                <a:latin typeface="Tamil-Aiswarya"/>
                <a:ea typeface="Verdana" panose="020B0604030504040204" pitchFamily="34" charset="0"/>
                <a:cs typeface="Verdana" panose="020B0604030504040204" pitchFamily="34" charset="0"/>
              </a:rPr>
              <a:t>.</a:t>
            </a:r>
            <a:r>
              <a:rPr lang="en-US" dirty="0">
                <a:latin typeface="Tamil-Aiswarya"/>
              </a:rPr>
              <a:t> </a:t>
            </a:r>
            <a:endParaRPr lang="en-IN" dirty="0">
              <a:latin typeface="Tamil-Aiswarya"/>
            </a:endParaRPr>
          </a:p>
          <a:p>
            <a:pPr marL="285750" indent="-285750">
              <a:spcBef>
                <a:spcPts val="1200"/>
              </a:spcBef>
              <a:buClr>
                <a:srgbClr val="333333"/>
              </a:buClr>
              <a:buFont typeface="WingDings"/>
              <a:buAutoNum type="arabicPeriod"/>
            </a:pPr>
            <a:r>
              <a:rPr lang="en-US" dirty="0" err="1">
                <a:latin typeface="Tamil-Aiswarya"/>
              </a:rPr>
              <a:t>Mqk</a:t>
            </a:r>
            <a:r>
              <a:rPr lang="en-US" dirty="0">
                <a:latin typeface="Tamil-Aiswarya"/>
              </a:rPr>
              <a:t>; </a:t>
            </a:r>
            <a:r>
              <a:rPr lang="en-US" dirty="0" err="1">
                <a:latin typeface="Tamil-Aiswarya"/>
              </a:rPr>
              <a:t>me;j</a:t>
            </a:r>
            <a:r>
              <a:rPr lang="en-US" dirty="0">
                <a:latin typeface="Tamil-Aiswarya"/>
              </a:rPr>
              <a:t> </a:t>
            </a:r>
            <a:r>
              <a:rPr lang="en-US" dirty="0" err="1">
                <a:latin typeface="Tamil-Aiswarya"/>
              </a:rPr>
              <a:t>bgz;qk</a:t>
            </a:r>
            <a:r>
              <a:rPr lang="en-US" dirty="0">
                <a:latin typeface="Tamil-Aiswarya"/>
              </a:rPr>
              <a:t>; </a:t>
            </a:r>
            <a:r>
              <a:rPr lang="en-US" dirty="0" err="1">
                <a:latin typeface="Tamil-Aiswarya"/>
              </a:rPr>
              <a:t>fhiu</a:t>
            </a:r>
            <a:r>
              <a:rPr lang="en-US" dirty="0">
                <a:latin typeface="Tamil-Aiswarya"/>
              </a:rPr>
              <a:t> </a:t>
            </a:r>
            <a:r>
              <a:rPr lang="en-US" dirty="0" err="1">
                <a:latin typeface="Tamil-Aiswarya"/>
              </a:rPr>
              <a:t>jpUor;bry;fpd;wdh</a:t>
            </a:r>
            <a:r>
              <a:rPr lang="en-US" dirty="0">
                <a:latin typeface="Tamil-Aiswarya"/>
              </a:rPr>
              <a:t>]</a:t>
            </a:r>
            <a:r>
              <a:rPr lang="en-US" dirty="0">
                <a:latin typeface="Tamil-Aiswarya"/>
                <a:ea typeface="Verdana" panose="020B0604030504040204" pitchFamily="34" charset="0"/>
                <a:cs typeface="Verdana" panose="020B0604030504040204" pitchFamily="34" charset="0"/>
              </a:rPr>
              <a:t>.</a:t>
            </a:r>
            <a:endParaRPr lang="en-IN" dirty="0">
              <a:latin typeface="Tamil-Aiswarya"/>
              <a:ea typeface="Verdana" panose="020B0604030504040204" pitchFamily="34" charset="0"/>
              <a:cs typeface="Verdana" panose="020B0604030504040204" pitchFamily="34" charset="0"/>
            </a:endParaRPr>
          </a:p>
        </p:txBody>
      </p:sp>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9082"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8660"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aption_36"/>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Caption_3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5" name="Shape Penutup"/>
          <p:cNvSpPr/>
          <p:nvPr/>
        </p:nvSpPr>
        <p:spPr bwMode="gray">
          <a:xfrm>
            <a:off x="6526890"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26890"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6489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68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496468"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496468"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55455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4964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Title 4"/>
          <p:cNvSpPr>
            <a:spLocks noGrp="1"/>
          </p:cNvSpPr>
          <p:nvPr>
            <p:ph type="title"/>
          </p:nvPr>
        </p:nvSpPr>
        <p:spPr/>
        <p:txBody>
          <a:bodyPr/>
          <a:lstStyle/>
          <a:p>
            <a:r>
              <a:rPr lang="en-US" sz="3600">
                <a:solidFill>
                  <a:srgbClr val="004992"/>
                </a:solidFill>
              </a:rPr>
              <a:t>,e;j g[jpa glj;jhy; c';fs; fzpg]g[ khwptpl]ljh&gt;</a:t>
            </a:r>
          </a:p>
        </p:txBody>
      </p:sp>
      <p:sp>
        <p:nvSpPr>
          <p:cNvPr id="24" name="Footer Placeholder 23"/>
          <p:cNvSpPr>
            <a:spLocks noGrp="1"/>
          </p:cNvSpPr>
          <p:nvPr>
            <p:ph type="ftr" sz="quarter" idx="11"/>
          </p:nvPr>
        </p:nvSpPr>
        <p:spPr/>
        <p:txBody>
          <a:bodyPr/>
          <a:lstStyle/>
          <a:p>
            <a:r>
              <a:rPr lang="de-DE"/>
              <a:t>kl]lhfhf]dpot] gapw]r]rp 3 – khWk; ek;gpf;iffs</a:t>
            </a:r>
            <a:endParaRPr lang="de-DE" dirty="0"/>
          </a:p>
        </p:txBody>
      </p:sp>
      <p:sp>
        <p:nvSpPr>
          <p:cNvPr id="25" name="Slide Number Placeholder 24"/>
          <p:cNvSpPr>
            <a:spLocks noGrp="1"/>
          </p:cNvSpPr>
          <p:nvPr>
            <p:ph type="sldNum" sz="quarter" idx="12"/>
          </p:nvPr>
        </p:nvSpPr>
        <p:spPr/>
        <p:txBody>
          <a:bodyPr/>
          <a:lstStyle/>
          <a:p>
            <a:fld id="{9B00EF49-7894-4F53-A8DD-F7DB3BFC5032}" type="slidenum">
              <a:rPr lang="de-DE" smtClean="0"/>
              <a:pPr/>
              <a:t>63</a:t>
            </a:fld>
            <a:endParaRPr lang="de-DE"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4"/>
          <p:cNvSpPr txBox="1"/>
          <p:nvPr/>
        </p:nvSpPr>
        <p:spPr>
          <a:xfrm>
            <a:off x="411480" y="4937760"/>
            <a:ext cx="11338560" cy="1644904"/>
          </a:xfrm>
          <a:prstGeom prst="rect">
            <a:avLst/>
          </a:prstGeom>
          <a:noFill/>
        </p:spPr>
        <p:txBody>
          <a:bodyPr vert="horz" wrap="square" lIns="0" tIns="0" rIns="0" bIns="0" rtlCol="0">
            <a:noAutofit/>
          </a:bodyPr>
          <a:lstStyle/>
          <a:p>
            <a:pPr marL="285750" indent="-285750">
              <a:spcBef>
                <a:spcPts val="1200"/>
              </a:spcBef>
              <a:buClr>
                <a:srgbClr val="333333"/>
              </a:buClr>
              <a:buFont typeface="WingDings"/>
              <a:buAutoNum type="arabicPeriod"/>
            </a:pPr>
            <a:r>
              <a:rPr lang="en-US" dirty="0" err="1">
                <a:latin typeface="Tamil-Aiswarya"/>
              </a:rPr>
              <a:t>xUth</a:t>
            </a:r>
            <a:r>
              <a:rPr lang="en-US" dirty="0">
                <a:latin typeface="Tamil-Aiswarya"/>
              </a:rPr>
              <a:t>] </a:t>
            </a:r>
            <a:r>
              <a:rPr lang="en-US" dirty="0" err="1">
                <a:latin typeface="Tamil-Aiswarya"/>
              </a:rPr>
              <a:t>jd</a:t>
            </a:r>
            <a:r>
              <a:rPr lang="en-US" dirty="0">
                <a:latin typeface="Tamil-Aiswarya"/>
              </a:rPr>
              <a:t>; </a:t>
            </a:r>
            <a:r>
              <a:rPr lang="en-US" dirty="0" err="1">
                <a:latin typeface="Tamil-Aiswarya"/>
              </a:rPr>
              <a:t>Jiztpa</a:t>
            </a:r>
            <a:r>
              <a:rPr lang="en-US" dirty="0">
                <a:latin typeface="Tamil-Aiswarya"/>
              </a:rPr>
              <a:t>[ld; </a:t>
            </a:r>
            <a:r>
              <a:rPr lang="en-US" dirty="0" err="1">
                <a:latin typeface="Tamil-Aiswarya"/>
              </a:rPr>
              <a:t>jpwe;jbtsp</a:t>
            </a:r>
            <a:r>
              <a:rPr lang="en-US" dirty="0">
                <a:latin typeface="Tamil-Aiswarya"/>
              </a:rPr>
              <a:t> </a:t>
            </a:r>
            <a:r>
              <a:rPr lang="en-US" dirty="0" err="1">
                <a:latin typeface="Tamil-Aiswarya"/>
              </a:rPr>
              <a:t>jpiug</a:t>
            </a:r>
            <a:r>
              <a:rPr lang="en-US" dirty="0">
                <a:latin typeface="Tamil-Aiswarya"/>
              </a:rPr>
              <a:t>]</a:t>
            </a:r>
            <a:r>
              <a:rPr lang="en-US" dirty="0" err="1">
                <a:latin typeface="Tamil-Aiswarya"/>
              </a:rPr>
              <a:t>glj;ij</a:t>
            </a:r>
            <a:r>
              <a:rPr lang="en-US" dirty="0">
                <a:latin typeface="Tamil-Aiswarya"/>
              </a:rPr>
              <a:t> </a:t>
            </a:r>
            <a:r>
              <a:rPr lang="en-US" dirty="0" err="1">
                <a:latin typeface="Tamil-Aiswarya"/>
              </a:rPr>
              <a:t>ghh</a:t>
            </a:r>
            <a:r>
              <a:rPr lang="en-US" dirty="0">
                <a:latin typeface="Tamil-Aiswarya"/>
              </a:rPr>
              <a:t>]f]</a:t>
            </a:r>
            <a:r>
              <a:rPr lang="en-US" dirty="0" err="1">
                <a:latin typeface="Tamil-Aiswarya"/>
              </a:rPr>
              <a:t>fpd;whh</a:t>
            </a:r>
            <a:r>
              <a:rPr lang="en-US" dirty="0">
                <a:latin typeface="Tamil-Aiswarya"/>
              </a:rPr>
              <a:t>]</a:t>
            </a:r>
            <a:r>
              <a:rPr lang="en-US" dirty="0">
                <a:latin typeface="Tamil-Aiswarya"/>
                <a:ea typeface="Verdana" panose="020B0604030504040204" pitchFamily="34" charset="0"/>
                <a:cs typeface="Verdana" panose="020B0604030504040204" pitchFamily="34" charset="0"/>
              </a:rPr>
              <a:t>.</a:t>
            </a:r>
            <a:endParaRPr lang="en-IN" dirty="0">
              <a:latin typeface="Tamil-Aiswarya"/>
              <a:ea typeface="Verdana" panose="020B0604030504040204" pitchFamily="34" charset="0"/>
              <a:cs typeface="Verdana" panose="020B0604030504040204" pitchFamily="34" charset="0"/>
            </a:endParaRPr>
          </a:p>
          <a:p>
            <a:pPr marL="285750" indent="-285750">
              <a:spcBef>
                <a:spcPts val="1200"/>
              </a:spcBef>
              <a:buClr>
                <a:srgbClr val="333333"/>
              </a:buClr>
              <a:buFont typeface="WingDings"/>
              <a:buAutoNum type="arabicPeriod"/>
            </a:pPr>
            <a:r>
              <a:rPr lang="en-US" dirty="0" err="1">
                <a:latin typeface="Tamil-Aiswarya"/>
              </a:rPr>
              <a:t>xUth</a:t>
            </a:r>
            <a:r>
              <a:rPr lang="en-US" dirty="0">
                <a:latin typeface="Tamil-Aiswarya"/>
              </a:rPr>
              <a:t>] </a:t>
            </a:r>
            <a:r>
              <a:rPr lang="en-US" dirty="0" err="1">
                <a:latin typeface="Tamil-Aiswarya"/>
              </a:rPr>
              <a:t>fhhpy</a:t>
            </a:r>
            <a:r>
              <a:rPr lang="en-US" dirty="0">
                <a:latin typeface="Tamil-Aiswarya"/>
              </a:rPr>
              <a:t>; </a:t>
            </a:r>
            <a:r>
              <a:rPr lang="en-US" dirty="0" err="1">
                <a:latin typeface="Tamil-Aiswarya"/>
              </a:rPr>
              <a:t>jdJ</a:t>
            </a:r>
            <a:r>
              <a:rPr lang="en-US" dirty="0">
                <a:latin typeface="Tamil-Aiswarya"/>
              </a:rPr>
              <a:t> </a:t>
            </a:r>
            <a:r>
              <a:rPr lang="en-US" dirty="0" err="1">
                <a:latin typeface="Tamil-Aiswarya"/>
              </a:rPr>
              <a:t>kidtpa</a:t>
            </a:r>
            <a:r>
              <a:rPr lang="en-US" dirty="0">
                <a:latin typeface="Tamil-Aiswarya"/>
              </a:rPr>
              <a:t>[ld; ,</a:t>
            </a:r>
            <a:r>
              <a:rPr lang="en-US" dirty="0" err="1">
                <a:latin typeface="Tamil-Aiswarya"/>
              </a:rPr>
              <a:t>Ug;gij</a:t>
            </a:r>
            <a:r>
              <a:rPr lang="en-US" dirty="0">
                <a:latin typeface="Tamil-Aiswarya"/>
              </a:rPr>
              <a:t> </a:t>
            </a:r>
            <a:r>
              <a:rPr lang="en-US" dirty="0" err="1">
                <a:latin typeface="Tamil-Aiswarya"/>
              </a:rPr>
              <a:t>ahUk</a:t>
            </a:r>
            <a:r>
              <a:rPr lang="en-US" dirty="0">
                <a:latin typeface="Tamil-Aiswarya"/>
              </a:rPr>
              <a:t>; </a:t>
            </a:r>
            <a:r>
              <a:rPr lang="en-US" dirty="0" err="1">
                <a:latin typeface="Tamil-Aiswarya"/>
              </a:rPr>
              <a:t>ghh</a:t>
            </a:r>
            <a:r>
              <a:rPr lang="en-US" dirty="0">
                <a:latin typeface="Tamil-Aiswarya"/>
              </a:rPr>
              <a:t>]f]</a:t>
            </a:r>
            <a:r>
              <a:rPr lang="en-US" dirty="0" err="1">
                <a:latin typeface="Tamil-Aiswarya"/>
              </a:rPr>
              <a:t>ftpy;iy</a:t>
            </a:r>
            <a:r>
              <a:rPr lang="en-US" dirty="0">
                <a:latin typeface="Tamil-Aiswarya"/>
              </a:rPr>
              <a:t> </a:t>
            </a:r>
            <a:r>
              <a:rPr lang="en-US" dirty="0" err="1">
                <a:latin typeface="Tamil-Aiswarya"/>
              </a:rPr>
              <a:t>vd;W</a:t>
            </a:r>
            <a:r>
              <a:rPr lang="en-US" dirty="0">
                <a:latin typeface="Tamil-Aiswarya"/>
              </a:rPr>
              <a:t> </a:t>
            </a:r>
            <a:r>
              <a:rPr lang="en-US" dirty="0" err="1">
                <a:latin typeface="Tamil-Aiswarya"/>
              </a:rPr>
              <a:t>ek;g</a:t>
            </a:r>
            <a:r>
              <a:rPr lang="en-US" dirty="0">
                <a:latin typeface="Tamil-Aiswarya"/>
              </a:rPr>
              <a:t>[</a:t>
            </a:r>
            <a:r>
              <a:rPr lang="en-US" dirty="0" err="1">
                <a:latin typeface="Tamil-Aiswarya"/>
              </a:rPr>
              <a:t>fpwhh</a:t>
            </a:r>
            <a:r>
              <a:rPr lang="en-US" dirty="0">
                <a:latin typeface="Tamil-Aiswarya"/>
              </a:rPr>
              <a:t>;</a:t>
            </a:r>
            <a:r>
              <a:rPr lang="en-US" dirty="0">
                <a:latin typeface="Tamil-Aiswarya"/>
                <a:ea typeface="Verdana" panose="020B0604030504040204" pitchFamily="34" charset="0"/>
                <a:cs typeface="Verdana" panose="020B0604030504040204" pitchFamily="34" charset="0"/>
              </a:rPr>
              <a:t>.</a:t>
            </a:r>
          </a:p>
          <a:p>
            <a:pPr marL="285750" indent="-285750">
              <a:spcBef>
                <a:spcPts val="1200"/>
              </a:spcBef>
              <a:buClr>
                <a:srgbClr val="333333"/>
              </a:buClr>
              <a:buFont typeface="WingDings"/>
              <a:buAutoNum type="arabicPeriod"/>
            </a:pPr>
            <a:r>
              <a:rPr lang="en-US" dirty="0" err="1">
                <a:latin typeface="Tamil-Aiswarya"/>
              </a:rPr>
              <a:t>fhhpy</a:t>
            </a:r>
            <a:r>
              <a:rPr lang="en-US" dirty="0">
                <a:latin typeface="Tamil-Aiswarya"/>
              </a:rPr>
              <a:t>; ,</a:t>
            </a:r>
            <a:r>
              <a:rPr lang="en-US" dirty="0" err="1">
                <a:latin typeface="Tamil-Aiswarya"/>
              </a:rPr>
              <a:t>Uf;Fk</a:t>
            </a:r>
            <a:r>
              <a:rPr lang="en-US" dirty="0">
                <a:latin typeface="Tamil-Aiswarya"/>
              </a:rPr>
              <a:t>; </a:t>
            </a:r>
            <a:r>
              <a:rPr lang="en-US" dirty="0" err="1">
                <a:latin typeface="Tamil-Aiswarya"/>
              </a:rPr>
              <a:t>xUth</a:t>
            </a:r>
            <a:r>
              <a:rPr lang="en-US" dirty="0">
                <a:latin typeface="Tamil-Aiswarya"/>
              </a:rPr>
              <a:t>] </a:t>
            </a:r>
            <a:r>
              <a:rPr lang="en-US" dirty="0" err="1">
                <a:latin typeface="Tamil-Aiswarya"/>
              </a:rPr>
              <a:t>jdJ</a:t>
            </a:r>
            <a:r>
              <a:rPr lang="en-US" dirty="0">
                <a:latin typeface="Tamil-Aiswarya"/>
              </a:rPr>
              <a:t> </a:t>
            </a:r>
            <a:r>
              <a:rPr lang="en-US" dirty="0" err="1">
                <a:latin typeface="Tamil-Aiswarya"/>
              </a:rPr>
              <a:t>filf;fhd</a:t>
            </a:r>
            <a:r>
              <a:rPr lang="en-US" dirty="0">
                <a:latin typeface="Tamil-Aiswarya"/>
              </a:rPr>
              <a:t> xU </a:t>
            </a:r>
            <a:r>
              <a:rPr lang="en-US" dirty="0" err="1">
                <a:latin typeface="Tamil-Aiswarya"/>
              </a:rPr>
              <a:t>fhl;rp</a:t>
            </a:r>
            <a:r>
              <a:rPr lang="en-US" dirty="0">
                <a:latin typeface="Tamil-Aiswarya"/>
              </a:rPr>
              <a:t> </a:t>
            </a:r>
            <a:r>
              <a:rPr lang="en-US" dirty="0" err="1">
                <a:latin typeface="Tamil-Aiswarya"/>
              </a:rPr>
              <a:t>bghk;ikia</a:t>
            </a:r>
            <a:r>
              <a:rPr lang="en-US" dirty="0">
                <a:latin typeface="Tamil-Aiswarya"/>
              </a:rPr>
              <a:t> </a:t>
            </a:r>
            <a:r>
              <a:rPr lang="en-US" dirty="0" err="1">
                <a:latin typeface="Tamil-Aiswarya"/>
              </a:rPr>
              <a:t>vLj;J</a:t>
            </a:r>
            <a:r>
              <a:rPr lang="en-US" dirty="0">
                <a:latin typeface="Tamil-Aiswarya"/>
              </a:rPr>
              <a:t> </a:t>
            </a:r>
            <a:r>
              <a:rPr lang="en-US" dirty="0" err="1">
                <a:latin typeface="Tamil-Aiswarya"/>
              </a:rPr>
              <a:t>bry;fpwhh</a:t>
            </a:r>
            <a:r>
              <a:rPr lang="en-US" dirty="0">
                <a:latin typeface="Tamil-Aiswarya"/>
              </a:rPr>
              <a:t>;</a:t>
            </a:r>
            <a:r>
              <a:rPr lang="en-US" dirty="0">
                <a:latin typeface="Tamil-Aiswarya"/>
                <a:ea typeface="Verdana" panose="020B0604030504040204" pitchFamily="34" charset="0"/>
                <a:cs typeface="Verdana" panose="020B0604030504040204" pitchFamily="34" charset="0"/>
              </a:rPr>
              <a:t>.</a:t>
            </a:r>
            <a:r>
              <a:rPr lang="en-US" dirty="0">
                <a:latin typeface="Tamil-Aiswarya"/>
              </a:rPr>
              <a:t> </a:t>
            </a:r>
            <a:endParaRPr lang="en-IN" dirty="0">
              <a:latin typeface="Tamil-Aiswarya"/>
            </a:endParaRPr>
          </a:p>
          <a:p>
            <a:pPr marL="285750" indent="-285750">
              <a:spcBef>
                <a:spcPts val="1200"/>
              </a:spcBef>
              <a:buClr>
                <a:srgbClr val="333333"/>
              </a:buClr>
              <a:buFont typeface="WingDings"/>
              <a:buAutoNum type="arabicPeriod"/>
            </a:pPr>
            <a:r>
              <a:rPr lang="en-US" dirty="0" err="1">
                <a:latin typeface="Tamil-Aiswarya"/>
              </a:rPr>
              <a:t>Mqk</a:t>
            </a:r>
            <a:r>
              <a:rPr lang="en-US" dirty="0">
                <a:latin typeface="Tamil-Aiswarya"/>
              </a:rPr>
              <a:t>; </a:t>
            </a:r>
            <a:r>
              <a:rPr lang="en-US" dirty="0" err="1">
                <a:latin typeface="Tamil-Aiswarya"/>
              </a:rPr>
              <a:t>me;j</a:t>
            </a:r>
            <a:r>
              <a:rPr lang="en-US" dirty="0">
                <a:latin typeface="Tamil-Aiswarya"/>
              </a:rPr>
              <a:t> </a:t>
            </a:r>
            <a:r>
              <a:rPr lang="en-US" dirty="0" err="1">
                <a:latin typeface="Tamil-Aiswarya"/>
              </a:rPr>
              <a:t>bgz;qk</a:t>
            </a:r>
            <a:r>
              <a:rPr lang="en-US" dirty="0">
                <a:latin typeface="Tamil-Aiswarya"/>
              </a:rPr>
              <a:t>; </a:t>
            </a:r>
            <a:r>
              <a:rPr lang="en-US" dirty="0" err="1">
                <a:latin typeface="Tamil-Aiswarya"/>
              </a:rPr>
              <a:t>fhiu</a:t>
            </a:r>
            <a:r>
              <a:rPr lang="en-US" dirty="0">
                <a:latin typeface="Tamil-Aiswarya"/>
              </a:rPr>
              <a:t> </a:t>
            </a:r>
            <a:r>
              <a:rPr lang="en-US" dirty="0" err="1">
                <a:latin typeface="Tamil-Aiswarya"/>
              </a:rPr>
              <a:t>jpUor;bry;fpd;wdh</a:t>
            </a:r>
            <a:r>
              <a:rPr lang="en-US" dirty="0">
                <a:latin typeface="Tamil-Aiswarya"/>
              </a:rPr>
              <a:t>]</a:t>
            </a:r>
            <a:r>
              <a:rPr lang="en-US" dirty="0">
                <a:latin typeface="Tamil-Aiswarya"/>
                <a:ea typeface="Verdana" panose="020B0604030504040204" pitchFamily="34" charset="0"/>
                <a:cs typeface="Verdana" panose="020B0604030504040204" pitchFamily="34" charset="0"/>
              </a:rPr>
              <a:t>.</a:t>
            </a:r>
            <a:endParaRPr lang="en-IN" dirty="0">
              <a:latin typeface="Tamil-Aiswarya"/>
              <a:ea typeface="Verdana" panose="020B0604030504040204" pitchFamily="34" charset="0"/>
              <a:cs typeface="Verdana" panose="020B0604030504040204" pitchFamily="34" charset="0"/>
            </a:endParaRPr>
          </a:p>
        </p:txBody>
      </p:sp>
      <p:pic>
        <p:nvPicPr>
          <p:cNvPr id="1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8"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9"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Title 5"/>
          <p:cNvSpPr>
            <a:spLocks noGrp="1"/>
          </p:cNvSpPr>
          <p:nvPr>
            <p:ph type="title"/>
          </p:nvPr>
        </p:nvSpPr>
        <p:spPr/>
        <p:txBody>
          <a:bodyPr/>
          <a:lstStyle/>
          <a:p>
            <a:r>
              <a:rPr lang="en-US" sz="3600">
                <a:solidFill>
                  <a:srgbClr val="004992"/>
                </a:solidFill>
              </a:rPr>
              <a:t>jat[bra;J c';fs; gjpiy kPz;Lk; kWkjpg]gPL bra;at[k;!</a:t>
            </a:r>
          </a:p>
        </p:txBody>
      </p:sp>
      <p:sp>
        <p:nvSpPr>
          <p:cNvPr id="32" name="Footer Placeholder 31"/>
          <p:cNvSpPr>
            <a:spLocks noGrp="1"/>
          </p:cNvSpPr>
          <p:nvPr>
            <p:ph type="ftr" sz="quarter" idx="11"/>
          </p:nvPr>
        </p:nvSpPr>
        <p:spPr/>
        <p:txBody>
          <a:bodyPr/>
          <a:lstStyle/>
          <a:p>
            <a:r>
              <a:rPr lang="de-DE"/>
              <a:t>kl]lhfhf]dpot] gapw]r]rp 3 – khWk; ek;gpf;iffs</a:t>
            </a:r>
            <a:endParaRPr lang="de-DE" dirty="0"/>
          </a:p>
        </p:txBody>
      </p:sp>
      <p:sp>
        <p:nvSpPr>
          <p:cNvPr id="33" name="Slide Number Placeholder 32"/>
          <p:cNvSpPr>
            <a:spLocks noGrp="1"/>
          </p:cNvSpPr>
          <p:nvPr>
            <p:ph type="sldNum" sz="quarter" idx="12"/>
          </p:nvPr>
        </p:nvSpPr>
        <p:spPr/>
        <p:txBody>
          <a:bodyPr/>
          <a:lstStyle/>
          <a:p>
            <a:fld id="{9B00EF49-7894-4F53-A8DD-F7DB3BFC5032}" type="slidenum">
              <a:rPr lang="de-DE" smtClean="0"/>
              <a:pPr/>
              <a:t>64</a:t>
            </a:fld>
            <a:endParaRPr lang="de-DE"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4"/>
          <p:cNvSpPr txBox="1"/>
          <p:nvPr/>
        </p:nvSpPr>
        <p:spPr>
          <a:xfrm>
            <a:off x="411480" y="4937760"/>
            <a:ext cx="11338560" cy="1644904"/>
          </a:xfrm>
          <a:prstGeom prst="rect">
            <a:avLst/>
          </a:prstGeom>
          <a:noFill/>
        </p:spPr>
        <p:txBody>
          <a:bodyPr vert="horz" wrap="square" lIns="0" tIns="0" rIns="0" bIns="0" rtlCol="0">
            <a:noAutofit/>
          </a:bodyPr>
          <a:lstStyle/>
          <a:p>
            <a:pPr marL="285750" indent="-285750">
              <a:spcBef>
                <a:spcPts val="1200"/>
              </a:spcBef>
              <a:buClr>
                <a:srgbClr val="333333"/>
              </a:buClr>
              <a:buFont typeface="WingDings"/>
              <a:buAutoNum type="arabicPeriod"/>
            </a:pPr>
            <a:r>
              <a:rPr lang="en-US" dirty="0" err="1">
                <a:latin typeface="Tamil-Aiswarya"/>
              </a:rPr>
              <a:t>xUth</a:t>
            </a:r>
            <a:r>
              <a:rPr lang="en-US" dirty="0">
                <a:latin typeface="Tamil-Aiswarya"/>
              </a:rPr>
              <a:t>] </a:t>
            </a:r>
            <a:r>
              <a:rPr lang="en-US" dirty="0" err="1">
                <a:latin typeface="Tamil-Aiswarya"/>
              </a:rPr>
              <a:t>jd</a:t>
            </a:r>
            <a:r>
              <a:rPr lang="en-US" dirty="0">
                <a:latin typeface="Tamil-Aiswarya"/>
              </a:rPr>
              <a:t>; </a:t>
            </a:r>
            <a:r>
              <a:rPr lang="en-US" dirty="0" err="1">
                <a:latin typeface="Tamil-Aiswarya"/>
              </a:rPr>
              <a:t>Jiztpa</a:t>
            </a:r>
            <a:r>
              <a:rPr lang="en-US" dirty="0">
                <a:latin typeface="Tamil-Aiswarya"/>
              </a:rPr>
              <a:t>[ld; </a:t>
            </a:r>
            <a:r>
              <a:rPr lang="en-US" dirty="0" err="1">
                <a:latin typeface="Tamil-Aiswarya"/>
              </a:rPr>
              <a:t>jpwe;jbtsp</a:t>
            </a:r>
            <a:r>
              <a:rPr lang="en-US" dirty="0">
                <a:latin typeface="Tamil-Aiswarya"/>
              </a:rPr>
              <a:t> </a:t>
            </a:r>
            <a:r>
              <a:rPr lang="en-US" dirty="0" err="1">
                <a:latin typeface="Tamil-Aiswarya"/>
              </a:rPr>
              <a:t>jpiug</a:t>
            </a:r>
            <a:r>
              <a:rPr lang="en-US" dirty="0">
                <a:latin typeface="Tamil-Aiswarya"/>
              </a:rPr>
              <a:t>]</a:t>
            </a:r>
            <a:r>
              <a:rPr lang="en-US" dirty="0" err="1">
                <a:latin typeface="Tamil-Aiswarya"/>
              </a:rPr>
              <a:t>glj;ij</a:t>
            </a:r>
            <a:r>
              <a:rPr lang="en-US" dirty="0">
                <a:latin typeface="Tamil-Aiswarya"/>
              </a:rPr>
              <a:t> </a:t>
            </a:r>
            <a:r>
              <a:rPr lang="en-US" dirty="0" err="1">
                <a:latin typeface="Tamil-Aiswarya"/>
              </a:rPr>
              <a:t>ghh</a:t>
            </a:r>
            <a:r>
              <a:rPr lang="en-US" dirty="0">
                <a:latin typeface="Tamil-Aiswarya"/>
              </a:rPr>
              <a:t>]f]</a:t>
            </a:r>
            <a:r>
              <a:rPr lang="en-US" dirty="0" err="1">
                <a:latin typeface="Tamil-Aiswarya"/>
              </a:rPr>
              <a:t>fpd;whh</a:t>
            </a:r>
            <a:r>
              <a:rPr lang="en-US" dirty="0">
                <a:latin typeface="Tamil-Aiswarya"/>
              </a:rPr>
              <a:t>]</a:t>
            </a:r>
            <a:r>
              <a:rPr lang="en-US" dirty="0">
                <a:latin typeface="Tamil-Aiswarya"/>
                <a:ea typeface="Verdana" panose="020B0604030504040204" pitchFamily="34" charset="0"/>
                <a:cs typeface="Verdana" panose="020B0604030504040204" pitchFamily="34" charset="0"/>
              </a:rPr>
              <a:t>.</a:t>
            </a:r>
            <a:endParaRPr lang="en-IN" dirty="0">
              <a:latin typeface="Tamil-Aiswarya"/>
              <a:ea typeface="Verdana" panose="020B0604030504040204" pitchFamily="34" charset="0"/>
              <a:cs typeface="Verdana" panose="020B0604030504040204" pitchFamily="34" charset="0"/>
            </a:endParaRPr>
          </a:p>
          <a:p>
            <a:pPr marL="285750" indent="-285750">
              <a:spcBef>
                <a:spcPts val="1200"/>
              </a:spcBef>
              <a:buClr>
                <a:srgbClr val="333333"/>
              </a:buClr>
              <a:buFont typeface="WingDings"/>
              <a:buAutoNum type="arabicPeriod"/>
            </a:pPr>
            <a:r>
              <a:rPr lang="en-US" dirty="0" err="1">
                <a:latin typeface="Tamil-Aiswarya"/>
              </a:rPr>
              <a:t>xUth</a:t>
            </a:r>
            <a:r>
              <a:rPr lang="en-US" dirty="0">
                <a:latin typeface="Tamil-Aiswarya"/>
              </a:rPr>
              <a:t>] </a:t>
            </a:r>
            <a:r>
              <a:rPr lang="en-US" dirty="0" err="1">
                <a:latin typeface="Tamil-Aiswarya"/>
              </a:rPr>
              <a:t>fhhpy</a:t>
            </a:r>
            <a:r>
              <a:rPr lang="en-US" dirty="0">
                <a:latin typeface="Tamil-Aiswarya"/>
              </a:rPr>
              <a:t>; </a:t>
            </a:r>
            <a:r>
              <a:rPr lang="en-US" dirty="0" err="1">
                <a:latin typeface="Tamil-Aiswarya"/>
              </a:rPr>
              <a:t>jdJ</a:t>
            </a:r>
            <a:r>
              <a:rPr lang="en-US" dirty="0">
                <a:latin typeface="Tamil-Aiswarya"/>
              </a:rPr>
              <a:t> </a:t>
            </a:r>
            <a:r>
              <a:rPr lang="en-US" dirty="0" err="1">
                <a:latin typeface="Tamil-Aiswarya"/>
              </a:rPr>
              <a:t>kidtpa</a:t>
            </a:r>
            <a:r>
              <a:rPr lang="en-US" dirty="0">
                <a:latin typeface="Tamil-Aiswarya"/>
              </a:rPr>
              <a:t>[ld; ,</a:t>
            </a:r>
            <a:r>
              <a:rPr lang="en-US" dirty="0" err="1">
                <a:latin typeface="Tamil-Aiswarya"/>
              </a:rPr>
              <a:t>Ug;gij</a:t>
            </a:r>
            <a:r>
              <a:rPr lang="en-US" dirty="0">
                <a:latin typeface="Tamil-Aiswarya"/>
              </a:rPr>
              <a:t> </a:t>
            </a:r>
            <a:r>
              <a:rPr lang="en-US" dirty="0" err="1">
                <a:latin typeface="Tamil-Aiswarya"/>
              </a:rPr>
              <a:t>ahUk</a:t>
            </a:r>
            <a:r>
              <a:rPr lang="en-US" dirty="0">
                <a:latin typeface="Tamil-Aiswarya"/>
              </a:rPr>
              <a:t>; </a:t>
            </a:r>
            <a:r>
              <a:rPr lang="en-US" dirty="0" err="1">
                <a:latin typeface="Tamil-Aiswarya"/>
              </a:rPr>
              <a:t>ghh</a:t>
            </a:r>
            <a:r>
              <a:rPr lang="en-US" dirty="0">
                <a:latin typeface="Tamil-Aiswarya"/>
              </a:rPr>
              <a:t>]f]</a:t>
            </a:r>
            <a:r>
              <a:rPr lang="en-US" dirty="0" err="1">
                <a:latin typeface="Tamil-Aiswarya"/>
              </a:rPr>
              <a:t>ftpy;iy</a:t>
            </a:r>
            <a:r>
              <a:rPr lang="en-US" dirty="0">
                <a:latin typeface="Tamil-Aiswarya"/>
              </a:rPr>
              <a:t> </a:t>
            </a:r>
            <a:r>
              <a:rPr lang="en-US" dirty="0" err="1">
                <a:latin typeface="Tamil-Aiswarya"/>
              </a:rPr>
              <a:t>vd;W</a:t>
            </a:r>
            <a:r>
              <a:rPr lang="en-US" dirty="0">
                <a:latin typeface="Tamil-Aiswarya"/>
              </a:rPr>
              <a:t> </a:t>
            </a:r>
            <a:r>
              <a:rPr lang="en-US" dirty="0" err="1">
                <a:latin typeface="Tamil-Aiswarya"/>
              </a:rPr>
              <a:t>ek;g</a:t>
            </a:r>
            <a:r>
              <a:rPr lang="en-US" dirty="0">
                <a:latin typeface="Tamil-Aiswarya"/>
              </a:rPr>
              <a:t>[</a:t>
            </a:r>
            <a:r>
              <a:rPr lang="en-US" dirty="0" err="1">
                <a:latin typeface="Tamil-Aiswarya"/>
              </a:rPr>
              <a:t>fpwhh</a:t>
            </a:r>
            <a:r>
              <a:rPr lang="en-US" dirty="0">
                <a:latin typeface="Tamil-Aiswarya"/>
              </a:rPr>
              <a:t>;</a:t>
            </a:r>
            <a:r>
              <a:rPr lang="en-US" dirty="0">
                <a:latin typeface="Tamil-Aiswarya"/>
                <a:ea typeface="Verdana" panose="020B0604030504040204" pitchFamily="34" charset="0"/>
                <a:cs typeface="Verdana" panose="020B0604030504040204" pitchFamily="34" charset="0"/>
              </a:rPr>
              <a:t>.</a:t>
            </a:r>
          </a:p>
          <a:p>
            <a:pPr marL="285750" indent="-285750">
              <a:spcBef>
                <a:spcPts val="1200"/>
              </a:spcBef>
              <a:buClr>
                <a:srgbClr val="004992"/>
              </a:buClr>
              <a:buFont typeface="WingDings"/>
              <a:buAutoNum type="arabicPeriod"/>
            </a:pPr>
            <a:r>
              <a:rPr lang="en-US" dirty="0" err="1">
                <a:solidFill>
                  <a:srgbClr val="004992"/>
                </a:solidFill>
                <a:latin typeface="Tamil-Aiswarya"/>
              </a:rPr>
              <a:t>fhhpy</a:t>
            </a:r>
            <a:r>
              <a:rPr lang="en-US" dirty="0">
                <a:solidFill>
                  <a:srgbClr val="004992"/>
                </a:solidFill>
                <a:latin typeface="Tamil-Aiswarya"/>
              </a:rPr>
              <a:t>; ,</a:t>
            </a:r>
            <a:r>
              <a:rPr lang="en-US" dirty="0" err="1">
                <a:solidFill>
                  <a:srgbClr val="004992"/>
                </a:solidFill>
                <a:latin typeface="Tamil-Aiswarya"/>
              </a:rPr>
              <a:t>Uf;Fk</a:t>
            </a:r>
            <a:r>
              <a:rPr lang="en-US" dirty="0">
                <a:solidFill>
                  <a:srgbClr val="004992"/>
                </a:solidFill>
                <a:latin typeface="Tamil-Aiswarya"/>
              </a:rPr>
              <a:t>; </a:t>
            </a:r>
            <a:r>
              <a:rPr lang="en-US" dirty="0" err="1">
                <a:solidFill>
                  <a:srgbClr val="004992"/>
                </a:solidFill>
                <a:latin typeface="Tamil-Aiswarya"/>
              </a:rPr>
              <a:t>xUth</a:t>
            </a:r>
            <a:r>
              <a:rPr lang="en-US" dirty="0">
                <a:solidFill>
                  <a:srgbClr val="004992"/>
                </a:solidFill>
                <a:latin typeface="Tamil-Aiswarya"/>
              </a:rPr>
              <a:t>] </a:t>
            </a:r>
            <a:r>
              <a:rPr lang="en-US" dirty="0" err="1">
                <a:solidFill>
                  <a:srgbClr val="004992"/>
                </a:solidFill>
                <a:latin typeface="Tamil-Aiswarya"/>
              </a:rPr>
              <a:t>jdJ</a:t>
            </a:r>
            <a:r>
              <a:rPr lang="en-US" dirty="0">
                <a:solidFill>
                  <a:srgbClr val="004992"/>
                </a:solidFill>
                <a:latin typeface="Tamil-Aiswarya"/>
              </a:rPr>
              <a:t> </a:t>
            </a:r>
            <a:r>
              <a:rPr lang="en-US" dirty="0" err="1">
                <a:solidFill>
                  <a:srgbClr val="004992"/>
                </a:solidFill>
                <a:latin typeface="Tamil-Aiswarya"/>
              </a:rPr>
              <a:t>filf;fhd</a:t>
            </a:r>
            <a:r>
              <a:rPr lang="en-US" dirty="0">
                <a:solidFill>
                  <a:srgbClr val="004992"/>
                </a:solidFill>
                <a:latin typeface="Tamil-Aiswarya"/>
              </a:rPr>
              <a:t> xU </a:t>
            </a:r>
            <a:r>
              <a:rPr lang="en-US" dirty="0" err="1">
                <a:solidFill>
                  <a:srgbClr val="004992"/>
                </a:solidFill>
                <a:latin typeface="Tamil-Aiswarya"/>
              </a:rPr>
              <a:t>fhl;rp</a:t>
            </a:r>
            <a:r>
              <a:rPr lang="en-US" dirty="0">
                <a:solidFill>
                  <a:srgbClr val="004992"/>
                </a:solidFill>
                <a:latin typeface="Tamil-Aiswarya"/>
              </a:rPr>
              <a:t> </a:t>
            </a:r>
            <a:r>
              <a:rPr lang="en-US" dirty="0" err="1">
                <a:solidFill>
                  <a:srgbClr val="004992"/>
                </a:solidFill>
                <a:latin typeface="Tamil-Aiswarya"/>
              </a:rPr>
              <a:t>bghk;ikia</a:t>
            </a:r>
            <a:r>
              <a:rPr lang="en-US" dirty="0">
                <a:solidFill>
                  <a:srgbClr val="004992"/>
                </a:solidFill>
                <a:latin typeface="Tamil-Aiswarya"/>
              </a:rPr>
              <a:t> </a:t>
            </a:r>
            <a:r>
              <a:rPr lang="en-US" dirty="0" err="1">
                <a:solidFill>
                  <a:srgbClr val="004992"/>
                </a:solidFill>
                <a:latin typeface="Tamil-Aiswarya"/>
              </a:rPr>
              <a:t>vLj;J</a:t>
            </a:r>
            <a:r>
              <a:rPr lang="en-US" dirty="0">
                <a:solidFill>
                  <a:srgbClr val="004992"/>
                </a:solidFill>
                <a:latin typeface="Tamil-Aiswarya"/>
              </a:rPr>
              <a:t> </a:t>
            </a:r>
            <a:r>
              <a:rPr lang="en-US" dirty="0" err="1">
                <a:solidFill>
                  <a:srgbClr val="004992"/>
                </a:solidFill>
                <a:latin typeface="Tamil-Aiswarya"/>
              </a:rPr>
              <a:t>bry;fpwhh</a:t>
            </a:r>
            <a:r>
              <a:rPr lang="en-US" dirty="0">
                <a:solidFill>
                  <a:srgbClr val="004992"/>
                </a:solidFill>
                <a:latin typeface="Tamil-Aiswarya"/>
              </a:rPr>
              <a:t>;</a:t>
            </a:r>
            <a:r>
              <a:rPr lang="en-US" dirty="0">
                <a:solidFill>
                  <a:srgbClr val="004992"/>
                </a:solidFill>
                <a:latin typeface="Tamil-Aiswarya"/>
                <a:ea typeface="Verdana" panose="020B0604030504040204" pitchFamily="34" charset="0"/>
                <a:cs typeface="Verdana" panose="020B0604030504040204" pitchFamily="34" charset="0"/>
              </a:rPr>
              <a:t>.</a:t>
            </a:r>
            <a:r>
              <a:rPr lang="en-US" dirty="0">
                <a:solidFill>
                  <a:srgbClr val="004992"/>
                </a:solidFill>
                <a:latin typeface="Tamil-Aiswarya"/>
              </a:rPr>
              <a:t> </a:t>
            </a:r>
            <a:endParaRPr lang="en-IN" dirty="0">
              <a:solidFill>
                <a:srgbClr val="004992"/>
              </a:solidFill>
              <a:latin typeface="Tamil-Aiswarya"/>
            </a:endParaRPr>
          </a:p>
          <a:p>
            <a:pPr marL="285750" indent="-285750">
              <a:spcBef>
                <a:spcPts val="1200"/>
              </a:spcBef>
              <a:buClr>
                <a:srgbClr val="333333"/>
              </a:buClr>
              <a:buFont typeface="WingDings"/>
              <a:buAutoNum type="arabicPeriod"/>
            </a:pPr>
            <a:r>
              <a:rPr lang="en-US" dirty="0" err="1">
                <a:latin typeface="Tamil-Aiswarya"/>
              </a:rPr>
              <a:t>Mqk</a:t>
            </a:r>
            <a:r>
              <a:rPr lang="en-US" dirty="0">
                <a:latin typeface="Tamil-Aiswarya"/>
              </a:rPr>
              <a:t>; </a:t>
            </a:r>
            <a:r>
              <a:rPr lang="en-US" dirty="0" err="1">
                <a:latin typeface="Tamil-Aiswarya"/>
              </a:rPr>
              <a:t>me;j</a:t>
            </a:r>
            <a:r>
              <a:rPr lang="en-US" dirty="0">
                <a:latin typeface="Tamil-Aiswarya"/>
              </a:rPr>
              <a:t> </a:t>
            </a:r>
            <a:r>
              <a:rPr lang="en-US" dirty="0" err="1">
                <a:latin typeface="Tamil-Aiswarya"/>
              </a:rPr>
              <a:t>bgz;qk</a:t>
            </a:r>
            <a:r>
              <a:rPr lang="en-US" dirty="0">
                <a:latin typeface="Tamil-Aiswarya"/>
              </a:rPr>
              <a:t>; </a:t>
            </a:r>
            <a:r>
              <a:rPr lang="en-US" dirty="0" err="1">
                <a:latin typeface="Tamil-Aiswarya"/>
              </a:rPr>
              <a:t>fhiu</a:t>
            </a:r>
            <a:r>
              <a:rPr lang="en-US" dirty="0">
                <a:latin typeface="Tamil-Aiswarya"/>
              </a:rPr>
              <a:t> </a:t>
            </a:r>
            <a:r>
              <a:rPr lang="en-US" dirty="0" err="1">
                <a:latin typeface="Tamil-Aiswarya"/>
              </a:rPr>
              <a:t>jpUor;bry;fpd;wdh</a:t>
            </a:r>
            <a:r>
              <a:rPr lang="en-US" dirty="0">
                <a:latin typeface="Tamil-Aiswarya"/>
              </a:rPr>
              <a:t>]</a:t>
            </a:r>
            <a:r>
              <a:rPr lang="en-US" dirty="0">
                <a:latin typeface="Tamil-Aiswarya"/>
                <a:ea typeface="Verdana" panose="020B0604030504040204" pitchFamily="34" charset="0"/>
                <a:cs typeface="Verdana" panose="020B0604030504040204" pitchFamily="34" charset="0"/>
              </a:rPr>
              <a:t>.</a:t>
            </a:r>
            <a:endParaRPr lang="en-IN" dirty="0">
              <a:latin typeface="Tamil-Aiswarya"/>
              <a:ea typeface="Verdana" panose="020B0604030504040204" pitchFamily="34" charset="0"/>
              <a:cs typeface="Verdana" panose="020B0604030504040204" pitchFamily="34" charset="0"/>
            </a:endParaRPr>
          </a:p>
        </p:txBody>
      </p:sp>
      <p:pic>
        <p:nvPicPr>
          <p:cNvPr id="1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Footer Placeholder 31"/>
          <p:cNvSpPr>
            <a:spLocks noGrp="1"/>
          </p:cNvSpPr>
          <p:nvPr>
            <p:ph type="ftr" sz="quarter" idx="11"/>
          </p:nvPr>
        </p:nvSpPr>
        <p:spPr/>
        <p:txBody>
          <a:bodyPr/>
          <a:lstStyle/>
          <a:p>
            <a:r>
              <a:rPr lang="de-DE"/>
              <a:t>kl]lhfhf]dpot] gapw]r]rp 3 – khWk; ek;gpf;iffs</a:t>
            </a:r>
            <a:endParaRPr lang="de-DE" dirty="0"/>
          </a:p>
        </p:txBody>
      </p:sp>
      <p:sp>
        <p:nvSpPr>
          <p:cNvPr id="33" name="Slide Number Placeholder 32"/>
          <p:cNvSpPr>
            <a:spLocks noGrp="1"/>
          </p:cNvSpPr>
          <p:nvPr>
            <p:ph type="sldNum" sz="quarter" idx="12"/>
          </p:nvPr>
        </p:nvSpPr>
        <p:spPr/>
        <p:txBody>
          <a:bodyPr/>
          <a:lstStyle/>
          <a:p>
            <a:fld id="{9B00EF49-7894-4F53-A8DD-F7DB3BFC5032}" type="slidenum">
              <a:rPr lang="de-DE" smtClean="0"/>
              <a:pPr/>
              <a:t>65</a:t>
            </a:fld>
            <a:endParaRPr lang="de-DE"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fw;wij md;whl thH;f;iff]F khw;wpf]bfhs]Sjy;</a:t>
            </a:r>
            <a:endParaRPr lang="en-US" sz="3600" dirty="0">
              <a:solidFill>
                <a:srgbClr val="004992"/>
              </a:solidFill>
            </a:endParaRPr>
          </a:p>
        </p:txBody>
      </p:sp>
      <p:sp>
        <p:nvSpPr>
          <p:cNvPr id="4" name="Content Placeholder 3"/>
          <p:cNvSpPr>
            <a:spLocks noGrp="1"/>
          </p:cNvSpPr>
          <p:nvPr>
            <p:ph idx="1"/>
          </p:nvPr>
        </p:nvSpPr>
        <p:spPr/>
        <p:txBody>
          <a:bodyPr/>
          <a:lstStyle/>
          <a:p>
            <a:pPr lvl="0" defTabSz="914400"/>
            <a:r>
              <a:rPr lang="en-US" sz="2400" b="1" dirty="0" err="1">
                <a:solidFill>
                  <a:srgbClr val="333333"/>
                </a:solidFill>
              </a:rPr>
              <a:t>fw;wypd</a:t>
            </a:r>
            <a:r>
              <a:rPr lang="en-US" sz="2400" b="1" dirty="0">
                <a:solidFill>
                  <a:srgbClr val="333333"/>
                </a:solidFill>
              </a:rPr>
              <a:t>; </a:t>
            </a:r>
            <a:r>
              <a:rPr lang="en-US" sz="2400" b="1" dirty="0" err="1">
                <a:solidFill>
                  <a:srgbClr val="333333"/>
                </a:solidFill>
              </a:rPr>
              <a:t>nehf;f</a:t>
            </a:r>
            <a:r>
              <a:rPr lang="en-US" sz="2400" b="1" dirty="0">
                <a:solidFill>
                  <a:srgbClr val="333333"/>
                </a:solidFill>
              </a:rPr>
              <a:t>';fs]</a:t>
            </a:r>
            <a:r>
              <a:rPr lang="en-US" sz="2400" b="1" dirty="0">
                <a:solidFill>
                  <a:srgbClr val="333333"/>
                </a:solidFill>
                <a:latin typeface="Calibri Light"/>
                <a:ea typeface="Verdana" panose="020B0604030504040204" pitchFamily="34" charset="0"/>
                <a:cs typeface="Verdana" panose="020B0604030504040204" pitchFamily="34" charset="0"/>
              </a:rPr>
              <a:t>:</a:t>
            </a:r>
          </a:p>
          <a:p>
            <a:pPr marL="342900" lvl="0" indent="-342900" defTabSz="914400">
              <a:buClr>
                <a:srgbClr val="333333"/>
              </a:buClr>
              <a:buFont typeface="WingDings"/>
              <a:buChar char=""/>
            </a:pPr>
            <a:r>
              <a:rPr lang="en-US" sz="2400" dirty="0" err="1">
                <a:solidFill>
                  <a:srgbClr val="333333"/>
                </a:solidFill>
              </a:rPr>
              <a:t>rpy</a:t>
            </a:r>
            <a:r>
              <a:rPr lang="en-US" sz="2400" dirty="0">
                <a:solidFill>
                  <a:srgbClr val="333333"/>
                </a:solidFill>
              </a:rPr>
              <a:t> </a:t>
            </a:r>
            <a:r>
              <a:rPr lang="en-US" sz="2400" dirty="0" err="1">
                <a:solidFill>
                  <a:srgbClr val="333333"/>
                </a:solidFill>
              </a:rPr>
              <a:t>neu</a:t>
            </a:r>
            <a:r>
              <a:rPr lang="en-US" sz="2400" dirty="0">
                <a:solidFill>
                  <a:srgbClr val="333333"/>
                </a:solidFill>
              </a:rPr>
              <a:t>';</a:t>
            </a:r>
            <a:r>
              <a:rPr lang="en-US" sz="2400" dirty="0" err="1">
                <a:solidFill>
                  <a:srgbClr val="333333"/>
                </a:solidFill>
              </a:rPr>
              <a:t>fspy</a:t>
            </a:r>
            <a:r>
              <a:rPr lang="en-US" sz="2400" dirty="0">
                <a:solidFill>
                  <a:srgbClr val="333333"/>
                </a:solidFill>
              </a:rPr>
              <a:t>; </a:t>
            </a:r>
            <a:r>
              <a:rPr lang="en-US" sz="2400" dirty="0" err="1">
                <a:solidFill>
                  <a:srgbClr val="333333"/>
                </a:solidFill>
              </a:rPr>
              <a:t>epfH;t</a:t>
            </a:r>
            <a:r>
              <a:rPr lang="en-US" sz="2400" dirty="0">
                <a:solidFill>
                  <a:srgbClr val="333333"/>
                </a:solidFill>
              </a:rPr>
              <a:t>[fs; </a:t>
            </a:r>
            <a:r>
              <a:rPr lang="en-US" sz="2400" dirty="0" err="1">
                <a:solidFill>
                  <a:srgbClr val="333333"/>
                </a:solidFill>
              </a:rPr>
              <a:t>ehk</a:t>
            </a:r>
            <a:r>
              <a:rPr lang="en-US" sz="2400" dirty="0">
                <a:solidFill>
                  <a:srgbClr val="333333"/>
                </a:solidFill>
              </a:rPr>
              <a:t>; </a:t>
            </a:r>
            <a:r>
              <a:rPr lang="en-US" sz="2400" dirty="0" err="1">
                <a:solidFill>
                  <a:srgbClr val="333333"/>
                </a:solidFill>
              </a:rPr>
              <a:t>vjph</a:t>
            </a:r>
            <a:r>
              <a:rPr lang="en-US" sz="2400" dirty="0">
                <a:solidFill>
                  <a:srgbClr val="333333"/>
                </a:solidFill>
              </a:rPr>
              <a:t>]</a:t>
            </a:r>
            <a:r>
              <a:rPr lang="en-US" sz="2400" dirty="0" err="1">
                <a:solidFill>
                  <a:srgbClr val="333333"/>
                </a:solidFill>
              </a:rPr>
              <a:t>ghh</a:t>
            </a:r>
            <a:r>
              <a:rPr lang="en-US" sz="2400" dirty="0">
                <a:solidFill>
                  <a:srgbClr val="333333"/>
                </a:solidFill>
              </a:rPr>
              <a:t>]</a:t>
            </a:r>
            <a:r>
              <a:rPr lang="en-US" sz="2400" dirty="0" err="1">
                <a:solidFill>
                  <a:srgbClr val="333333"/>
                </a:solidFill>
              </a:rPr>
              <a:t>j;ijtpl</a:t>
            </a:r>
            <a:r>
              <a:rPr lang="en-US" sz="2400" dirty="0">
                <a:solidFill>
                  <a:srgbClr val="333333"/>
                </a:solidFill>
              </a:rPr>
              <a:t> </a:t>
            </a:r>
            <a:r>
              <a:rPr lang="en-US" sz="2400" dirty="0" err="1">
                <a:solidFill>
                  <a:srgbClr val="333333"/>
                </a:solidFill>
              </a:rPr>
              <a:t>tpj;jpahrkha</a:t>
            </a:r>
            <a:r>
              <a:rPr lang="en-US" sz="2400" dirty="0">
                <a:solidFill>
                  <a:srgbClr val="333333"/>
                </a:solidFill>
              </a:rPr>
              <a:t>; ,</a:t>
            </a:r>
            <a:r>
              <a:rPr lang="en-US" sz="2400" dirty="0" err="1">
                <a:solidFill>
                  <a:srgbClr val="333333"/>
                </a:solidFill>
              </a:rPr>
              <a:t>Uf;fpd;wd</a:t>
            </a:r>
            <a:r>
              <a:rPr lang="en-US" sz="2400" dirty="0">
                <a:solidFill>
                  <a:srgbClr val="333333"/>
                </a:solidFill>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tpiuthf</a:t>
            </a:r>
            <a:r>
              <a:rPr lang="en-US" sz="2400" dirty="0">
                <a:solidFill>
                  <a:srgbClr val="333333"/>
                </a:solidFill>
              </a:rPr>
              <a:t> </a:t>
            </a:r>
            <a:r>
              <a:rPr lang="en-US" sz="2400" dirty="0" err="1">
                <a:solidFill>
                  <a:srgbClr val="333333"/>
                </a:solidFill>
              </a:rPr>
              <a:t>vLf</a:t>
            </a:r>
            <a:r>
              <a:rPr lang="en-US" sz="2400" dirty="0">
                <a:solidFill>
                  <a:srgbClr val="333333"/>
                </a:solidFill>
              </a:rPr>
              <a:t>]</a:t>
            </a:r>
            <a:r>
              <a:rPr lang="en-US" sz="2400" dirty="0" err="1">
                <a:solidFill>
                  <a:srgbClr val="333333"/>
                </a:solidFill>
              </a:rPr>
              <a:t>fg</a:t>
            </a:r>
            <a:r>
              <a:rPr lang="en-US" sz="2400" dirty="0">
                <a:solidFill>
                  <a:srgbClr val="333333"/>
                </a:solidFill>
              </a:rPr>
              <a:t>]</a:t>
            </a:r>
            <a:r>
              <a:rPr lang="en-US" sz="2400" dirty="0" err="1">
                <a:solidFill>
                  <a:srgbClr val="333333"/>
                </a:solidFill>
              </a:rPr>
              <a:t>gLk</a:t>
            </a:r>
            <a:r>
              <a:rPr lang="en-US" sz="2400" dirty="0">
                <a:solidFill>
                  <a:srgbClr val="333333"/>
                </a:solidFill>
              </a:rPr>
              <a:t>] </a:t>
            </a:r>
            <a:r>
              <a:rPr lang="en-US" sz="2400" dirty="0" err="1">
                <a:solidFill>
                  <a:srgbClr val="333333"/>
                </a:solidFill>
              </a:rPr>
              <a:t>Kot</a:t>
            </a:r>
            <a:r>
              <a:rPr lang="en-US" sz="2400" dirty="0">
                <a:solidFill>
                  <a:srgbClr val="333333"/>
                </a:solidFill>
              </a:rPr>
              <a:t>[fs; </a:t>
            </a:r>
            <a:r>
              <a:rPr lang="en-US" sz="2400" dirty="0" err="1">
                <a:solidFill>
                  <a:srgbClr val="333333"/>
                </a:solidFill>
              </a:rPr>
              <a:t>jtwhd</a:t>
            </a:r>
            <a:r>
              <a:rPr lang="en-US" sz="2400" dirty="0">
                <a:solidFill>
                  <a:srgbClr val="333333"/>
                </a:solidFill>
              </a:rPr>
              <a:t> </a:t>
            </a:r>
            <a:r>
              <a:rPr lang="en-US" sz="2400" dirty="0" err="1">
                <a:solidFill>
                  <a:srgbClr val="333333"/>
                </a:solidFill>
              </a:rPr>
              <a:t>tpist</a:t>
            </a:r>
            <a:r>
              <a:rPr lang="en-US" sz="2400" dirty="0">
                <a:solidFill>
                  <a:srgbClr val="333333"/>
                </a:solidFill>
              </a:rPr>
              <a:t>[</a:t>
            </a:r>
            <a:r>
              <a:rPr lang="en-US" sz="2400" dirty="0" err="1">
                <a:solidFill>
                  <a:srgbClr val="333333"/>
                </a:solidFill>
              </a:rPr>
              <a:t>fSf;F</a:t>
            </a:r>
            <a:r>
              <a:rPr lang="en-US" sz="2400" dirty="0">
                <a:solidFill>
                  <a:srgbClr val="333333"/>
                </a:solidFill>
              </a:rPr>
              <a:t> </a:t>
            </a:r>
            <a:r>
              <a:rPr lang="en-US" sz="2400" dirty="0" err="1">
                <a:solidFill>
                  <a:srgbClr val="333333"/>
                </a:solidFill>
              </a:rPr>
              <a:t>tHptFf;Fk</a:t>
            </a:r>
            <a:r>
              <a:rPr lang="en-US" sz="2400" dirty="0">
                <a:solidFill>
                  <a:srgbClr val="333333"/>
                </a:solidFill>
              </a:rPr>
              <a:t>;</a:t>
            </a:r>
            <a:r>
              <a:rPr lang="en-US" sz="2400" dirty="0">
                <a:solidFill>
                  <a:srgbClr val="333333"/>
                </a:solidFill>
                <a:ea typeface="Verdana" panose="020B0604030504040204" pitchFamily="34" charset="0"/>
                <a:cs typeface="Verdana" panose="020B0604030504040204" pitchFamily="34" charset="0"/>
              </a:rPr>
              <a:t>.</a:t>
            </a:r>
            <a:r>
              <a:rPr lang="en-US" sz="2400" dirty="0">
                <a:solidFill>
                  <a:srgbClr val="333333"/>
                </a:solidFill>
              </a:rPr>
              <a:t> </a:t>
            </a:r>
            <a:endParaRPr lang="en-US" sz="2400" dirty="0"/>
          </a:p>
        </p:txBody>
      </p:sp>
      <p:sp>
        <p:nvSpPr>
          <p:cNvPr id="9" name="Footer Placeholder 8"/>
          <p:cNvSpPr>
            <a:spLocks noGrp="1"/>
          </p:cNvSpPr>
          <p:nvPr>
            <p:ph type="ftr" sz="quarter" idx="11"/>
          </p:nvPr>
        </p:nvSpPr>
        <p:spPr/>
        <p:txBody>
          <a:bodyPr/>
          <a:lstStyle/>
          <a:p>
            <a:r>
              <a:rPr lang="de-DE"/>
              <a:t>kl]lhfhf]dpot] gapw]r]rp 3 – khWk; ek;gpf;iffs</a:t>
            </a:r>
            <a:endParaRPr lang="de-DE" dirty="0"/>
          </a:p>
        </p:txBody>
      </p:sp>
      <p:sp>
        <p:nvSpPr>
          <p:cNvPr id="10" name="Slide Number Placeholder 9"/>
          <p:cNvSpPr>
            <a:spLocks noGrp="1"/>
          </p:cNvSpPr>
          <p:nvPr>
            <p:ph type="sldNum" sz="quarter" idx="12"/>
          </p:nvPr>
        </p:nvSpPr>
        <p:spPr/>
        <p:txBody>
          <a:bodyPr/>
          <a:lstStyle/>
          <a:p>
            <a:fld id="{9B00EF49-7894-4F53-A8DD-F7DB3BFC5032}" type="slidenum">
              <a:rPr lang="de-DE" smtClean="0"/>
              <a:pPr/>
              <a:t>66</a:t>
            </a:fld>
            <a:endParaRPr lang="de-DE" dirty="0"/>
          </a:p>
        </p:txBody>
      </p:sp>
    </p:spTree>
    <p:extLst>
      <p:ext uri="{BB962C8B-B14F-4D97-AF65-F5344CB8AC3E}">
        <p14:creationId xmlns:p14="http://schemas.microsoft.com/office/powerpoint/2010/main" val="273733405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fw;wij md;whl thH;f;iff]F khw;wpf]bfhs]Sjy;</a:t>
            </a:r>
            <a:endParaRPr lang="en-US" sz="3600" dirty="0">
              <a:solidFill>
                <a:srgbClr val="004992"/>
              </a:solidFill>
            </a:endParaRPr>
          </a:p>
        </p:txBody>
      </p:sp>
      <p:sp>
        <p:nvSpPr>
          <p:cNvPr id="4" name="Content Placeholder 3"/>
          <p:cNvSpPr>
            <a:spLocks noGrp="1"/>
          </p:cNvSpPr>
          <p:nvPr>
            <p:ph idx="1"/>
          </p:nvPr>
        </p:nvSpPr>
        <p:spPr/>
        <p:txBody>
          <a:bodyPr/>
          <a:lstStyle/>
          <a:p>
            <a:pPr lvl="0" defTabSz="914400"/>
            <a:r>
              <a:rPr lang="en-US" sz="2400" b="1" dirty="0" err="1">
                <a:solidFill>
                  <a:srgbClr val="333333"/>
                </a:solidFill>
              </a:rPr>
              <a:t>fw;wypd</a:t>
            </a:r>
            <a:r>
              <a:rPr lang="en-US" sz="2400" b="1" dirty="0">
                <a:solidFill>
                  <a:srgbClr val="333333"/>
                </a:solidFill>
              </a:rPr>
              <a:t>; </a:t>
            </a:r>
            <a:r>
              <a:rPr lang="en-US" sz="2400" b="1" dirty="0" err="1">
                <a:solidFill>
                  <a:srgbClr val="333333"/>
                </a:solidFill>
              </a:rPr>
              <a:t>nehf;f</a:t>
            </a:r>
            <a:r>
              <a:rPr lang="en-US" sz="2400" b="1" dirty="0">
                <a:solidFill>
                  <a:srgbClr val="333333"/>
                </a:solidFill>
              </a:rPr>
              <a:t>';fs]</a:t>
            </a:r>
            <a:r>
              <a:rPr lang="en-US" sz="2400" b="1" dirty="0">
                <a:solidFill>
                  <a:srgbClr val="333333"/>
                </a:solidFill>
                <a:latin typeface="Calibri Light"/>
                <a:ea typeface="Verdana" panose="020B0604030504040204" pitchFamily="34" charset="0"/>
                <a:cs typeface="Verdana" panose="020B0604030504040204" pitchFamily="34" charset="0"/>
              </a:rPr>
              <a:t>:</a:t>
            </a:r>
          </a:p>
          <a:p>
            <a:pPr marL="342900" lvl="0" indent="-342900" defTabSz="914400">
              <a:buClr>
                <a:srgbClr val="333333"/>
              </a:buClr>
              <a:buFont typeface="WingDings"/>
              <a:buChar char=""/>
            </a:pPr>
            <a:r>
              <a:rPr lang="en-US" sz="2400" dirty="0" err="1">
                <a:solidFill>
                  <a:srgbClr val="333333"/>
                </a:solidFill>
              </a:rPr>
              <a:t>rpy</a:t>
            </a:r>
            <a:r>
              <a:rPr lang="en-US" sz="2400" dirty="0">
                <a:solidFill>
                  <a:srgbClr val="333333"/>
                </a:solidFill>
              </a:rPr>
              <a:t> </a:t>
            </a:r>
            <a:r>
              <a:rPr lang="en-US" sz="2400" dirty="0" err="1">
                <a:solidFill>
                  <a:srgbClr val="333333"/>
                </a:solidFill>
              </a:rPr>
              <a:t>neu</a:t>
            </a:r>
            <a:r>
              <a:rPr lang="en-US" sz="2400" dirty="0">
                <a:solidFill>
                  <a:srgbClr val="333333"/>
                </a:solidFill>
              </a:rPr>
              <a:t>';</a:t>
            </a:r>
            <a:r>
              <a:rPr lang="en-US" sz="2400" dirty="0" err="1">
                <a:solidFill>
                  <a:srgbClr val="333333"/>
                </a:solidFill>
              </a:rPr>
              <a:t>fspy</a:t>
            </a:r>
            <a:r>
              <a:rPr lang="en-US" sz="2400" dirty="0">
                <a:solidFill>
                  <a:srgbClr val="333333"/>
                </a:solidFill>
              </a:rPr>
              <a:t>; </a:t>
            </a:r>
            <a:r>
              <a:rPr lang="en-US" sz="2400" dirty="0" err="1">
                <a:solidFill>
                  <a:srgbClr val="333333"/>
                </a:solidFill>
              </a:rPr>
              <a:t>epfH;t</a:t>
            </a:r>
            <a:r>
              <a:rPr lang="en-US" sz="2400" dirty="0">
                <a:solidFill>
                  <a:srgbClr val="333333"/>
                </a:solidFill>
              </a:rPr>
              <a:t>[fs; </a:t>
            </a:r>
            <a:r>
              <a:rPr lang="en-US" sz="2400" dirty="0" err="1">
                <a:solidFill>
                  <a:srgbClr val="333333"/>
                </a:solidFill>
              </a:rPr>
              <a:t>ehk</a:t>
            </a:r>
            <a:r>
              <a:rPr lang="en-US" sz="2400" dirty="0">
                <a:solidFill>
                  <a:srgbClr val="333333"/>
                </a:solidFill>
              </a:rPr>
              <a:t>; </a:t>
            </a:r>
            <a:r>
              <a:rPr lang="en-US" sz="2400" dirty="0" err="1">
                <a:solidFill>
                  <a:srgbClr val="333333"/>
                </a:solidFill>
              </a:rPr>
              <a:t>vjph</a:t>
            </a:r>
            <a:r>
              <a:rPr lang="en-US" sz="2400" dirty="0">
                <a:solidFill>
                  <a:srgbClr val="333333"/>
                </a:solidFill>
              </a:rPr>
              <a:t>]</a:t>
            </a:r>
            <a:r>
              <a:rPr lang="en-US" sz="2400" dirty="0" err="1">
                <a:solidFill>
                  <a:srgbClr val="333333"/>
                </a:solidFill>
              </a:rPr>
              <a:t>ghh</a:t>
            </a:r>
            <a:r>
              <a:rPr lang="en-US" sz="2400" dirty="0">
                <a:solidFill>
                  <a:srgbClr val="333333"/>
                </a:solidFill>
              </a:rPr>
              <a:t>]</a:t>
            </a:r>
            <a:r>
              <a:rPr lang="en-US" sz="2400" dirty="0" err="1">
                <a:solidFill>
                  <a:srgbClr val="333333"/>
                </a:solidFill>
              </a:rPr>
              <a:t>j;ijtpl</a:t>
            </a:r>
            <a:r>
              <a:rPr lang="en-US" sz="2400" dirty="0">
                <a:solidFill>
                  <a:srgbClr val="333333"/>
                </a:solidFill>
              </a:rPr>
              <a:t> </a:t>
            </a:r>
            <a:r>
              <a:rPr lang="en-US" sz="2400" dirty="0" err="1">
                <a:solidFill>
                  <a:srgbClr val="333333"/>
                </a:solidFill>
              </a:rPr>
              <a:t>tpj;jpahrkha</a:t>
            </a:r>
            <a:r>
              <a:rPr lang="en-US" sz="2400" dirty="0">
                <a:solidFill>
                  <a:srgbClr val="333333"/>
                </a:solidFill>
              </a:rPr>
              <a:t>; ,</a:t>
            </a:r>
            <a:r>
              <a:rPr lang="en-US" sz="2400" dirty="0" err="1">
                <a:solidFill>
                  <a:srgbClr val="333333"/>
                </a:solidFill>
              </a:rPr>
              <a:t>Uf;fpd;wd</a:t>
            </a:r>
            <a:r>
              <a:rPr lang="en-US" sz="2400" dirty="0">
                <a:solidFill>
                  <a:srgbClr val="333333"/>
                </a:solidFill>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tpiuthf</a:t>
            </a:r>
            <a:r>
              <a:rPr lang="en-US" sz="2400" dirty="0">
                <a:solidFill>
                  <a:srgbClr val="333333"/>
                </a:solidFill>
              </a:rPr>
              <a:t> </a:t>
            </a:r>
            <a:r>
              <a:rPr lang="en-US" sz="2400" dirty="0" err="1">
                <a:solidFill>
                  <a:srgbClr val="333333"/>
                </a:solidFill>
              </a:rPr>
              <a:t>vLf</a:t>
            </a:r>
            <a:r>
              <a:rPr lang="en-US" sz="2400" dirty="0">
                <a:solidFill>
                  <a:srgbClr val="333333"/>
                </a:solidFill>
              </a:rPr>
              <a:t>]</a:t>
            </a:r>
            <a:r>
              <a:rPr lang="en-US" sz="2400" dirty="0" err="1">
                <a:solidFill>
                  <a:srgbClr val="333333"/>
                </a:solidFill>
              </a:rPr>
              <a:t>fg</a:t>
            </a:r>
            <a:r>
              <a:rPr lang="en-US" sz="2400" dirty="0">
                <a:solidFill>
                  <a:srgbClr val="333333"/>
                </a:solidFill>
              </a:rPr>
              <a:t>]</a:t>
            </a:r>
            <a:r>
              <a:rPr lang="en-US" sz="2400" dirty="0" err="1">
                <a:solidFill>
                  <a:srgbClr val="333333"/>
                </a:solidFill>
              </a:rPr>
              <a:t>gLk</a:t>
            </a:r>
            <a:r>
              <a:rPr lang="en-US" sz="2400" dirty="0">
                <a:solidFill>
                  <a:srgbClr val="333333"/>
                </a:solidFill>
              </a:rPr>
              <a:t>] </a:t>
            </a:r>
            <a:r>
              <a:rPr lang="en-US" sz="2400" dirty="0" err="1">
                <a:solidFill>
                  <a:srgbClr val="333333"/>
                </a:solidFill>
              </a:rPr>
              <a:t>Kot</a:t>
            </a:r>
            <a:r>
              <a:rPr lang="en-US" sz="2400" dirty="0">
                <a:solidFill>
                  <a:srgbClr val="333333"/>
                </a:solidFill>
              </a:rPr>
              <a:t>[fs; </a:t>
            </a:r>
            <a:r>
              <a:rPr lang="en-US" sz="2400" dirty="0" err="1">
                <a:solidFill>
                  <a:srgbClr val="333333"/>
                </a:solidFill>
              </a:rPr>
              <a:t>jtwhd</a:t>
            </a:r>
            <a:r>
              <a:rPr lang="en-US" sz="2400" dirty="0">
                <a:solidFill>
                  <a:srgbClr val="333333"/>
                </a:solidFill>
              </a:rPr>
              <a:t> </a:t>
            </a:r>
            <a:r>
              <a:rPr lang="en-US" sz="2400" dirty="0" err="1">
                <a:solidFill>
                  <a:srgbClr val="333333"/>
                </a:solidFill>
              </a:rPr>
              <a:t>tpist</a:t>
            </a:r>
            <a:r>
              <a:rPr lang="en-US" sz="2400" dirty="0">
                <a:solidFill>
                  <a:srgbClr val="333333"/>
                </a:solidFill>
              </a:rPr>
              <a:t>[</a:t>
            </a:r>
            <a:r>
              <a:rPr lang="en-US" sz="2400" dirty="0" err="1">
                <a:solidFill>
                  <a:srgbClr val="333333"/>
                </a:solidFill>
              </a:rPr>
              <a:t>fSf;F</a:t>
            </a:r>
            <a:r>
              <a:rPr lang="en-US" sz="2400" dirty="0">
                <a:solidFill>
                  <a:srgbClr val="333333"/>
                </a:solidFill>
              </a:rPr>
              <a:t> </a:t>
            </a:r>
            <a:r>
              <a:rPr lang="en-US" sz="2400" dirty="0" err="1">
                <a:solidFill>
                  <a:srgbClr val="333333"/>
                </a:solidFill>
              </a:rPr>
              <a:t>tHptFf;Fk</a:t>
            </a:r>
            <a:r>
              <a:rPr lang="en-US" sz="2400" dirty="0">
                <a:solidFill>
                  <a:srgbClr val="333333"/>
                </a:solidFill>
              </a:rPr>
              <a:t>;</a:t>
            </a:r>
            <a:r>
              <a:rPr lang="en-US" sz="2400" dirty="0">
                <a:solidFill>
                  <a:srgbClr val="333333"/>
                </a:solidFill>
                <a:ea typeface="Verdana" panose="020B0604030504040204" pitchFamily="34" charset="0"/>
                <a:cs typeface="Verdana" panose="020B0604030504040204" pitchFamily="34" charset="0"/>
              </a:rPr>
              <a:t>.</a:t>
            </a:r>
            <a:r>
              <a:rPr lang="en-US" sz="2400" dirty="0">
                <a:solidFill>
                  <a:srgbClr val="333333"/>
                </a:solidFill>
              </a:rPr>
              <a:t> </a:t>
            </a:r>
          </a:p>
          <a:p>
            <a:pPr marL="342900" lvl="0" indent="-342900" defTabSz="914400">
              <a:buClr>
                <a:srgbClr val="333333"/>
              </a:buClr>
              <a:buFont typeface="WingDings"/>
              <a:buChar char=""/>
            </a:pPr>
            <a:r>
              <a:rPr lang="en-US" sz="2400" dirty="0" err="1">
                <a:solidFill>
                  <a:srgbClr val="333333"/>
                </a:solidFill>
              </a:rPr>
              <a:t>eP</a:t>
            </a:r>
            <a:r>
              <a:rPr lang="en-US" sz="2400" dirty="0">
                <a:solidFill>
                  <a:srgbClr val="333333"/>
                </a:solidFill>
              </a:rPr>
              <a:t>';fs; </a:t>
            </a:r>
            <a:r>
              <a:rPr lang="en-US" sz="2400" dirty="0" err="1">
                <a:solidFill>
                  <a:srgbClr val="333333"/>
                </a:solidFill>
              </a:rPr>
              <a:t>btt;ntW</a:t>
            </a:r>
            <a:r>
              <a:rPr lang="en-US" sz="2400" dirty="0">
                <a:solidFill>
                  <a:srgbClr val="333333"/>
                </a:solidFill>
              </a:rPr>
              <a:t> </a:t>
            </a:r>
            <a:r>
              <a:rPr lang="en-US" sz="2400" dirty="0" err="1">
                <a:solidFill>
                  <a:srgbClr val="333333"/>
                </a:solidFill>
              </a:rPr>
              <a:t>tpsf;f</a:t>
            </a:r>
            <a:r>
              <a:rPr lang="en-US" sz="2400" dirty="0">
                <a:solidFill>
                  <a:srgbClr val="333333"/>
                </a:solidFill>
              </a:rPr>
              <a:t>';</a:t>
            </a:r>
            <a:r>
              <a:rPr lang="en-US" sz="2400" dirty="0" err="1">
                <a:solidFill>
                  <a:srgbClr val="333333"/>
                </a:solidFill>
              </a:rPr>
              <a:t>fis</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mDkhd</a:t>
            </a:r>
            <a:r>
              <a:rPr lang="en-US" sz="2400" dirty="0">
                <a:solidFill>
                  <a:srgbClr val="333333"/>
                </a:solidFill>
              </a:rPr>
              <a:t>';</a:t>
            </a:r>
            <a:r>
              <a:rPr lang="en-US" sz="2400" dirty="0" err="1">
                <a:solidFill>
                  <a:srgbClr val="333333"/>
                </a:solidFill>
              </a:rPr>
              <a:t>fis</a:t>
            </a:r>
            <a:r>
              <a:rPr lang="en-US" sz="2400" dirty="0">
                <a:solidFill>
                  <a:srgbClr val="333333"/>
                </a:solidFill>
              </a:rPr>
              <a:t> </a:t>
            </a:r>
            <a:r>
              <a:rPr lang="en-US" sz="2400" dirty="0" err="1">
                <a:solidFill>
                  <a:srgbClr val="333333"/>
                </a:solidFill>
              </a:rPr>
              <a:t>vg;nghJk</a:t>
            </a:r>
            <a:r>
              <a:rPr lang="en-US" sz="2400" dirty="0">
                <a:solidFill>
                  <a:srgbClr val="333333"/>
                </a:solidFill>
              </a:rPr>
              <a:t>; </a:t>
            </a:r>
            <a:r>
              <a:rPr lang="en-US" sz="2400" dirty="0" err="1">
                <a:solidFill>
                  <a:srgbClr val="333333"/>
                </a:solidFill>
              </a:rPr>
              <a:t>fUj;jpy</a:t>
            </a:r>
            <a:r>
              <a:rPr lang="en-US" sz="2400" dirty="0">
                <a:solidFill>
                  <a:srgbClr val="333333"/>
                </a:solidFill>
              </a:rPr>
              <a:t>; </a:t>
            </a:r>
            <a:r>
              <a:rPr lang="en-US" sz="2400" dirty="0" err="1">
                <a:solidFill>
                  <a:srgbClr val="333333"/>
                </a:solidFill>
              </a:rPr>
              <a:t>bfhz;L</a:t>
            </a:r>
            <a:r>
              <a:rPr lang="en-US" sz="2400" dirty="0">
                <a:solidFill>
                  <a:srgbClr val="333333"/>
                </a:solidFill>
              </a:rPr>
              <a:t> </a:t>
            </a:r>
            <a:r>
              <a:rPr lang="en-US" sz="2400" dirty="0" err="1">
                <a:solidFill>
                  <a:srgbClr val="333333"/>
                </a:solidFill>
              </a:rPr>
              <a:t>mjw;nfw;wthW</a:t>
            </a:r>
            <a:r>
              <a:rPr lang="en-US" sz="2400" dirty="0">
                <a:solidFill>
                  <a:srgbClr val="333333"/>
                </a:solidFill>
              </a:rPr>
              <a:t> </a:t>
            </a:r>
            <a:r>
              <a:rPr lang="en-US" sz="2400" dirty="0" err="1">
                <a:solidFill>
                  <a:srgbClr val="333333"/>
                </a:solidFill>
              </a:rPr>
              <a:t>c';fs</a:t>
            </a:r>
            <a:r>
              <a:rPr lang="en-US" sz="2400" dirty="0">
                <a:solidFill>
                  <a:srgbClr val="333333"/>
                </a:solidFill>
              </a:rPr>
              <a:t>; </a:t>
            </a:r>
            <a:r>
              <a:rPr lang="en-US" sz="2400" dirty="0" err="1">
                <a:solidFill>
                  <a:srgbClr val="333333"/>
                </a:solidFill>
              </a:rPr>
              <a:t>ek;gpf;iffis</a:t>
            </a:r>
            <a:r>
              <a:rPr lang="en-US" sz="2400" dirty="0">
                <a:solidFill>
                  <a:srgbClr val="333333"/>
                </a:solidFill>
              </a:rPr>
              <a:t> </a:t>
            </a:r>
            <a:r>
              <a:rPr lang="en-US" sz="2400" dirty="0" err="1">
                <a:solidFill>
                  <a:srgbClr val="333333"/>
                </a:solidFill>
              </a:rPr>
              <a:t>rhp</a:t>
            </a:r>
            <a:r>
              <a:rPr lang="en-US" sz="2400" dirty="0">
                <a:solidFill>
                  <a:srgbClr val="333333"/>
                </a:solidFill>
              </a:rPr>
              <a:t> </a:t>
            </a:r>
            <a:r>
              <a:rPr lang="en-US" sz="2400" dirty="0" err="1">
                <a:solidFill>
                  <a:srgbClr val="333333"/>
                </a:solidFill>
              </a:rPr>
              <a:t>bra;J</a:t>
            </a:r>
            <a:r>
              <a:rPr lang="en-US" sz="2400" dirty="0">
                <a:solidFill>
                  <a:srgbClr val="333333"/>
                </a:solidFill>
              </a:rPr>
              <a:t> </a:t>
            </a:r>
            <a:r>
              <a:rPr lang="en-US" sz="2400" dirty="0" err="1">
                <a:solidFill>
                  <a:srgbClr val="333333"/>
                </a:solidFill>
              </a:rPr>
              <a:t>bfhs;s</a:t>
            </a:r>
            <a:r>
              <a:rPr lang="en-US" sz="2400" dirty="0">
                <a:solidFill>
                  <a:srgbClr val="333333"/>
                </a:solidFill>
              </a:rPr>
              <a:t> </a:t>
            </a:r>
            <a:r>
              <a:rPr lang="en-US" sz="2400" dirty="0" err="1">
                <a:solidFill>
                  <a:srgbClr val="333333"/>
                </a:solidFill>
              </a:rPr>
              <a:t>ntz;Lk</a:t>
            </a:r>
            <a:r>
              <a:rPr lang="en-US" sz="2400">
                <a:solidFill>
                  <a:srgbClr val="333333"/>
                </a:solidFill>
              </a:rPr>
              <a:t>;</a:t>
            </a:r>
            <a:r>
              <a:rPr lang="en-US" sz="2400">
                <a:solidFill>
                  <a:srgbClr val="333333"/>
                </a:solidFill>
                <a:ea typeface="Verdana" panose="020B0604030504040204" pitchFamily="34" charset="0"/>
                <a:cs typeface="Verdana" panose="020B0604030504040204" pitchFamily="34" charset="0"/>
              </a:rPr>
              <a:t>.</a:t>
            </a:r>
            <a:r>
              <a:rPr lang="en-US" sz="2400">
                <a:solidFill>
                  <a:srgbClr val="333333"/>
                </a:solidFill>
              </a:rPr>
              <a:t> </a:t>
            </a:r>
            <a:endParaRPr lang="en-US" sz="2400" dirty="0"/>
          </a:p>
        </p:txBody>
      </p:sp>
      <p:sp>
        <p:nvSpPr>
          <p:cNvPr id="2" name="Footer Placeholder 1"/>
          <p:cNvSpPr>
            <a:spLocks noGrp="1"/>
          </p:cNvSpPr>
          <p:nvPr>
            <p:ph type="ftr" sz="quarter" idx="11"/>
          </p:nvPr>
        </p:nvSpPr>
        <p:spPr/>
        <p:txBody>
          <a:bodyPr/>
          <a:lstStyle/>
          <a:p>
            <a:r>
              <a:rPr lang="de-DE"/>
              <a:t>kl]lhfhf]dpot] gapw]r]rp 3 – khWk; ek;gpf;iffs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67</a:t>
            </a:fld>
            <a:endParaRPr lang="de-DE" dirty="0"/>
          </a:p>
        </p:txBody>
      </p:sp>
    </p:spTree>
    <p:extLst>
      <p:ext uri="{BB962C8B-B14F-4D97-AF65-F5344CB8AC3E}">
        <p14:creationId xmlns:p14="http://schemas.microsoft.com/office/powerpoint/2010/main" val="62184156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fw;wij md;whl thH;f;iff]F khw;wpf]bfhs]Sjy;</a:t>
            </a:r>
            <a:endParaRPr lang="en-US" sz="3600" dirty="0">
              <a:solidFill>
                <a:srgbClr val="004992"/>
              </a:solidFill>
            </a:endParaRPr>
          </a:p>
        </p:txBody>
      </p:sp>
      <p:sp>
        <p:nvSpPr>
          <p:cNvPr id="4" name="Content Placeholder 3"/>
          <p:cNvSpPr>
            <a:spLocks noGrp="1"/>
          </p:cNvSpPr>
          <p:nvPr>
            <p:ph idx="1"/>
          </p:nvPr>
        </p:nvSpPr>
        <p:spPr/>
        <p:txBody>
          <a:bodyPr/>
          <a:lstStyle/>
          <a:p>
            <a:pPr lvl="0" defTabSz="914400"/>
            <a:r>
              <a:rPr lang="en-US" sz="2400" b="1" dirty="0" err="1">
                <a:solidFill>
                  <a:srgbClr val="333333"/>
                </a:solidFill>
              </a:rPr>
              <a:t>fw;wypd</a:t>
            </a:r>
            <a:r>
              <a:rPr lang="en-US" sz="2400" b="1" dirty="0">
                <a:solidFill>
                  <a:srgbClr val="333333"/>
                </a:solidFill>
              </a:rPr>
              <a:t>; </a:t>
            </a:r>
            <a:r>
              <a:rPr lang="en-US" sz="2400" b="1" dirty="0" err="1">
                <a:solidFill>
                  <a:srgbClr val="333333"/>
                </a:solidFill>
              </a:rPr>
              <a:t>nehf;f</a:t>
            </a:r>
            <a:r>
              <a:rPr lang="en-US" sz="2400" b="1" dirty="0">
                <a:solidFill>
                  <a:srgbClr val="333333"/>
                </a:solidFill>
              </a:rPr>
              <a:t>';fs]</a:t>
            </a:r>
            <a:r>
              <a:rPr lang="en-US" sz="2400" b="1" dirty="0">
                <a:solidFill>
                  <a:srgbClr val="333333"/>
                </a:solidFill>
                <a:latin typeface="Calibri Light"/>
                <a:ea typeface="Verdana" panose="020B0604030504040204" pitchFamily="34" charset="0"/>
                <a:cs typeface="Verdana" panose="020B0604030504040204" pitchFamily="34" charset="0"/>
              </a:rPr>
              <a:t>:</a:t>
            </a:r>
          </a:p>
          <a:p>
            <a:pPr marL="342900" lvl="0" indent="-342900" defTabSz="914400">
              <a:buClr>
                <a:srgbClr val="333333"/>
              </a:buClr>
              <a:buFont typeface="WingDings"/>
              <a:buChar char=""/>
            </a:pPr>
            <a:r>
              <a:rPr lang="en-US" sz="2400" dirty="0" err="1">
                <a:solidFill>
                  <a:srgbClr val="333333"/>
                </a:solidFill>
              </a:rPr>
              <a:t>rpy</a:t>
            </a:r>
            <a:r>
              <a:rPr lang="en-US" sz="2400" dirty="0">
                <a:solidFill>
                  <a:srgbClr val="333333"/>
                </a:solidFill>
              </a:rPr>
              <a:t> </a:t>
            </a:r>
            <a:r>
              <a:rPr lang="en-US" sz="2400" dirty="0" err="1">
                <a:solidFill>
                  <a:srgbClr val="333333"/>
                </a:solidFill>
              </a:rPr>
              <a:t>neu</a:t>
            </a:r>
            <a:r>
              <a:rPr lang="en-US" sz="2400" dirty="0">
                <a:solidFill>
                  <a:srgbClr val="333333"/>
                </a:solidFill>
              </a:rPr>
              <a:t>';</a:t>
            </a:r>
            <a:r>
              <a:rPr lang="en-US" sz="2400" dirty="0" err="1">
                <a:solidFill>
                  <a:srgbClr val="333333"/>
                </a:solidFill>
              </a:rPr>
              <a:t>fspy</a:t>
            </a:r>
            <a:r>
              <a:rPr lang="en-US" sz="2400" dirty="0">
                <a:solidFill>
                  <a:srgbClr val="333333"/>
                </a:solidFill>
              </a:rPr>
              <a:t>; </a:t>
            </a:r>
            <a:r>
              <a:rPr lang="en-US" sz="2400" dirty="0" err="1">
                <a:solidFill>
                  <a:srgbClr val="333333"/>
                </a:solidFill>
              </a:rPr>
              <a:t>epfH;t</a:t>
            </a:r>
            <a:r>
              <a:rPr lang="en-US" sz="2400" dirty="0">
                <a:solidFill>
                  <a:srgbClr val="333333"/>
                </a:solidFill>
              </a:rPr>
              <a:t>[fs; </a:t>
            </a:r>
            <a:r>
              <a:rPr lang="en-US" sz="2400" dirty="0" err="1">
                <a:solidFill>
                  <a:srgbClr val="333333"/>
                </a:solidFill>
              </a:rPr>
              <a:t>ehk</a:t>
            </a:r>
            <a:r>
              <a:rPr lang="en-US" sz="2400" dirty="0">
                <a:solidFill>
                  <a:srgbClr val="333333"/>
                </a:solidFill>
              </a:rPr>
              <a:t>; </a:t>
            </a:r>
            <a:r>
              <a:rPr lang="en-US" sz="2400" dirty="0" err="1">
                <a:solidFill>
                  <a:srgbClr val="333333"/>
                </a:solidFill>
              </a:rPr>
              <a:t>vjph</a:t>
            </a:r>
            <a:r>
              <a:rPr lang="en-US" sz="2400" dirty="0">
                <a:solidFill>
                  <a:srgbClr val="333333"/>
                </a:solidFill>
              </a:rPr>
              <a:t>]</a:t>
            </a:r>
            <a:r>
              <a:rPr lang="en-US" sz="2400" dirty="0" err="1">
                <a:solidFill>
                  <a:srgbClr val="333333"/>
                </a:solidFill>
              </a:rPr>
              <a:t>ghh</a:t>
            </a:r>
            <a:r>
              <a:rPr lang="en-US" sz="2400" dirty="0">
                <a:solidFill>
                  <a:srgbClr val="333333"/>
                </a:solidFill>
              </a:rPr>
              <a:t>]</a:t>
            </a:r>
            <a:r>
              <a:rPr lang="en-US" sz="2400" dirty="0" err="1">
                <a:solidFill>
                  <a:srgbClr val="333333"/>
                </a:solidFill>
              </a:rPr>
              <a:t>j;ijtpl</a:t>
            </a:r>
            <a:r>
              <a:rPr lang="en-US" sz="2400" dirty="0">
                <a:solidFill>
                  <a:srgbClr val="333333"/>
                </a:solidFill>
              </a:rPr>
              <a:t> </a:t>
            </a:r>
            <a:r>
              <a:rPr lang="en-US" sz="2400" dirty="0" err="1">
                <a:solidFill>
                  <a:srgbClr val="333333"/>
                </a:solidFill>
              </a:rPr>
              <a:t>tpj;jpahrkha</a:t>
            </a:r>
            <a:r>
              <a:rPr lang="en-US" sz="2400" dirty="0">
                <a:solidFill>
                  <a:srgbClr val="333333"/>
                </a:solidFill>
              </a:rPr>
              <a:t>; ,</a:t>
            </a:r>
            <a:r>
              <a:rPr lang="en-US" sz="2400" dirty="0" err="1">
                <a:solidFill>
                  <a:srgbClr val="333333"/>
                </a:solidFill>
              </a:rPr>
              <a:t>Uf;fpd;wd</a:t>
            </a:r>
            <a:r>
              <a:rPr lang="en-US" sz="2400" dirty="0">
                <a:solidFill>
                  <a:srgbClr val="333333"/>
                </a:solidFill>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tpiuthf</a:t>
            </a:r>
            <a:r>
              <a:rPr lang="en-US" sz="2400" dirty="0">
                <a:solidFill>
                  <a:srgbClr val="333333"/>
                </a:solidFill>
              </a:rPr>
              <a:t> </a:t>
            </a:r>
            <a:r>
              <a:rPr lang="en-US" sz="2400" dirty="0" err="1">
                <a:solidFill>
                  <a:srgbClr val="333333"/>
                </a:solidFill>
              </a:rPr>
              <a:t>vLf</a:t>
            </a:r>
            <a:r>
              <a:rPr lang="en-US" sz="2400" dirty="0">
                <a:solidFill>
                  <a:srgbClr val="333333"/>
                </a:solidFill>
              </a:rPr>
              <a:t>]</a:t>
            </a:r>
            <a:r>
              <a:rPr lang="en-US" sz="2400" dirty="0" err="1">
                <a:solidFill>
                  <a:srgbClr val="333333"/>
                </a:solidFill>
              </a:rPr>
              <a:t>fg</a:t>
            </a:r>
            <a:r>
              <a:rPr lang="en-US" sz="2400" dirty="0">
                <a:solidFill>
                  <a:srgbClr val="333333"/>
                </a:solidFill>
              </a:rPr>
              <a:t>]</a:t>
            </a:r>
            <a:r>
              <a:rPr lang="en-US" sz="2400" dirty="0" err="1">
                <a:solidFill>
                  <a:srgbClr val="333333"/>
                </a:solidFill>
              </a:rPr>
              <a:t>gLk</a:t>
            </a:r>
            <a:r>
              <a:rPr lang="en-US" sz="2400" dirty="0">
                <a:solidFill>
                  <a:srgbClr val="333333"/>
                </a:solidFill>
              </a:rPr>
              <a:t>] </a:t>
            </a:r>
            <a:r>
              <a:rPr lang="en-US" sz="2400" dirty="0" err="1">
                <a:solidFill>
                  <a:srgbClr val="333333"/>
                </a:solidFill>
              </a:rPr>
              <a:t>Kot</a:t>
            </a:r>
            <a:r>
              <a:rPr lang="en-US" sz="2400" dirty="0">
                <a:solidFill>
                  <a:srgbClr val="333333"/>
                </a:solidFill>
              </a:rPr>
              <a:t>[fs; </a:t>
            </a:r>
            <a:r>
              <a:rPr lang="en-US" sz="2400" dirty="0" err="1">
                <a:solidFill>
                  <a:srgbClr val="333333"/>
                </a:solidFill>
              </a:rPr>
              <a:t>jtwhd</a:t>
            </a:r>
            <a:r>
              <a:rPr lang="en-US" sz="2400" dirty="0">
                <a:solidFill>
                  <a:srgbClr val="333333"/>
                </a:solidFill>
              </a:rPr>
              <a:t> </a:t>
            </a:r>
            <a:r>
              <a:rPr lang="en-US" sz="2400" dirty="0" err="1">
                <a:solidFill>
                  <a:srgbClr val="333333"/>
                </a:solidFill>
              </a:rPr>
              <a:t>tpist</a:t>
            </a:r>
            <a:r>
              <a:rPr lang="en-US" sz="2400" dirty="0">
                <a:solidFill>
                  <a:srgbClr val="333333"/>
                </a:solidFill>
              </a:rPr>
              <a:t>[</a:t>
            </a:r>
            <a:r>
              <a:rPr lang="en-US" sz="2400" dirty="0" err="1">
                <a:solidFill>
                  <a:srgbClr val="333333"/>
                </a:solidFill>
              </a:rPr>
              <a:t>fSf;F</a:t>
            </a:r>
            <a:r>
              <a:rPr lang="en-US" sz="2400" dirty="0">
                <a:solidFill>
                  <a:srgbClr val="333333"/>
                </a:solidFill>
              </a:rPr>
              <a:t> </a:t>
            </a:r>
            <a:r>
              <a:rPr lang="en-US" sz="2400" dirty="0" err="1">
                <a:solidFill>
                  <a:srgbClr val="333333"/>
                </a:solidFill>
              </a:rPr>
              <a:t>tHptFf;Fk</a:t>
            </a:r>
            <a:r>
              <a:rPr lang="en-US" sz="2400" dirty="0">
                <a:solidFill>
                  <a:srgbClr val="333333"/>
                </a:solidFill>
              </a:rPr>
              <a:t>;</a:t>
            </a:r>
            <a:r>
              <a:rPr lang="en-US" sz="2400" dirty="0">
                <a:solidFill>
                  <a:srgbClr val="333333"/>
                </a:solidFill>
                <a:ea typeface="Verdana" panose="020B0604030504040204" pitchFamily="34" charset="0"/>
                <a:cs typeface="Verdana" panose="020B0604030504040204" pitchFamily="34" charset="0"/>
              </a:rPr>
              <a:t>.</a:t>
            </a:r>
            <a:r>
              <a:rPr lang="en-US" sz="2400" dirty="0">
                <a:solidFill>
                  <a:srgbClr val="333333"/>
                </a:solidFill>
              </a:rPr>
              <a:t> </a:t>
            </a:r>
          </a:p>
          <a:p>
            <a:pPr marL="342900" lvl="0" indent="-342900" defTabSz="914400">
              <a:buClr>
                <a:srgbClr val="333333"/>
              </a:buClr>
              <a:buFont typeface="WingDings"/>
              <a:buChar char=""/>
            </a:pPr>
            <a:r>
              <a:rPr lang="en-US" sz="2400" dirty="0" err="1">
                <a:solidFill>
                  <a:srgbClr val="333333"/>
                </a:solidFill>
              </a:rPr>
              <a:t>eP</a:t>
            </a:r>
            <a:r>
              <a:rPr lang="en-US" sz="2400" dirty="0">
                <a:solidFill>
                  <a:srgbClr val="333333"/>
                </a:solidFill>
              </a:rPr>
              <a:t>';fs; </a:t>
            </a:r>
            <a:r>
              <a:rPr lang="en-US" sz="2400" dirty="0" err="1">
                <a:solidFill>
                  <a:srgbClr val="333333"/>
                </a:solidFill>
              </a:rPr>
              <a:t>btt;ntW</a:t>
            </a:r>
            <a:r>
              <a:rPr lang="en-US" sz="2400" dirty="0">
                <a:solidFill>
                  <a:srgbClr val="333333"/>
                </a:solidFill>
              </a:rPr>
              <a:t> </a:t>
            </a:r>
            <a:r>
              <a:rPr lang="en-US" sz="2400" dirty="0" err="1">
                <a:solidFill>
                  <a:srgbClr val="333333"/>
                </a:solidFill>
              </a:rPr>
              <a:t>tpsf;f</a:t>
            </a:r>
            <a:r>
              <a:rPr lang="en-US" sz="2400" dirty="0">
                <a:solidFill>
                  <a:srgbClr val="333333"/>
                </a:solidFill>
              </a:rPr>
              <a:t>';</a:t>
            </a:r>
            <a:r>
              <a:rPr lang="en-US" sz="2400" dirty="0" err="1">
                <a:solidFill>
                  <a:srgbClr val="333333"/>
                </a:solidFill>
              </a:rPr>
              <a:t>fis</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mDkhd</a:t>
            </a:r>
            <a:r>
              <a:rPr lang="en-US" sz="2400" dirty="0">
                <a:solidFill>
                  <a:srgbClr val="333333"/>
                </a:solidFill>
              </a:rPr>
              <a:t>';</a:t>
            </a:r>
            <a:r>
              <a:rPr lang="en-US" sz="2400" dirty="0" err="1">
                <a:solidFill>
                  <a:srgbClr val="333333"/>
                </a:solidFill>
              </a:rPr>
              <a:t>fis</a:t>
            </a:r>
            <a:r>
              <a:rPr lang="en-US" sz="2400" dirty="0">
                <a:solidFill>
                  <a:srgbClr val="333333"/>
                </a:solidFill>
              </a:rPr>
              <a:t> </a:t>
            </a:r>
            <a:r>
              <a:rPr lang="en-US" sz="2400" dirty="0" err="1">
                <a:solidFill>
                  <a:srgbClr val="333333"/>
                </a:solidFill>
              </a:rPr>
              <a:t>vg;nghJk</a:t>
            </a:r>
            <a:r>
              <a:rPr lang="en-US" sz="2400" dirty="0">
                <a:solidFill>
                  <a:srgbClr val="333333"/>
                </a:solidFill>
              </a:rPr>
              <a:t>; </a:t>
            </a:r>
            <a:r>
              <a:rPr lang="en-US" sz="2400" dirty="0" err="1">
                <a:solidFill>
                  <a:srgbClr val="333333"/>
                </a:solidFill>
              </a:rPr>
              <a:t>fUj;jpy</a:t>
            </a:r>
            <a:r>
              <a:rPr lang="en-US" sz="2400" dirty="0">
                <a:solidFill>
                  <a:srgbClr val="333333"/>
                </a:solidFill>
              </a:rPr>
              <a:t>; </a:t>
            </a:r>
            <a:r>
              <a:rPr lang="en-US" sz="2400" dirty="0" err="1">
                <a:solidFill>
                  <a:srgbClr val="333333"/>
                </a:solidFill>
              </a:rPr>
              <a:t>bfhz;L</a:t>
            </a:r>
            <a:r>
              <a:rPr lang="en-US" sz="2400" dirty="0">
                <a:solidFill>
                  <a:srgbClr val="333333"/>
                </a:solidFill>
              </a:rPr>
              <a:t> </a:t>
            </a:r>
            <a:r>
              <a:rPr lang="en-US" sz="2400" dirty="0" err="1">
                <a:solidFill>
                  <a:srgbClr val="333333"/>
                </a:solidFill>
              </a:rPr>
              <a:t>mjw;nfw;wthW</a:t>
            </a:r>
            <a:r>
              <a:rPr lang="en-US" sz="2400" dirty="0">
                <a:solidFill>
                  <a:srgbClr val="333333"/>
                </a:solidFill>
              </a:rPr>
              <a:t> </a:t>
            </a:r>
            <a:r>
              <a:rPr lang="en-US" sz="2400" dirty="0" err="1">
                <a:solidFill>
                  <a:srgbClr val="333333"/>
                </a:solidFill>
              </a:rPr>
              <a:t>c';fs</a:t>
            </a:r>
            <a:r>
              <a:rPr lang="en-US" sz="2400" dirty="0">
                <a:solidFill>
                  <a:srgbClr val="333333"/>
                </a:solidFill>
              </a:rPr>
              <a:t>; </a:t>
            </a:r>
            <a:r>
              <a:rPr lang="en-US" sz="2400" dirty="0" err="1">
                <a:solidFill>
                  <a:srgbClr val="333333"/>
                </a:solidFill>
              </a:rPr>
              <a:t>ek;gpf;iffis</a:t>
            </a:r>
            <a:r>
              <a:rPr lang="en-US" sz="2400" dirty="0">
                <a:solidFill>
                  <a:srgbClr val="333333"/>
                </a:solidFill>
              </a:rPr>
              <a:t> </a:t>
            </a:r>
            <a:r>
              <a:rPr lang="en-US" sz="2400" dirty="0" err="1">
                <a:solidFill>
                  <a:srgbClr val="333333"/>
                </a:solidFill>
              </a:rPr>
              <a:t>rhp</a:t>
            </a:r>
            <a:r>
              <a:rPr lang="en-US" sz="2400" dirty="0">
                <a:solidFill>
                  <a:srgbClr val="333333"/>
                </a:solidFill>
              </a:rPr>
              <a:t> </a:t>
            </a:r>
            <a:r>
              <a:rPr lang="en-US" sz="2400" dirty="0" err="1">
                <a:solidFill>
                  <a:srgbClr val="333333"/>
                </a:solidFill>
              </a:rPr>
              <a:t>bra;J</a:t>
            </a:r>
            <a:r>
              <a:rPr lang="en-US" sz="2400" dirty="0">
                <a:solidFill>
                  <a:srgbClr val="333333"/>
                </a:solidFill>
              </a:rPr>
              <a:t> </a:t>
            </a:r>
            <a:r>
              <a:rPr lang="en-US" sz="2400" dirty="0" err="1">
                <a:solidFill>
                  <a:srgbClr val="333333"/>
                </a:solidFill>
              </a:rPr>
              <a:t>bfhs;s</a:t>
            </a:r>
            <a:r>
              <a:rPr lang="en-US" sz="2400" dirty="0">
                <a:solidFill>
                  <a:srgbClr val="333333"/>
                </a:solidFill>
              </a:rPr>
              <a:t> </a:t>
            </a:r>
            <a:r>
              <a:rPr lang="en-US" sz="2400" dirty="0" err="1">
                <a:solidFill>
                  <a:srgbClr val="333333"/>
                </a:solidFill>
              </a:rPr>
              <a:t>ntz;Lk</a:t>
            </a:r>
            <a:r>
              <a:rPr lang="en-US" sz="2400" dirty="0">
                <a:solidFill>
                  <a:srgbClr val="333333"/>
                </a:solidFill>
              </a:rPr>
              <a:t>;</a:t>
            </a:r>
            <a:r>
              <a:rPr lang="en-US" sz="2400" dirty="0">
                <a:solidFill>
                  <a:srgbClr val="333333"/>
                </a:solidFill>
                <a:ea typeface="Verdana" panose="020B0604030504040204" pitchFamily="34" charset="0"/>
                <a:cs typeface="Verdana" panose="020B0604030504040204" pitchFamily="34" charset="0"/>
              </a:rPr>
              <a:t>.</a:t>
            </a:r>
            <a:r>
              <a:rPr lang="en-US" sz="2400" dirty="0">
                <a:solidFill>
                  <a:srgbClr val="333333"/>
                </a:solidFill>
              </a:rPr>
              <a:t> </a:t>
            </a:r>
          </a:p>
          <a:p>
            <a:pPr marL="342900" lvl="0" indent="-342900" defTabSz="914400">
              <a:buClr>
                <a:srgbClr val="333333"/>
              </a:buClr>
              <a:buFont typeface="WingDings"/>
              <a:buChar char=""/>
            </a:pPr>
            <a:r>
              <a:rPr lang="en-US" sz="2400" dirty="0" err="1">
                <a:solidFill>
                  <a:srgbClr val="333333"/>
                </a:solidFill>
              </a:rPr>
              <a:t>c';fs</a:t>
            </a:r>
            <a:r>
              <a:rPr lang="en-US" sz="2400" dirty="0">
                <a:solidFill>
                  <a:srgbClr val="333333"/>
                </a:solidFill>
              </a:rPr>
              <a:t>; </a:t>
            </a:r>
            <a:r>
              <a:rPr lang="en-US" sz="2400" dirty="0" err="1">
                <a:solidFill>
                  <a:srgbClr val="333333"/>
                </a:solidFill>
              </a:rPr>
              <a:t>jPh</a:t>
            </a:r>
            <a:r>
              <a:rPr lang="en-US" sz="2400" dirty="0">
                <a:solidFill>
                  <a:srgbClr val="333333"/>
                </a:solidFill>
              </a:rPr>
              <a:t>]g]</a:t>
            </a:r>
            <a:r>
              <a:rPr lang="en-US" sz="2400" dirty="0" err="1">
                <a:solidFill>
                  <a:srgbClr val="333333"/>
                </a:solidFill>
              </a:rPr>
              <a:t>ig</a:t>
            </a:r>
            <a:r>
              <a:rPr lang="en-US" sz="2400" dirty="0">
                <a:solidFill>
                  <a:srgbClr val="333333"/>
                </a:solidFill>
              </a:rPr>
              <a:t> </a:t>
            </a:r>
            <a:r>
              <a:rPr lang="en-US" sz="2400" dirty="0" err="1">
                <a:solidFill>
                  <a:srgbClr val="333333"/>
                </a:solidFill>
              </a:rPr>
              <a:t>rhpghh</a:t>
            </a:r>
            <a:r>
              <a:rPr lang="en-US" sz="2400" dirty="0">
                <a:solidFill>
                  <a:srgbClr val="333333"/>
                </a:solidFill>
              </a:rPr>
              <a:t>]</a:t>
            </a:r>
            <a:r>
              <a:rPr lang="en-US" sz="2400" dirty="0" err="1">
                <a:solidFill>
                  <a:srgbClr val="333333"/>
                </a:solidFill>
              </a:rPr>
              <a:t>f;f</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Koe;jst</a:t>
            </a:r>
            <a:r>
              <a:rPr lang="en-US" sz="2400" dirty="0">
                <a:solidFill>
                  <a:srgbClr val="333333"/>
                </a:solidFill>
              </a:rPr>
              <a:t>[</a:t>
            </a:r>
            <a:r>
              <a:rPr lang="en-US" sz="2400" dirty="0" err="1">
                <a:solidFill>
                  <a:srgbClr val="333333"/>
                </a:solidFill>
              </a:rPr>
              <a:t>f;F</a:t>
            </a:r>
            <a:r>
              <a:rPr lang="en-US" sz="2400" dirty="0">
                <a:solidFill>
                  <a:srgbClr val="333333"/>
                </a:solidFill>
              </a:rPr>
              <a:t> </a:t>
            </a:r>
            <a:r>
              <a:rPr lang="en-US" sz="2400" dirty="0" err="1">
                <a:solidFill>
                  <a:srgbClr val="333333"/>
                </a:solidFill>
              </a:rPr>
              <a:t>jfty;fis</a:t>
            </a:r>
            <a:r>
              <a:rPr lang="en-US" sz="2400" dirty="0">
                <a:solidFill>
                  <a:srgbClr val="333333"/>
                </a:solidFill>
              </a:rPr>
              <a:t> </a:t>
            </a:r>
            <a:r>
              <a:rPr lang="en-US" sz="2400" dirty="0" err="1">
                <a:solidFill>
                  <a:srgbClr val="333333"/>
                </a:solidFill>
              </a:rPr>
              <a:t>bjhpe;J</a:t>
            </a:r>
            <a:r>
              <a:rPr lang="en-US" sz="2400" dirty="0">
                <a:solidFill>
                  <a:srgbClr val="333333"/>
                </a:solidFill>
              </a:rPr>
              <a:t> </a:t>
            </a:r>
            <a:r>
              <a:rPr lang="en-US" sz="2400" dirty="0" err="1">
                <a:solidFill>
                  <a:srgbClr val="333333"/>
                </a:solidFill>
              </a:rPr>
              <a:t>bfhs;s</a:t>
            </a:r>
            <a:r>
              <a:rPr lang="en-US" sz="2400" dirty="0">
                <a:solidFill>
                  <a:srgbClr val="333333"/>
                </a:solidFill>
              </a:rPr>
              <a:t> </a:t>
            </a:r>
            <a:r>
              <a:rPr lang="en-US" sz="2400" dirty="0" err="1">
                <a:solidFill>
                  <a:srgbClr val="333333"/>
                </a:solidFill>
              </a:rPr>
              <a:t>ntz;Lk</a:t>
            </a:r>
            <a:r>
              <a:rPr lang="en-US" sz="2400" dirty="0">
                <a:solidFill>
                  <a:srgbClr val="333333"/>
                </a:solidFill>
              </a:rPr>
              <a:t>;</a:t>
            </a:r>
            <a:r>
              <a:rPr lang="en-US" sz="2400" dirty="0">
                <a:solidFill>
                  <a:srgbClr val="333333"/>
                </a:solidFill>
                <a:ea typeface="Verdana" panose="020B0604030504040204" pitchFamily="34" charset="0"/>
                <a:cs typeface="Verdana" panose="020B0604030504040204" pitchFamily="34" charset="0"/>
              </a:rPr>
              <a:t>.</a:t>
            </a:r>
            <a:endParaRPr lang="en-US" sz="2400" dirty="0"/>
          </a:p>
        </p:txBody>
      </p:sp>
      <p:sp>
        <p:nvSpPr>
          <p:cNvPr id="2" name="Footer Placeholder 1"/>
          <p:cNvSpPr>
            <a:spLocks noGrp="1"/>
          </p:cNvSpPr>
          <p:nvPr>
            <p:ph type="ftr" sz="quarter" idx="11"/>
          </p:nvPr>
        </p:nvSpPr>
        <p:spPr/>
        <p:txBody>
          <a:bodyPr/>
          <a:lstStyle/>
          <a:p>
            <a:r>
              <a:rPr lang="de-DE"/>
              <a:t>kl]lhfhf]dpot] gapw]r]rp 3 – khWk; ek;gpf;iffs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68</a:t>
            </a:fld>
            <a:endParaRPr lang="de-DE" dirty="0"/>
          </a:p>
        </p:txBody>
      </p:sp>
    </p:spTree>
    <p:extLst>
      <p:ext uri="{BB962C8B-B14F-4D97-AF65-F5344CB8AC3E}">
        <p14:creationId xmlns:p14="http://schemas.microsoft.com/office/powerpoint/2010/main" val="352184232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kdneha]f]F ,']F vd]d bra]a ntz]Lk;;&gt;</a:t>
            </a:r>
            <a:endParaRPr lang="en-US" sz="3600" dirty="0">
              <a:solidFill>
                <a:srgbClr val="004992"/>
              </a:solidFill>
            </a:endParaRPr>
          </a:p>
        </p:txBody>
      </p:sp>
      <p:sp>
        <p:nvSpPr>
          <p:cNvPr id="4" name="Content Placeholder 3"/>
          <p:cNvSpPr>
            <a:spLocks noGrp="1"/>
          </p:cNvSpPr>
          <p:nvPr>
            <p:ph idx="1"/>
          </p:nvPr>
        </p:nvSpPr>
        <p:spPr/>
        <p:txBody>
          <a:bodyPr/>
          <a:lstStyle/>
          <a:p>
            <a:pPr lvl="0" defTabSz="914400"/>
            <a:r>
              <a:rPr lang="en-US" dirty="0" err="1">
                <a:solidFill>
                  <a:srgbClr val="333333"/>
                </a:solidFill>
              </a:rPr>
              <a:t>kdnehapd</a:t>
            </a:r>
            <a:r>
              <a:rPr lang="en-US" dirty="0">
                <a:solidFill>
                  <a:srgbClr val="333333"/>
                </a:solidFill>
              </a:rPr>
              <a:t>; </a:t>
            </a:r>
            <a:r>
              <a:rPr lang="en-US" dirty="0" err="1">
                <a:solidFill>
                  <a:srgbClr val="333333"/>
                </a:solidFill>
              </a:rPr>
              <a:t>nghJ</a:t>
            </a:r>
            <a:r>
              <a:rPr lang="en-US" dirty="0">
                <a:solidFill>
                  <a:srgbClr val="333333"/>
                </a:solidFill>
              </a:rPr>
              <a:t> </a:t>
            </a:r>
            <a:r>
              <a:rPr lang="en-US" dirty="0" err="1">
                <a:solidFill>
                  <a:srgbClr val="333333"/>
                </a:solidFill>
              </a:rPr>
              <a:t>kf;fs</a:t>
            </a:r>
            <a:r>
              <a:rPr lang="en-US" dirty="0">
                <a:solidFill>
                  <a:srgbClr val="333333"/>
                </a:solidFill>
              </a:rPr>
              <a:t>; </a:t>
            </a:r>
            <a:r>
              <a:rPr lang="en-US" dirty="0" err="1">
                <a:solidFill>
                  <a:srgbClr val="333333"/>
                </a:solidFill>
              </a:rPr>
              <a:t>jtwhd</a:t>
            </a:r>
            <a:r>
              <a:rPr lang="en-US" dirty="0">
                <a:solidFill>
                  <a:srgbClr val="333333"/>
                </a:solidFill>
              </a:rPr>
              <a:t> </a:t>
            </a:r>
            <a:r>
              <a:rPr lang="en-US" dirty="0" err="1">
                <a:solidFill>
                  <a:srgbClr val="333333"/>
                </a:solidFill>
              </a:rPr>
              <a:t>ek;gpf;iffis</a:t>
            </a:r>
            <a:r>
              <a:rPr lang="en-US" dirty="0">
                <a:solidFill>
                  <a:srgbClr val="333333"/>
                </a:solidFill>
              </a:rPr>
              <a:t> </a:t>
            </a:r>
            <a:r>
              <a:rPr lang="en-US" dirty="0" err="1">
                <a:solidFill>
                  <a:srgbClr val="333333"/>
                </a:solidFill>
              </a:rPr>
              <a:t>itj;Jf;bfhz;L</a:t>
            </a:r>
            <a:r>
              <a:rPr lang="en-US" dirty="0">
                <a:solidFill>
                  <a:srgbClr val="333333"/>
                </a:solidFill>
              </a:rPr>
              <a:t> </a:t>
            </a:r>
            <a:r>
              <a:rPr lang="en-US" dirty="0" err="1">
                <a:solidFill>
                  <a:srgbClr val="333333"/>
                </a:solidFill>
              </a:rPr>
              <a:t>vjph</a:t>
            </a:r>
            <a:r>
              <a:rPr lang="en-US" dirty="0">
                <a:solidFill>
                  <a:srgbClr val="333333"/>
                </a:solidFill>
              </a:rPr>
              <a:t>] </a:t>
            </a:r>
            <a:r>
              <a:rPr lang="en-US" dirty="0" err="1">
                <a:solidFill>
                  <a:srgbClr val="333333"/>
                </a:solidFill>
              </a:rPr>
              <a:t>tpthj</a:t>
            </a:r>
            <a:r>
              <a:rPr lang="en-US" dirty="0">
                <a:solidFill>
                  <a:srgbClr val="333333"/>
                </a:solidFill>
              </a:rPr>
              <a:t>';</a:t>
            </a:r>
            <a:r>
              <a:rPr lang="en-US" dirty="0" err="1">
                <a:solidFill>
                  <a:srgbClr val="333333"/>
                </a:solidFill>
              </a:rPr>
              <a:t>fis</a:t>
            </a:r>
            <a:r>
              <a:rPr lang="en-US" dirty="0">
                <a:solidFill>
                  <a:srgbClr val="333333"/>
                </a:solidFill>
              </a:rPr>
              <a:t> g[</a:t>
            </a:r>
            <a:r>
              <a:rPr lang="en-US" dirty="0" err="1">
                <a:solidFill>
                  <a:srgbClr val="333333"/>
                </a:solidFill>
              </a:rPr>
              <a:t>wf;fzpf;fpd;wdh</a:t>
            </a:r>
            <a:r>
              <a:rPr lang="en-US" dirty="0">
                <a:solidFill>
                  <a:srgbClr val="333333"/>
                </a:solidFill>
              </a:rPr>
              <a:t>]</a:t>
            </a:r>
            <a:r>
              <a:rPr lang="en-US" dirty="0">
                <a:solidFill>
                  <a:srgbClr val="333333"/>
                </a:solidFill>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rpy</a:t>
            </a:r>
            <a:r>
              <a:rPr lang="en-US" dirty="0">
                <a:solidFill>
                  <a:srgbClr val="333333"/>
                </a:solidFill>
              </a:rPr>
              <a:t> </a:t>
            </a:r>
            <a:r>
              <a:rPr lang="en-US" dirty="0" err="1">
                <a:solidFill>
                  <a:srgbClr val="333333"/>
                </a:solidFill>
              </a:rPr>
              <a:t>re;jh</a:t>
            </a:r>
            <a:r>
              <a:rPr lang="en-US" dirty="0">
                <a:solidFill>
                  <a:srgbClr val="333333"/>
                </a:solidFill>
              </a:rPr>
              <a:t>]g]g';</a:t>
            </a:r>
            <a:r>
              <a:rPr lang="en-US" dirty="0" err="1">
                <a:solidFill>
                  <a:srgbClr val="333333"/>
                </a:solidFill>
              </a:rPr>
              <a:t>fspy</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Mr</a:t>
            </a:r>
            <a:r>
              <a:rPr lang="en-US" dirty="0">
                <a:solidFill>
                  <a:srgbClr val="333333"/>
                </a:solidFill>
              </a:rPr>
              <a:t>]</a:t>
            </a:r>
            <a:r>
              <a:rPr lang="en-US" dirty="0" err="1">
                <a:solidFill>
                  <a:srgbClr val="333333"/>
                </a:solidFill>
              </a:rPr>
              <a:t>rhpag;glj</a:t>
            </a:r>
            <a:r>
              <a:rPr lang="en-US" dirty="0">
                <a:solidFill>
                  <a:srgbClr val="333333"/>
                </a:solidFill>
              </a:rPr>
              <a:t>]</a:t>
            </a:r>
            <a:r>
              <a:rPr lang="en-US" dirty="0" err="1">
                <a:solidFill>
                  <a:srgbClr val="333333"/>
                </a:solidFill>
              </a:rPr>
              <a:t>jf;f</a:t>
            </a:r>
            <a:r>
              <a:rPr lang="en-US" dirty="0">
                <a:solidFill>
                  <a:srgbClr val="333333"/>
                </a:solidFill>
              </a:rPr>
              <a:t> </a:t>
            </a:r>
            <a:r>
              <a:rPr lang="en-US" dirty="0" err="1">
                <a:solidFill>
                  <a:srgbClr val="333333"/>
                </a:solidFill>
              </a:rPr>
              <a:t>tpist</a:t>
            </a:r>
            <a:r>
              <a:rPr lang="en-US" dirty="0">
                <a:solidFill>
                  <a:srgbClr val="333333"/>
                </a:solidFill>
              </a:rPr>
              <a:t>[</a:t>
            </a:r>
            <a:r>
              <a:rPr lang="en-US" dirty="0" err="1">
                <a:solidFill>
                  <a:srgbClr val="333333"/>
                </a:solidFill>
              </a:rPr>
              <a:t>fisa</a:t>
            </a:r>
            <a:r>
              <a:rPr lang="en-US" dirty="0">
                <a:solidFill>
                  <a:srgbClr val="333333"/>
                </a:solidFill>
              </a:rPr>
              <a:t>[k; </a:t>
            </a:r>
            <a:r>
              <a:rPr lang="en-US" dirty="0" err="1">
                <a:solidFill>
                  <a:srgbClr val="333333"/>
                </a:solidFill>
              </a:rPr>
              <a:t>Vw;gLj;jyhk</a:t>
            </a:r>
            <a:r>
              <a:rPr lang="en-US" dirty="0">
                <a:solidFill>
                  <a:srgbClr val="333333"/>
                </a:solidFill>
              </a:rPr>
              <a:t>;</a:t>
            </a:r>
            <a:r>
              <a:rPr lang="en-US" dirty="0">
                <a:solidFill>
                  <a:srgbClr val="333333"/>
                </a:solidFill>
                <a:ea typeface="Verdana" panose="020B0604030504040204" pitchFamily="34" charset="0"/>
                <a:cs typeface="Verdana" panose="020B0604030504040204" pitchFamily="34" charset="0"/>
              </a:rPr>
              <a:t>.</a:t>
            </a:r>
            <a:r>
              <a:rPr lang="en-US" dirty="0">
                <a:solidFill>
                  <a:srgbClr val="333333"/>
                </a:solidFill>
              </a:rPr>
              <a:t> </a:t>
            </a:r>
          </a:p>
        </p:txBody>
      </p:sp>
      <p:sp>
        <p:nvSpPr>
          <p:cNvPr id="10" name="Footer Placeholder 9"/>
          <p:cNvSpPr>
            <a:spLocks noGrp="1"/>
          </p:cNvSpPr>
          <p:nvPr>
            <p:ph type="ftr" sz="quarter" idx="11"/>
          </p:nvPr>
        </p:nvSpPr>
        <p:spPr/>
        <p:txBody>
          <a:bodyPr/>
          <a:lstStyle/>
          <a:p>
            <a:r>
              <a:rPr lang="de-DE"/>
              <a:t>kl]lhfhf]dpot] gapw]r]rp 3 – khWk; ek;gpf;iffs</a:t>
            </a:r>
            <a:endParaRPr lang="de-DE" dirty="0"/>
          </a:p>
        </p:txBody>
      </p:sp>
      <p:sp>
        <p:nvSpPr>
          <p:cNvPr id="11" name="Slide Number Placeholder 10"/>
          <p:cNvSpPr>
            <a:spLocks noGrp="1"/>
          </p:cNvSpPr>
          <p:nvPr>
            <p:ph type="sldNum" sz="quarter" idx="12"/>
          </p:nvPr>
        </p:nvSpPr>
        <p:spPr/>
        <p:txBody>
          <a:bodyPr/>
          <a:lstStyle/>
          <a:p>
            <a:fld id="{9B00EF49-7894-4F53-A8DD-F7DB3BFC5032}" type="slidenum">
              <a:rPr lang="de-DE" smtClean="0"/>
              <a:pPr/>
              <a:t>69</a:t>
            </a:fld>
            <a:endParaRPr lang="de-DE" dirty="0"/>
          </a:p>
        </p:txBody>
      </p:sp>
    </p:spTree>
    <p:extLst>
      <p:ext uri="{BB962C8B-B14F-4D97-AF65-F5344CB8AC3E}">
        <p14:creationId xmlns:p14="http://schemas.microsoft.com/office/powerpoint/2010/main" val="159601731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kdneha]f]F ,']F vd]d bra]a ntz]Lk;;&gt;</a:t>
            </a:r>
            <a:endParaRPr lang="en-US" sz="3600" dirty="0">
              <a:solidFill>
                <a:srgbClr val="004992"/>
              </a:solidFill>
            </a:endParaRPr>
          </a:p>
        </p:txBody>
      </p:sp>
      <p:sp>
        <p:nvSpPr>
          <p:cNvPr id="4" name="Content Placeholder 3"/>
          <p:cNvSpPr>
            <a:spLocks noGrp="1"/>
          </p:cNvSpPr>
          <p:nvPr>
            <p:ph idx="1"/>
          </p:nvPr>
        </p:nvSpPr>
        <p:spPr/>
        <p:txBody>
          <a:bodyPr/>
          <a:lstStyle/>
          <a:p>
            <a:pPr lvl="0" defTabSz="914400"/>
            <a:r>
              <a:rPr lang="en-US" dirty="0" err="1">
                <a:solidFill>
                  <a:srgbClr val="333333"/>
                </a:solidFill>
              </a:rPr>
              <a:t>kdnehapd</a:t>
            </a:r>
            <a:r>
              <a:rPr lang="en-US" dirty="0">
                <a:solidFill>
                  <a:srgbClr val="333333"/>
                </a:solidFill>
              </a:rPr>
              <a:t>; </a:t>
            </a:r>
            <a:r>
              <a:rPr lang="en-US" dirty="0" err="1">
                <a:solidFill>
                  <a:srgbClr val="333333"/>
                </a:solidFill>
              </a:rPr>
              <a:t>nghJ</a:t>
            </a:r>
            <a:r>
              <a:rPr lang="en-US" dirty="0">
                <a:solidFill>
                  <a:srgbClr val="333333"/>
                </a:solidFill>
              </a:rPr>
              <a:t> </a:t>
            </a:r>
            <a:r>
              <a:rPr lang="en-US" dirty="0" err="1">
                <a:solidFill>
                  <a:srgbClr val="333333"/>
                </a:solidFill>
              </a:rPr>
              <a:t>kf;fs</a:t>
            </a:r>
            <a:r>
              <a:rPr lang="en-US" dirty="0">
                <a:solidFill>
                  <a:srgbClr val="333333"/>
                </a:solidFill>
              </a:rPr>
              <a:t>; </a:t>
            </a:r>
            <a:r>
              <a:rPr lang="en-US" dirty="0" err="1">
                <a:solidFill>
                  <a:srgbClr val="333333"/>
                </a:solidFill>
              </a:rPr>
              <a:t>jtwhd</a:t>
            </a:r>
            <a:r>
              <a:rPr lang="en-US" dirty="0">
                <a:solidFill>
                  <a:srgbClr val="333333"/>
                </a:solidFill>
              </a:rPr>
              <a:t> </a:t>
            </a:r>
            <a:r>
              <a:rPr lang="en-US" dirty="0" err="1">
                <a:solidFill>
                  <a:srgbClr val="333333"/>
                </a:solidFill>
              </a:rPr>
              <a:t>ek;gpf;iffis</a:t>
            </a:r>
            <a:r>
              <a:rPr lang="en-US" dirty="0">
                <a:solidFill>
                  <a:srgbClr val="333333"/>
                </a:solidFill>
              </a:rPr>
              <a:t> </a:t>
            </a:r>
            <a:r>
              <a:rPr lang="en-US" dirty="0" err="1">
                <a:solidFill>
                  <a:srgbClr val="333333"/>
                </a:solidFill>
              </a:rPr>
              <a:t>itj;Jf;bfhz;L</a:t>
            </a:r>
            <a:r>
              <a:rPr lang="en-US" dirty="0">
                <a:solidFill>
                  <a:srgbClr val="333333"/>
                </a:solidFill>
              </a:rPr>
              <a:t> </a:t>
            </a:r>
            <a:r>
              <a:rPr lang="en-US" dirty="0" err="1">
                <a:solidFill>
                  <a:srgbClr val="333333"/>
                </a:solidFill>
              </a:rPr>
              <a:t>vjph</a:t>
            </a:r>
            <a:r>
              <a:rPr lang="en-US" dirty="0">
                <a:solidFill>
                  <a:srgbClr val="333333"/>
                </a:solidFill>
              </a:rPr>
              <a:t>] </a:t>
            </a:r>
            <a:r>
              <a:rPr lang="en-US" dirty="0" err="1">
                <a:solidFill>
                  <a:srgbClr val="333333"/>
                </a:solidFill>
              </a:rPr>
              <a:t>tpthj</a:t>
            </a:r>
            <a:r>
              <a:rPr lang="en-US" dirty="0">
                <a:solidFill>
                  <a:srgbClr val="333333"/>
                </a:solidFill>
              </a:rPr>
              <a:t>';</a:t>
            </a:r>
            <a:r>
              <a:rPr lang="en-US" dirty="0" err="1">
                <a:solidFill>
                  <a:srgbClr val="333333"/>
                </a:solidFill>
              </a:rPr>
              <a:t>fis</a:t>
            </a:r>
            <a:r>
              <a:rPr lang="en-US" dirty="0">
                <a:solidFill>
                  <a:srgbClr val="333333"/>
                </a:solidFill>
              </a:rPr>
              <a:t> g[</a:t>
            </a:r>
            <a:r>
              <a:rPr lang="en-US" dirty="0" err="1">
                <a:solidFill>
                  <a:srgbClr val="333333"/>
                </a:solidFill>
              </a:rPr>
              <a:t>wf;fzpf;fpd;wdh</a:t>
            </a:r>
            <a:r>
              <a:rPr lang="en-US" dirty="0">
                <a:solidFill>
                  <a:srgbClr val="333333"/>
                </a:solidFill>
              </a:rPr>
              <a:t>]</a:t>
            </a:r>
            <a:r>
              <a:rPr lang="en-US" dirty="0">
                <a:solidFill>
                  <a:srgbClr val="333333"/>
                </a:solidFill>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rpy</a:t>
            </a:r>
            <a:r>
              <a:rPr lang="en-US" dirty="0">
                <a:solidFill>
                  <a:srgbClr val="333333"/>
                </a:solidFill>
              </a:rPr>
              <a:t> </a:t>
            </a:r>
            <a:r>
              <a:rPr lang="en-US" dirty="0" err="1">
                <a:solidFill>
                  <a:srgbClr val="333333"/>
                </a:solidFill>
              </a:rPr>
              <a:t>re;jh</a:t>
            </a:r>
            <a:r>
              <a:rPr lang="en-US" dirty="0">
                <a:solidFill>
                  <a:srgbClr val="333333"/>
                </a:solidFill>
              </a:rPr>
              <a:t>]g]g';</a:t>
            </a:r>
            <a:r>
              <a:rPr lang="en-US" dirty="0" err="1">
                <a:solidFill>
                  <a:srgbClr val="333333"/>
                </a:solidFill>
              </a:rPr>
              <a:t>fspy</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Mr</a:t>
            </a:r>
            <a:r>
              <a:rPr lang="en-US" dirty="0">
                <a:solidFill>
                  <a:srgbClr val="333333"/>
                </a:solidFill>
              </a:rPr>
              <a:t>]</a:t>
            </a:r>
            <a:r>
              <a:rPr lang="en-US" dirty="0" err="1">
                <a:solidFill>
                  <a:srgbClr val="333333"/>
                </a:solidFill>
              </a:rPr>
              <a:t>rhpag;glj</a:t>
            </a:r>
            <a:r>
              <a:rPr lang="en-US" dirty="0">
                <a:solidFill>
                  <a:srgbClr val="333333"/>
                </a:solidFill>
              </a:rPr>
              <a:t>]</a:t>
            </a:r>
            <a:r>
              <a:rPr lang="en-US" dirty="0" err="1">
                <a:solidFill>
                  <a:srgbClr val="333333"/>
                </a:solidFill>
              </a:rPr>
              <a:t>jf;f</a:t>
            </a:r>
            <a:r>
              <a:rPr lang="en-US" dirty="0">
                <a:solidFill>
                  <a:srgbClr val="333333"/>
                </a:solidFill>
              </a:rPr>
              <a:t> </a:t>
            </a:r>
            <a:r>
              <a:rPr lang="en-US" dirty="0" err="1">
                <a:solidFill>
                  <a:srgbClr val="333333"/>
                </a:solidFill>
              </a:rPr>
              <a:t>tpist</a:t>
            </a:r>
            <a:r>
              <a:rPr lang="en-US" dirty="0">
                <a:solidFill>
                  <a:srgbClr val="333333"/>
                </a:solidFill>
              </a:rPr>
              <a:t>[</a:t>
            </a:r>
            <a:r>
              <a:rPr lang="en-US" dirty="0" err="1">
                <a:solidFill>
                  <a:srgbClr val="333333"/>
                </a:solidFill>
              </a:rPr>
              <a:t>fisa</a:t>
            </a:r>
            <a:r>
              <a:rPr lang="en-US" dirty="0">
                <a:solidFill>
                  <a:srgbClr val="333333"/>
                </a:solidFill>
              </a:rPr>
              <a:t>[k; </a:t>
            </a:r>
            <a:r>
              <a:rPr lang="en-US" dirty="0" err="1">
                <a:solidFill>
                  <a:srgbClr val="333333"/>
                </a:solidFill>
              </a:rPr>
              <a:t>Vw;gLj;jyhk</a:t>
            </a:r>
            <a:r>
              <a:rPr lang="en-US" dirty="0">
                <a:solidFill>
                  <a:srgbClr val="333333"/>
                </a:solidFill>
              </a:rPr>
              <a:t>;</a:t>
            </a:r>
            <a:r>
              <a:rPr lang="en-US" dirty="0">
                <a:solidFill>
                  <a:srgbClr val="333333"/>
                </a:solidFill>
                <a:ea typeface="Verdana" panose="020B0604030504040204" pitchFamily="34" charset="0"/>
                <a:cs typeface="Verdana" panose="020B0604030504040204" pitchFamily="34" charset="0"/>
              </a:rPr>
              <a:t>.</a:t>
            </a:r>
            <a:r>
              <a:rPr lang="en-US" dirty="0">
                <a:solidFill>
                  <a:srgbClr val="333333"/>
                </a:solidFill>
              </a:rPr>
              <a:t> </a:t>
            </a:r>
          </a:p>
          <a:p>
            <a:pPr lvl="0" defTabSz="914400"/>
            <a:r>
              <a:rPr lang="en-US" dirty="0" err="1">
                <a:solidFill>
                  <a:srgbClr val="004992"/>
                </a:solidFill>
              </a:rPr>
              <a:t>cjhuzk</a:t>
            </a:r>
            <a:r>
              <a:rPr lang="en-US" dirty="0">
                <a:solidFill>
                  <a:srgbClr val="004992"/>
                </a:solidFill>
              </a:rPr>
              <a:t>;</a:t>
            </a:r>
            <a:r>
              <a:rPr lang="en-US" dirty="0">
                <a:solidFill>
                  <a:srgbClr val="004992"/>
                </a:solidFill>
                <a:latin typeface="Calibri Light"/>
                <a:ea typeface="Verdana" panose="020B0604030504040204" pitchFamily="34" charset="0"/>
                <a:cs typeface="Verdana" panose="020B0604030504040204" pitchFamily="34" charset="0"/>
              </a:rPr>
              <a:t>:</a:t>
            </a:r>
            <a:r>
              <a:rPr lang="en-US" dirty="0">
                <a:solidFill>
                  <a:srgbClr val="004992"/>
                </a:solidFill>
                <a:latin typeface="Calibri Light"/>
                <a:cs typeface="Times New Roman" pitchFamily="18" charset="0"/>
              </a:rPr>
              <a:t> </a:t>
            </a:r>
            <a:r>
              <a:rPr lang="en-US" dirty="0">
                <a:solidFill>
                  <a:srgbClr val="333333"/>
                </a:solidFill>
              </a:rPr>
              <a:t>!;</a:t>
            </a:r>
            <a:r>
              <a:rPr lang="en-US" dirty="0" err="1">
                <a:solidFill>
                  <a:srgbClr val="333333"/>
                </a:solidFill>
              </a:rPr>
              <a:t>tpd</a:t>
            </a:r>
            <a:r>
              <a:rPr lang="en-US" dirty="0">
                <a:solidFill>
                  <a:srgbClr val="333333"/>
                </a:solidFill>
              </a:rPr>
              <a:t>; </a:t>
            </a:r>
            <a:r>
              <a:rPr lang="en-US" dirty="0" err="1">
                <a:solidFill>
                  <a:srgbClr val="333333"/>
                </a:solidFill>
              </a:rPr>
              <a:t>jdJ</a:t>
            </a:r>
            <a:r>
              <a:rPr lang="en-US" dirty="0">
                <a:solidFill>
                  <a:srgbClr val="333333"/>
                </a:solidFill>
              </a:rPr>
              <a:t> </a:t>
            </a:r>
            <a:r>
              <a:rPr lang="en-US" dirty="0" err="1">
                <a:solidFill>
                  <a:srgbClr val="333333"/>
                </a:solidFill>
              </a:rPr>
              <a:t>je;ijia</a:t>
            </a:r>
            <a:r>
              <a:rPr lang="en-US" dirty="0">
                <a:solidFill>
                  <a:srgbClr val="333333"/>
                </a:solidFill>
              </a:rPr>
              <a:t> </a:t>
            </a:r>
            <a:r>
              <a:rPr lang="en-US" dirty="0" err="1">
                <a:solidFill>
                  <a:srgbClr val="333333"/>
                </a:solidFill>
              </a:rPr>
              <a:t>jhf;fpdhh</a:t>
            </a:r>
            <a:r>
              <a:rPr lang="en-US" dirty="0">
                <a:solidFill>
                  <a:srgbClr val="333333"/>
                </a:solidFill>
              </a:rPr>
              <a:t>]</a:t>
            </a:r>
            <a:r>
              <a:rPr lang="en-US" dirty="0">
                <a:solidFill>
                  <a:srgbClr val="333333"/>
                </a:solidFill>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mth</a:t>
            </a:r>
            <a:r>
              <a:rPr lang="en-US" dirty="0">
                <a:solidFill>
                  <a:srgbClr val="333333"/>
                </a:solidFill>
              </a:rPr>
              <a:t>] </a:t>
            </a:r>
            <a:r>
              <a:rPr lang="en-US" dirty="0" err="1">
                <a:solidFill>
                  <a:srgbClr val="333333"/>
                </a:solidFill>
              </a:rPr>
              <a:t>jdJ</a:t>
            </a:r>
            <a:r>
              <a:rPr lang="en-US" dirty="0">
                <a:solidFill>
                  <a:srgbClr val="333333"/>
                </a:solidFill>
              </a:rPr>
              <a:t> </a:t>
            </a:r>
            <a:r>
              <a:rPr lang="en-US" dirty="0" err="1">
                <a:solidFill>
                  <a:srgbClr val="333333"/>
                </a:solidFill>
              </a:rPr>
              <a:t>je;ij</a:t>
            </a:r>
            <a:r>
              <a:rPr lang="en-US" dirty="0">
                <a:solidFill>
                  <a:srgbClr val="333333"/>
                </a:solidFill>
              </a:rPr>
              <a:t> </a:t>
            </a:r>
            <a:r>
              <a:rPr lang="en-US" dirty="0" err="1">
                <a:solidFill>
                  <a:srgbClr val="333333"/>
                </a:solidFill>
              </a:rPr>
              <a:t>ePz;l</a:t>
            </a:r>
            <a:r>
              <a:rPr lang="en-US" dirty="0">
                <a:solidFill>
                  <a:srgbClr val="333333"/>
                </a:solidFill>
              </a:rPr>
              <a:t> </a:t>
            </a:r>
            <a:r>
              <a:rPr lang="en-US" dirty="0" err="1">
                <a:solidFill>
                  <a:srgbClr val="333333"/>
                </a:solidFill>
              </a:rPr>
              <a:t>fhyj;Jf;F</a:t>
            </a:r>
            <a:r>
              <a:rPr lang="en-US" dirty="0">
                <a:solidFill>
                  <a:srgbClr val="333333"/>
                </a:solidFill>
              </a:rPr>
              <a:t> </a:t>
            </a:r>
            <a:r>
              <a:rPr lang="en-US" dirty="0" err="1">
                <a:solidFill>
                  <a:srgbClr val="333333"/>
                </a:solidFill>
              </a:rPr>
              <a:t>Kd;ng</a:t>
            </a:r>
            <a:r>
              <a:rPr lang="en-US" dirty="0">
                <a:solidFill>
                  <a:srgbClr val="333333"/>
                </a:solidFill>
              </a:rPr>
              <a:t> ,</a:t>
            </a:r>
            <a:r>
              <a:rPr lang="en-US" dirty="0" err="1">
                <a:solidFill>
                  <a:srgbClr val="333333"/>
                </a:solidFill>
              </a:rPr>
              <a:t>we;Jtpl;lhh</a:t>
            </a:r>
            <a:r>
              <a:rPr lang="en-US" dirty="0">
                <a:solidFill>
                  <a:srgbClr val="333333"/>
                </a:solidFill>
              </a:rPr>
              <a:t>] </a:t>
            </a:r>
            <a:r>
              <a:rPr lang="en-US" dirty="0" err="1">
                <a:solidFill>
                  <a:srgbClr val="333333"/>
                </a:solidFill>
              </a:rPr>
              <a:t>vd;Wk</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nuhnghf;fs</a:t>
            </a:r>
            <a:r>
              <a:rPr lang="en-US" dirty="0">
                <a:solidFill>
                  <a:srgbClr val="333333"/>
                </a:solidFill>
              </a:rPr>
              <a:t>; </a:t>
            </a:r>
            <a:r>
              <a:rPr lang="en-US" dirty="0" err="1">
                <a:solidFill>
                  <a:srgbClr val="333333"/>
                </a:solidFill>
              </a:rPr>
              <a:t>mtuJ</a:t>
            </a:r>
            <a:r>
              <a:rPr lang="en-US" dirty="0">
                <a:solidFill>
                  <a:srgbClr val="333333"/>
                </a:solidFill>
              </a:rPr>
              <a:t> </a:t>
            </a:r>
            <a:r>
              <a:rPr lang="en-US" dirty="0" err="1">
                <a:solidFill>
                  <a:srgbClr val="333333"/>
                </a:solidFill>
              </a:rPr>
              <a:t>clk;gpy</a:t>
            </a:r>
            <a:r>
              <a:rPr lang="en-US" dirty="0">
                <a:solidFill>
                  <a:srgbClr val="333333"/>
                </a:solidFill>
              </a:rPr>
              <a:t>; g[</a:t>
            </a:r>
            <a:r>
              <a:rPr lang="en-US" dirty="0" err="1">
                <a:solidFill>
                  <a:srgbClr val="333333"/>
                </a:solidFill>
              </a:rPr>
              <a:t>Fe;J</a:t>
            </a:r>
            <a:r>
              <a:rPr lang="en-US" dirty="0">
                <a:solidFill>
                  <a:srgbClr val="333333"/>
                </a:solidFill>
              </a:rPr>
              <a:t> </a:t>
            </a:r>
            <a:r>
              <a:rPr lang="en-US" dirty="0" err="1">
                <a:solidFill>
                  <a:srgbClr val="333333"/>
                </a:solidFill>
              </a:rPr>
              <a:t>fl;Lg</a:t>
            </a:r>
            <a:r>
              <a:rPr lang="en-US" dirty="0">
                <a:solidFill>
                  <a:srgbClr val="333333"/>
                </a:solidFill>
              </a:rPr>
              <a:t>]</a:t>
            </a:r>
            <a:r>
              <a:rPr lang="en-US" dirty="0" err="1">
                <a:solidFill>
                  <a:srgbClr val="333333"/>
                </a:solidFill>
              </a:rPr>
              <a:t>gLj;Jf</a:t>
            </a:r>
            <a:r>
              <a:rPr lang="en-US" dirty="0">
                <a:solidFill>
                  <a:srgbClr val="333333"/>
                </a:solidFill>
              </a:rPr>
              <a:t>]</a:t>
            </a:r>
            <a:r>
              <a:rPr lang="en-US" dirty="0" err="1">
                <a:solidFill>
                  <a:srgbClr val="333333"/>
                </a:solidFill>
              </a:rPr>
              <a:t>fpd;wd</a:t>
            </a:r>
            <a:r>
              <a:rPr lang="en-US" dirty="0">
                <a:solidFill>
                  <a:srgbClr val="333333"/>
                </a:solidFill>
              </a:rPr>
              <a:t> </a:t>
            </a:r>
            <a:r>
              <a:rPr lang="en-US" dirty="0" err="1">
                <a:solidFill>
                  <a:srgbClr val="333333"/>
                </a:solidFill>
              </a:rPr>
              <a:t>vd;W</a:t>
            </a:r>
            <a:r>
              <a:rPr lang="en-US" dirty="0">
                <a:solidFill>
                  <a:srgbClr val="333333"/>
                </a:solidFill>
              </a:rPr>
              <a:t> </a:t>
            </a:r>
            <a:r>
              <a:rPr lang="en-US" dirty="0" err="1">
                <a:solidFill>
                  <a:srgbClr val="333333"/>
                </a:solidFill>
              </a:rPr>
              <a:t>ek;gpdhd</a:t>
            </a:r>
            <a:r>
              <a:rPr lang="en-US" dirty="0">
                <a:solidFill>
                  <a:srgbClr val="333333"/>
                </a:solidFill>
              </a:rPr>
              <a:t>]</a:t>
            </a:r>
            <a:r>
              <a:rPr lang="en-US" dirty="0">
                <a:solidFill>
                  <a:srgbClr val="333333"/>
                </a:solidFill>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mtdJ</a:t>
            </a:r>
            <a:r>
              <a:rPr lang="en-US" dirty="0">
                <a:solidFill>
                  <a:srgbClr val="333333"/>
                </a:solidFill>
              </a:rPr>
              <a:t> </a:t>
            </a:r>
            <a:r>
              <a:rPr lang="en-US" dirty="0" err="1">
                <a:solidFill>
                  <a:srgbClr val="333333"/>
                </a:solidFill>
              </a:rPr>
              <a:t>je;ij</a:t>
            </a:r>
            <a:r>
              <a:rPr lang="en-US" dirty="0">
                <a:solidFill>
                  <a:srgbClr val="333333"/>
                </a:solidFill>
              </a:rPr>
              <a:t> </a:t>
            </a:r>
            <a:r>
              <a:rPr lang="en-US" dirty="0" err="1">
                <a:solidFill>
                  <a:srgbClr val="333333"/>
                </a:solidFill>
              </a:rPr>
              <a:t>jhf</a:t>
            </a:r>
            <a:r>
              <a:rPr lang="en-US" dirty="0">
                <a:solidFill>
                  <a:srgbClr val="333333"/>
                </a:solidFill>
              </a:rPr>
              <a:t>]</a:t>
            </a:r>
            <a:r>
              <a:rPr lang="en-US" dirty="0" err="1">
                <a:solidFill>
                  <a:srgbClr val="333333"/>
                </a:solidFill>
              </a:rPr>
              <a:t>fg;gl;Lk</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uj;jk</a:t>
            </a:r>
            <a:r>
              <a:rPr lang="en-US" dirty="0">
                <a:solidFill>
                  <a:srgbClr val="333333"/>
                </a:solidFill>
              </a:rPr>
              <a:t>; </a:t>
            </a:r>
            <a:r>
              <a:rPr lang="en-US" dirty="0" err="1">
                <a:solidFill>
                  <a:srgbClr val="333333"/>
                </a:solidFill>
              </a:rPr>
              <a:t>toe;Jk</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mtdJ</a:t>
            </a:r>
            <a:r>
              <a:rPr lang="en-US" dirty="0">
                <a:solidFill>
                  <a:srgbClr val="333333"/>
                </a:solidFill>
              </a:rPr>
              <a:t> </a:t>
            </a:r>
            <a:r>
              <a:rPr lang="en-US" dirty="0" err="1">
                <a:solidFill>
                  <a:srgbClr val="333333"/>
                </a:solidFill>
              </a:rPr>
              <a:t>ek;gpf;iff;F</a:t>
            </a:r>
            <a:r>
              <a:rPr lang="en-US" dirty="0">
                <a:solidFill>
                  <a:srgbClr val="333333"/>
                </a:solidFill>
              </a:rPr>
              <a:t> </a:t>
            </a:r>
            <a:r>
              <a:rPr lang="en-US" dirty="0" err="1">
                <a:solidFill>
                  <a:srgbClr val="333333"/>
                </a:solidFill>
              </a:rPr>
              <a:t>vjpuhd</a:t>
            </a:r>
            <a:r>
              <a:rPr lang="en-US" dirty="0">
                <a:solidFill>
                  <a:srgbClr val="333333"/>
                </a:solidFill>
              </a:rPr>
              <a:t> </a:t>
            </a:r>
            <a:r>
              <a:rPr lang="en-US" dirty="0" err="1">
                <a:solidFill>
                  <a:srgbClr val="333333"/>
                </a:solidFill>
              </a:rPr>
              <a:t>Mjhuk</a:t>
            </a:r>
            <a:r>
              <a:rPr lang="en-US" dirty="0">
                <a:solidFill>
                  <a:srgbClr val="333333"/>
                </a:solidFill>
              </a:rPr>
              <a:t>; ,</a:t>
            </a:r>
            <a:r>
              <a:rPr lang="en-US" dirty="0" err="1">
                <a:solidFill>
                  <a:srgbClr val="333333"/>
                </a:solidFill>
              </a:rPr>
              <a:t>Ue;Jk</a:t>
            </a:r>
            <a:r>
              <a:rPr lang="en-US" dirty="0">
                <a:solidFill>
                  <a:srgbClr val="333333"/>
                </a:solidFill>
              </a:rPr>
              <a:t>; !;</a:t>
            </a:r>
            <a:r>
              <a:rPr lang="en-US" dirty="0" err="1">
                <a:solidFill>
                  <a:srgbClr val="333333"/>
                </a:solidFill>
              </a:rPr>
              <a:t>tpd</a:t>
            </a:r>
            <a:r>
              <a:rPr lang="en-US" dirty="0">
                <a:solidFill>
                  <a:srgbClr val="333333"/>
                </a:solidFill>
              </a:rPr>
              <a:t>; </a:t>
            </a:r>
            <a:r>
              <a:rPr lang="en-US" dirty="0" err="1">
                <a:solidFill>
                  <a:srgbClr val="333333"/>
                </a:solidFill>
              </a:rPr>
              <a:t>re;njfj;Jlndna</a:t>
            </a:r>
            <a:r>
              <a:rPr lang="en-US" dirty="0">
                <a:solidFill>
                  <a:srgbClr val="333333"/>
                </a:solidFill>
              </a:rPr>
              <a:t> ,</a:t>
            </a:r>
            <a:r>
              <a:rPr lang="en-US" dirty="0" err="1">
                <a:solidFill>
                  <a:srgbClr val="333333"/>
                </a:solidFill>
              </a:rPr>
              <a:t>Ue;jhd</a:t>
            </a:r>
            <a:r>
              <a:rPr lang="en-US" dirty="0">
                <a:solidFill>
                  <a:srgbClr val="333333"/>
                </a:solidFill>
              </a:rPr>
              <a:t>;</a:t>
            </a:r>
            <a:r>
              <a:rPr lang="en-US" dirty="0">
                <a:solidFill>
                  <a:srgbClr val="333333"/>
                </a:solidFill>
                <a:ea typeface="Verdana" panose="020B0604030504040204" pitchFamily="34" charset="0"/>
                <a:cs typeface="Verdana" panose="020B0604030504040204" pitchFamily="34" charset="0"/>
              </a:rPr>
              <a:t>.</a:t>
            </a:r>
            <a:r>
              <a:rPr lang="en-US" dirty="0">
                <a:solidFill>
                  <a:srgbClr val="333333"/>
                </a:solidFill>
              </a:rPr>
              <a:t> </a:t>
            </a:r>
          </a:p>
          <a:p>
            <a:pPr lvl="0" defTabSz="914400"/>
            <a:r>
              <a:rPr lang="en-US" dirty="0" err="1">
                <a:solidFill>
                  <a:srgbClr val="004992"/>
                </a:solidFill>
              </a:rPr>
              <a:t>gpd;ddp</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latin typeface="Calibri Light"/>
                <a:cs typeface="Times New Roman" pitchFamily="18" charset="0"/>
              </a:rPr>
              <a:t> </a:t>
            </a:r>
            <a:r>
              <a:rPr lang="en-US" dirty="0" err="1">
                <a:solidFill>
                  <a:srgbClr val="333333"/>
                </a:solidFill>
              </a:rPr>
              <a:t>je;ij</a:t>
            </a:r>
            <a:r>
              <a:rPr lang="en-US" dirty="0">
                <a:solidFill>
                  <a:srgbClr val="333333"/>
                </a:solidFill>
              </a:rPr>
              <a:t> </a:t>
            </a:r>
            <a:r>
              <a:rPr lang="en-US" dirty="0" err="1">
                <a:solidFill>
                  <a:srgbClr val="333333"/>
                </a:solidFill>
              </a:rPr>
              <a:t>tHf;fk</a:t>
            </a:r>
            <a:r>
              <a:rPr lang="en-US" dirty="0">
                <a:solidFill>
                  <a:srgbClr val="333333"/>
                </a:solidFill>
              </a:rPr>
              <a:t>; </a:t>
            </a:r>
            <a:r>
              <a:rPr lang="en-US" dirty="0" err="1">
                <a:solidFill>
                  <a:srgbClr val="333333"/>
                </a:solidFill>
              </a:rPr>
              <a:t>nghy</a:t>
            </a:r>
            <a:r>
              <a:rPr lang="en-US" dirty="0">
                <a:solidFill>
                  <a:srgbClr val="333333"/>
                </a:solidFill>
              </a:rPr>
              <a:t>;; ,</a:t>
            </a:r>
            <a:r>
              <a:rPr lang="en-US" dirty="0" err="1">
                <a:solidFill>
                  <a:srgbClr val="333333"/>
                </a:solidFill>
              </a:rPr>
              <a:t>y;yhky</a:t>
            </a:r>
            <a:r>
              <a:rPr lang="en-US" dirty="0">
                <a:solidFill>
                  <a:srgbClr val="333333"/>
                </a:solidFill>
              </a:rPr>
              <a:t>; </a:t>
            </a:r>
            <a:r>
              <a:rPr lang="en-US" dirty="0" err="1">
                <a:solidFill>
                  <a:srgbClr val="333333"/>
                </a:solidFill>
              </a:rPr>
              <a:t>tprpj;jpukhf</a:t>
            </a:r>
            <a:r>
              <a:rPr lang="en-US" dirty="0">
                <a:solidFill>
                  <a:srgbClr val="333333"/>
                </a:solidFill>
              </a:rPr>
              <a:t> </a:t>
            </a:r>
            <a:r>
              <a:rPr lang="en-US" dirty="0" err="1">
                <a:solidFill>
                  <a:srgbClr val="333333"/>
                </a:solidFill>
              </a:rPr>
              <a:t>ele;jpUf</a:t>
            </a:r>
            <a:r>
              <a:rPr lang="en-US" dirty="0">
                <a:solidFill>
                  <a:srgbClr val="333333"/>
                </a:solidFill>
              </a:rPr>
              <a:t>]</a:t>
            </a:r>
            <a:r>
              <a:rPr lang="en-US" dirty="0" err="1">
                <a:solidFill>
                  <a:srgbClr val="333333"/>
                </a:solidFill>
              </a:rPr>
              <a:t>fpwhh</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p>
          <a:p>
            <a:pPr lvl="0" defTabSz="914400"/>
            <a:r>
              <a:rPr lang="en-US" dirty="0" err="1">
                <a:solidFill>
                  <a:srgbClr val="004992"/>
                </a:solidFill>
              </a:rPr>
              <a:t>Mdhy</a:t>
            </a:r>
            <a:r>
              <a:rPr lang="en-US" dirty="0">
                <a:solidFill>
                  <a:srgbClr val="004992"/>
                </a:solidFill>
              </a:rPr>
              <a:t>;</a:t>
            </a:r>
            <a:r>
              <a:rPr lang="en-US" dirty="0">
                <a:solidFill>
                  <a:srgbClr val="004992"/>
                </a:solidFill>
                <a:latin typeface="Calibri Light"/>
                <a:ea typeface="Verdana" panose="020B0604030504040204" pitchFamily="34" charset="0"/>
                <a:cs typeface="Verdana" panose="020B0604030504040204" pitchFamily="34" charset="0"/>
              </a:rPr>
              <a:t>:</a:t>
            </a:r>
            <a:r>
              <a:rPr lang="en-US" dirty="0">
                <a:solidFill>
                  <a:srgbClr val="004992"/>
                </a:solidFill>
                <a:latin typeface="Calibri Light"/>
                <a:cs typeface="Times New Roman" pitchFamily="18" charset="0"/>
              </a:rPr>
              <a:t> </a:t>
            </a:r>
            <a:r>
              <a:rPr lang="en-US" dirty="0" err="1">
                <a:solidFill>
                  <a:srgbClr val="333333"/>
                </a:solidFill>
              </a:rPr>
              <a:t>kf;fs</a:t>
            </a:r>
            <a:r>
              <a:rPr lang="en-US" dirty="0">
                <a:solidFill>
                  <a:srgbClr val="333333"/>
                </a:solidFill>
              </a:rPr>
              <a:t>; </a:t>
            </a:r>
            <a:r>
              <a:rPr lang="en-US" dirty="0" err="1">
                <a:solidFill>
                  <a:srgbClr val="333333"/>
                </a:solidFill>
              </a:rPr>
              <a:t>tajhFk</a:t>
            </a:r>
            <a:r>
              <a:rPr lang="en-US" dirty="0">
                <a:solidFill>
                  <a:srgbClr val="333333"/>
                </a:solidFill>
              </a:rPr>
              <a:t>; </a:t>
            </a:r>
            <a:r>
              <a:rPr lang="en-US" dirty="0" err="1">
                <a:solidFill>
                  <a:srgbClr val="333333"/>
                </a:solidFill>
              </a:rPr>
              <a:t>nghJ</a:t>
            </a:r>
            <a:r>
              <a:rPr lang="en-US" dirty="0">
                <a:solidFill>
                  <a:srgbClr val="333333"/>
                </a:solidFill>
              </a:rPr>
              <a:t> </a:t>
            </a:r>
            <a:r>
              <a:rPr lang="en-US" dirty="0" err="1">
                <a:solidFill>
                  <a:srgbClr val="333333"/>
                </a:solidFill>
              </a:rPr>
              <a:t>khwptpLfpd;wdh</a:t>
            </a:r>
            <a:r>
              <a:rPr lang="en-US" dirty="0">
                <a:solidFill>
                  <a:srgbClr val="333333"/>
                </a:solidFill>
              </a:rPr>
              <a:t>]</a:t>
            </a:r>
            <a:r>
              <a:rPr lang="en-US" dirty="0">
                <a:solidFill>
                  <a:srgbClr val="333333"/>
                </a:solidFill>
                <a:ea typeface="Verdana" panose="020B0604030504040204" pitchFamily="34" charset="0"/>
                <a:cs typeface="Verdana" panose="020B0604030504040204" pitchFamily="34" charset="0"/>
              </a:rPr>
              <a:t>. </a:t>
            </a:r>
            <a:r>
              <a:rPr lang="en-US" dirty="0" err="1">
                <a:solidFill>
                  <a:srgbClr val="333333"/>
                </a:solidFill>
              </a:rPr>
              <a:t>xU</a:t>
            </a:r>
            <a:r>
              <a:rPr lang="en-US" dirty="0">
                <a:solidFill>
                  <a:srgbClr val="333333"/>
                </a:solidFill>
              </a:rPr>
              <a:t> </a:t>
            </a:r>
            <a:r>
              <a:rPr lang="en-US" dirty="0" err="1">
                <a:solidFill>
                  <a:srgbClr val="333333"/>
                </a:solidFill>
              </a:rPr>
              <a:t>ntis</a:t>
            </a:r>
            <a:r>
              <a:rPr lang="en-US" dirty="0">
                <a:solidFill>
                  <a:srgbClr val="333333"/>
                </a:solidFill>
              </a:rPr>
              <a:t> </a:t>
            </a:r>
            <a:r>
              <a:rPr lang="en-US" dirty="0" err="1">
                <a:solidFill>
                  <a:srgbClr val="333333"/>
                </a:solidFill>
              </a:rPr>
              <a:t>je;ijf;F</a:t>
            </a:r>
            <a:r>
              <a:rPr lang="en-US" dirty="0">
                <a:solidFill>
                  <a:srgbClr val="333333"/>
                </a:solidFill>
              </a:rPr>
              <a:t> </a:t>
            </a:r>
            <a:r>
              <a:rPr lang="en-US" dirty="0" err="1">
                <a:solidFill>
                  <a:srgbClr val="333333"/>
                </a:solidFill>
              </a:rPr>
              <a:t>jd</a:t>
            </a:r>
            <a:r>
              <a:rPr lang="en-US" dirty="0">
                <a:solidFill>
                  <a:srgbClr val="333333"/>
                </a:solidFill>
              </a:rPr>
              <a:t>; </a:t>
            </a:r>
            <a:r>
              <a:rPr lang="en-US" dirty="0" err="1">
                <a:solidFill>
                  <a:srgbClr val="333333"/>
                </a:solidFill>
              </a:rPr>
              <a:t>brhe;j</a:t>
            </a:r>
            <a:r>
              <a:rPr lang="en-US" dirty="0">
                <a:solidFill>
                  <a:srgbClr val="333333"/>
                </a:solidFill>
              </a:rPr>
              <a:t> </a:t>
            </a:r>
            <a:r>
              <a:rPr lang="en-US" dirty="0" err="1">
                <a:solidFill>
                  <a:srgbClr val="333333"/>
                </a:solidFill>
              </a:rPr>
              <a:t>gpur</a:t>
            </a:r>
            <a:r>
              <a:rPr lang="en-US" dirty="0">
                <a:solidFill>
                  <a:srgbClr val="333333"/>
                </a:solidFill>
              </a:rPr>
              <a:t>]</a:t>
            </a:r>
            <a:r>
              <a:rPr lang="en-US" dirty="0" err="1">
                <a:solidFill>
                  <a:srgbClr val="333333"/>
                </a:solidFill>
              </a:rPr>
              <a:t>ridfs</a:t>
            </a:r>
            <a:r>
              <a:rPr lang="en-US" dirty="0">
                <a:solidFill>
                  <a:srgbClr val="333333"/>
                </a:solidFill>
              </a:rPr>
              <a:t>; ,</a:t>
            </a:r>
            <a:r>
              <a:rPr lang="en-US" dirty="0" err="1">
                <a:solidFill>
                  <a:srgbClr val="333333"/>
                </a:solidFill>
              </a:rPr>
              <a:t>Ue;jpUf;fyhk</a:t>
            </a:r>
            <a:r>
              <a:rPr lang="en-US" dirty="0">
                <a:solidFill>
                  <a:srgbClr val="333333"/>
                </a:solidFill>
              </a:rPr>
              <a:t>; </a:t>
            </a:r>
            <a:r>
              <a:rPr lang="en-US" dirty="0" err="1">
                <a:solidFill>
                  <a:srgbClr val="333333"/>
                </a:solidFill>
              </a:rPr>
              <a:t>my;yJ</a:t>
            </a:r>
            <a:r>
              <a:rPr lang="en-US" dirty="0">
                <a:solidFill>
                  <a:srgbClr val="333333"/>
                </a:solidFill>
              </a:rPr>
              <a:t> </a:t>
            </a:r>
            <a:r>
              <a:rPr lang="en-US" dirty="0" err="1">
                <a:solidFill>
                  <a:srgbClr val="333333"/>
                </a:solidFill>
              </a:rPr>
              <a:t>mtuJ</a:t>
            </a:r>
            <a:r>
              <a:rPr lang="en-US" dirty="0">
                <a:solidFill>
                  <a:srgbClr val="333333"/>
                </a:solidFill>
              </a:rPr>
              <a:t> </a:t>
            </a:r>
            <a:r>
              <a:rPr lang="en-US" dirty="0" err="1">
                <a:solidFill>
                  <a:srgbClr val="333333"/>
                </a:solidFill>
              </a:rPr>
              <a:t>kfdhy</a:t>
            </a:r>
            <a:r>
              <a:rPr lang="en-US" dirty="0">
                <a:solidFill>
                  <a:srgbClr val="333333"/>
                </a:solidFill>
              </a:rPr>
              <a:t>; </a:t>
            </a:r>
            <a:r>
              <a:rPr lang="en-US" dirty="0" err="1">
                <a:solidFill>
                  <a:srgbClr val="333333"/>
                </a:solidFill>
              </a:rPr>
              <a:t>kpFe;j</a:t>
            </a:r>
            <a:r>
              <a:rPr lang="en-US" dirty="0">
                <a:solidFill>
                  <a:srgbClr val="333333"/>
                </a:solidFill>
              </a:rPr>
              <a:t> </a:t>
            </a:r>
            <a:r>
              <a:rPr lang="en-US" dirty="0" err="1">
                <a:solidFill>
                  <a:srgbClr val="333333"/>
                </a:solidFill>
              </a:rPr>
              <a:t>rpukj;jpw;Fs;shfp</a:t>
            </a:r>
            <a:r>
              <a:rPr lang="en-US" dirty="0">
                <a:solidFill>
                  <a:srgbClr val="333333"/>
                </a:solidFill>
              </a:rPr>
              <a:t> ,</a:t>
            </a:r>
            <a:r>
              <a:rPr lang="en-US" dirty="0" err="1">
                <a:solidFill>
                  <a:srgbClr val="333333"/>
                </a:solidFill>
              </a:rPr>
              <a:t>Uf;fyhk</a:t>
            </a:r>
            <a:r>
              <a:rPr lang="en-US" dirty="0">
                <a:solidFill>
                  <a:srgbClr val="333333"/>
                </a:solidFill>
              </a:rPr>
              <a:t>;</a:t>
            </a:r>
            <a:r>
              <a:rPr lang="en-US" dirty="0">
                <a:solidFill>
                  <a:srgbClr val="333333"/>
                </a:solidFill>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tpdpd</a:t>
            </a:r>
            <a:r>
              <a:rPr lang="en-US" dirty="0">
                <a:solidFill>
                  <a:srgbClr val="333333"/>
                </a:solidFill>
              </a:rPr>
              <a:t>; </a:t>
            </a:r>
            <a:r>
              <a:rPr lang="en-US" dirty="0" err="1">
                <a:solidFill>
                  <a:srgbClr val="333333"/>
                </a:solidFill>
              </a:rPr>
              <a:t>cwtpdh;fshy</a:t>
            </a:r>
            <a:r>
              <a:rPr lang="en-US" dirty="0">
                <a:solidFill>
                  <a:srgbClr val="333333"/>
                </a:solidFill>
              </a:rPr>
              <a:t>; </a:t>
            </a:r>
            <a:r>
              <a:rPr lang="en-US" dirty="0" err="1">
                <a:solidFill>
                  <a:srgbClr val="333333"/>
                </a:solidFill>
              </a:rPr>
              <a:t>mtdJ</a:t>
            </a:r>
            <a:r>
              <a:rPr lang="en-US" dirty="0">
                <a:solidFill>
                  <a:srgbClr val="333333"/>
                </a:solidFill>
              </a:rPr>
              <a:t> </a:t>
            </a:r>
            <a:r>
              <a:rPr lang="en-US" dirty="0" err="1">
                <a:solidFill>
                  <a:srgbClr val="333333"/>
                </a:solidFill>
              </a:rPr>
              <a:t>je;ijf;F</a:t>
            </a:r>
            <a:r>
              <a:rPr lang="en-US" dirty="0">
                <a:solidFill>
                  <a:srgbClr val="333333"/>
                </a:solidFill>
              </a:rPr>
              <a:t> </a:t>
            </a:r>
            <a:r>
              <a:rPr lang="en-US" dirty="0" err="1">
                <a:solidFill>
                  <a:srgbClr val="333333"/>
                </a:solidFill>
              </a:rPr>
              <a:t>vy;yhk</a:t>
            </a:r>
            <a:r>
              <a:rPr lang="en-US" dirty="0">
                <a:solidFill>
                  <a:srgbClr val="333333"/>
                </a:solidFill>
              </a:rPr>
              <a:t>; </a:t>
            </a:r>
            <a:r>
              <a:rPr lang="en-US" dirty="0" err="1">
                <a:solidFill>
                  <a:srgbClr val="333333"/>
                </a:solidFill>
              </a:rPr>
              <a:t>ed</a:t>
            </a:r>
            <a:r>
              <a:rPr lang="en-US" dirty="0">
                <a:solidFill>
                  <a:srgbClr val="333333"/>
                </a:solidFill>
              </a:rPr>
              <a:t>]</a:t>
            </a:r>
            <a:r>
              <a:rPr lang="en-US" dirty="0" err="1">
                <a:solidFill>
                  <a:srgbClr val="333333"/>
                </a:solidFill>
              </a:rPr>
              <a:t>whf</a:t>
            </a:r>
            <a:r>
              <a:rPr lang="en-US" dirty="0">
                <a:solidFill>
                  <a:srgbClr val="333333"/>
                </a:solidFill>
              </a:rPr>
              <a:t> </a:t>
            </a:r>
            <a:r>
              <a:rPr lang="en-US" dirty="0" err="1">
                <a:solidFill>
                  <a:srgbClr val="333333"/>
                </a:solidFill>
              </a:rPr>
              <a:t>cs;sJ</a:t>
            </a:r>
            <a:r>
              <a:rPr lang="en-US" dirty="0">
                <a:solidFill>
                  <a:srgbClr val="333333"/>
                </a:solidFill>
              </a:rPr>
              <a:t> </a:t>
            </a:r>
            <a:r>
              <a:rPr lang="en-US" dirty="0" err="1">
                <a:solidFill>
                  <a:srgbClr val="333333"/>
                </a:solidFill>
              </a:rPr>
              <a:t>vd;W</a:t>
            </a:r>
            <a:r>
              <a:rPr lang="en-US" dirty="0">
                <a:solidFill>
                  <a:srgbClr val="333333"/>
                </a:solidFill>
              </a:rPr>
              <a:t> </a:t>
            </a:r>
            <a:r>
              <a:rPr lang="en-US" dirty="0" err="1">
                <a:solidFill>
                  <a:srgbClr val="333333"/>
                </a:solidFill>
              </a:rPr>
              <a:t>mtid</a:t>
            </a:r>
            <a:r>
              <a:rPr lang="en-US" dirty="0">
                <a:solidFill>
                  <a:srgbClr val="333333"/>
                </a:solidFill>
              </a:rPr>
              <a:t> </a:t>
            </a:r>
            <a:r>
              <a:rPr lang="en-US" dirty="0" err="1">
                <a:solidFill>
                  <a:srgbClr val="333333"/>
                </a:solidFill>
              </a:rPr>
              <a:t>ek;g</a:t>
            </a:r>
            <a:r>
              <a:rPr lang="en-US" dirty="0">
                <a:solidFill>
                  <a:srgbClr val="333333"/>
                </a:solidFill>
              </a:rPr>
              <a:t> </a:t>
            </a:r>
            <a:r>
              <a:rPr lang="en-US" dirty="0" err="1">
                <a:solidFill>
                  <a:srgbClr val="333333"/>
                </a:solidFill>
              </a:rPr>
              <a:t>itf;f</a:t>
            </a:r>
            <a:r>
              <a:rPr lang="en-US" dirty="0">
                <a:solidFill>
                  <a:srgbClr val="333333"/>
                </a:solidFill>
              </a:rPr>
              <a:t> </a:t>
            </a:r>
            <a:r>
              <a:rPr lang="en-US" dirty="0" err="1">
                <a:solidFill>
                  <a:srgbClr val="333333"/>
                </a:solidFill>
              </a:rPr>
              <a:t>Koatpy;iy</a:t>
            </a:r>
            <a:r>
              <a:rPr lang="en-US" dirty="0">
                <a:solidFill>
                  <a:srgbClr val="333333"/>
                </a:solidFill>
                <a:ea typeface="Verdana" panose="020B0604030504040204" pitchFamily="34" charset="0"/>
                <a:cs typeface="Verdana" panose="020B0604030504040204" pitchFamily="34" charset="0"/>
              </a:rPr>
              <a:t>.</a:t>
            </a:r>
          </a:p>
        </p:txBody>
      </p:sp>
      <p:sp>
        <p:nvSpPr>
          <p:cNvPr id="2" name="Footer Placeholder 1"/>
          <p:cNvSpPr>
            <a:spLocks noGrp="1"/>
          </p:cNvSpPr>
          <p:nvPr>
            <p:ph type="ftr" sz="quarter" idx="11"/>
          </p:nvPr>
        </p:nvSpPr>
        <p:spPr/>
        <p:txBody>
          <a:bodyPr/>
          <a:lstStyle/>
          <a:p>
            <a:r>
              <a:rPr lang="de-DE"/>
              <a:t>kl]lhfhf]dpot] gapw]r]rp 3 – khWk; ek;gpf;iffs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70</a:t>
            </a:fld>
            <a:endParaRPr lang="de-DE" dirty="0"/>
          </a:p>
        </p:txBody>
      </p:sp>
    </p:spTree>
    <p:extLst>
      <p:ext uri="{BB962C8B-B14F-4D97-AF65-F5344CB8AC3E}">
        <p14:creationId xmlns:p14="http://schemas.microsoft.com/office/powerpoint/2010/main" val="417939449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kdneha]f]F ,']F vd]d bra]a ntz]Lk;;&gt;</a:t>
            </a:r>
            <a:endParaRPr lang="en-US" sz="3600" dirty="0">
              <a:solidFill>
                <a:srgbClr val="004992"/>
              </a:solidFill>
            </a:endParaRPr>
          </a:p>
        </p:txBody>
      </p:sp>
      <p:sp>
        <p:nvSpPr>
          <p:cNvPr id="4" name="Content Placeholder 3"/>
          <p:cNvSpPr>
            <a:spLocks noGrp="1"/>
          </p:cNvSpPr>
          <p:nvPr>
            <p:ph idx="1"/>
          </p:nvPr>
        </p:nvSpPr>
        <p:spPr/>
        <p:txBody>
          <a:bodyPr/>
          <a:lstStyle/>
          <a:p>
            <a:pPr lvl="0" defTabSz="914400"/>
            <a:r>
              <a:rPr lang="en-US">
                <a:solidFill>
                  <a:srgbClr val="333333"/>
                </a:solidFill>
              </a:rPr>
              <a:t>kdnehapd</a:t>
            </a:r>
            <a:r>
              <a:rPr lang="en-US" dirty="0">
                <a:solidFill>
                  <a:srgbClr val="333333"/>
                </a:solidFill>
              </a:rPr>
              <a:t>; </a:t>
            </a:r>
            <a:r>
              <a:rPr lang="en-US" dirty="0" err="1">
                <a:solidFill>
                  <a:srgbClr val="333333"/>
                </a:solidFill>
              </a:rPr>
              <a:t>nghJ</a:t>
            </a:r>
            <a:r>
              <a:rPr lang="en-US" dirty="0">
                <a:solidFill>
                  <a:srgbClr val="333333"/>
                </a:solidFill>
              </a:rPr>
              <a:t> </a:t>
            </a:r>
            <a:r>
              <a:rPr lang="en-US" dirty="0" err="1">
                <a:solidFill>
                  <a:srgbClr val="333333"/>
                </a:solidFill>
              </a:rPr>
              <a:t>kf;fs</a:t>
            </a:r>
            <a:r>
              <a:rPr lang="en-US" dirty="0">
                <a:solidFill>
                  <a:srgbClr val="333333"/>
                </a:solidFill>
              </a:rPr>
              <a:t>; </a:t>
            </a:r>
            <a:r>
              <a:rPr lang="en-US" dirty="0" err="1">
                <a:solidFill>
                  <a:srgbClr val="333333"/>
                </a:solidFill>
              </a:rPr>
              <a:t>jtwhd</a:t>
            </a:r>
            <a:r>
              <a:rPr lang="en-US" dirty="0">
                <a:solidFill>
                  <a:srgbClr val="333333"/>
                </a:solidFill>
              </a:rPr>
              <a:t> </a:t>
            </a:r>
            <a:r>
              <a:rPr lang="en-US" dirty="0" err="1">
                <a:solidFill>
                  <a:srgbClr val="333333"/>
                </a:solidFill>
              </a:rPr>
              <a:t>ek;gpf;iffis</a:t>
            </a:r>
            <a:r>
              <a:rPr lang="en-US" dirty="0">
                <a:solidFill>
                  <a:srgbClr val="333333"/>
                </a:solidFill>
              </a:rPr>
              <a:t> </a:t>
            </a:r>
            <a:r>
              <a:rPr lang="en-US" dirty="0" err="1">
                <a:solidFill>
                  <a:srgbClr val="333333"/>
                </a:solidFill>
              </a:rPr>
              <a:t>itj;Jf;bfhz;L</a:t>
            </a:r>
            <a:r>
              <a:rPr lang="en-US" dirty="0">
                <a:solidFill>
                  <a:srgbClr val="333333"/>
                </a:solidFill>
              </a:rPr>
              <a:t> </a:t>
            </a:r>
            <a:r>
              <a:rPr lang="en-US" dirty="0" err="1">
                <a:solidFill>
                  <a:srgbClr val="333333"/>
                </a:solidFill>
              </a:rPr>
              <a:t>vjph</a:t>
            </a:r>
            <a:r>
              <a:rPr lang="en-US" dirty="0">
                <a:solidFill>
                  <a:srgbClr val="333333"/>
                </a:solidFill>
              </a:rPr>
              <a:t>] </a:t>
            </a:r>
            <a:r>
              <a:rPr lang="en-US" dirty="0" err="1">
                <a:solidFill>
                  <a:srgbClr val="333333"/>
                </a:solidFill>
              </a:rPr>
              <a:t>tpthj</a:t>
            </a:r>
            <a:r>
              <a:rPr lang="en-US" dirty="0">
                <a:solidFill>
                  <a:srgbClr val="333333"/>
                </a:solidFill>
              </a:rPr>
              <a:t>';</a:t>
            </a:r>
            <a:r>
              <a:rPr lang="en-US" dirty="0" err="1">
                <a:solidFill>
                  <a:srgbClr val="333333"/>
                </a:solidFill>
              </a:rPr>
              <a:t>fis</a:t>
            </a:r>
            <a:r>
              <a:rPr lang="en-US" dirty="0">
                <a:solidFill>
                  <a:srgbClr val="333333"/>
                </a:solidFill>
              </a:rPr>
              <a:t> g[</a:t>
            </a:r>
            <a:r>
              <a:rPr lang="en-US" dirty="0" err="1">
                <a:solidFill>
                  <a:srgbClr val="333333"/>
                </a:solidFill>
              </a:rPr>
              <a:t>wf;fzpf;fpd;wdh</a:t>
            </a:r>
            <a:r>
              <a:rPr lang="en-US" dirty="0">
                <a:solidFill>
                  <a:srgbClr val="333333"/>
                </a:solidFill>
              </a:rPr>
              <a:t>]</a:t>
            </a:r>
            <a:r>
              <a:rPr lang="en-US" dirty="0">
                <a:solidFill>
                  <a:srgbClr val="333333"/>
                </a:solidFill>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rpy</a:t>
            </a:r>
            <a:r>
              <a:rPr lang="en-US" dirty="0">
                <a:solidFill>
                  <a:srgbClr val="333333"/>
                </a:solidFill>
              </a:rPr>
              <a:t> </a:t>
            </a:r>
            <a:r>
              <a:rPr lang="en-US" dirty="0" err="1">
                <a:solidFill>
                  <a:srgbClr val="333333"/>
                </a:solidFill>
              </a:rPr>
              <a:t>re;jh</a:t>
            </a:r>
            <a:r>
              <a:rPr lang="en-US" dirty="0">
                <a:solidFill>
                  <a:srgbClr val="333333"/>
                </a:solidFill>
              </a:rPr>
              <a:t>]g]g';</a:t>
            </a:r>
            <a:r>
              <a:rPr lang="en-US" dirty="0" err="1">
                <a:solidFill>
                  <a:srgbClr val="333333"/>
                </a:solidFill>
              </a:rPr>
              <a:t>fspy</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Mr</a:t>
            </a:r>
            <a:r>
              <a:rPr lang="en-US" dirty="0">
                <a:solidFill>
                  <a:srgbClr val="333333"/>
                </a:solidFill>
              </a:rPr>
              <a:t>]</a:t>
            </a:r>
            <a:r>
              <a:rPr lang="en-US" dirty="0" err="1">
                <a:solidFill>
                  <a:srgbClr val="333333"/>
                </a:solidFill>
              </a:rPr>
              <a:t>rhpag;glj</a:t>
            </a:r>
            <a:r>
              <a:rPr lang="en-US" dirty="0">
                <a:solidFill>
                  <a:srgbClr val="333333"/>
                </a:solidFill>
              </a:rPr>
              <a:t>]</a:t>
            </a:r>
            <a:r>
              <a:rPr lang="en-US" dirty="0" err="1">
                <a:solidFill>
                  <a:srgbClr val="333333"/>
                </a:solidFill>
              </a:rPr>
              <a:t>jf;f</a:t>
            </a:r>
            <a:r>
              <a:rPr lang="en-US" dirty="0">
                <a:solidFill>
                  <a:srgbClr val="333333"/>
                </a:solidFill>
              </a:rPr>
              <a:t> </a:t>
            </a:r>
            <a:r>
              <a:rPr lang="en-US" dirty="0" err="1">
                <a:solidFill>
                  <a:srgbClr val="333333"/>
                </a:solidFill>
              </a:rPr>
              <a:t>tpist</a:t>
            </a:r>
            <a:r>
              <a:rPr lang="en-US" dirty="0">
                <a:solidFill>
                  <a:srgbClr val="333333"/>
                </a:solidFill>
              </a:rPr>
              <a:t>[</a:t>
            </a:r>
            <a:r>
              <a:rPr lang="en-US" dirty="0" err="1">
                <a:solidFill>
                  <a:srgbClr val="333333"/>
                </a:solidFill>
              </a:rPr>
              <a:t>fisa</a:t>
            </a:r>
            <a:r>
              <a:rPr lang="en-US" dirty="0">
                <a:solidFill>
                  <a:srgbClr val="333333"/>
                </a:solidFill>
              </a:rPr>
              <a:t>[k; </a:t>
            </a:r>
            <a:r>
              <a:rPr lang="en-US" dirty="0" err="1">
                <a:solidFill>
                  <a:srgbClr val="333333"/>
                </a:solidFill>
              </a:rPr>
              <a:t>Vw;gLj;jyhk</a:t>
            </a:r>
            <a:r>
              <a:rPr lang="en-US" dirty="0">
                <a:solidFill>
                  <a:srgbClr val="333333"/>
                </a:solidFill>
              </a:rPr>
              <a:t>;</a:t>
            </a:r>
            <a:r>
              <a:rPr lang="en-US" dirty="0">
                <a:solidFill>
                  <a:srgbClr val="333333"/>
                </a:solidFill>
                <a:ea typeface="Verdana" panose="020B0604030504040204" pitchFamily="34" charset="0"/>
                <a:cs typeface="Verdana" panose="020B0604030504040204" pitchFamily="34" charset="0"/>
              </a:rPr>
              <a:t>.</a:t>
            </a:r>
            <a:r>
              <a:rPr lang="en-US" dirty="0">
                <a:solidFill>
                  <a:srgbClr val="333333"/>
                </a:solidFill>
              </a:rPr>
              <a:t> </a:t>
            </a:r>
          </a:p>
          <a:p>
            <a:pPr lvl="0" defTabSz="914400"/>
            <a:r>
              <a:rPr lang="en-US" dirty="0" err="1">
                <a:solidFill>
                  <a:srgbClr val="004992"/>
                </a:solidFill>
              </a:rPr>
              <a:t>cjhuzk</a:t>
            </a:r>
            <a:r>
              <a:rPr lang="en-US" dirty="0">
                <a:solidFill>
                  <a:srgbClr val="004992"/>
                </a:solidFill>
              </a:rPr>
              <a:t>;</a:t>
            </a:r>
            <a:r>
              <a:rPr lang="en-US" dirty="0">
                <a:solidFill>
                  <a:srgbClr val="004992"/>
                </a:solidFill>
                <a:latin typeface="Calibri Light"/>
                <a:ea typeface="Verdana" panose="020B0604030504040204" pitchFamily="34" charset="0"/>
                <a:cs typeface="Verdana" panose="020B0604030504040204" pitchFamily="34" charset="0"/>
              </a:rPr>
              <a:t>:</a:t>
            </a:r>
            <a:r>
              <a:rPr lang="en-US" dirty="0">
                <a:solidFill>
                  <a:srgbClr val="004992"/>
                </a:solidFill>
                <a:latin typeface="Calibri Light"/>
                <a:cs typeface="Times New Roman" pitchFamily="18" charset="0"/>
              </a:rPr>
              <a:t> </a:t>
            </a:r>
            <a:r>
              <a:rPr lang="en-US" dirty="0">
                <a:solidFill>
                  <a:srgbClr val="333333"/>
                </a:solidFill>
              </a:rPr>
              <a:t>!;</a:t>
            </a:r>
            <a:r>
              <a:rPr lang="en-US" dirty="0" err="1">
                <a:solidFill>
                  <a:srgbClr val="333333"/>
                </a:solidFill>
              </a:rPr>
              <a:t>tpd</a:t>
            </a:r>
            <a:r>
              <a:rPr lang="en-US" dirty="0">
                <a:solidFill>
                  <a:srgbClr val="333333"/>
                </a:solidFill>
              </a:rPr>
              <a:t>; </a:t>
            </a:r>
            <a:r>
              <a:rPr lang="en-US" dirty="0" err="1">
                <a:solidFill>
                  <a:srgbClr val="333333"/>
                </a:solidFill>
              </a:rPr>
              <a:t>jdJ</a:t>
            </a:r>
            <a:r>
              <a:rPr lang="en-US" dirty="0">
                <a:solidFill>
                  <a:srgbClr val="333333"/>
                </a:solidFill>
              </a:rPr>
              <a:t> </a:t>
            </a:r>
            <a:r>
              <a:rPr lang="en-US" dirty="0" err="1">
                <a:solidFill>
                  <a:srgbClr val="333333"/>
                </a:solidFill>
              </a:rPr>
              <a:t>je;ijia</a:t>
            </a:r>
            <a:r>
              <a:rPr lang="en-US" dirty="0">
                <a:solidFill>
                  <a:srgbClr val="333333"/>
                </a:solidFill>
              </a:rPr>
              <a:t> </a:t>
            </a:r>
            <a:r>
              <a:rPr lang="en-US" dirty="0" err="1">
                <a:solidFill>
                  <a:srgbClr val="333333"/>
                </a:solidFill>
              </a:rPr>
              <a:t>jhf;fpdhh</a:t>
            </a:r>
            <a:r>
              <a:rPr lang="en-US" dirty="0">
                <a:solidFill>
                  <a:srgbClr val="333333"/>
                </a:solidFill>
              </a:rPr>
              <a:t>]</a:t>
            </a:r>
            <a:r>
              <a:rPr lang="en-US" dirty="0">
                <a:solidFill>
                  <a:srgbClr val="333333"/>
                </a:solidFill>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mth</a:t>
            </a:r>
            <a:r>
              <a:rPr lang="en-US" dirty="0">
                <a:solidFill>
                  <a:srgbClr val="333333"/>
                </a:solidFill>
              </a:rPr>
              <a:t>] </a:t>
            </a:r>
            <a:r>
              <a:rPr lang="en-US" dirty="0" err="1">
                <a:solidFill>
                  <a:srgbClr val="333333"/>
                </a:solidFill>
              </a:rPr>
              <a:t>jdJ</a:t>
            </a:r>
            <a:r>
              <a:rPr lang="en-US" dirty="0">
                <a:solidFill>
                  <a:srgbClr val="333333"/>
                </a:solidFill>
              </a:rPr>
              <a:t> </a:t>
            </a:r>
            <a:r>
              <a:rPr lang="en-US" dirty="0" err="1">
                <a:solidFill>
                  <a:srgbClr val="333333"/>
                </a:solidFill>
              </a:rPr>
              <a:t>je;ij</a:t>
            </a:r>
            <a:r>
              <a:rPr lang="en-US" dirty="0">
                <a:solidFill>
                  <a:srgbClr val="333333"/>
                </a:solidFill>
              </a:rPr>
              <a:t> </a:t>
            </a:r>
            <a:r>
              <a:rPr lang="en-US" dirty="0" err="1">
                <a:solidFill>
                  <a:srgbClr val="333333"/>
                </a:solidFill>
              </a:rPr>
              <a:t>ePz;l</a:t>
            </a:r>
            <a:r>
              <a:rPr lang="en-US" dirty="0">
                <a:solidFill>
                  <a:srgbClr val="333333"/>
                </a:solidFill>
              </a:rPr>
              <a:t> </a:t>
            </a:r>
            <a:r>
              <a:rPr lang="en-US" dirty="0" err="1">
                <a:solidFill>
                  <a:srgbClr val="333333"/>
                </a:solidFill>
              </a:rPr>
              <a:t>fhyj;Jf;F</a:t>
            </a:r>
            <a:r>
              <a:rPr lang="en-US" dirty="0">
                <a:solidFill>
                  <a:srgbClr val="333333"/>
                </a:solidFill>
              </a:rPr>
              <a:t> </a:t>
            </a:r>
            <a:r>
              <a:rPr lang="en-US" dirty="0" err="1">
                <a:solidFill>
                  <a:srgbClr val="333333"/>
                </a:solidFill>
              </a:rPr>
              <a:t>Kd;ng</a:t>
            </a:r>
            <a:r>
              <a:rPr lang="en-US" dirty="0">
                <a:solidFill>
                  <a:srgbClr val="333333"/>
                </a:solidFill>
              </a:rPr>
              <a:t> ,</a:t>
            </a:r>
            <a:r>
              <a:rPr lang="en-US" dirty="0" err="1">
                <a:solidFill>
                  <a:srgbClr val="333333"/>
                </a:solidFill>
              </a:rPr>
              <a:t>we;Jtpl;lhh</a:t>
            </a:r>
            <a:r>
              <a:rPr lang="en-US" dirty="0">
                <a:solidFill>
                  <a:srgbClr val="333333"/>
                </a:solidFill>
              </a:rPr>
              <a:t>] </a:t>
            </a:r>
            <a:r>
              <a:rPr lang="en-US" dirty="0" err="1">
                <a:solidFill>
                  <a:srgbClr val="333333"/>
                </a:solidFill>
              </a:rPr>
              <a:t>vd;Wk</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nuhnghf;fs</a:t>
            </a:r>
            <a:r>
              <a:rPr lang="en-US" dirty="0">
                <a:solidFill>
                  <a:srgbClr val="333333"/>
                </a:solidFill>
              </a:rPr>
              <a:t>; </a:t>
            </a:r>
            <a:r>
              <a:rPr lang="en-US" dirty="0" err="1">
                <a:solidFill>
                  <a:srgbClr val="333333"/>
                </a:solidFill>
              </a:rPr>
              <a:t>mtuJ</a:t>
            </a:r>
            <a:r>
              <a:rPr lang="en-US" dirty="0">
                <a:solidFill>
                  <a:srgbClr val="333333"/>
                </a:solidFill>
              </a:rPr>
              <a:t> </a:t>
            </a:r>
            <a:r>
              <a:rPr lang="en-US" dirty="0" err="1">
                <a:solidFill>
                  <a:srgbClr val="333333"/>
                </a:solidFill>
              </a:rPr>
              <a:t>clk;gpy</a:t>
            </a:r>
            <a:r>
              <a:rPr lang="en-US" dirty="0">
                <a:solidFill>
                  <a:srgbClr val="333333"/>
                </a:solidFill>
              </a:rPr>
              <a:t>; g[</a:t>
            </a:r>
            <a:r>
              <a:rPr lang="en-US" dirty="0" err="1">
                <a:solidFill>
                  <a:srgbClr val="333333"/>
                </a:solidFill>
              </a:rPr>
              <a:t>Fe;J</a:t>
            </a:r>
            <a:r>
              <a:rPr lang="en-US" dirty="0">
                <a:solidFill>
                  <a:srgbClr val="333333"/>
                </a:solidFill>
              </a:rPr>
              <a:t> </a:t>
            </a:r>
            <a:r>
              <a:rPr lang="en-US" dirty="0" err="1">
                <a:solidFill>
                  <a:srgbClr val="333333"/>
                </a:solidFill>
              </a:rPr>
              <a:t>fl;Lg</a:t>
            </a:r>
            <a:r>
              <a:rPr lang="en-US" dirty="0">
                <a:solidFill>
                  <a:srgbClr val="333333"/>
                </a:solidFill>
              </a:rPr>
              <a:t>]</a:t>
            </a:r>
            <a:r>
              <a:rPr lang="en-US" dirty="0" err="1">
                <a:solidFill>
                  <a:srgbClr val="333333"/>
                </a:solidFill>
              </a:rPr>
              <a:t>gLj;Jf</a:t>
            </a:r>
            <a:r>
              <a:rPr lang="en-US" dirty="0">
                <a:solidFill>
                  <a:srgbClr val="333333"/>
                </a:solidFill>
              </a:rPr>
              <a:t>]</a:t>
            </a:r>
            <a:r>
              <a:rPr lang="en-US" dirty="0" err="1">
                <a:solidFill>
                  <a:srgbClr val="333333"/>
                </a:solidFill>
              </a:rPr>
              <a:t>fpd;wd</a:t>
            </a:r>
            <a:r>
              <a:rPr lang="en-US" dirty="0">
                <a:solidFill>
                  <a:srgbClr val="333333"/>
                </a:solidFill>
              </a:rPr>
              <a:t> </a:t>
            </a:r>
            <a:r>
              <a:rPr lang="en-US" dirty="0" err="1">
                <a:solidFill>
                  <a:srgbClr val="333333"/>
                </a:solidFill>
              </a:rPr>
              <a:t>vd;W</a:t>
            </a:r>
            <a:r>
              <a:rPr lang="en-US" dirty="0">
                <a:solidFill>
                  <a:srgbClr val="333333"/>
                </a:solidFill>
              </a:rPr>
              <a:t> </a:t>
            </a:r>
            <a:r>
              <a:rPr lang="en-US" dirty="0" err="1">
                <a:solidFill>
                  <a:srgbClr val="333333"/>
                </a:solidFill>
              </a:rPr>
              <a:t>ek;gpdhd</a:t>
            </a:r>
            <a:r>
              <a:rPr lang="en-US" dirty="0">
                <a:solidFill>
                  <a:srgbClr val="333333"/>
                </a:solidFill>
              </a:rPr>
              <a:t>]</a:t>
            </a:r>
            <a:r>
              <a:rPr lang="en-US" dirty="0">
                <a:solidFill>
                  <a:srgbClr val="333333"/>
                </a:solidFill>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mtdJ</a:t>
            </a:r>
            <a:r>
              <a:rPr lang="en-US" dirty="0">
                <a:solidFill>
                  <a:srgbClr val="333333"/>
                </a:solidFill>
              </a:rPr>
              <a:t> </a:t>
            </a:r>
            <a:r>
              <a:rPr lang="en-US" dirty="0" err="1">
                <a:solidFill>
                  <a:srgbClr val="333333"/>
                </a:solidFill>
              </a:rPr>
              <a:t>je;ij</a:t>
            </a:r>
            <a:r>
              <a:rPr lang="en-US" dirty="0">
                <a:solidFill>
                  <a:srgbClr val="333333"/>
                </a:solidFill>
              </a:rPr>
              <a:t> </a:t>
            </a:r>
            <a:r>
              <a:rPr lang="en-US" dirty="0" err="1">
                <a:solidFill>
                  <a:srgbClr val="333333"/>
                </a:solidFill>
              </a:rPr>
              <a:t>jhf</a:t>
            </a:r>
            <a:r>
              <a:rPr lang="en-US" dirty="0">
                <a:solidFill>
                  <a:srgbClr val="333333"/>
                </a:solidFill>
              </a:rPr>
              <a:t>]</a:t>
            </a:r>
            <a:r>
              <a:rPr lang="en-US" dirty="0" err="1">
                <a:solidFill>
                  <a:srgbClr val="333333"/>
                </a:solidFill>
              </a:rPr>
              <a:t>fg;gl;Lk</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uj;jk</a:t>
            </a:r>
            <a:r>
              <a:rPr lang="en-US" dirty="0">
                <a:solidFill>
                  <a:srgbClr val="333333"/>
                </a:solidFill>
              </a:rPr>
              <a:t>; </a:t>
            </a:r>
            <a:r>
              <a:rPr lang="en-US" dirty="0" err="1">
                <a:solidFill>
                  <a:srgbClr val="333333"/>
                </a:solidFill>
              </a:rPr>
              <a:t>toe;Jk</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mtdJ</a:t>
            </a:r>
            <a:r>
              <a:rPr lang="en-US" dirty="0">
                <a:solidFill>
                  <a:srgbClr val="333333"/>
                </a:solidFill>
              </a:rPr>
              <a:t> </a:t>
            </a:r>
            <a:r>
              <a:rPr lang="en-US" dirty="0" err="1">
                <a:solidFill>
                  <a:srgbClr val="333333"/>
                </a:solidFill>
              </a:rPr>
              <a:t>ek;gpf;iff;F</a:t>
            </a:r>
            <a:r>
              <a:rPr lang="en-US" dirty="0">
                <a:solidFill>
                  <a:srgbClr val="333333"/>
                </a:solidFill>
              </a:rPr>
              <a:t> </a:t>
            </a:r>
            <a:r>
              <a:rPr lang="en-US" dirty="0" err="1">
                <a:solidFill>
                  <a:srgbClr val="333333"/>
                </a:solidFill>
              </a:rPr>
              <a:t>vjpuhd</a:t>
            </a:r>
            <a:r>
              <a:rPr lang="en-US" dirty="0">
                <a:solidFill>
                  <a:srgbClr val="333333"/>
                </a:solidFill>
              </a:rPr>
              <a:t> </a:t>
            </a:r>
            <a:r>
              <a:rPr lang="en-US" dirty="0" err="1">
                <a:solidFill>
                  <a:srgbClr val="333333"/>
                </a:solidFill>
              </a:rPr>
              <a:t>Mjhuk</a:t>
            </a:r>
            <a:r>
              <a:rPr lang="en-US" dirty="0">
                <a:solidFill>
                  <a:srgbClr val="333333"/>
                </a:solidFill>
              </a:rPr>
              <a:t>; ,</a:t>
            </a:r>
            <a:r>
              <a:rPr lang="en-US" dirty="0" err="1">
                <a:solidFill>
                  <a:srgbClr val="333333"/>
                </a:solidFill>
              </a:rPr>
              <a:t>Ue;Jk</a:t>
            </a:r>
            <a:r>
              <a:rPr lang="en-US" dirty="0">
                <a:solidFill>
                  <a:srgbClr val="333333"/>
                </a:solidFill>
              </a:rPr>
              <a:t>; !;</a:t>
            </a:r>
            <a:r>
              <a:rPr lang="en-US" dirty="0" err="1">
                <a:solidFill>
                  <a:srgbClr val="333333"/>
                </a:solidFill>
              </a:rPr>
              <a:t>tpd</a:t>
            </a:r>
            <a:r>
              <a:rPr lang="en-US" dirty="0">
                <a:solidFill>
                  <a:srgbClr val="333333"/>
                </a:solidFill>
              </a:rPr>
              <a:t>; </a:t>
            </a:r>
            <a:r>
              <a:rPr lang="en-US" dirty="0" err="1">
                <a:solidFill>
                  <a:srgbClr val="333333"/>
                </a:solidFill>
              </a:rPr>
              <a:t>re;njfj;Jlndna</a:t>
            </a:r>
            <a:r>
              <a:rPr lang="en-US" dirty="0">
                <a:solidFill>
                  <a:srgbClr val="333333"/>
                </a:solidFill>
              </a:rPr>
              <a:t> ,</a:t>
            </a:r>
            <a:r>
              <a:rPr lang="en-US" dirty="0" err="1">
                <a:solidFill>
                  <a:srgbClr val="333333"/>
                </a:solidFill>
              </a:rPr>
              <a:t>Ue;jhd</a:t>
            </a:r>
            <a:r>
              <a:rPr lang="en-US" dirty="0">
                <a:solidFill>
                  <a:srgbClr val="333333"/>
                </a:solidFill>
              </a:rPr>
              <a:t>;</a:t>
            </a:r>
            <a:r>
              <a:rPr lang="en-US" dirty="0">
                <a:solidFill>
                  <a:srgbClr val="333333"/>
                </a:solidFill>
                <a:ea typeface="Verdana" panose="020B0604030504040204" pitchFamily="34" charset="0"/>
                <a:cs typeface="Verdana" panose="020B0604030504040204" pitchFamily="34" charset="0"/>
              </a:rPr>
              <a:t>.</a:t>
            </a:r>
            <a:r>
              <a:rPr lang="en-US" dirty="0">
                <a:solidFill>
                  <a:srgbClr val="333333"/>
                </a:solidFill>
              </a:rPr>
              <a:t> </a:t>
            </a:r>
          </a:p>
          <a:p>
            <a:pPr lvl="0" defTabSz="914400"/>
            <a:r>
              <a:rPr lang="en-US" dirty="0" err="1">
                <a:solidFill>
                  <a:srgbClr val="004992"/>
                </a:solidFill>
              </a:rPr>
              <a:t>gpd;ddp</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latin typeface="Calibri Light"/>
                <a:cs typeface="Times New Roman" pitchFamily="18" charset="0"/>
              </a:rPr>
              <a:t> </a:t>
            </a:r>
            <a:r>
              <a:rPr lang="en-US" dirty="0" err="1">
                <a:solidFill>
                  <a:srgbClr val="333333"/>
                </a:solidFill>
              </a:rPr>
              <a:t>je;ij</a:t>
            </a:r>
            <a:r>
              <a:rPr lang="en-US" dirty="0">
                <a:solidFill>
                  <a:srgbClr val="333333"/>
                </a:solidFill>
              </a:rPr>
              <a:t> </a:t>
            </a:r>
            <a:r>
              <a:rPr lang="en-US" dirty="0" err="1">
                <a:solidFill>
                  <a:srgbClr val="333333"/>
                </a:solidFill>
              </a:rPr>
              <a:t>tHf;fk</a:t>
            </a:r>
            <a:r>
              <a:rPr lang="en-US" dirty="0">
                <a:solidFill>
                  <a:srgbClr val="333333"/>
                </a:solidFill>
              </a:rPr>
              <a:t>; </a:t>
            </a:r>
            <a:r>
              <a:rPr lang="en-US" dirty="0" err="1">
                <a:solidFill>
                  <a:srgbClr val="333333"/>
                </a:solidFill>
              </a:rPr>
              <a:t>nghy</a:t>
            </a:r>
            <a:r>
              <a:rPr lang="en-US" dirty="0">
                <a:solidFill>
                  <a:srgbClr val="333333"/>
                </a:solidFill>
              </a:rPr>
              <a:t>;; ,</a:t>
            </a:r>
            <a:r>
              <a:rPr lang="en-US" dirty="0" err="1">
                <a:solidFill>
                  <a:srgbClr val="333333"/>
                </a:solidFill>
              </a:rPr>
              <a:t>y;yhky</a:t>
            </a:r>
            <a:r>
              <a:rPr lang="en-US" dirty="0">
                <a:solidFill>
                  <a:srgbClr val="333333"/>
                </a:solidFill>
              </a:rPr>
              <a:t>; </a:t>
            </a:r>
            <a:r>
              <a:rPr lang="en-US" dirty="0" err="1">
                <a:solidFill>
                  <a:srgbClr val="333333"/>
                </a:solidFill>
              </a:rPr>
              <a:t>tprpj;jpukhf</a:t>
            </a:r>
            <a:r>
              <a:rPr lang="en-US" dirty="0">
                <a:solidFill>
                  <a:srgbClr val="333333"/>
                </a:solidFill>
              </a:rPr>
              <a:t> </a:t>
            </a:r>
            <a:r>
              <a:rPr lang="en-US" dirty="0" err="1">
                <a:solidFill>
                  <a:srgbClr val="333333"/>
                </a:solidFill>
              </a:rPr>
              <a:t>ele;jpUf</a:t>
            </a:r>
            <a:r>
              <a:rPr lang="en-US" dirty="0">
                <a:solidFill>
                  <a:srgbClr val="333333"/>
                </a:solidFill>
              </a:rPr>
              <a:t>]</a:t>
            </a:r>
            <a:r>
              <a:rPr lang="en-US" dirty="0" err="1">
                <a:solidFill>
                  <a:srgbClr val="333333"/>
                </a:solidFill>
              </a:rPr>
              <a:t>fpwhh</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p>
          <a:p>
            <a:pPr lvl="0" defTabSz="914400"/>
            <a:r>
              <a:rPr lang="en-US" dirty="0" err="1">
                <a:solidFill>
                  <a:srgbClr val="004992"/>
                </a:solidFill>
              </a:rPr>
              <a:t>Mdhy</a:t>
            </a:r>
            <a:r>
              <a:rPr lang="en-US" dirty="0">
                <a:solidFill>
                  <a:srgbClr val="004992"/>
                </a:solidFill>
              </a:rPr>
              <a:t>;</a:t>
            </a:r>
            <a:r>
              <a:rPr lang="en-US" dirty="0">
                <a:solidFill>
                  <a:srgbClr val="004992"/>
                </a:solidFill>
                <a:latin typeface="Calibri Light"/>
                <a:ea typeface="Verdana" panose="020B0604030504040204" pitchFamily="34" charset="0"/>
                <a:cs typeface="Verdana" panose="020B0604030504040204" pitchFamily="34" charset="0"/>
              </a:rPr>
              <a:t>:</a:t>
            </a:r>
            <a:r>
              <a:rPr lang="en-US" dirty="0">
                <a:solidFill>
                  <a:srgbClr val="004992"/>
                </a:solidFill>
                <a:latin typeface="Calibri Light"/>
                <a:cs typeface="Times New Roman" pitchFamily="18" charset="0"/>
              </a:rPr>
              <a:t> </a:t>
            </a:r>
            <a:r>
              <a:rPr lang="en-US" dirty="0" err="1">
                <a:solidFill>
                  <a:srgbClr val="333333"/>
                </a:solidFill>
              </a:rPr>
              <a:t>kf;fs</a:t>
            </a:r>
            <a:r>
              <a:rPr lang="en-US" dirty="0">
                <a:solidFill>
                  <a:srgbClr val="333333"/>
                </a:solidFill>
              </a:rPr>
              <a:t>; </a:t>
            </a:r>
            <a:r>
              <a:rPr lang="en-US" dirty="0" err="1">
                <a:solidFill>
                  <a:srgbClr val="333333"/>
                </a:solidFill>
              </a:rPr>
              <a:t>tajhFk</a:t>
            </a:r>
            <a:r>
              <a:rPr lang="en-US" dirty="0">
                <a:solidFill>
                  <a:srgbClr val="333333"/>
                </a:solidFill>
              </a:rPr>
              <a:t>; </a:t>
            </a:r>
            <a:r>
              <a:rPr lang="en-US" dirty="0" err="1">
                <a:solidFill>
                  <a:srgbClr val="333333"/>
                </a:solidFill>
              </a:rPr>
              <a:t>nghJ</a:t>
            </a:r>
            <a:r>
              <a:rPr lang="en-US" dirty="0">
                <a:solidFill>
                  <a:srgbClr val="333333"/>
                </a:solidFill>
              </a:rPr>
              <a:t> </a:t>
            </a:r>
            <a:r>
              <a:rPr lang="en-US" dirty="0" err="1">
                <a:solidFill>
                  <a:srgbClr val="333333"/>
                </a:solidFill>
              </a:rPr>
              <a:t>khwptpLfpd;wdh</a:t>
            </a:r>
            <a:r>
              <a:rPr lang="en-US" dirty="0">
                <a:solidFill>
                  <a:srgbClr val="333333"/>
                </a:solidFill>
              </a:rPr>
              <a:t>]</a:t>
            </a:r>
            <a:r>
              <a:rPr lang="en-US" dirty="0">
                <a:solidFill>
                  <a:srgbClr val="333333"/>
                </a:solidFill>
                <a:ea typeface="Verdana" panose="020B0604030504040204" pitchFamily="34" charset="0"/>
                <a:cs typeface="Verdana" panose="020B0604030504040204" pitchFamily="34" charset="0"/>
              </a:rPr>
              <a:t>. </a:t>
            </a:r>
            <a:r>
              <a:rPr lang="en-US" dirty="0" err="1">
                <a:solidFill>
                  <a:srgbClr val="333333"/>
                </a:solidFill>
              </a:rPr>
              <a:t>xU</a:t>
            </a:r>
            <a:r>
              <a:rPr lang="en-US" dirty="0">
                <a:solidFill>
                  <a:srgbClr val="333333"/>
                </a:solidFill>
              </a:rPr>
              <a:t> </a:t>
            </a:r>
            <a:r>
              <a:rPr lang="en-US" dirty="0" err="1">
                <a:solidFill>
                  <a:srgbClr val="333333"/>
                </a:solidFill>
              </a:rPr>
              <a:t>ntis</a:t>
            </a:r>
            <a:r>
              <a:rPr lang="en-US" dirty="0">
                <a:solidFill>
                  <a:srgbClr val="333333"/>
                </a:solidFill>
              </a:rPr>
              <a:t> </a:t>
            </a:r>
            <a:r>
              <a:rPr lang="en-US" dirty="0" err="1">
                <a:solidFill>
                  <a:srgbClr val="333333"/>
                </a:solidFill>
              </a:rPr>
              <a:t>je;ijf;F</a:t>
            </a:r>
            <a:r>
              <a:rPr lang="en-US" dirty="0">
                <a:solidFill>
                  <a:srgbClr val="333333"/>
                </a:solidFill>
              </a:rPr>
              <a:t> </a:t>
            </a:r>
            <a:r>
              <a:rPr lang="en-US" dirty="0" err="1">
                <a:solidFill>
                  <a:srgbClr val="333333"/>
                </a:solidFill>
              </a:rPr>
              <a:t>jd</a:t>
            </a:r>
            <a:r>
              <a:rPr lang="en-US" dirty="0">
                <a:solidFill>
                  <a:srgbClr val="333333"/>
                </a:solidFill>
              </a:rPr>
              <a:t>; </a:t>
            </a:r>
            <a:r>
              <a:rPr lang="en-US" dirty="0" err="1">
                <a:solidFill>
                  <a:srgbClr val="333333"/>
                </a:solidFill>
              </a:rPr>
              <a:t>brhe;j</a:t>
            </a:r>
            <a:r>
              <a:rPr lang="en-US" dirty="0">
                <a:solidFill>
                  <a:srgbClr val="333333"/>
                </a:solidFill>
              </a:rPr>
              <a:t> </a:t>
            </a:r>
            <a:r>
              <a:rPr lang="en-US" dirty="0" err="1">
                <a:solidFill>
                  <a:srgbClr val="333333"/>
                </a:solidFill>
              </a:rPr>
              <a:t>gpur</a:t>
            </a:r>
            <a:r>
              <a:rPr lang="en-US" dirty="0">
                <a:solidFill>
                  <a:srgbClr val="333333"/>
                </a:solidFill>
              </a:rPr>
              <a:t>]</a:t>
            </a:r>
            <a:r>
              <a:rPr lang="en-US" dirty="0" err="1">
                <a:solidFill>
                  <a:srgbClr val="333333"/>
                </a:solidFill>
              </a:rPr>
              <a:t>ridfs</a:t>
            </a:r>
            <a:r>
              <a:rPr lang="en-US" dirty="0">
                <a:solidFill>
                  <a:srgbClr val="333333"/>
                </a:solidFill>
              </a:rPr>
              <a:t>; ,</a:t>
            </a:r>
            <a:r>
              <a:rPr lang="en-US" dirty="0" err="1">
                <a:solidFill>
                  <a:srgbClr val="333333"/>
                </a:solidFill>
              </a:rPr>
              <a:t>Ue;jpUf;fyhk</a:t>
            </a:r>
            <a:r>
              <a:rPr lang="en-US" dirty="0">
                <a:solidFill>
                  <a:srgbClr val="333333"/>
                </a:solidFill>
              </a:rPr>
              <a:t>; </a:t>
            </a:r>
            <a:r>
              <a:rPr lang="en-US" dirty="0" err="1">
                <a:solidFill>
                  <a:srgbClr val="333333"/>
                </a:solidFill>
              </a:rPr>
              <a:t>my;yJ</a:t>
            </a:r>
            <a:r>
              <a:rPr lang="en-US" dirty="0">
                <a:solidFill>
                  <a:srgbClr val="333333"/>
                </a:solidFill>
              </a:rPr>
              <a:t> </a:t>
            </a:r>
            <a:r>
              <a:rPr lang="en-US" dirty="0" err="1">
                <a:solidFill>
                  <a:srgbClr val="333333"/>
                </a:solidFill>
              </a:rPr>
              <a:t>mtuJ</a:t>
            </a:r>
            <a:r>
              <a:rPr lang="en-US" dirty="0">
                <a:solidFill>
                  <a:srgbClr val="333333"/>
                </a:solidFill>
              </a:rPr>
              <a:t> </a:t>
            </a:r>
            <a:r>
              <a:rPr lang="en-US" dirty="0" err="1">
                <a:solidFill>
                  <a:srgbClr val="333333"/>
                </a:solidFill>
              </a:rPr>
              <a:t>kfdhy</a:t>
            </a:r>
            <a:r>
              <a:rPr lang="en-US" dirty="0">
                <a:solidFill>
                  <a:srgbClr val="333333"/>
                </a:solidFill>
              </a:rPr>
              <a:t>; </a:t>
            </a:r>
            <a:r>
              <a:rPr lang="en-US" dirty="0" err="1">
                <a:solidFill>
                  <a:srgbClr val="333333"/>
                </a:solidFill>
              </a:rPr>
              <a:t>kpFe;j</a:t>
            </a:r>
            <a:r>
              <a:rPr lang="en-US" dirty="0">
                <a:solidFill>
                  <a:srgbClr val="333333"/>
                </a:solidFill>
              </a:rPr>
              <a:t> </a:t>
            </a:r>
            <a:r>
              <a:rPr lang="en-US" dirty="0" err="1">
                <a:solidFill>
                  <a:srgbClr val="333333"/>
                </a:solidFill>
              </a:rPr>
              <a:t>rpukj;jpw;Fs;shfp</a:t>
            </a:r>
            <a:r>
              <a:rPr lang="en-US" dirty="0">
                <a:solidFill>
                  <a:srgbClr val="333333"/>
                </a:solidFill>
              </a:rPr>
              <a:t> ,</a:t>
            </a:r>
            <a:r>
              <a:rPr lang="en-US" dirty="0" err="1">
                <a:solidFill>
                  <a:srgbClr val="333333"/>
                </a:solidFill>
              </a:rPr>
              <a:t>Uf;fyhk</a:t>
            </a:r>
            <a:r>
              <a:rPr lang="en-US" dirty="0">
                <a:solidFill>
                  <a:srgbClr val="333333"/>
                </a:solidFill>
              </a:rPr>
              <a:t>;</a:t>
            </a:r>
            <a:r>
              <a:rPr lang="en-US" dirty="0">
                <a:solidFill>
                  <a:srgbClr val="333333"/>
                </a:solidFill>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tpdpd</a:t>
            </a:r>
            <a:r>
              <a:rPr lang="en-US" dirty="0">
                <a:solidFill>
                  <a:srgbClr val="333333"/>
                </a:solidFill>
              </a:rPr>
              <a:t>; </a:t>
            </a:r>
            <a:r>
              <a:rPr lang="en-US" dirty="0" err="1">
                <a:solidFill>
                  <a:srgbClr val="333333"/>
                </a:solidFill>
              </a:rPr>
              <a:t>cwtpdh;fshy</a:t>
            </a:r>
            <a:r>
              <a:rPr lang="en-US" dirty="0">
                <a:solidFill>
                  <a:srgbClr val="333333"/>
                </a:solidFill>
              </a:rPr>
              <a:t>; </a:t>
            </a:r>
            <a:r>
              <a:rPr lang="en-US" dirty="0" err="1">
                <a:solidFill>
                  <a:srgbClr val="333333"/>
                </a:solidFill>
              </a:rPr>
              <a:t>mtdJ</a:t>
            </a:r>
            <a:r>
              <a:rPr lang="en-US" dirty="0">
                <a:solidFill>
                  <a:srgbClr val="333333"/>
                </a:solidFill>
              </a:rPr>
              <a:t> </a:t>
            </a:r>
            <a:r>
              <a:rPr lang="en-US" dirty="0" err="1">
                <a:solidFill>
                  <a:srgbClr val="333333"/>
                </a:solidFill>
              </a:rPr>
              <a:t>je;ijf;F</a:t>
            </a:r>
            <a:r>
              <a:rPr lang="en-US" dirty="0">
                <a:solidFill>
                  <a:srgbClr val="333333"/>
                </a:solidFill>
              </a:rPr>
              <a:t> </a:t>
            </a:r>
            <a:r>
              <a:rPr lang="en-US" dirty="0" err="1">
                <a:solidFill>
                  <a:srgbClr val="333333"/>
                </a:solidFill>
              </a:rPr>
              <a:t>vy;yhk</a:t>
            </a:r>
            <a:r>
              <a:rPr lang="en-US" dirty="0">
                <a:solidFill>
                  <a:srgbClr val="333333"/>
                </a:solidFill>
              </a:rPr>
              <a:t>; </a:t>
            </a:r>
            <a:r>
              <a:rPr lang="en-US" dirty="0" err="1">
                <a:solidFill>
                  <a:srgbClr val="333333"/>
                </a:solidFill>
              </a:rPr>
              <a:t>ed</a:t>
            </a:r>
            <a:r>
              <a:rPr lang="en-US" dirty="0">
                <a:solidFill>
                  <a:srgbClr val="333333"/>
                </a:solidFill>
              </a:rPr>
              <a:t>]</a:t>
            </a:r>
            <a:r>
              <a:rPr lang="en-US" dirty="0" err="1">
                <a:solidFill>
                  <a:srgbClr val="333333"/>
                </a:solidFill>
              </a:rPr>
              <a:t>whf</a:t>
            </a:r>
            <a:r>
              <a:rPr lang="en-US" dirty="0">
                <a:solidFill>
                  <a:srgbClr val="333333"/>
                </a:solidFill>
              </a:rPr>
              <a:t> </a:t>
            </a:r>
            <a:r>
              <a:rPr lang="en-US" dirty="0" err="1">
                <a:solidFill>
                  <a:srgbClr val="333333"/>
                </a:solidFill>
              </a:rPr>
              <a:t>cs;sJ</a:t>
            </a:r>
            <a:r>
              <a:rPr lang="en-US" dirty="0">
                <a:solidFill>
                  <a:srgbClr val="333333"/>
                </a:solidFill>
              </a:rPr>
              <a:t> </a:t>
            </a:r>
            <a:r>
              <a:rPr lang="en-US" dirty="0" err="1">
                <a:solidFill>
                  <a:srgbClr val="333333"/>
                </a:solidFill>
              </a:rPr>
              <a:t>vd;W</a:t>
            </a:r>
            <a:r>
              <a:rPr lang="en-US" dirty="0">
                <a:solidFill>
                  <a:srgbClr val="333333"/>
                </a:solidFill>
              </a:rPr>
              <a:t> </a:t>
            </a:r>
            <a:r>
              <a:rPr lang="en-US" dirty="0" err="1">
                <a:solidFill>
                  <a:srgbClr val="333333"/>
                </a:solidFill>
              </a:rPr>
              <a:t>mtid</a:t>
            </a:r>
            <a:r>
              <a:rPr lang="en-US" dirty="0">
                <a:solidFill>
                  <a:srgbClr val="333333"/>
                </a:solidFill>
              </a:rPr>
              <a:t> </a:t>
            </a:r>
            <a:r>
              <a:rPr lang="en-US" dirty="0" err="1">
                <a:solidFill>
                  <a:srgbClr val="333333"/>
                </a:solidFill>
              </a:rPr>
              <a:t>ek;g</a:t>
            </a:r>
            <a:r>
              <a:rPr lang="en-US" dirty="0">
                <a:solidFill>
                  <a:srgbClr val="333333"/>
                </a:solidFill>
              </a:rPr>
              <a:t> </a:t>
            </a:r>
            <a:r>
              <a:rPr lang="en-US" dirty="0" err="1">
                <a:solidFill>
                  <a:srgbClr val="333333"/>
                </a:solidFill>
              </a:rPr>
              <a:t>itf;f</a:t>
            </a:r>
            <a:r>
              <a:rPr lang="en-US" dirty="0">
                <a:solidFill>
                  <a:srgbClr val="333333"/>
                </a:solidFill>
              </a:rPr>
              <a:t> </a:t>
            </a:r>
            <a:r>
              <a:rPr lang="en-US" dirty="0" err="1">
                <a:solidFill>
                  <a:srgbClr val="333333"/>
                </a:solidFill>
              </a:rPr>
              <a:t>Koatpy;iy</a:t>
            </a:r>
            <a:r>
              <a:rPr lang="en-US" dirty="0">
                <a:solidFill>
                  <a:srgbClr val="333333"/>
                </a:solidFill>
                <a:ea typeface="Verdana" panose="020B0604030504040204" pitchFamily="34" charset="0"/>
                <a:cs typeface="Verdana" panose="020B0604030504040204" pitchFamily="34" charset="0"/>
              </a:rPr>
              <a:t>.</a:t>
            </a:r>
          </a:p>
          <a:p>
            <a:pPr lvl="0" defTabSz="914400"/>
            <a:r>
              <a:rPr lang="en-US" dirty="0" err="1">
                <a:solidFill>
                  <a:srgbClr val="333333"/>
                </a:solidFill>
              </a:rPr>
              <a:t>xUth</a:t>
            </a:r>
            <a:r>
              <a:rPr lang="en-US" dirty="0">
                <a:solidFill>
                  <a:srgbClr val="333333"/>
                </a:solidFill>
              </a:rPr>
              <a:t>] </a:t>
            </a:r>
            <a:r>
              <a:rPr lang="en-US" dirty="0" err="1">
                <a:solidFill>
                  <a:srgbClr val="333333"/>
                </a:solidFill>
              </a:rPr>
              <a:t>mr;RWj;jYf;F</a:t>
            </a:r>
            <a:r>
              <a:rPr lang="en-US" dirty="0">
                <a:solidFill>
                  <a:srgbClr val="333333"/>
                </a:solidFill>
              </a:rPr>
              <a:t> </a:t>
            </a:r>
            <a:r>
              <a:rPr lang="en-US" dirty="0" err="1">
                <a:solidFill>
                  <a:srgbClr val="333333"/>
                </a:solidFill>
              </a:rPr>
              <a:t>cs;shFk</a:t>
            </a:r>
            <a:r>
              <a:rPr lang="en-US" dirty="0">
                <a:solidFill>
                  <a:srgbClr val="333333"/>
                </a:solidFill>
              </a:rPr>
              <a:t>; </a:t>
            </a:r>
            <a:r>
              <a:rPr lang="en-US" dirty="0" err="1">
                <a:solidFill>
                  <a:srgbClr val="333333"/>
                </a:solidFill>
              </a:rPr>
              <a:t>nghJ</a:t>
            </a:r>
            <a:r>
              <a:rPr lang="en-US" dirty="0">
                <a:solidFill>
                  <a:srgbClr val="333333"/>
                </a:solidFill>
              </a:rPr>
              <a:t> </a:t>
            </a:r>
            <a:r>
              <a:rPr lang="en-US" dirty="0" err="1">
                <a:solidFill>
                  <a:srgbClr val="333333"/>
                </a:solidFill>
              </a:rPr>
              <a:t>mth</a:t>
            </a:r>
            <a:r>
              <a:rPr lang="en-US" dirty="0">
                <a:solidFill>
                  <a:srgbClr val="333333"/>
                </a:solidFill>
              </a:rPr>
              <a:t>]</a:t>
            </a:r>
            <a:r>
              <a:rPr lang="en-US" dirty="0" err="1">
                <a:solidFill>
                  <a:srgbClr val="333333"/>
                </a:solidFill>
              </a:rPr>
              <a:t>fis</a:t>
            </a:r>
            <a:r>
              <a:rPr lang="en-US" dirty="0">
                <a:solidFill>
                  <a:srgbClr val="333333"/>
                </a:solidFill>
              </a:rPr>
              <a:t> </a:t>
            </a:r>
            <a:r>
              <a:rPr lang="en-US" dirty="0" err="1">
                <a:solidFill>
                  <a:srgbClr val="333333"/>
                </a:solidFill>
              </a:rPr>
              <a:t>mikjpg</a:t>
            </a:r>
            <a:r>
              <a:rPr lang="en-US" dirty="0">
                <a:solidFill>
                  <a:srgbClr val="333333"/>
                </a:solidFill>
              </a:rPr>
              <a:t>]</a:t>
            </a:r>
            <a:r>
              <a:rPr lang="en-US" dirty="0" err="1">
                <a:solidFill>
                  <a:srgbClr val="333333"/>
                </a:solidFill>
              </a:rPr>
              <a:t>gLj;JtJ</a:t>
            </a:r>
            <a:r>
              <a:rPr lang="en-US" dirty="0">
                <a:solidFill>
                  <a:srgbClr val="333333"/>
                </a:solidFill>
              </a:rPr>
              <a:t> </a:t>
            </a:r>
            <a:r>
              <a:rPr lang="en-US" dirty="0" err="1">
                <a:solidFill>
                  <a:srgbClr val="333333"/>
                </a:solidFill>
              </a:rPr>
              <a:t>rpukkhFk</a:t>
            </a:r>
            <a:r>
              <a:rPr lang="en-US" dirty="0">
                <a:solidFill>
                  <a:srgbClr val="333333"/>
                </a:solidFill>
              </a:rPr>
              <a:t>;. </a:t>
            </a:r>
            <a:r>
              <a:rPr lang="en-US" dirty="0" err="1">
                <a:solidFill>
                  <a:srgbClr val="333333"/>
                </a:solidFill>
              </a:rPr>
              <a:t>vdnt</a:t>
            </a:r>
            <a:r>
              <a:rPr lang="en-US" dirty="0">
                <a:solidFill>
                  <a:srgbClr val="333333"/>
                </a:solidFill>
              </a:rPr>
              <a:t> c';</a:t>
            </a:r>
            <a:r>
              <a:rPr lang="en-US" dirty="0" err="1">
                <a:solidFill>
                  <a:srgbClr val="333333"/>
                </a:solidFill>
              </a:rPr>
              <a:t>fsJ</a:t>
            </a:r>
            <a:r>
              <a:rPr lang="en-US" dirty="0">
                <a:solidFill>
                  <a:srgbClr val="333333"/>
                </a:solidFill>
              </a:rPr>
              <a:t> </a:t>
            </a:r>
            <a:r>
              <a:rPr lang="en-US" dirty="0" err="1">
                <a:solidFill>
                  <a:srgbClr val="333333"/>
                </a:solidFill>
              </a:rPr>
              <a:t>Kotpy</a:t>
            </a:r>
            <a:r>
              <a:rPr lang="en-US" dirty="0">
                <a:solidFill>
                  <a:srgbClr val="333333"/>
                </a:solidFill>
              </a:rPr>
              <a:t>; </a:t>
            </a:r>
            <a:r>
              <a:rPr lang="en-US" dirty="0" err="1">
                <a:solidFill>
                  <a:srgbClr val="333333"/>
                </a:solidFill>
              </a:rPr>
              <a:t>ftdkhf</a:t>
            </a:r>
            <a:r>
              <a:rPr lang="en-US" dirty="0">
                <a:solidFill>
                  <a:srgbClr val="333333"/>
                </a:solidFill>
              </a:rPr>
              <a:t> ,</a:t>
            </a:r>
            <a:r>
              <a:rPr lang="en-US" dirty="0" err="1">
                <a:solidFill>
                  <a:srgbClr val="333333"/>
                </a:solidFill>
              </a:rPr>
              <a:t>Uf;ft</a:t>
            </a:r>
            <a:r>
              <a:rPr lang="en-US" dirty="0">
                <a:solidFill>
                  <a:srgbClr val="333333"/>
                </a:solidFill>
              </a:rPr>
              <a:t>[k;</a:t>
            </a:r>
            <a:r>
              <a:rPr lang="en-US" dirty="0">
                <a:solidFill>
                  <a:srgbClr val="333333"/>
                </a:solidFill>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c';fs</a:t>
            </a:r>
            <a:r>
              <a:rPr lang="en-US" dirty="0">
                <a:solidFill>
                  <a:srgbClr val="333333"/>
                </a:solidFill>
              </a:rPr>
              <a:t>; </a:t>
            </a:r>
            <a:r>
              <a:rPr lang="en-US" dirty="0" err="1">
                <a:solidFill>
                  <a:srgbClr val="333333"/>
                </a:solidFill>
              </a:rPr>
              <a:t>ek;gpf;iff;Fhpathplk</a:t>
            </a:r>
            <a:r>
              <a:rPr lang="en-US" dirty="0">
                <a:solidFill>
                  <a:srgbClr val="333333"/>
                </a:solidFill>
              </a:rPr>
              <a:t>; </a:t>
            </a:r>
            <a:r>
              <a:rPr lang="en-US" dirty="0" err="1">
                <a:solidFill>
                  <a:srgbClr val="333333"/>
                </a:solidFill>
              </a:rPr>
              <a:t>Mnyhrid</a:t>
            </a:r>
            <a:r>
              <a:rPr lang="en-US" dirty="0">
                <a:solidFill>
                  <a:srgbClr val="333333"/>
                </a:solidFill>
              </a:rPr>
              <a:t> </a:t>
            </a:r>
            <a:r>
              <a:rPr lang="en-US" dirty="0" err="1">
                <a:solidFill>
                  <a:srgbClr val="333333"/>
                </a:solidFill>
              </a:rPr>
              <a:t>nfl;ft</a:t>
            </a:r>
            <a:r>
              <a:rPr lang="en-US" dirty="0">
                <a:solidFill>
                  <a:srgbClr val="333333"/>
                </a:solidFill>
              </a:rPr>
              <a:t>[k;</a:t>
            </a:r>
            <a:r>
              <a:rPr lang="en-US" dirty="0">
                <a:solidFill>
                  <a:srgbClr val="333333"/>
                </a:solidFill>
                <a:latin typeface="Calibri Light"/>
                <a:ea typeface="Verdana" panose="020B0604030504040204" pitchFamily="34" charset="0"/>
                <a:cs typeface="Verdana" panose="020B0604030504040204" pitchFamily="34" charset="0"/>
              </a:rPr>
              <a:t>!</a:t>
            </a:r>
            <a:endParaRPr lang="en-US" dirty="0"/>
          </a:p>
        </p:txBody>
      </p:sp>
      <p:sp>
        <p:nvSpPr>
          <p:cNvPr id="2" name="Footer Placeholder 1"/>
          <p:cNvSpPr>
            <a:spLocks noGrp="1"/>
          </p:cNvSpPr>
          <p:nvPr>
            <p:ph type="ftr" sz="quarter" idx="11"/>
          </p:nvPr>
        </p:nvSpPr>
        <p:spPr/>
        <p:txBody>
          <a:bodyPr/>
          <a:lstStyle/>
          <a:p>
            <a:r>
              <a:rPr lang="de-DE"/>
              <a:t>kl]lhfhf]dpot] gapw]r]rp 3 – khWk; ek;gpf;iffs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71</a:t>
            </a:fld>
            <a:endParaRPr lang="de-DE" dirty="0"/>
          </a:p>
        </p:txBody>
      </p:sp>
    </p:spTree>
    <p:extLst>
      <p:ext uri="{BB962C8B-B14F-4D97-AF65-F5344CB8AC3E}">
        <p14:creationId xmlns:p14="http://schemas.microsoft.com/office/powerpoint/2010/main" val="15137012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ftdpj</a:t>
            </a:r>
            <a:r>
              <a:rPr lang="en-US" altLang="ko-KR" sz="3600" dirty="0">
                <a:latin typeface="+mn-lt"/>
                <a:ea typeface="+mn-ea"/>
                <a:cs typeface="+mn-cs"/>
              </a:rPr>
              <a:t>]</a:t>
            </a:r>
            <a:r>
              <a:rPr lang="en-US" altLang="ko-KR" sz="3600" dirty="0" err="1">
                <a:latin typeface="+mn-lt"/>
                <a:ea typeface="+mn-ea"/>
                <a:cs typeface="+mn-cs"/>
              </a:rPr>
              <a:t>jikf</a:t>
            </a:r>
            <a:r>
              <a:rPr lang="en-US" altLang="ko-KR" sz="3600" dirty="0">
                <a:latin typeface="+mn-lt"/>
                <a:ea typeface="+mn-ea"/>
                <a:cs typeface="+mn-cs"/>
              </a:rPr>
              <a:t>]F </a:t>
            </a:r>
            <a:r>
              <a:rPr lang="en-US" altLang="ko-KR" sz="3600" dirty="0" err="1">
                <a:latin typeface="+mn-lt"/>
                <a:ea typeface="+mn-ea"/>
                <a:cs typeface="+mn-cs"/>
              </a:rPr>
              <a:t>ed</a:t>
            </a:r>
            <a:r>
              <a:rPr lang="en-US" altLang="ko-KR" sz="3600" dirty="0">
                <a:latin typeface="+mn-lt"/>
                <a:ea typeface="+mn-ea"/>
                <a:cs typeface="+mn-cs"/>
              </a:rPr>
              <a:t>]</a:t>
            </a:r>
            <a:r>
              <a:rPr lang="en-US" altLang="ko-KR" sz="3600" dirty="0" err="1">
                <a:latin typeface="+mn-lt"/>
                <a:ea typeface="+mn-ea"/>
                <a:cs typeface="+mn-cs"/>
              </a:rPr>
              <a:t>wp</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noAutofit/>
          </a:bodyPr>
          <a:lstStyle/>
          <a:p>
            <a:pPr marL="114935" marR="333375" lvl="0" defTabSz="914400">
              <a:lnSpc>
                <a:spcPct val="100000"/>
              </a:lnSpc>
              <a:spcBef>
                <a:spcPts val="800"/>
              </a:spcBef>
            </a:pPr>
            <a:r>
              <a:rPr lang="en-US" altLang="ko-KR" i="1" dirty="0" err="1">
                <a:solidFill>
                  <a:srgbClr val="004992"/>
                </a:solidFill>
                <a:cs typeface="Calibri Light" panose="020F0302020204030204" pitchFamily="34" charset="0"/>
              </a:rPr>
              <a:t>gapw;rpahsh</a:t>
            </a:r>
            <a:r>
              <a:rPr lang="en-US" altLang="ko-KR" i="1" dirty="0">
                <a:solidFill>
                  <a:srgbClr val="004992"/>
                </a:solidFill>
                <a:cs typeface="Calibri Light" panose="020F0302020204030204" pitchFamily="34" charset="0"/>
              </a:rPr>
              <a:t>]</a:t>
            </a:r>
            <a:r>
              <a:rPr lang="en-US" altLang="ko-KR" i="1" dirty="0" err="1">
                <a:solidFill>
                  <a:srgbClr val="004992"/>
                </a:solidFill>
                <a:cs typeface="Calibri Light" panose="020F0302020204030204" pitchFamily="34" charset="0"/>
              </a:rPr>
              <a:t>fSf;F</a:t>
            </a:r>
            <a:r>
              <a:rPr lang="en-US" altLang="ko-KR" i="1" dirty="0">
                <a:solidFill>
                  <a:srgbClr val="004992"/>
                </a:solidFill>
                <a:cs typeface="Calibri Light" panose="020F0302020204030204" pitchFamily="34" charset="0"/>
              </a:rPr>
              <a:t>:</a:t>
            </a:r>
          </a:p>
          <a:p>
            <a:pPr marL="114935" marR="333375" lvl="0" defTabSz="914400">
              <a:lnSpc>
                <a:spcPct val="100000"/>
              </a:lnSpc>
              <a:spcBef>
                <a:spcPts val="800"/>
              </a:spcBef>
            </a:pPr>
            <a:r>
              <a:rPr lang="ta-IN" altLang="ko-KR" dirty="0">
                <a:solidFill>
                  <a:srgbClr val="004992"/>
                </a:solidFill>
                <a:cs typeface="Calibri Light" panose="020F0302020204030204" pitchFamily="34" charset="0"/>
              </a:rPr>
              <a:t>பணித்தாள்களை வழங்கவும். எங்கள் பயன்பாட்டை அறிமுகப்படுத்தவும் </a:t>
            </a:r>
            <a:r>
              <a:rPr lang="en-US" altLang="ko-KR" dirty="0">
                <a:solidFill>
                  <a:srgbClr val="004992"/>
                </a:solidFill>
                <a:latin typeface="Calibri Light" panose="020F0302020204030204" pitchFamily="34" charset="0"/>
                <a:cs typeface="Calibri Light" panose="020F0302020204030204" pitchFamily="34" charset="0"/>
              </a:rPr>
              <a:t>COGITO</a:t>
            </a:r>
            <a:r>
              <a:rPr lang="ta-IN" altLang="ko-KR" dirty="0">
                <a:solidFill>
                  <a:srgbClr val="004992"/>
                </a:solidFill>
                <a:cs typeface="Calibri Light" panose="020F0302020204030204" pitchFamily="34" charset="0"/>
              </a:rPr>
              <a:t> (இலவசமாக பதிவிறக்க)</a:t>
            </a:r>
            <a:r>
              <a:rPr lang="en-US" altLang="ko-KR" dirty="0">
                <a:solidFill>
                  <a:srgbClr val="004992"/>
                </a:solidFill>
                <a:cs typeface="Calibri Light" panose="020F0302020204030204" pitchFamily="34" charset="0"/>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panose="020F0302020204030204" pitchFamily="34" charset="0"/>
                <a:cs typeface="Calibri Light" panose="020F0302020204030204" pitchFamily="34" charset="0"/>
              </a:rPr>
              <a:t>www.uke.de/mct_app</a:t>
            </a:r>
            <a:endParaRPr lang="de-DE" dirty="0">
              <a:solidFill>
                <a:srgbClr val="333333"/>
              </a:solidFill>
              <a:latin typeface="Calibri Light" panose="020F0302020204030204" pitchFamily="34" charset="0"/>
              <a:cs typeface="Calibri Light" panose="020F0302020204030204" pitchFamily="34" charset="0"/>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2" name="Footer Placeholder 1"/>
          <p:cNvSpPr>
            <a:spLocks noGrp="1"/>
          </p:cNvSpPr>
          <p:nvPr>
            <p:ph type="ftr" sz="quarter" idx="11"/>
          </p:nvPr>
        </p:nvSpPr>
        <p:spPr/>
        <p:txBody>
          <a:bodyPr/>
          <a:lstStyle/>
          <a:p>
            <a:r>
              <a:rPr lang="de-DE"/>
              <a:t>kl]lhfhf]dpot] gapw]r]rp 3 – khWk; ek;gpf;iffs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72</a:t>
            </a:fld>
            <a:endParaRPr lang="de-DE" dirty="0"/>
          </a:p>
        </p:txBody>
      </p:sp>
    </p:spTree>
    <p:extLst>
      <p:ext uri="{BB962C8B-B14F-4D97-AF65-F5344CB8AC3E}">
        <p14:creationId xmlns:p14="http://schemas.microsoft.com/office/powerpoint/2010/main" val="41706812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4018236622"/>
              </p:ext>
            </p:extLst>
          </p:nvPr>
        </p:nvGraphicFramePr>
        <p:xfrm>
          <a:off x="408954" y="2011680"/>
          <a:ext cx="11375999" cy="432811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24">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Jule Berlin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Sunset at the end of the world</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Sunset/Sonnenuntergang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fmc.nikon.d40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Flower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Yellow blossom/Gelbe Blüte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Aussiegall</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Pentas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Pink flowers/Pinkfarbene Blumen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Swami Stream</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Mumbai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Yellow and pink gerbara/Gelbe und pinkfarbene Gerbera</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 e3000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I wanna be your dog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Pug/Mops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moore fun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Jellyfish</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Jelly fish/Qualle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Wesley Oostvogels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High Key Baby Portrait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Baby/Baby</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Benny-Kristin Fischer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Various picture sequences fire, chef, charity gala, criminal, boy, door, cowboy´s robbery, dogs, table, taxi, some motives are adapted from the Wechsler Intelligence Scale/Verschiedene Bildersequenzen Feuer, Koch, Wohltätigkeitsgala, Verbrecher, Junge, Tür, Überfall des Cowboys, Hunde, Tisch, Taxi, einige Motive sind angelehnt an Aufgaben des Wechsler 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Janne Hottenrott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Picrture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sequence parking space is adapted from the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Wechser</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Intelligence Scale/</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Bildersequenz</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Parkplatz</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Motiv</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ist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angelehnt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an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Aufgaben</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des Wechsler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4" name="Footer Placeholder 3"/>
          <p:cNvSpPr>
            <a:spLocks noGrp="1"/>
          </p:cNvSpPr>
          <p:nvPr>
            <p:ph type="ftr" sz="quarter" idx="11"/>
          </p:nvPr>
        </p:nvSpPr>
        <p:spPr/>
        <p:txBody>
          <a:bodyPr/>
          <a:lstStyle/>
          <a:p>
            <a:r>
              <a:rPr lang="de-DE"/>
              <a:t>kl]lhfhf]dpot] gapw]r]rp 3 – khWk; ek;gpf;iffs</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73</a:t>
            </a:fld>
            <a:endParaRPr lang="de-DE" dirty="0"/>
          </a:p>
        </p:txBody>
      </p:sp>
      <p:sp>
        <p:nvSpPr>
          <p:cNvPr id="11"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panose="020F0302020204030204" pitchFamily="34" charset="0"/>
                <a:cs typeface="Calibri Light" panose="020F0302020204030204" pitchFamily="34" charset="0"/>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panose="020F0302020204030204" pitchFamily="34" charset="0"/>
                <a:cs typeface="Calibri Light" panose="020F0302020204030204" pitchFamily="34" charset="0"/>
              </a:rPr>
              <a:t>A full list can be obtained via </a:t>
            </a:r>
            <a:r>
              <a:rPr lang="de-DE" altLang="de-DE" sz="1200" u="sng" dirty="0">
                <a:solidFill>
                  <a:srgbClr val="333333"/>
                </a:solidFill>
                <a:latin typeface="Calibri Light" panose="020F0302020204030204" pitchFamily="34" charset="0"/>
                <a:cs typeface="Calibri Light" panose="020F0302020204030204" pitchFamily="34" charset="0"/>
              </a:rPr>
              <a:t>www.uke.de/mct</a:t>
            </a:r>
            <a:r>
              <a:rPr lang="de-DE" altLang="de-DE" sz="1200" dirty="0">
                <a:solidFill>
                  <a:srgbClr val="333333"/>
                </a:solidFill>
                <a:latin typeface="Calibri Light" panose="020F0302020204030204" pitchFamily="34" charset="0"/>
                <a:cs typeface="Calibri Light" panose="020F0302020204030204" pitchFamily="34" charset="0"/>
              </a:rPr>
              <a:t>. </a:t>
            </a:r>
            <a:r>
              <a:rPr lang="en-GB" altLang="de-DE" sz="1200" dirty="0">
                <a:solidFill>
                  <a:srgbClr val="333333"/>
                </a:solidFill>
                <a:latin typeface="Calibri Light" panose="020F0302020204030204" pitchFamily="34" charset="0"/>
                <a:cs typeface="Calibri Light" panose="020F0302020204030204" pitchFamily="34" charset="0"/>
              </a:rPr>
              <a:t>If we have involuntarily breached copyright, please</a:t>
            </a:r>
            <a:r>
              <a:rPr lang="de-DE" altLang="de-DE" sz="1200" dirty="0">
                <a:solidFill>
                  <a:srgbClr val="333333"/>
                </a:solidFill>
                <a:latin typeface="Calibri Light" panose="020F0302020204030204" pitchFamily="34" charset="0"/>
                <a:cs typeface="Calibri Light" panose="020F0302020204030204" pitchFamily="34" charset="0"/>
              </a:rPr>
              <a:t> accept our apologies. In this case, we kindly ask creators for their</a:t>
            </a:r>
            <a:r>
              <a:rPr lang="en-GB" altLang="de-DE" sz="1200" dirty="0">
                <a:solidFill>
                  <a:srgbClr val="333333"/>
                </a:solidFill>
                <a:latin typeface="Calibri Light" panose="020F0302020204030204" pitchFamily="34" charset="0"/>
                <a:cs typeface="Calibri Light" panose="020F0302020204030204" pitchFamily="34" charset="0"/>
              </a:rPr>
              <a:t> permission to use their work under </a:t>
            </a:r>
            <a:r>
              <a:rPr lang="en-GB" altLang="de-DE" sz="1200">
                <a:solidFill>
                  <a:srgbClr val="333333"/>
                </a:solidFill>
                <a:latin typeface="Calibri Light" panose="020F0302020204030204" pitchFamily="34" charset="0"/>
                <a:cs typeface="Calibri Light" panose="020F0302020204030204" pitchFamily="34" charset="0"/>
              </a:rPr>
              <a:t>the “fair use” </a:t>
            </a:r>
            <a:r>
              <a:rPr lang="en-GB" altLang="de-DE" sz="1200" dirty="0">
                <a:solidFill>
                  <a:srgbClr val="333333"/>
                </a:solidFill>
                <a:latin typeface="Calibri Light" panose="020F0302020204030204" pitchFamily="34" charset="0"/>
                <a:cs typeface="Calibri Light" panose="020F0302020204030204" pitchFamily="34" charset="0"/>
              </a:rPr>
              <a:t>policy.</a:t>
            </a:r>
            <a:br>
              <a:rPr lang="de-DE" altLang="de-DE" sz="1200" dirty="0">
                <a:solidFill>
                  <a:srgbClr val="333333"/>
                </a:solidFill>
                <a:latin typeface="Calibri Light" panose="020F0302020204030204" pitchFamily="34" charset="0"/>
                <a:cs typeface="Calibri Light" panose="020F0302020204030204" pitchFamily="34" charset="0"/>
              </a:rPr>
            </a:br>
            <a:r>
              <a:rPr lang="de-DE" altLang="de-DE" sz="1200" dirty="0">
                <a:solidFill>
                  <a:srgbClr val="333333"/>
                </a:solidFill>
                <a:latin typeface="Calibri Light" panose="020F0302020204030204" pitchFamily="34" charset="0"/>
                <a:cs typeface="Calibri Light" panose="020F0302020204030204" pitchFamily="34" charset="0"/>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panose="020F0302020204030204" pitchFamily="34" charset="0"/>
                <a:cs typeface="Calibri Light" panose="020F0302020204030204" pitchFamily="34" charset="0"/>
              </a:rPr>
              <a:t>www.uke.de/mkt</a:t>
            </a:r>
            <a:r>
              <a:rPr lang="de-DE" altLang="de-DE" sz="1200" dirty="0">
                <a:solidFill>
                  <a:srgbClr val="333333"/>
                </a:solidFill>
                <a:latin typeface="Calibri Light" panose="020F0302020204030204" pitchFamily="34" charset="0"/>
                <a:cs typeface="Calibri Light" panose="020F0302020204030204" pitchFamily="34" charset="0"/>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2705513141"/>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IndianTamil">
      <a:majorFont>
        <a:latin typeface="Tamil-Aiswarya"/>
        <a:ea typeface="Calibri Light"/>
        <a:cs typeface="Tamil-Aiswarya"/>
      </a:majorFont>
      <a:minorFont>
        <a:latin typeface="Tamil-Aiswarya"/>
        <a:ea typeface="Calibri Light"/>
        <a:cs typeface="Tamil-Aiswary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11678</Words>
  <Application>Microsoft Office PowerPoint</Application>
  <PresentationFormat>Benutzerdefiniert</PresentationFormat>
  <Paragraphs>729</Paragraphs>
  <Slides>73</Slides>
  <Notes>73</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73</vt:i4>
      </vt:variant>
    </vt:vector>
  </HeadingPairs>
  <TitlesOfParts>
    <vt:vector size="80" baseType="lpstr">
      <vt:lpstr>Arial</vt:lpstr>
      <vt:lpstr>Calibri Light</vt:lpstr>
      <vt:lpstr>Symbol</vt:lpstr>
      <vt:lpstr>Tamil-Aiswarya</vt:lpstr>
      <vt:lpstr>WingDings</vt:lpstr>
      <vt:lpstr>Calibri</vt:lpstr>
      <vt:lpstr>UKE_PPT-Vorlage_16zu9</vt:lpstr>
      <vt:lpstr>vk]rpo 3 A – khWk; ek;gpf;iffs</vt:lpstr>
      <vt:lpstr>khWk; ek;gpf;iffs;</vt:lpstr>
      <vt:lpstr>khWk; ek;gpf;iffs;</vt:lpstr>
      <vt:lpstr>khWk; ek;gpf;iffs;</vt:lpstr>
      <vt:lpstr>khWk; ek;gpf;iffs;</vt:lpstr>
      <vt:lpstr>fzpg]g[fs;; cz;ikahfhj nghJ </vt:lpstr>
      <vt:lpstr>fzpg]g[fs;; cz;ikahfhj nghJ </vt:lpstr>
      <vt:lpstr>tise;J bfhLf;fhky; ,Uf;Fk; rpe;jid “bray;gLj;Jk; nghJ” (“FWfpa ghh]it”) </vt:lpstr>
      <vt:lpstr>tise;J bfhLf;fhky; ,Uf;Fk; rpe;jid “bray;gLj;Jk; nghJ” (“FWfpa ghh]it”) </vt:lpstr>
      <vt:lpstr>tise;J bfhLf;fhky; ,Uf;Fk; rpe;jid “bray;gLj;Jk; nghJ” (“FWfpa ghh]it”) </vt:lpstr>
      <vt:lpstr>tise;J bfhLf;fhky; ,Uf;Fk; rpe;jid “bray;gLj;Jk; nghJ” (“FWfpa ghh]it”) </vt:lpstr>
      <vt:lpstr>ehk; Vd; ,ijr] bra;fpnwhk;&gt;</vt:lpstr>
      <vt:lpstr>kdnehapd; nghJ vt;thW cWjpahd ek;gpf;iffs; jtwhd mh;j;jk; bfhs;s itf;fpd;wd - cjhuz';fs; </vt:lpstr>
      <vt:lpstr>fPnH cs;s \d;W gl';fs; xU Fwpg]gpl]l tifia nrh;e;jit. ve;j tifia nrh;e;jit&gt; </vt:lpstr>
      <vt:lpstr>tif: caphpd';fs;!</vt:lpstr>
      <vt:lpstr>gapw;rp</vt:lpstr>
      <vt:lpstr>gapw;rp</vt:lpstr>
      <vt:lpstr>gapw;rp</vt:lpstr>
      <vt:lpstr>gapw;rp</vt:lpstr>
      <vt:lpstr>vd;;d ele;jpUf;Fk;&gt;</vt:lpstr>
      <vt:lpstr>xt;bthU tha;g]gpYk] vt]tst[ cz;ik ,Uf]Fk]&gt;</vt:lpstr>
      <vt:lpstr>,e;j g[jpa glj;jhy; c';fs; fzpg]g[ khwptpl;ljh&gt;</vt:lpstr>
      <vt:lpstr>jat[bra;J c';fs; gjpiy kPz;Lk; kWkjpg]gPL bra;at[k;!</vt:lpstr>
      <vt:lpstr>PowerPoint-Präsentation</vt:lpstr>
      <vt:lpstr>xt;bthU tha;g]gpYk] vt]tst[ cz;ik ,Uf]Fk]&gt;</vt:lpstr>
      <vt:lpstr>,e;j g[jpa glj]jhy; c';fs; fzpg]g[ khwptpl]ljh&gt;</vt:lpstr>
      <vt:lpstr>jat[bra;J c';fs; gjpiy kPz;Lk; kWkjpg]gPL bra;at[k;!</vt:lpstr>
      <vt:lpstr>PowerPoint-Präsentation</vt:lpstr>
      <vt:lpstr>xt;bthU tha;g]gpYk] vt]tst[ cz;ik ,Uf]Fk]&gt;</vt:lpstr>
      <vt:lpstr>,e;j g[jpa glj;jhy; c';fs; fzpg]g[ khwptpl]ljh&gt;</vt:lpstr>
      <vt:lpstr>jat[bra;J c';fs; gjpiy kPz;Lk; kWkjpg]gPL bra;at[k;;!</vt:lpstr>
      <vt:lpstr>PowerPoint-Präsentation</vt:lpstr>
      <vt:lpstr>xt;bthU tha;g]gpYk] vt]tst[ cz;ik ,Uf]Fk]&gt;</vt:lpstr>
      <vt:lpstr>,e;j g[jpa glj;jhy; c';fs; fzpg]g[ khwptpl]ljh&gt;</vt:lpstr>
      <vt:lpstr>jat[bra;J c';fs; gjpiy kPz;Lk; kWkjpg]gPL bra;at[k;!</vt:lpstr>
      <vt:lpstr>PowerPoint-Präsentation</vt:lpstr>
      <vt:lpstr>xt;bthU tha;g]gpYk] vt]tst[ cz;ik ,Uf]Fk]&gt;</vt:lpstr>
      <vt:lpstr>,e;j g[jpa glj;jhy; c';fs; fzpg]g[ khwptpl]ljh&gt;</vt:lpstr>
      <vt:lpstr>jat[bra;J c';fs; gjpiy kPz;Lk; kWkjpg]gPL bra;at[k;!</vt:lpstr>
      <vt:lpstr>PowerPoint-Präsentation</vt:lpstr>
      <vt:lpstr>khw;W tpsf;fk]: tPonah f;spg]</vt:lpstr>
      <vt:lpstr>xt;bthU tha;g]gpYk] vt]tst[ cz;ik ,Uf]Fk]&gt;</vt:lpstr>
      <vt:lpstr>,e;j g[jpa glj;jhy; c';fs; fzpg]g[ khwptpl]ljh&gt;</vt:lpstr>
      <vt:lpstr>jat[bra;J c';fs; gjpiy kPz;Lk; kWkjpg]gPL bra;at[k;!</vt:lpstr>
      <vt:lpstr>PowerPoint-Präsentation</vt:lpstr>
      <vt:lpstr>xt;bthU tha;g]gpYk] vt]tst[ cz;ik ,Uf]Fk]&gt;</vt:lpstr>
      <vt:lpstr>,e;j g[jpa glj;jhy; c';fs; fzpg]g[ khwptpl]ljh&gt;</vt:lpstr>
      <vt:lpstr>jat[bra;J c';fs; gjpiy kPz;Lk; kWkjpg]gPL bra;at[k!</vt:lpstr>
      <vt:lpstr>PowerPoint-Präsentation</vt:lpstr>
      <vt:lpstr>xt;bthU tha;g]gpYk] vt]tst[ cz;ik ,Uf]Fk]&gt;</vt:lpstr>
      <vt:lpstr>,e;j g[jpa glj;jhy; c';fs; fzpg]g[ khwptpl]ljh&gt;</vt:lpstr>
      <vt:lpstr>jat[bra;J c';fs; gjpiy kPz;Lk; kWkjpg]gPL bra;at[k;! </vt:lpstr>
      <vt:lpstr>PowerPoint-Präsentation</vt:lpstr>
      <vt:lpstr>xt;bthU tha;g]gpYk] vt]tst[ cz;ik ,Uf]Fk]&gt;</vt:lpstr>
      <vt:lpstr>,e;j g[jpa glj;jhy; c';fs; fzpg]g[ khwptpl;ljh&gt;</vt:lpstr>
      <vt:lpstr>jat[bra;J c';fs; gjpiy kPz;Lk; kWkjpg]gPL bra;at[k;!</vt:lpstr>
      <vt:lpstr>PowerPoint-Präsentation</vt:lpstr>
      <vt:lpstr>xt;bthU tha;g]gpYk] vt]tst[ cz;ik ,Uf]Fk]&gt;</vt:lpstr>
      <vt:lpstr>,e;j g[jpa glj;jhy; c';fs; fzpg]g[ khwptpl]ljh&gt;</vt:lpstr>
      <vt:lpstr>jat[bra;J c';fs; gjpiy kPz;Lk; kWkjpg;gPL bra;at[k;!</vt:lpstr>
      <vt:lpstr>PowerPoint-Präsentation</vt:lpstr>
      <vt:lpstr>xt;bthU tha;g]gpYk] vt]tst[ cz;ik ,Uf]Fk&gt;</vt:lpstr>
      <vt:lpstr>,e;j g[jpa glj;jhy; c';fs; fzpg]g[ khwptpl]ljh&gt;</vt:lpstr>
      <vt:lpstr>jat[bra;J c';fs; gjpiy kPz;Lk; kWkjpg]gPL bra;at[k;!</vt:lpstr>
      <vt:lpstr>PowerPoint-Präsentation</vt:lpstr>
      <vt:lpstr>fw;wij md;whl thH;f;iff]F khw;wpf]bfhs]Sjy;</vt:lpstr>
      <vt:lpstr>fw;wij md;whl thH;f;iff]F khw;wpf]bfhs]Sjy;</vt:lpstr>
      <vt:lpstr>fw;wij md;whl thH;f;iff]F khw;wpf]bfhs]Sjy;</vt:lpstr>
      <vt:lpstr>kdneha]f]F ,']F vd]d bra]a ntz]Lk;;&gt;</vt:lpstr>
      <vt:lpstr>kdneha]f]F ,']F vd]d bra]a ntz]Lk;;&gt;</vt:lpstr>
      <vt:lpstr>kdneha]f]F ,']F vd]d bra]a ntz]Lk;;&gt;</vt:lpstr>
      <vt:lpstr>ftdpj]jikf]F ed]wp!</vt:lpstr>
      <vt:lpstr>PowerPoint-Präsentation</vt:lpstr>
    </vt:vector>
  </TitlesOfParts>
  <Company>Investintech.com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A2E_Engine</dc:creator>
  <cp:lastModifiedBy>Britt ...</cp:lastModifiedBy>
  <cp:revision>314</cp:revision>
  <dcterms:created xsi:type="dcterms:W3CDTF">2016-11-16T03:00:55Z</dcterms:created>
  <dcterms:modified xsi:type="dcterms:W3CDTF">2022-09-29T11:24:16Z</dcterms:modified>
</cp:coreProperties>
</file>