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72" r:id="rId1"/>
  </p:sldMasterIdLst>
  <p:notesMasterIdLst>
    <p:notesMasterId r:id="rId42"/>
  </p:notesMasterIdLst>
  <p:sldIdLst>
    <p:sldId id="350" r:id="rId2"/>
    <p:sldId id="305" r:id="rId3"/>
    <p:sldId id="330" r:id="rId4"/>
    <p:sldId id="307" r:id="rId5"/>
    <p:sldId id="308" r:id="rId6"/>
    <p:sldId id="309" r:id="rId7"/>
    <p:sldId id="312" r:id="rId8"/>
    <p:sldId id="352" r:id="rId9"/>
    <p:sldId id="351" r:id="rId10"/>
    <p:sldId id="336" r:id="rId11"/>
    <p:sldId id="354" r:id="rId12"/>
    <p:sldId id="353" r:id="rId13"/>
    <p:sldId id="331" r:id="rId14"/>
    <p:sldId id="343" r:id="rId15"/>
    <p:sldId id="356" r:id="rId16"/>
    <p:sldId id="355" r:id="rId17"/>
    <p:sldId id="320" r:id="rId18"/>
    <p:sldId id="341" r:id="rId19"/>
    <p:sldId id="357" r:id="rId20"/>
    <p:sldId id="322" r:id="rId21"/>
    <p:sldId id="326" r:id="rId22"/>
    <p:sldId id="359" r:id="rId23"/>
    <p:sldId id="358" r:id="rId24"/>
    <p:sldId id="360" r:id="rId25"/>
    <p:sldId id="281" r:id="rId26"/>
    <p:sldId id="282" r:id="rId27"/>
    <p:sldId id="361" r:id="rId28"/>
    <p:sldId id="363" r:id="rId29"/>
    <p:sldId id="366" r:id="rId30"/>
    <p:sldId id="367" r:id="rId31"/>
    <p:sldId id="368" r:id="rId32"/>
    <p:sldId id="295" r:id="rId33"/>
    <p:sldId id="296" r:id="rId34"/>
    <p:sldId id="297" r:id="rId35"/>
    <p:sldId id="300" r:id="rId36"/>
    <p:sldId id="370" r:id="rId37"/>
    <p:sldId id="369" r:id="rId38"/>
    <p:sldId id="342" r:id="rId39"/>
    <p:sldId id="371" r:id="rId40"/>
    <p:sldId id="303" r:id="rId41"/>
  </p:sldIdLst>
  <p:sldSz cx="12195175" cy="6858000"/>
  <p:notesSz cx="9144000" cy="6858000"/>
  <p:embeddedFontLst>
    <p:embeddedFont>
      <p:font typeface="Calibri" panose="020F0502020204030204" pitchFamily="34" charset="0"/>
      <p:regular r:id="rId43"/>
      <p:bold r:id="rId44"/>
      <p:italic r:id="rId45"/>
      <p:boldItalic r:id="rId46"/>
    </p:embeddedFont>
    <p:embeddedFont>
      <p:font typeface="Calibri Light" panose="020F0302020204030204" pitchFamily="34" charset="0"/>
      <p:regular r:id="rId47"/>
      <p:italic r:id="rId48"/>
    </p:embeddedFont>
    <p:embeddedFont>
      <p:font typeface="Tamil-Aiswarya" panose="020B0604020202020204"/>
      <p:regular r:id="rId49"/>
    </p:embeddedFont>
  </p:embeddedFontLst>
  <p:defaultTextStyle>
    <a:defPPr>
      <a:defRPr lang="en-US"/>
    </a:defPPr>
    <a:lvl1pPr marL="0" algn="l" defTabSz="914400" rtl="0" eaLnBrk="1" latinLnBrk="0" hangingPunct="1">
      <a:defRPr lang="en-US" sz="1800" kern="1200">
        <a:solidFill>
          <a:schemeClr val="tx1"/>
        </a:solidFill>
        <a:latin typeface="Tamil-Aiswarya"/>
        <a:ea typeface="+mn-ea"/>
        <a:cs typeface="+mn-cs"/>
      </a:defRPr>
    </a:lvl1pPr>
    <a:lvl2pPr marL="457200" algn="l" defTabSz="914400" rtl="0" eaLnBrk="1" latinLnBrk="0" hangingPunct="1">
      <a:defRPr lang="en-US" sz="1800" kern="1200">
        <a:solidFill>
          <a:schemeClr val="tx1"/>
        </a:solidFill>
        <a:latin typeface="Tamil-Aiswarya"/>
        <a:ea typeface="+mn-ea"/>
        <a:cs typeface="+mn-cs"/>
      </a:defRPr>
    </a:lvl2pPr>
    <a:lvl3pPr marL="914400" algn="l" defTabSz="914400" rtl="0" eaLnBrk="1" latinLnBrk="0" hangingPunct="1">
      <a:defRPr lang="en-US" sz="1800" kern="1200">
        <a:solidFill>
          <a:schemeClr val="tx1"/>
        </a:solidFill>
        <a:latin typeface="Tamil-Aiswarya"/>
        <a:ea typeface="+mn-ea"/>
        <a:cs typeface="+mn-cs"/>
      </a:defRPr>
    </a:lvl3pPr>
    <a:lvl4pPr marL="1371600" algn="l" defTabSz="914400" rtl="0" eaLnBrk="1" latinLnBrk="0" hangingPunct="1">
      <a:defRPr lang="en-US" sz="1800" kern="1200">
        <a:solidFill>
          <a:schemeClr val="tx1"/>
        </a:solidFill>
        <a:latin typeface="Tamil-Aiswarya"/>
        <a:ea typeface="+mn-ea"/>
        <a:cs typeface="+mn-cs"/>
      </a:defRPr>
    </a:lvl4pPr>
    <a:lvl5pPr marL="1828800" algn="l" defTabSz="914400" rtl="0" eaLnBrk="1" latinLnBrk="0" hangingPunct="1">
      <a:defRPr lang="en-US" sz="1800" kern="1200">
        <a:solidFill>
          <a:schemeClr val="tx1"/>
        </a:solidFill>
        <a:latin typeface="Tamil-Aiswarya"/>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guide id="3" pos="288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99"/>
    <a:srgbClr val="33CC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inimized" horzBarState="maximized">
    <p:restoredLeft sz="14445" autoAdjust="0"/>
    <p:restoredTop sz="93395" autoAdjust="0"/>
  </p:normalViewPr>
  <p:slideViewPr>
    <p:cSldViewPr>
      <p:cViewPr varScale="1">
        <p:scale>
          <a:sx n="67" d="100"/>
          <a:sy n="67" d="100"/>
        </p:scale>
        <p:origin x="948" y="44"/>
      </p:cViewPr>
      <p:guideLst>
        <p:guide orient="horz" pos="2880"/>
        <p:guide pos="2160"/>
        <p:guide pos="2881"/>
      </p:guideLst>
    </p:cSldViewPr>
  </p:slideViewPr>
  <p:notesTextViewPr>
    <p:cViewPr>
      <p:scale>
        <a:sx n="100" d="100"/>
        <a:sy n="100" d="100"/>
      </p:scale>
      <p:origin x="0" y="0"/>
    </p:cViewPr>
  </p:notesTextViewPr>
  <p:sorterViewPr>
    <p:cViewPr>
      <p:scale>
        <a:sx n="100" d="100"/>
        <a:sy n="100" d="100"/>
      </p:scale>
      <p:origin x="0" y="-699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47" Type="http://schemas.openxmlformats.org/officeDocument/2006/relationships/font" Target="fonts/font5.fntdata"/><Relationship Id="rId50"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font" Target="fonts/font3.fntdata"/><Relationship Id="rId53"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7.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2.fntdata"/><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1.fntdata"/><Relationship Id="rId48" Type="http://schemas.openxmlformats.org/officeDocument/2006/relationships/font" Target="fonts/font6.fntdata"/><Relationship Id="rId8" Type="http://schemas.openxmlformats.org/officeDocument/2006/relationships/slide" Target="slides/slide7.xml"/><Relationship Id="rId51"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6C3F3EF1-D04A-4839-961A-F9890B32EA0A}" type="datetimeFigureOut">
              <a:rPr lang="en-US" smtClean="0"/>
              <a:t>9/29/2022</a:t>
            </a:fld>
            <a:endParaRPr lang="en-IN"/>
          </a:p>
        </p:txBody>
      </p:sp>
      <p:sp>
        <p:nvSpPr>
          <p:cNvPr id="4" name="Slide Image Placeholder 3"/>
          <p:cNvSpPr>
            <a:spLocks noGrp="1" noRot="1" noChangeAspect="1"/>
          </p:cNvSpPr>
          <p:nvPr>
            <p:ph type="sldImg" idx="2"/>
          </p:nvPr>
        </p:nvSpPr>
        <p:spPr>
          <a:xfrm>
            <a:off x="2286000" y="514350"/>
            <a:ext cx="4572000" cy="257175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914400" y="3257550"/>
            <a:ext cx="7315200" cy="30861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6513513"/>
            <a:ext cx="3962400" cy="342900"/>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5180013" y="6513513"/>
            <a:ext cx="3962400" cy="342900"/>
          </a:xfrm>
          <a:prstGeom prst="rect">
            <a:avLst/>
          </a:prstGeom>
        </p:spPr>
        <p:txBody>
          <a:bodyPr vert="horz" lIns="91440" tIns="45720" rIns="91440" bIns="45720" rtlCol="0" anchor="b"/>
          <a:lstStyle>
            <a:lvl1pPr algn="r">
              <a:defRPr sz="1200"/>
            </a:lvl1pPr>
          </a:lstStyle>
          <a:p>
            <a:fld id="{AD6B92C4-51C6-437A-A21D-0DE01E3F7555}" type="slidenum">
              <a:rPr lang="en-IN" smtClean="0"/>
              <a:t>‹Nr.›</a:t>
            </a:fld>
            <a:endParaRPr lang="en-IN"/>
          </a:p>
        </p:txBody>
      </p:sp>
    </p:spTree>
    <p:extLst>
      <p:ext uri="{BB962C8B-B14F-4D97-AF65-F5344CB8AC3E}">
        <p14:creationId xmlns:p14="http://schemas.microsoft.com/office/powerpoint/2010/main" val="12249499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24088" y="404813"/>
            <a:ext cx="3841750" cy="2160587"/>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D6B92C4-51C6-437A-A21D-0DE01E3F7555}" type="slidenum">
              <a:rPr lang="en-IN" smtClean="0"/>
              <a:t>2</a:t>
            </a:fld>
            <a:endParaRPr lang="en-IN"/>
          </a:p>
        </p:txBody>
      </p:sp>
    </p:spTree>
    <p:extLst>
      <p:ext uri="{BB962C8B-B14F-4D97-AF65-F5344CB8AC3E}">
        <p14:creationId xmlns:p14="http://schemas.microsoft.com/office/powerpoint/2010/main" val="47634830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D6B92C4-51C6-437A-A21D-0DE01E3F7555}" type="slidenum">
              <a:rPr lang="en-IN" smtClean="0"/>
              <a:t>3</a:t>
            </a:fld>
            <a:endParaRPr lang="en-IN"/>
          </a:p>
        </p:txBody>
      </p:sp>
    </p:spTree>
    <p:extLst>
      <p:ext uri="{BB962C8B-B14F-4D97-AF65-F5344CB8AC3E}">
        <p14:creationId xmlns:p14="http://schemas.microsoft.com/office/powerpoint/2010/main" val="266537565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D6B92C4-51C6-437A-A21D-0DE01E3F7555}" type="slidenum">
              <a:rPr lang="en-IN" smtClean="0"/>
              <a:t>4</a:t>
            </a:fld>
            <a:endParaRPr lang="en-IN"/>
          </a:p>
        </p:txBody>
      </p:sp>
    </p:spTree>
    <p:extLst>
      <p:ext uri="{BB962C8B-B14F-4D97-AF65-F5344CB8AC3E}">
        <p14:creationId xmlns:p14="http://schemas.microsoft.com/office/powerpoint/2010/main" val="274945944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D6B92C4-51C6-437A-A21D-0DE01E3F7555}" type="slidenum">
              <a:rPr lang="en-IN" smtClean="0"/>
              <a:t>5</a:t>
            </a:fld>
            <a:endParaRPr lang="en-IN"/>
          </a:p>
        </p:txBody>
      </p:sp>
    </p:spTree>
    <p:extLst>
      <p:ext uri="{BB962C8B-B14F-4D97-AF65-F5344CB8AC3E}">
        <p14:creationId xmlns:p14="http://schemas.microsoft.com/office/powerpoint/2010/main" val="367252214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D6B92C4-51C6-437A-A21D-0DE01E3F7555}" type="slidenum">
              <a:rPr lang="en-IN" smtClean="0"/>
              <a:t>6</a:t>
            </a:fld>
            <a:endParaRPr lang="en-IN"/>
          </a:p>
        </p:txBody>
      </p:sp>
    </p:spTree>
    <p:extLst>
      <p:ext uri="{BB962C8B-B14F-4D97-AF65-F5344CB8AC3E}">
        <p14:creationId xmlns:p14="http://schemas.microsoft.com/office/powerpoint/2010/main" val="404692384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D6B92C4-51C6-437A-A21D-0DE01E3F7555}" type="slidenum">
              <a:rPr lang="en-IN" smtClean="0"/>
              <a:t>7</a:t>
            </a:fld>
            <a:endParaRPr lang="en-IN"/>
          </a:p>
        </p:txBody>
      </p:sp>
    </p:spTree>
    <p:extLst>
      <p:ext uri="{BB962C8B-B14F-4D97-AF65-F5344CB8AC3E}">
        <p14:creationId xmlns:p14="http://schemas.microsoft.com/office/powerpoint/2010/main" val="73583100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D6B92C4-51C6-437A-A21D-0DE01E3F7555}" type="slidenum">
              <a:rPr lang="en-IN" smtClean="0"/>
              <a:t>8</a:t>
            </a:fld>
            <a:endParaRPr lang="en-IN"/>
          </a:p>
        </p:txBody>
      </p:sp>
    </p:spTree>
    <p:extLst>
      <p:ext uri="{BB962C8B-B14F-4D97-AF65-F5344CB8AC3E}">
        <p14:creationId xmlns:p14="http://schemas.microsoft.com/office/powerpoint/2010/main" val="237717925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D6B92C4-51C6-437A-A21D-0DE01E3F7555}" type="slidenum">
              <a:rPr lang="en-IN" smtClean="0"/>
              <a:t>9</a:t>
            </a:fld>
            <a:endParaRPr lang="en-IN"/>
          </a:p>
        </p:txBody>
      </p:sp>
    </p:spTree>
    <p:extLst>
      <p:ext uri="{BB962C8B-B14F-4D97-AF65-F5344CB8AC3E}">
        <p14:creationId xmlns:p14="http://schemas.microsoft.com/office/powerpoint/2010/main" val="401817386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D6B92C4-51C6-437A-A21D-0DE01E3F7555}" type="slidenum">
              <a:rPr lang="en-IN" smtClean="0"/>
              <a:t>10</a:t>
            </a:fld>
            <a:endParaRPr lang="en-IN"/>
          </a:p>
        </p:txBody>
      </p:sp>
    </p:spTree>
    <p:extLst>
      <p:ext uri="{BB962C8B-B14F-4D97-AF65-F5344CB8AC3E}">
        <p14:creationId xmlns:p14="http://schemas.microsoft.com/office/powerpoint/2010/main" val="223077374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D6B92C4-51C6-437A-A21D-0DE01E3F7555}" type="slidenum">
              <a:rPr lang="en-IN" smtClean="0"/>
              <a:t>11</a:t>
            </a:fld>
            <a:endParaRPr lang="en-IN"/>
          </a:p>
        </p:txBody>
      </p:sp>
    </p:spTree>
    <p:extLst>
      <p:ext uri="{BB962C8B-B14F-4D97-AF65-F5344CB8AC3E}">
        <p14:creationId xmlns:p14="http://schemas.microsoft.com/office/powerpoint/2010/main" val="100155402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D6B92C4-51C6-437A-A21D-0DE01E3F7555}" type="slidenum">
              <a:rPr lang="en-IN" smtClean="0"/>
              <a:t>12</a:t>
            </a:fld>
            <a:endParaRPr lang="en-IN"/>
          </a:p>
        </p:txBody>
      </p:sp>
    </p:spTree>
    <p:extLst>
      <p:ext uri="{BB962C8B-B14F-4D97-AF65-F5344CB8AC3E}">
        <p14:creationId xmlns:p14="http://schemas.microsoft.com/office/powerpoint/2010/main" val="47783877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D6B92C4-51C6-437A-A21D-0DE01E3F7555}" type="slidenum">
              <a:rPr lang="en-IN" smtClean="0"/>
              <a:t>13</a:t>
            </a:fld>
            <a:endParaRPr lang="en-IN"/>
          </a:p>
        </p:txBody>
      </p:sp>
    </p:spTree>
    <p:extLst>
      <p:ext uri="{BB962C8B-B14F-4D97-AF65-F5344CB8AC3E}">
        <p14:creationId xmlns:p14="http://schemas.microsoft.com/office/powerpoint/2010/main" val="32366292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86000" y="514350"/>
            <a:ext cx="4572000" cy="2571750"/>
          </a:xfrm>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10"/>
          </p:nvPr>
        </p:nvSpPr>
        <p:spPr/>
        <p:txBody>
          <a:bodyPr/>
          <a:lstStyle/>
          <a:p>
            <a:fld id="{AD6B92C4-51C6-437A-A21D-0DE01E3F7555}" type="slidenum">
              <a:rPr lang="en-IN" smtClean="0"/>
              <a:t>14</a:t>
            </a:fld>
            <a:endParaRPr lang="en-IN"/>
          </a:p>
        </p:txBody>
      </p:sp>
    </p:spTree>
    <p:extLst>
      <p:ext uri="{BB962C8B-B14F-4D97-AF65-F5344CB8AC3E}">
        <p14:creationId xmlns:p14="http://schemas.microsoft.com/office/powerpoint/2010/main" val="184275527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86000" y="514350"/>
            <a:ext cx="4572000" cy="2571750"/>
          </a:xfrm>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10"/>
          </p:nvPr>
        </p:nvSpPr>
        <p:spPr/>
        <p:txBody>
          <a:bodyPr/>
          <a:lstStyle/>
          <a:p>
            <a:fld id="{AD6B92C4-51C6-437A-A21D-0DE01E3F7555}" type="slidenum">
              <a:rPr lang="en-IN" smtClean="0"/>
              <a:t>15</a:t>
            </a:fld>
            <a:endParaRPr lang="en-IN"/>
          </a:p>
        </p:txBody>
      </p:sp>
    </p:spTree>
    <p:extLst>
      <p:ext uri="{BB962C8B-B14F-4D97-AF65-F5344CB8AC3E}">
        <p14:creationId xmlns:p14="http://schemas.microsoft.com/office/powerpoint/2010/main" val="184275527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86000" y="514350"/>
            <a:ext cx="4572000" cy="2571750"/>
          </a:xfrm>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10"/>
          </p:nvPr>
        </p:nvSpPr>
        <p:spPr/>
        <p:txBody>
          <a:bodyPr/>
          <a:lstStyle/>
          <a:p>
            <a:fld id="{AD6B92C4-51C6-437A-A21D-0DE01E3F7555}" type="slidenum">
              <a:rPr lang="en-IN" smtClean="0"/>
              <a:t>16</a:t>
            </a:fld>
            <a:endParaRPr lang="en-IN"/>
          </a:p>
        </p:txBody>
      </p:sp>
    </p:spTree>
    <p:extLst>
      <p:ext uri="{BB962C8B-B14F-4D97-AF65-F5344CB8AC3E}">
        <p14:creationId xmlns:p14="http://schemas.microsoft.com/office/powerpoint/2010/main" val="184275527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D6B92C4-51C6-437A-A21D-0DE01E3F7555}" type="slidenum">
              <a:rPr lang="en-IN" smtClean="0"/>
              <a:t>17</a:t>
            </a:fld>
            <a:endParaRPr lang="en-IN"/>
          </a:p>
        </p:txBody>
      </p:sp>
    </p:spTree>
    <p:extLst>
      <p:ext uri="{BB962C8B-B14F-4D97-AF65-F5344CB8AC3E}">
        <p14:creationId xmlns:p14="http://schemas.microsoft.com/office/powerpoint/2010/main" val="265129307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D6B92C4-51C6-437A-A21D-0DE01E3F7555}" type="slidenum">
              <a:rPr lang="en-IN" smtClean="0"/>
              <a:t>18</a:t>
            </a:fld>
            <a:endParaRPr lang="en-IN"/>
          </a:p>
        </p:txBody>
      </p:sp>
    </p:spTree>
    <p:extLst>
      <p:ext uri="{BB962C8B-B14F-4D97-AF65-F5344CB8AC3E}">
        <p14:creationId xmlns:p14="http://schemas.microsoft.com/office/powerpoint/2010/main" val="8353028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D6B92C4-51C6-437A-A21D-0DE01E3F7555}" type="slidenum">
              <a:rPr lang="en-IN" smtClean="0"/>
              <a:t>19</a:t>
            </a:fld>
            <a:endParaRPr lang="en-IN"/>
          </a:p>
        </p:txBody>
      </p:sp>
    </p:spTree>
    <p:extLst>
      <p:ext uri="{BB962C8B-B14F-4D97-AF65-F5344CB8AC3E}">
        <p14:creationId xmlns:p14="http://schemas.microsoft.com/office/powerpoint/2010/main" val="173120863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D6B92C4-51C6-437A-A21D-0DE01E3F7555}" type="slidenum">
              <a:rPr lang="en-IN" smtClean="0"/>
              <a:t>20</a:t>
            </a:fld>
            <a:endParaRPr lang="en-IN"/>
          </a:p>
        </p:txBody>
      </p:sp>
    </p:spTree>
    <p:extLst>
      <p:ext uri="{BB962C8B-B14F-4D97-AF65-F5344CB8AC3E}">
        <p14:creationId xmlns:p14="http://schemas.microsoft.com/office/powerpoint/2010/main" val="275236829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86000" y="514350"/>
            <a:ext cx="4572000" cy="25717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30C2D11-385E-48A7-83CB-8562870FFA8A}" type="slidenum">
              <a:rPr lang="en-US" smtClean="0"/>
              <a:pPr/>
              <a:t>21</a:t>
            </a:fld>
            <a:endParaRPr lang="en-US"/>
          </a:p>
        </p:txBody>
      </p:sp>
    </p:spTree>
    <p:extLst>
      <p:ext uri="{BB962C8B-B14F-4D97-AF65-F5344CB8AC3E}">
        <p14:creationId xmlns:p14="http://schemas.microsoft.com/office/powerpoint/2010/main" val="116528949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86000" y="514350"/>
            <a:ext cx="4572000" cy="25717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30C2D11-385E-48A7-83CB-8562870FFA8A}" type="slidenum">
              <a:rPr lang="en-US" smtClean="0"/>
              <a:pPr/>
              <a:t>22</a:t>
            </a:fld>
            <a:endParaRPr lang="en-US"/>
          </a:p>
        </p:txBody>
      </p:sp>
    </p:spTree>
    <p:extLst>
      <p:ext uri="{BB962C8B-B14F-4D97-AF65-F5344CB8AC3E}">
        <p14:creationId xmlns:p14="http://schemas.microsoft.com/office/powerpoint/2010/main" val="116528949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86000" y="514350"/>
            <a:ext cx="4572000" cy="25717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30C2D11-385E-48A7-83CB-8562870FFA8A}" type="slidenum">
              <a:rPr lang="en-US" smtClean="0"/>
              <a:pPr/>
              <a:t>23</a:t>
            </a:fld>
            <a:endParaRPr lang="en-US"/>
          </a:p>
        </p:txBody>
      </p:sp>
    </p:spTree>
    <p:extLst>
      <p:ext uri="{BB962C8B-B14F-4D97-AF65-F5344CB8AC3E}">
        <p14:creationId xmlns:p14="http://schemas.microsoft.com/office/powerpoint/2010/main" val="116528949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D6B92C4-51C6-437A-A21D-0DE01E3F7555}" type="slidenum">
              <a:rPr lang="en-IN" smtClean="0"/>
              <a:t>24</a:t>
            </a:fld>
            <a:endParaRPr lang="en-IN"/>
          </a:p>
        </p:txBody>
      </p:sp>
    </p:spTree>
    <p:extLst>
      <p:ext uri="{BB962C8B-B14F-4D97-AF65-F5344CB8AC3E}">
        <p14:creationId xmlns:p14="http://schemas.microsoft.com/office/powerpoint/2010/main" val="341462314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D6B92C4-51C6-437A-A21D-0DE01E3F7555}" type="slidenum">
              <a:rPr lang="en-IN" smtClean="0"/>
              <a:t>25</a:t>
            </a:fld>
            <a:endParaRPr lang="en-IN"/>
          </a:p>
        </p:txBody>
      </p:sp>
    </p:spTree>
    <p:extLst>
      <p:ext uri="{BB962C8B-B14F-4D97-AF65-F5344CB8AC3E}">
        <p14:creationId xmlns:p14="http://schemas.microsoft.com/office/powerpoint/2010/main" val="260338812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D6B92C4-51C6-437A-A21D-0DE01E3F7555}" type="slidenum">
              <a:rPr lang="en-IN" smtClean="0"/>
              <a:t>26</a:t>
            </a:fld>
            <a:endParaRPr lang="en-IN"/>
          </a:p>
        </p:txBody>
      </p:sp>
    </p:spTree>
    <p:extLst>
      <p:ext uri="{BB962C8B-B14F-4D97-AF65-F5344CB8AC3E}">
        <p14:creationId xmlns:p14="http://schemas.microsoft.com/office/powerpoint/2010/main" val="403318350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D6B92C4-51C6-437A-A21D-0DE01E3F7555}" type="slidenum">
              <a:rPr lang="en-IN" smtClean="0"/>
              <a:t>27</a:t>
            </a:fld>
            <a:endParaRPr lang="en-IN"/>
          </a:p>
        </p:txBody>
      </p:sp>
    </p:spTree>
    <p:extLst>
      <p:ext uri="{BB962C8B-B14F-4D97-AF65-F5344CB8AC3E}">
        <p14:creationId xmlns:p14="http://schemas.microsoft.com/office/powerpoint/2010/main" val="238992064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D6B92C4-51C6-437A-A21D-0DE01E3F7555}" type="slidenum">
              <a:rPr lang="en-IN" smtClean="0"/>
              <a:t>28</a:t>
            </a:fld>
            <a:endParaRPr lang="en-IN"/>
          </a:p>
        </p:txBody>
      </p:sp>
    </p:spTree>
    <p:extLst>
      <p:ext uri="{BB962C8B-B14F-4D97-AF65-F5344CB8AC3E}">
        <p14:creationId xmlns:p14="http://schemas.microsoft.com/office/powerpoint/2010/main" val="66509424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D6B92C4-51C6-437A-A21D-0DE01E3F7555}" type="slidenum">
              <a:rPr lang="en-IN" smtClean="0"/>
              <a:t>29</a:t>
            </a:fld>
            <a:endParaRPr lang="en-IN"/>
          </a:p>
        </p:txBody>
      </p:sp>
    </p:spTree>
    <p:extLst>
      <p:ext uri="{BB962C8B-B14F-4D97-AF65-F5344CB8AC3E}">
        <p14:creationId xmlns:p14="http://schemas.microsoft.com/office/powerpoint/2010/main" val="339299016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D6B92C4-51C6-437A-A21D-0DE01E3F7555}" type="slidenum">
              <a:rPr lang="en-IN" smtClean="0"/>
              <a:t>30</a:t>
            </a:fld>
            <a:endParaRPr lang="en-IN"/>
          </a:p>
        </p:txBody>
      </p:sp>
    </p:spTree>
    <p:extLst>
      <p:ext uri="{BB962C8B-B14F-4D97-AF65-F5344CB8AC3E}">
        <p14:creationId xmlns:p14="http://schemas.microsoft.com/office/powerpoint/2010/main" val="312304066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31</a:t>
            </a:fld>
            <a:endParaRPr lang="de-DE" dirty="0">
              <a:solidFill>
                <a:prstClr val="black"/>
              </a:solidFill>
            </a:endParaRPr>
          </a:p>
        </p:txBody>
      </p:sp>
      <p:sp>
        <p:nvSpPr>
          <p:cNvPr id="6" name="Folienbildplatzhalter 5"/>
          <p:cNvSpPr>
            <a:spLocks noGrp="1" noRot="1" noChangeAspect="1"/>
          </p:cNvSpPr>
          <p:nvPr>
            <p:ph type="sldImg"/>
          </p:nvPr>
        </p:nvSpPr>
        <p:spPr>
          <a:xfrm>
            <a:off x="2224088" y="404813"/>
            <a:ext cx="3841750" cy="2160587"/>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D6B92C4-51C6-437A-A21D-0DE01E3F7555}" type="slidenum">
              <a:rPr lang="en-IN" smtClean="0"/>
              <a:t>32</a:t>
            </a:fld>
            <a:endParaRPr lang="en-IN"/>
          </a:p>
        </p:txBody>
      </p:sp>
    </p:spTree>
    <p:extLst>
      <p:ext uri="{BB962C8B-B14F-4D97-AF65-F5344CB8AC3E}">
        <p14:creationId xmlns:p14="http://schemas.microsoft.com/office/powerpoint/2010/main" val="334794690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D6B92C4-51C6-437A-A21D-0DE01E3F7555}" type="slidenum">
              <a:rPr lang="en-IN" smtClean="0"/>
              <a:t>33</a:t>
            </a:fld>
            <a:endParaRPr lang="en-IN"/>
          </a:p>
        </p:txBody>
      </p:sp>
    </p:spTree>
    <p:extLst>
      <p:ext uri="{BB962C8B-B14F-4D97-AF65-F5344CB8AC3E}">
        <p14:creationId xmlns:p14="http://schemas.microsoft.com/office/powerpoint/2010/main" val="361662252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86000" y="514350"/>
            <a:ext cx="4572000" cy="2571750"/>
          </a:xfrm>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10"/>
          </p:nvPr>
        </p:nvSpPr>
        <p:spPr/>
        <p:txBody>
          <a:bodyPr/>
          <a:lstStyle/>
          <a:p>
            <a:fld id="{AD6B92C4-51C6-437A-A21D-0DE01E3F7555}" type="slidenum">
              <a:rPr lang="en-IN" smtClean="0"/>
              <a:t>34</a:t>
            </a:fld>
            <a:endParaRPr lang="en-IN"/>
          </a:p>
        </p:txBody>
      </p:sp>
    </p:spTree>
    <p:extLst>
      <p:ext uri="{BB962C8B-B14F-4D97-AF65-F5344CB8AC3E}">
        <p14:creationId xmlns:p14="http://schemas.microsoft.com/office/powerpoint/2010/main" val="250121438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D6B92C4-51C6-437A-A21D-0DE01E3F7555}" type="slidenum">
              <a:rPr lang="en-IN" smtClean="0"/>
              <a:t>35</a:t>
            </a:fld>
            <a:endParaRPr lang="en-IN"/>
          </a:p>
        </p:txBody>
      </p:sp>
    </p:spTree>
    <p:extLst>
      <p:ext uri="{BB962C8B-B14F-4D97-AF65-F5344CB8AC3E}">
        <p14:creationId xmlns:p14="http://schemas.microsoft.com/office/powerpoint/2010/main" val="62678005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D6B92C4-51C6-437A-A21D-0DE01E3F7555}" type="slidenum">
              <a:rPr lang="en-IN" smtClean="0"/>
              <a:t>36</a:t>
            </a:fld>
            <a:endParaRPr lang="en-IN"/>
          </a:p>
        </p:txBody>
      </p:sp>
    </p:spTree>
    <p:extLst>
      <p:ext uri="{BB962C8B-B14F-4D97-AF65-F5344CB8AC3E}">
        <p14:creationId xmlns:p14="http://schemas.microsoft.com/office/powerpoint/2010/main" val="289896300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D6B92C4-51C6-437A-A21D-0DE01E3F7555}" type="slidenum">
              <a:rPr lang="en-IN" smtClean="0"/>
              <a:t>37</a:t>
            </a:fld>
            <a:endParaRPr lang="en-IN"/>
          </a:p>
        </p:txBody>
      </p:sp>
    </p:spTree>
    <p:extLst>
      <p:ext uri="{BB962C8B-B14F-4D97-AF65-F5344CB8AC3E}">
        <p14:creationId xmlns:p14="http://schemas.microsoft.com/office/powerpoint/2010/main" val="192732348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D6B92C4-51C6-437A-A21D-0DE01E3F7555}" type="slidenum">
              <a:rPr lang="en-IN" smtClean="0"/>
              <a:t>38</a:t>
            </a:fld>
            <a:endParaRPr lang="en-IN"/>
          </a:p>
        </p:txBody>
      </p:sp>
    </p:spTree>
    <p:extLst>
      <p:ext uri="{BB962C8B-B14F-4D97-AF65-F5344CB8AC3E}">
        <p14:creationId xmlns:p14="http://schemas.microsoft.com/office/powerpoint/2010/main" val="315238721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24088" y="404813"/>
            <a:ext cx="3841750" cy="2160587"/>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39</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D6B92C4-51C6-437A-A21D-0DE01E3F7555}" type="slidenum">
              <a:rPr lang="en-IN" smtClean="0"/>
              <a:t>40</a:t>
            </a:fld>
            <a:endParaRPr lang="en-IN"/>
          </a:p>
        </p:txBody>
      </p:sp>
    </p:spTree>
    <p:extLst>
      <p:ext uri="{BB962C8B-B14F-4D97-AF65-F5344CB8AC3E}">
        <p14:creationId xmlns:p14="http://schemas.microsoft.com/office/powerpoint/2010/main" val="353540382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3.jpeg"/><Relationship Id="rId1" Type="http://schemas.openxmlformats.org/officeDocument/2006/relationships/slideMaster" Target="../slideMasters/slideMaster1.xml"/><Relationship Id="rId4" Type="http://schemas.openxmlformats.org/officeDocument/2006/relationships/image" Target="../media/image4.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emf"/><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elfolie">
    <p:spTree>
      <p:nvGrpSpPr>
        <p:cNvPr id="1" name=""/>
        <p:cNvGrpSpPr/>
        <p:nvPr/>
      </p:nvGrpSpPr>
      <p:grpSpPr>
        <a:xfrm>
          <a:off x="0" y="0"/>
          <a:ext cx="0" cy="0"/>
          <a:chOff x="0" y="0"/>
          <a:chExt cx="0" cy="0"/>
        </a:xfrm>
      </p:grpSpPr>
      <p:pic>
        <p:nvPicPr>
          <p:cNvPr id="14" name="Grafik 13"/>
          <p:cNvPicPr>
            <a:picLocks/>
          </p:cNvPicPr>
          <p:nvPr userDrawn="1"/>
        </p:nvPicPr>
        <p:blipFill rotWithShape="1">
          <a:blip r:embed="rId2" cstate="print">
            <a:extLst>
              <a:ext uri="{28A0092B-C50C-407E-A947-70E740481C1C}">
                <a14:useLocalDpi xmlns:a14="http://schemas.microsoft.com/office/drawing/2010/main" val="0"/>
              </a:ext>
            </a:extLst>
          </a:blip>
          <a:srcRect/>
          <a:stretch/>
        </p:blipFill>
        <p:spPr bwMode="gray">
          <a:xfrm>
            <a:off x="-1" y="0"/>
            <a:ext cx="9144000" cy="3357563"/>
          </a:xfrm>
          <a:prstGeom prst="rect">
            <a:avLst/>
          </a:prstGeom>
        </p:spPr>
      </p:pic>
      <p:pic>
        <p:nvPicPr>
          <p:cNvPr id="16" name="Grafik 15"/>
          <p:cNvPicPr>
            <a:picLocks/>
          </p:cNvPicPr>
          <p:nvPr userDrawn="1"/>
        </p:nvPicPr>
        <p:blipFill rotWithShape="1">
          <a:blip r:embed="rId2" cstate="print">
            <a:extLst>
              <a:ext uri="{28A0092B-C50C-407E-A947-70E740481C1C}">
                <a14:useLocalDpi xmlns:a14="http://schemas.microsoft.com/office/drawing/2010/main" val="0"/>
              </a:ext>
            </a:extLst>
          </a:blip>
          <a:srcRect l="46996"/>
          <a:stretch/>
        </p:blipFill>
        <p:spPr bwMode="gray">
          <a:xfrm>
            <a:off x="4297363" y="0"/>
            <a:ext cx="7897814" cy="3357563"/>
          </a:xfrm>
          <a:prstGeom prst="rect">
            <a:avLst/>
          </a:prstGeom>
        </p:spPr>
      </p:pic>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7"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2"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userDrawn="1"/>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n-US" altLang="ko-KR" dirty="0">
                <a:solidFill>
                  <a:srgbClr val="004992"/>
                </a:solidFill>
              </a:rPr>
              <a:t>kl]</a:t>
            </a:r>
            <a:r>
              <a:rPr lang="en-US" altLang="ko-KR" dirty="0" err="1">
                <a:solidFill>
                  <a:srgbClr val="004992"/>
                </a:solidFill>
              </a:rPr>
              <a:t>lhfhf</a:t>
            </a:r>
            <a:r>
              <a:rPr lang="en-US" altLang="ko-KR" dirty="0">
                <a:solidFill>
                  <a:srgbClr val="004992"/>
                </a:solidFill>
              </a:rPr>
              <a:t>]</a:t>
            </a:r>
            <a:r>
              <a:rPr lang="en-US" altLang="ko-KR" dirty="0" err="1">
                <a:solidFill>
                  <a:srgbClr val="004992"/>
                </a:solidFill>
              </a:rPr>
              <a:t>dpot</a:t>
            </a:r>
            <a:r>
              <a:rPr lang="en-US" altLang="ko-KR" dirty="0">
                <a:solidFill>
                  <a:srgbClr val="004992"/>
                </a:solidFill>
              </a:rPr>
              <a:t>] </a:t>
            </a:r>
            <a:r>
              <a:rPr lang="en-US" altLang="ko-KR" dirty="0" err="1">
                <a:solidFill>
                  <a:srgbClr val="004992"/>
                </a:solidFill>
              </a:rPr>
              <a:t>gapw</a:t>
            </a:r>
            <a:r>
              <a:rPr lang="en-US" altLang="ko-KR" dirty="0">
                <a:solidFill>
                  <a:srgbClr val="004992"/>
                </a:solidFill>
              </a:rPr>
              <a:t>]r]</a:t>
            </a:r>
            <a:r>
              <a:rPr lang="en-US" altLang="ko-KR" dirty="0" err="1">
                <a:solidFill>
                  <a:srgbClr val="004992"/>
                </a:solidFill>
              </a:rPr>
              <a:t>rp</a:t>
            </a:r>
            <a:r>
              <a:rPr lang="en-US" altLang="ko-KR" dirty="0">
                <a:solidFill>
                  <a:srgbClr val="004992"/>
                </a:solidFill>
              </a:rPr>
              <a:t> (</a:t>
            </a:r>
            <a:r>
              <a:rPr lang="en-US" altLang="ko-KR" dirty="0" err="1">
                <a:solidFill>
                  <a:srgbClr val="004992"/>
                </a:solidFill>
              </a:rPr>
              <a:t>vk</a:t>
            </a:r>
            <a:r>
              <a:rPr lang="en-US" altLang="ko-KR" dirty="0">
                <a:solidFill>
                  <a:srgbClr val="004992"/>
                </a:solidFill>
              </a:rPr>
              <a:t>]</a:t>
            </a:r>
            <a:r>
              <a:rPr lang="en-US" altLang="ko-KR" dirty="0" err="1">
                <a:solidFill>
                  <a:srgbClr val="004992"/>
                </a:solidFill>
              </a:rPr>
              <a:t>rpo</a:t>
            </a:r>
            <a:r>
              <a:rPr lang="en-US" altLang="ko-KR" dirty="0">
                <a:solidFill>
                  <a:srgbClr val="004992"/>
                </a:solidFill>
              </a:rPr>
              <a:t>) </a:t>
            </a:r>
            <a:endParaRPr lang="de-DE" dirty="0">
              <a:solidFill>
                <a:srgbClr val="004992"/>
              </a:solidFill>
            </a:endParaRPr>
          </a:p>
        </p:txBody>
      </p:sp>
      <p:sp>
        <p:nvSpPr>
          <p:cNvPr id="12" name="Rectangle 11"/>
          <p:cNvSpPr/>
          <p:nvPr userDrawn="1"/>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611048" y="620689"/>
            <a:ext cx="3546674" cy="3528392"/>
          </a:xfrm>
          <a:prstGeom prst="rect">
            <a:avLst/>
          </a:prstGeom>
        </p:spPr>
      </p:pic>
      <p:sp>
        <p:nvSpPr>
          <p:cNvPr id="13" name="Rectangle 7"/>
          <p:cNvSpPr>
            <a:spLocks noChangeArrowheads="1"/>
          </p:cNvSpPr>
          <p:nvPr userDrawn="1"/>
        </p:nvSpPr>
        <p:spPr bwMode="auto">
          <a:xfrm>
            <a:off x="408955"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n-US" altLang="ko-KR" sz="1000" dirty="0">
                <a:latin typeface="+mj-lt"/>
              </a:rPr>
              <a:t>,e]j </a:t>
            </a:r>
            <a:r>
              <a:rPr lang="en-US" altLang="ko-KR" sz="1000" dirty="0" err="1">
                <a:latin typeface="+mj-lt"/>
              </a:rPr>
              <a:t>bjhFjpapy</a:t>
            </a:r>
            <a:r>
              <a:rPr lang="en-US" altLang="ko-KR" sz="1000" dirty="0">
                <a:latin typeface="+mj-lt"/>
              </a:rPr>
              <a:t>] gad]</a:t>
            </a:r>
            <a:r>
              <a:rPr lang="en-US" altLang="ko-KR" sz="1000" dirty="0" err="1">
                <a:latin typeface="+mj-lt"/>
              </a:rPr>
              <a:t>gLj</a:t>
            </a:r>
            <a:r>
              <a:rPr lang="en-US" altLang="ko-KR" sz="1000" dirty="0">
                <a:latin typeface="+mj-lt"/>
              </a:rPr>
              <a:t>]</a:t>
            </a:r>
            <a:r>
              <a:rPr lang="en-US" altLang="ko-KR" sz="1000" dirty="0" err="1">
                <a:latin typeface="+mj-lt"/>
              </a:rPr>
              <a:t>jg</a:t>
            </a:r>
            <a:r>
              <a:rPr lang="en-US" altLang="ko-KR" sz="1000" dirty="0">
                <a:latin typeface="+mj-lt"/>
              </a:rPr>
              <a:t>]</a:t>
            </a:r>
            <a:r>
              <a:rPr lang="en-US" altLang="ko-KR" sz="1000" dirty="0" err="1">
                <a:latin typeface="+mj-lt"/>
              </a:rPr>
              <a:t>gl</a:t>
            </a:r>
            <a:r>
              <a:rPr lang="en-US" altLang="ko-KR" sz="1000" dirty="0">
                <a:latin typeface="+mj-lt"/>
              </a:rPr>
              <a:t>]l </a:t>
            </a:r>
            <a:r>
              <a:rPr lang="en-US" altLang="ko-KR" sz="1000" dirty="0" err="1">
                <a:latin typeface="+mj-lt"/>
              </a:rPr>
              <a:t>gl</a:t>
            </a:r>
            <a:r>
              <a:rPr lang="en-US" altLang="ko-KR" sz="1000" dirty="0">
                <a:latin typeface="+mj-lt"/>
              </a:rPr>
              <a:t>']fs] </a:t>
            </a:r>
            <a:r>
              <a:rPr lang="en-US" altLang="ko-KR" sz="1000" dirty="0" err="1">
                <a:latin typeface="+mj-lt"/>
              </a:rPr>
              <a:t>Kiwna</a:t>
            </a:r>
            <a:r>
              <a:rPr lang="en-US" altLang="ko-KR" sz="1000" dirty="0">
                <a:latin typeface="+mj-lt"/>
              </a:rPr>
              <a:t> </a:t>
            </a:r>
            <a:r>
              <a:rPr lang="en-US" altLang="ko-KR" sz="1000" dirty="0" err="1">
                <a:latin typeface="+mj-lt"/>
              </a:rPr>
              <a:t>fiy"h</a:t>
            </a:r>
            <a:r>
              <a:rPr lang="en-US" altLang="ko-KR" sz="1000" dirty="0">
                <a:latin typeface="+mj-lt"/>
              </a:rPr>
              <a:t>]fs] kw]</a:t>
            </a:r>
            <a:r>
              <a:rPr lang="en-US" altLang="ko-KR" sz="1000" dirty="0" err="1">
                <a:latin typeface="+mj-lt"/>
              </a:rPr>
              <a:t>Wk</a:t>
            </a:r>
            <a:r>
              <a:rPr lang="en-US" altLang="ko-KR" sz="1000" dirty="0">
                <a:latin typeface="+mj-lt"/>
              </a:rPr>
              <a:t>] </a:t>
            </a:r>
            <a:r>
              <a:rPr lang="en-US" altLang="ko-KR" sz="1000" dirty="0" err="1">
                <a:latin typeface="+mj-lt"/>
              </a:rPr>
              <a:t>gjpg</a:t>
            </a:r>
            <a:r>
              <a:rPr lang="en-US" altLang="ko-KR" sz="1000" dirty="0">
                <a:latin typeface="+mj-lt"/>
              </a:rPr>
              <a:t>]g[</a:t>
            </a:r>
            <a:r>
              <a:rPr lang="en-US" altLang="ko-KR" sz="1000" dirty="0" err="1">
                <a:latin typeface="+mj-lt"/>
              </a:rPr>
              <a:t>upik</a:t>
            </a:r>
            <a:r>
              <a:rPr lang="en-US" altLang="ko-KR" sz="1000" dirty="0">
                <a:latin typeface="+mj-lt"/>
              </a:rPr>
              <a:t> </a:t>
            </a:r>
            <a:r>
              <a:rPr lang="en-US" altLang="ko-KR" sz="1000" dirty="0" err="1">
                <a:latin typeface="+mj-lt"/>
              </a:rPr>
              <a:t>chpikahsh</a:t>
            </a:r>
            <a:r>
              <a:rPr lang="en-US" altLang="ko-KR" sz="1000" dirty="0">
                <a:latin typeface="+mj-lt"/>
              </a:rPr>
              <a:t>]</a:t>
            </a:r>
            <a:r>
              <a:rPr lang="en-US" altLang="ko-KR" sz="1000" dirty="0" err="1">
                <a:latin typeface="+mj-lt"/>
              </a:rPr>
              <a:t>fshy</a:t>
            </a:r>
            <a:r>
              <a:rPr lang="en-US" altLang="ko-KR" sz="1000" dirty="0">
                <a:latin typeface="+mj-lt"/>
              </a:rPr>
              <a:t>] </a:t>
            </a:r>
            <a:r>
              <a:rPr lang="en-US" altLang="ko-KR" sz="1000" dirty="0" err="1">
                <a:latin typeface="+mj-lt"/>
              </a:rPr>
              <a:t>mDkjp</a:t>
            </a:r>
            <a:r>
              <a:rPr lang="en-US" altLang="ko-KR" sz="1000" dirty="0">
                <a:latin typeface="+mj-lt"/>
              </a:rPr>
              <a:t> </a:t>
            </a:r>
            <a:r>
              <a:rPr lang="en-US" altLang="ko-KR" sz="1000" dirty="0" err="1">
                <a:latin typeface="+mj-lt"/>
              </a:rPr>
              <a:t>tH</a:t>
            </a:r>
            <a:r>
              <a:rPr lang="en-US" altLang="ko-KR" sz="1000" dirty="0">
                <a:latin typeface="+mj-lt"/>
              </a:rPr>
              <a:t>']</a:t>
            </a:r>
            <a:r>
              <a:rPr lang="en-US" altLang="ko-KR" sz="1000" dirty="0" err="1">
                <a:latin typeface="+mj-lt"/>
              </a:rPr>
              <a:t>fg</a:t>
            </a:r>
            <a:r>
              <a:rPr lang="en-US" altLang="ko-KR" sz="1000" dirty="0">
                <a:latin typeface="+mj-lt"/>
              </a:rPr>
              <a:t>]</a:t>
            </a:r>
            <a:r>
              <a:rPr lang="en-US" altLang="ko-KR" sz="1000" dirty="0" err="1">
                <a:latin typeface="+mj-lt"/>
              </a:rPr>
              <a:t>gl</a:t>
            </a:r>
            <a:r>
              <a:rPr lang="en-US" altLang="ko-KR" sz="1000" dirty="0">
                <a:latin typeface="+mj-lt"/>
              </a:rPr>
              <a:t>]Ls]</a:t>
            </a:r>
            <a:r>
              <a:rPr lang="en-US" altLang="ko-KR" sz="1000" dirty="0" err="1">
                <a:latin typeface="+mj-lt"/>
              </a:rPr>
              <a:t>sJ</a:t>
            </a:r>
            <a:r>
              <a:rPr lang="en-US" altLang="ko-KR" sz="1000" dirty="0">
                <a:latin typeface="+mj-lt"/>
              </a:rPr>
              <a:t>. </a:t>
            </a:r>
            <a:r>
              <a:rPr lang="en-US" altLang="ko-KR" sz="1000" dirty="0" err="1">
                <a:latin typeface="+mj-lt"/>
              </a:rPr>
              <a:t>nkYk</a:t>
            </a:r>
            <a:r>
              <a:rPr lang="en-US" altLang="ko-KR" sz="1000" dirty="0">
                <a:latin typeface="+mj-lt"/>
              </a:rPr>
              <a:t>] </a:t>
            </a:r>
            <a:r>
              <a:rPr lang="en-US" altLang="ko-KR" sz="1000" dirty="0" err="1">
                <a:latin typeface="+mj-lt"/>
              </a:rPr>
              <a:t>tpgu</a:t>
            </a:r>
            <a:r>
              <a:rPr lang="en-US" altLang="ko-KR" sz="1000" dirty="0">
                <a:latin typeface="+mj-lt"/>
              </a:rPr>
              <a:t>';</a:t>
            </a:r>
            <a:r>
              <a:rPr lang="en-US" altLang="ko-KR" sz="1000" dirty="0" err="1">
                <a:latin typeface="+mj-lt"/>
              </a:rPr>
              <a:t>fSf</a:t>
            </a:r>
            <a:r>
              <a:rPr lang="en-US" altLang="ko-KR" sz="1000" dirty="0">
                <a:latin typeface="+mj-lt"/>
              </a:rPr>
              <a:t>]F (</a:t>
            </a:r>
            <a:r>
              <a:rPr lang="en-US" altLang="ko-KR" sz="1000" dirty="0" err="1">
                <a:latin typeface="+mj-lt"/>
              </a:rPr>
              <a:t>fiy"h</a:t>
            </a:r>
            <a:r>
              <a:rPr lang="en-US" altLang="ko-KR" sz="1000" dirty="0">
                <a:latin typeface="+mj-lt"/>
              </a:rPr>
              <a:t>]/ </a:t>
            </a:r>
            <a:r>
              <a:rPr lang="en-US" altLang="ko-KR" sz="1000" dirty="0" err="1">
                <a:latin typeface="+mj-lt"/>
              </a:rPr>
              <a:t>jiyg</a:t>
            </a:r>
            <a:r>
              <a:rPr lang="en-US" altLang="ko-KR" sz="1000" dirty="0">
                <a:latin typeface="+mj-lt"/>
              </a:rPr>
              <a:t>]g[) </a:t>
            </a:r>
            <a:r>
              <a:rPr lang="en-US" altLang="ko-KR" sz="1000" dirty="0" err="1">
                <a:latin typeface="+mj-lt"/>
              </a:rPr>
              <a:t>jat</a:t>
            </a:r>
            <a:r>
              <a:rPr lang="en-US" altLang="ko-KR" sz="1000" dirty="0">
                <a:latin typeface="+mj-lt"/>
              </a:rPr>
              <a:t>[f]</a:t>
            </a:r>
            <a:r>
              <a:rPr lang="en-US" altLang="ko-KR" sz="1000" dirty="0" err="1">
                <a:latin typeface="+mj-lt"/>
              </a:rPr>
              <a:t>Th</a:t>
            </a:r>
            <a:r>
              <a:rPr lang="en-US" altLang="ko-KR" sz="1000" dirty="0">
                <a:latin typeface="+mj-lt"/>
              </a:rPr>
              <a:t>]e]J ,e]j </a:t>
            </a:r>
            <a:r>
              <a:rPr lang="en-US" altLang="ko-KR" sz="1000" dirty="0" err="1">
                <a:latin typeface="+mj-lt"/>
              </a:rPr>
              <a:t>bjhFjpapd</a:t>
            </a:r>
            <a:r>
              <a:rPr lang="en-US" altLang="ko-KR" sz="1000" dirty="0">
                <a:latin typeface="+mj-lt"/>
              </a:rPr>
              <a:t>] </a:t>
            </a:r>
            <a:r>
              <a:rPr lang="en-US" altLang="ko-KR" sz="1000" dirty="0" err="1">
                <a:latin typeface="+mj-lt"/>
              </a:rPr>
              <a:t>Kotpy</a:t>
            </a:r>
            <a:r>
              <a:rPr lang="en-US" altLang="ko-KR" sz="1000" dirty="0">
                <a:latin typeface="+mj-lt"/>
              </a:rPr>
              <a:t>] </a:t>
            </a:r>
            <a:r>
              <a:rPr lang="en-US" altLang="ko-KR" sz="1000" dirty="0" err="1">
                <a:latin typeface="+mj-lt"/>
              </a:rPr>
              <a:t>ghh</a:t>
            </a:r>
            <a:r>
              <a:rPr lang="en-US" altLang="ko-KR" sz="1000" dirty="0">
                <a:latin typeface="+mj-lt"/>
              </a:rPr>
              <a:t>]f]</a:t>
            </a:r>
            <a:r>
              <a:rPr lang="en-US" altLang="ko-KR" sz="1000" dirty="0" err="1">
                <a:latin typeface="+mj-lt"/>
              </a:rPr>
              <a:t>ft</a:t>
            </a:r>
            <a:r>
              <a:rPr lang="en-US" altLang="ko-KR" sz="1000" dirty="0">
                <a:latin typeface="+mj-lt"/>
              </a:rPr>
              <a:t>[k].</a:t>
            </a:r>
            <a:endParaRPr lang="es-ES" altLang="de-DE" sz="1000" dirty="0">
              <a:latin typeface="+mj-lt"/>
            </a:endParaRPr>
          </a:p>
        </p:txBody>
      </p:sp>
      <p:pic>
        <p:nvPicPr>
          <p:cNvPr id="14" name="Grafik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r>
              <a:rPr lang="de-DE"/>
              <a:t>kl]lhfhf]dpot] gapw]r]rp 6 – kw;wth] mDgtj;ij ehk; vt;thW czh]tJ… </a:t>
            </a:r>
            <a:r>
              <a:rPr lang="de-DE">
                <a:latin typeface="Calibri Light"/>
              </a:rPr>
              <a:t>II</a:t>
            </a:r>
            <a:endParaRPr lang="de-DE" dirty="0">
              <a:latin typeface="Calibri Light"/>
            </a:endParaRPr>
          </a:p>
        </p:txBody>
      </p:sp>
      <p:sp>
        <p:nvSpPr>
          <p:cNvPr id="4" name="Slide Number Placeholder 3"/>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r>
              <a:rPr lang="de-DE"/>
              <a:t>kl]lhfhf]dpot] gapw]r]rp 6 – kw;wth] mDgtj;ij ehk; vt;thW czh]tJ… </a:t>
            </a:r>
            <a:r>
              <a:rPr lang="de-DE">
                <a:latin typeface="Calibri Light"/>
              </a:rPr>
              <a:t>II</a:t>
            </a:r>
            <a:endParaRPr lang="de-DE" dirty="0">
              <a:latin typeface="Calibri Light"/>
            </a:endParaRPr>
          </a:p>
        </p:txBody>
      </p:sp>
      <p:sp>
        <p:nvSpPr>
          <p:cNvPr id="6" name="Slide Number Placeholder 5"/>
          <p:cNvSpPr>
            <a:spLocks noGrp="1"/>
          </p:cNvSpPr>
          <p:nvPr>
            <p:ph type="sldNum" sz="quarter" idx="12"/>
          </p:nvPr>
        </p:nvSpPr>
        <p:spPr bwMode="gray"/>
        <p:txBody>
          <a:bodyPr>
            <a:noAutofit/>
          </a:bodyPr>
          <a:lstStyle>
            <a:lvl1pPr>
              <a:defRPr b="0"/>
            </a:lvl1p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Abschnitts-&#10;überschrift">
    <p:spTree>
      <p:nvGrpSpPr>
        <p:cNvPr id="1" name=""/>
        <p:cNvGrpSpPr/>
        <p:nvPr/>
      </p:nvGrpSpPr>
      <p:grpSpPr>
        <a:xfrm>
          <a:off x="0" y="0"/>
          <a:ext cx="0" cy="0"/>
          <a:chOff x="0" y="0"/>
          <a:chExt cx="0" cy="0"/>
        </a:xfrm>
      </p:grpSpPr>
      <p:sp>
        <p:nvSpPr>
          <p:cNvPr id="21" name="Rechteck 20"/>
          <p:cNvSpPr/>
          <p:nvPr userDrawn="1"/>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2"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userDrawn="1"/>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userDrawn="1"/>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5" y="2205344"/>
            <a:ext cx="5544000"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3" y="2205344"/>
            <a:ext cx="5544000"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r>
              <a:rPr lang="de-DE"/>
              <a:t>kl]lhfhf]dpot] gapw]r]rp 6 – kw;wth] mDgtj;ij ehk; vt;thW czh]tJ… </a:t>
            </a:r>
            <a:r>
              <a:rPr lang="de-DE">
                <a:latin typeface="Calibri Light"/>
              </a:rPr>
              <a:t>II</a:t>
            </a:r>
            <a:endParaRPr lang="de-DE" dirty="0">
              <a:latin typeface="Calibri Light"/>
            </a:endParaRPr>
          </a:p>
        </p:txBody>
      </p:sp>
      <p:sp>
        <p:nvSpPr>
          <p:cNvPr id="7" name="Slide Number Placeholder 6"/>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5" y="1124744"/>
            <a:ext cx="5544000"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5" y="2205344"/>
            <a:ext cx="5544000"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r>
              <a:rPr lang="de-DE"/>
              <a:t>kl]lhfhf]dpot] gapw]r]rp 6 – kw;wth] mDgtj;ij ehk; vt;thW czh]tJ… </a:t>
            </a:r>
            <a:r>
              <a:rPr lang="de-DE">
                <a:latin typeface="Calibri Light"/>
              </a:rPr>
              <a:t>II</a:t>
            </a:r>
            <a:endParaRPr lang="de-DE" dirty="0">
              <a:latin typeface="Calibri Light"/>
            </a:endParaRPr>
          </a:p>
        </p:txBody>
      </p:sp>
      <p:sp>
        <p:nvSpPr>
          <p:cNvPr id="7" name="Slide Number Placeholder 6"/>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
        <p:nvSpPr>
          <p:cNvPr id="9" name="Bildplatzhalter 8"/>
          <p:cNvSpPr>
            <a:spLocks noGrp="1"/>
          </p:cNvSpPr>
          <p:nvPr>
            <p:ph type="pic" sz="quarter" idx="13" hasCustomPrompt="1"/>
          </p:nvPr>
        </p:nvSpPr>
        <p:spPr bwMode="gray">
          <a:xfrm>
            <a:off x="6241603" y="836712"/>
            <a:ext cx="5953572"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r>
              <a:rPr lang="de-DE"/>
              <a:t>kl]lhfhf]dpot] gapw]r]rp 6 – kw;wth] mDgtj;ij ehk; vt;thW czh]tJ… </a:t>
            </a:r>
            <a:r>
              <a:rPr lang="de-DE">
                <a:latin typeface="Calibri Light"/>
              </a:rPr>
              <a:t>II</a:t>
            </a:r>
            <a:endParaRPr lang="de-DE" dirty="0">
              <a:latin typeface="Calibri Light"/>
            </a:endParaRPr>
          </a:p>
        </p:txBody>
      </p:sp>
      <p:sp>
        <p:nvSpPr>
          <p:cNvPr id="7" name="Slide Number Placeholder 6"/>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41466" y="5157220"/>
            <a:ext cx="4853710"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r>
              <a:rPr lang="de-DE"/>
              <a:t>kl]lhfhf]dpot] gapw]r]rp 6 – kw;wth] mDgtj;ij ehk; vt;thW czh]tJ… </a:t>
            </a:r>
            <a:r>
              <a:rPr lang="de-DE">
                <a:latin typeface="Calibri Light"/>
              </a:rPr>
              <a:t>II</a:t>
            </a:r>
            <a:endParaRPr lang="de-DE" dirty="0">
              <a:latin typeface="Calibri Light"/>
            </a:endParaRPr>
          </a:p>
        </p:txBody>
      </p:sp>
      <p:sp>
        <p:nvSpPr>
          <p:cNvPr id="5" name="Slide Number Placeholder 4"/>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r>
              <a:rPr lang="de-DE"/>
              <a:t>kl]lhfhf]dpot] gapw]r]rp 6 – kw;wth] mDgtj;ij ehk; vt;thW czh]tJ… </a:t>
            </a:r>
            <a:r>
              <a:rPr lang="de-DE">
                <a:latin typeface="Calibri Light"/>
              </a:rPr>
              <a:t>II</a:t>
            </a:r>
            <a:endParaRPr lang="de-DE" dirty="0">
              <a:latin typeface="Calibri Light"/>
            </a:endParaRPr>
          </a:p>
        </p:txBody>
      </p:sp>
      <p:sp>
        <p:nvSpPr>
          <p:cNvPr id="4" name="Slide Number Placeholder 3"/>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Endfolie">
    <p:spTree>
      <p:nvGrpSpPr>
        <p:cNvPr id="1" name=""/>
        <p:cNvGrpSpPr/>
        <p:nvPr/>
      </p:nvGrpSpPr>
      <p:grpSpPr>
        <a:xfrm>
          <a:off x="0" y="0"/>
          <a:ext cx="0" cy="0"/>
          <a:chOff x="0" y="0"/>
          <a:chExt cx="0" cy="0"/>
        </a:xfrm>
      </p:grpSpPr>
      <p:sp>
        <p:nvSpPr>
          <p:cNvPr id="15" name="Rechteck 14"/>
          <p:cNvSpPr/>
          <p:nvPr userDrawn="1"/>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userDrawn="1"/>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5"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3"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baseline="0">
                <a:solidFill>
                  <a:schemeClr val="tx1"/>
                </a:solidFill>
                <a:latin typeface="+mj-lt"/>
              </a:defRPr>
            </a:lvl1pPr>
          </a:lstStyle>
          <a:p>
            <a:r>
              <a:rPr lang="de-DE"/>
              <a:t>kl]lhfhf]dpot] gapw]r]rp 6 – kw;wth] mDgtj;ij ehk; vt;thW czh]tJ… II</a:t>
            </a:r>
            <a:endParaRPr lang="de-DE" dirty="0"/>
          </a:p>
        </p:txBody>
      </p:sp>
      <p:sp>
        <p:nvSpPr>
          <p:cNvPr id="6" name="Slide Number Placeholder 5"/>
          <p:cNvSpPr>
            <a:spLocks noGrp="1"/>
          </p:cNvSpPr>
          <p:nvPr>
            <p:ph type="sldNum" sz="quarter" idx="4"/>
          </p:nvPr>
        </p:nvSpPr>
        <p:spPr bwMode="gray">
          <a:xfrm>
            <a:off x="10614387"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fld id="{9B00EF49-7894-4F53-A8DD-F7DB3BFC5032}" type="slidenum">
              <a:rPr lang="de-DE" smtClean="0"/>
              <a:pPr/>
              <a:t>‹Nr.›</a:t>
            </a:fld>
            <a:endParaRPr lang="de-DE" dirty="0"/>
          </a:p>
        </p:txBody>
      </p:sp>
      <p:grpSp>
        <p:nvGrpSpPr>
          <p:cNvPr id="24" name="Gruppieren 23"/>
          <p:cNvGrpSpPr/>
          <p:nvPr/>
        </p:nvGrpSpPr>
        <p:grpSpPr bwMode="gray">
          <a:xfrm>
            <a:off x="408955" y="-171392"/>
            <a:ext cx="11377264"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2"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5"/>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Tamil-Aiswarya"/>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baseline="0">
          <a:solidFill>
            <a:schemeClr val="accent1"/>
          </a:solidFill>
          <a:latin typeface="Tamil-Aiswarya"/>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baseline="0">
          <a:solidFill>
            <a:schemeClr val="tx1"/>
          </a:solidFill>
          <a:latin typeface="Tamil-Aiswarya"/>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baseline="0">
          <a:solidFill>
            <a:schemeClr val="tx1"/>
          </a:solidFill>
          <a:latin typeface="Tamil-Aiswarya"/>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Tamil-Aiswarya"/>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Tamil-Aiswarya"/>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4.xml"/><Relationship Id="rId1" Type="http://schemas.openxmlformats.org/officeDocument/2006/relationships/slideLayout" Target="../slideLayouts/slideLayout10.xml"/><Relationship Id="rId5" Type="http://schemas.openxmlformats.org/officeDocument/2006/relationships/image" Target="../media/image14.jpeg"/><Relationship Id="rId4" Type="http://schemas.openxmlformats.org/officeDocument/2006/relationships/image" Target="../media/image13.jpeg"/></Relationships>
</file>

<file path=ppt/slides/_rels/slide1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5.xml"/><Relationship Id="rId1" Type="http://schemas.openxmlformats.org/officeDocument/2006/relationships/slideLayout" Target="../slideLayouts/slideLayout10.xml"/><Relationship Id="rId5" Type="http://schemas.openxmlformats.org/officeDocument/2006/relationships/image" Target="../media/image14.jpeg"/><Relationship Id="rId4" Type="http://schemas.openxmlformats.org/officeDocument/2006/relationships/image" Target="../media/image13.jpeg"/></Relationships>
</file>

<file path=ppt/slides/_rels/slide1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6.xml"/><Relationship Id="rId1" Type="http://schemas.openxmlformats.org/officeDocument/2006/relationships/slideLayout" Target="../slideLayouts/slideLayout10.xml"/><Relationship Id="rId5" Type="http://schemas.openxmlformats.org/officeDocument/2006/relationships/image" Target="../media/image14.jpeg"/><Relationship Id="rId4" Type="http://schemas.openxmlformats.org/officeDocument/2006/relationships/image" Target="../media/image13.jpe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4.xml"/><Relationship Id="rId1" Type="http://schemas.openxmlformats.org/officeDocument/2006/relationships/slideLayout" Target="../slideLayouts/slideLayout11.xml"/><Relationship Id="rId4" Type="http://schemas.openxmlformats.org/officeDocument/2006/relationships/image" Target="../media/image16.jpeg"/></Relationships>
</file>

<file path=ppt/slides/_rels/slide2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5.xml"/><Relationship Id="rId1" Type="http://schemas.openxmlformats.org/officeDocument/2006/relationships/slideLayout" Target="../slideLayouts/slideLayout10.xml"/><Relationship Id="rId4" Type="http://schemas.openxmlformats.org/officeDocument/2006/relationships/image" Target="../media/image16.jpe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0.xml"/></Relationships>
</file>

<file path=ppt/slides/_rels/slide27.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7.xml"/><Relationship Id="rId1" Type="http://schemas.openxmlformats.org/officeDocument/2006/relationships/slideLayout" Target="../slideLayouts/slideLayout11.xml"/></Relationships>
</file>

<file path=ppt/slides/_rels/slide2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8.xml"/><Relationship Id="rId1" Type="http://schemas.openxmlformats.org/officeDocument/2006/relationships/slideLayout" Target="../slideLayouts/slideLayout11.xml"/></Relationships>
</file>

<file path=ppt/slides/_rels/slide29.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9.xml"/><Relationship Id="rId1" Type="http://schemas.openxmlformats.org/officeDocument/2006/relationships/slideLayout" Target="../slideLayouts/slideLayout11.xml"/><Relationship Id="rId4" Type="http://schemas.openxmlformats.org/officeDocument/2006/relationships/image" Target="../media/image20.png"/></Relationships>
</file>

<file path=ppt/slides/_rels/slide30.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30.xml"/><Relationship Id="rId1" Type="http://schemas.openxmlformats.org/officeDocument/2006/relationships/slideLayout" Target="../slideLayouts/slideLayout11.xml"/></Relationships>
</file>

<file path=ppt/slides/_rels/slide31.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32.xml"/><Relationship Id="rId1" Type="http://schemas.openxmlformats.org/officeDocument/2006/relationships/slideLayout" Target="../slideLayouts/slideLayout11.xml"/></Relationships>
</file>

<file path=ppt/slides/_rels/slide33.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33.xml"/><Relationship Id="rId1" Type="http://schemas.openxmlformats.org/officeDocument/2006/relationships/slideLayout" Target="../slideLayouts/slideLayout11.xml"/></Relationships>
</file>

<file path=ppt/slides/_rels/slide34.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4.xml"/><Relationship Id="rId1" Type="http://schemas.openxmlformats.org/officeDocument/2006/relationships/slideLayout" Target="../slideLayouts/slideLayout11.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39.xml"/><Relationship Id="rId1" Type="http://schemas.openxmlformats.org/officeDocument/2006/relationships/slideLayout" Target="../slideLayouts/slideLayout5.xml"/><Relationship Id="rId4" Type="http://schemas.openxmlformats.org/officeDocument/2006/relationships/image" Target="../media/image26.png"/></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dirty="0" err="1">
                <a:latin typeface="+mn-lt"/>
                <a:ea typeface="+mn-ea"/>
                <a:cs typeface="+mn-cs"/>
              </a:rPr>
              <a:t>vk</a:t>
            </a:r>
            <a:r>
              <a:rPr lang="en-US" altLang="ja-JP" dirty="0">
                <a:latin typeface="+mn-lt"/>
                <a:ea typeface="+mn-ea"/>
                <a:cs typeface="+mn-cs"/>
              </a:rPr>
              <a:t>]</a:t>
            </a:r>
            <a:r>
              <a:rPr lang="en-US" altLang="ja-JP" dirty="0" err="1">
                <a:latin typeface="+mn-lt"/>
                <a:ea typeface="+mn-ea"/>
                <a:cs typeface="+mn-cs"/>
              </a:rPr>
              <a:t>rpo</a:t>
            </a:r>
            <a:r>
              <a:rPr lang="en-US" altLang="ja-JP" dirty="0">
                <a:latin typeface="+mn-lt"/>
                <a:ea typeface="+mn-ea"/>
                <a:cs typeface="+mn-cs"/>
              </a:rPr>
              <a:t> </a:t>
            </a:r>
            <a:r>
              <a:rPr lang="en-US" altLang="ja-JP" dirty="0">
                <a:latin typeface="Calibri Light" panose="020F0302020204030204" pitchFamily="34" charset="0"/>
                <a:ea typeface="+mn-ea"/>
                <a:cs typeface="Calibri Light" panose="020F0302020204030204" pitchFamily="34" charset="0"/>
              </a:rPr>
              <a:t>6</a:t>
            </a:r>
            <a:r>
              <a:rPr lang="en-US" altLang="ja-JP" dirty="0">
                <a:latin typeface="+mn-lt"/>
                <a:ea typeface="+mn-ea"/>
                <a:cs typeface="+mn-cs"/>
              </a:rPr>
              <a:t> </a:t>
            </a:r>
            <a:r>
              <a:rPr lang="en-US" altLang="ja-JP">
                <a:latin typeface="Calibri Light" panose="020F0302020204030204" pitchFamily="34" charset="0"/>
                <a:ea typeface="+mn-ea"/>
                <a:cs typeface="Calibri Light" panose="020F0302020204030204" pitchFamily="34" charset="0"/>
              </a:rPr>
              <a:t>A </a:t>
            </a:r>
            <a:r>
              <a:rPr lang="en-US" altLang="ja-JP">
                <a:latin typeface="+mn-lt"/>
                <a:ea typeface="+mn-ea"/>
                <a:cs typeface="+mn-cs"/>
              </a:rPr>
              <a:t>– </a:t>
            </a:r>
            <a:r>
              <a:rPr lang="en-US" altLang="ja-JP" dirty="0" err="1">
                <a:latin typeface="+mn-lt"/>
                <a:ea typeface="+mn-ea"/>
                <a:cs typeface="+mn-cs"/>
              </a:rPr>
              <a:t>kw;wth</a:t>
            </a:r>
            <a:r>
              <a:rPr lang="en-US" altLang="ja-JP" dirty="0">
                <a:latin typeface="+mn-lt"/>
                <a:ea typeface="+mn-ea"/>
                <a:cs typeface="+mn-cs"/>
              </a:rPr>
              <a:t>] </a:t>
            </a:r>
            <a:r>
              <a:rPr lang="en-US" altLang="ja-JP" dirty="0" err="1">
                <a:latin typeface="+mn-lt"/>
                <a:ea typeface="+mn-ea"/>
                <a:cs typeface="+mn-cs"/>
              </a:rPr>
              <a:t>mDgtj;ij</a:t>
            </a:r>
            <a:r>
              <a:rPr lang="en-US" altLang="ja-JP" dirty="0">
                <a:latin typeface="+mn-lt"/>
                <a:ea typeface="+mn-ea"/>
                <a:cs typeface="+mn-cs"/>
              </a:rPr>
              <a:t> </a:t>
            </a:r>
            <a:r>
              <a:rPr lang="en-US" altLang="ja-JP" dirty="0" err="1">
                <a:latin typeface="+mn-lt"/>
                <a:ea typeface="+mn-ea"/>
                <a:cs typeface="+mn-cs"/>
              </a:rPr>
              <a:t>ehk</a:t>
            </a:r>
            <a:r>
              <a:rPr lang="en-US" altLang="ja-JP" dirty="0">
                <a:latin typeface="+mn-lt"/>
                <a:ea typeface="+mn-ea"/>
                <a:cs typeface="+mn-cs"/>
              </a:rPr>
              <a:t>; </a:t>
            </a:r>
            <a:r>
              <a:rPr lang="en-US" altLang="ja-JP" dirty="0" err="1">
                <a:latin typeface="+mn-lt"/>
                <a:ea typeface="+mn-ea"/>
                <a:cs typeface="+mn-cs"/>
              </a:rPr>
              <a:t>vt;thW</a:t>
            </a:r>
            <a:r>
              <a:rPr lang="en-US" altLang="ja-JP" dirty="0">
                <a:latin typeface="+mn-lt"/>
                <a:ea typeface="+mn-ea"/>
                <a:cs typeface="+mn-cs"/>
              </a:rPr>
              <a:t> </a:t>
            </a:r>
            <a:r>
              <a:rPr lang="en-US" altLang="ja-JP" dirty="0" err="1">
                <a:latin typeface="+mn-lt"/>
                <a:ea typeface="+mn-ea"/>
                <a:cs typeface="+mn-cs"/>
              </a:rPr>
              <a:t>czh</a:t>
            </a:r>
            <a:r>
              <a:rPr lang="en-US" altLang="ja-JP" dirty="0">
                <a:latin typeface="+mn-lt"/>
                <a:ea typeface="+mn-ea"/>
                <a:cs typeface="+mn-cs"/>
              </a:rPr>
              <a:t>]</a:t>
            </a:r>
            <a:r>
              <a:rPr lang="en-US" altLang="ja-JP" dirty="0" err="1">
                <a:latin typeface="+mn-lt"/>
                <a:ea typeface="+mn-ea"/>
                <a:cs typeface="+mn-cs"/>
              </a:rPr>
              <a:t>tJ</a:t>
            </a:r>
            <a:r>
              <a:rPr lang="en-US" altLang="ja-JP" dirty="0">
                <a:latin typeface="+mn-lt"/>
                <a:ea typeface="+mn-ea"/>
                <a:cs typeface="+mn-cs"/>
              </a:rPr>
              <a:t>… </a:t>
            </a:r>
            <a:r>
              <a:rPr lang="en-US" altLang="ja-JP" dirty="0">
                <a:latin typeface="Calibri Light" panose="020F0302020204030204" pitchFamily="34" charset="0"/>
                <a:ea typeface="+mn-ea"/>
                <a:cs typeface="Calibri Light" panose="020F0302020204030204" pitchFamily="34" charset="0"/>
              </a:rPr>
              <a:t>II</a:t>
            </a:r>
            <a:endParaRPr lang="en-US" dirty="0">
              <a:latin typeface="Calibri Light" panose="020F0302020204030204" pitchFamily="34" charset="0"/>
              <a:ea typeface="+mn-ea"/>
              <a:cs typeface="Calibri Light" panose="020F0302020204030204" pitchFamily="34" charset="0"/>
            </a:endParaRPr>
          </a:p>
        </p:txBody>
      </p:sp>
      <p:sp>
        <p:nvSpPr>
          <p:cNvPr id="3" name="Text Placeholder 2"/>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a:lnSpc>
                <a:spcPct val="100000"/>
              </a:lnSpc>
              <a:spcBef>
                <a:spcPts val="0"/>
              </a:spcBef>
            </a:pPr>
            <a:r>
              <a:rPr lang="pt-BR" sz="1600" dirty="0">
                <a:solidFill>
                  <a:srgbClr val="004992"/>
                </a:solidFill>
                <a:latin typeface="Calibri Light" panose="020F0302020204030204" pitchFamily="34" charset="0"/>
                <a:cs typeface="Calibri Light" panose="020F0302020204030204" pitchFamily="34" charset="0"/>
              </a:rPr>
              <a:t>© Moritz, Woodward &amp; Ravi Shankar</a:t>
            </a:r>
            <a:r>
              <a:rPr lang="nl-NL" sz="1600">
                <a:solidFill>
                  <a:srgbClr val="004992"/>
                </a:solidFill>
                <a:latin typeface="Calibri Light" panose="020F0302020204030204" pitchFamily="34" charset="0"/>
                <a:cs typeface="Calibri Light" panose="020F0302020204030204" pitchFamily="34" charset="0"/>
              </a:rPr>
              <a:t> (9|22</a:t>
            </a:r>
            <a:r>
              <a:rPr lang="nl-NL" sz="1600" dirty="0">
                <a:solidFill>
                  <a:srgbClr val="004992"/>
                </a:solidFill>
                <a:latin typeface="Calibri Light" panose="020F0302020204030204" pitchFamily="34" charset="0"/>
                <a:cs typeface="Calibri Light" panose="020F0302020204030204" pitchFamily="34" charset="0"/>
              </a:rPr>
              <a:t>)</a:t>
            </a:r>
            <a:endParaRPr lang="pt-BR" sz="1600" dirty="0">
              <a:solidFill>
                <a:srgbClr val="004992"/>
              </a:solidFill>
              <a:latin typeface="Calibri Light" panose="020F0302020204030204" pitchFamily="34" charset="0"/>
              <a:cs typeface="Calibri Light" panose="020F0302020204030204" pitchFamily="34" charset="0"/>
            </a:endParaRPr>
          </a:p>
          <a:p>
            <a:pPr>
              <a:lnSpc>
                <a:spcPct val="100000"/>
              </a:lnSpc>
              <a:spcBef>
                <a:spcPts val="0"/>
              </a:spcBef>
            </a:pPr>
            <a:r>
              <a:rPr lang="pt-BR" sz="1600" dirty="0">
                <a:solidFill>
                  <a:srgbClr val="004992"/>
                </a:solidFill>
                <a:latin typeface="Calibri Light" panose="020F0302020204030204" pitchFamily="34" charset="0"/>
                <a:cs typeface="Calibri Light" panose="020F0302020204030204" pitchFamily="34" charset="0"/>
              </a:rPr>
              <a:t>www.uke.de/mct</a:t>
            </a:r>
          </a:p>
        </p:txBody>
      </p:sp>
    </p:spTree>
    <p:extLst>
      <p:ext uri="{BB962C8B-B14F-4D97-AF65-F5344CB8AC3E}">
        <p14:creationId xmlns:p14="http://schemas.microsoft.com/office/powerpoint/2010/main" val="219741924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err="1">
                <a:solidFill>
                  <a:srgbClr val="004992"/>
                </a:solidFill>
              </a:rPr>
              <a:t>xUtiu</a:t>
            </a:r>
            <a:r>
              <a:rPr lang="en-US" sz="3600" dirty="0">
                <a:solidFill>
                  <a:srgbClr val="004992"/>
                </a:solidFill>
              </a:rPr>
              <a:t> </a:t>
            </a:r>
            <a:r>
              <a:rPr lang="en-US" sz="3600" dirty="0" err="1">
                <a:solidFill>
                  <a:srgbClr val="004992"/>
                </a:solidFill>
              </a:rPr>
              <a:t>bjhpe;Jbfhs;s</a:t>
            </a:r>
            <a:r>
              <a:rPr lang="en-US" sz="3600" dirty="0">
                <a:solidFill>
                  <a:srgbClr val="004992"/>
                </a:solidFill>
              </a:rPr>
              <a:t> </a:t>
            </a:r>
            <a:r>
              <a:rPr lang="en-US" sz="3600" dirty="0" err="1">
                <a:solidFill>
                  <a:srgbClr val="004992"/>
                </a:solidFill>
              </a:rPr>
              <a:t>Kaw;rp</a:t>
            </a:r>
            <a:r>
              <a:rPr lang="en-US" sz="3600" dirty="0">
                <a:solidFill>
                  <a:srgbClr val="004992"/>
                </a:solidFill>
              </a:rPr>
              <a:t> </a:t>
            </a:r>
            <a:r>
              <a:rPr lang="en-US" sz="3600" dirty="0" err="1">
                <a:solidFill>
                  <a:srgbClr val="004992"/>
                </a:solidFill>
              </a:rPr>
              <a:t>bra;a</a:t>
            </a:r>
            <a:r>
              <a:rPr lang="en-US" sz="3600" dirty="0">
                <a:solidFill>
                  <a:srgbClr val="004992"/>
                </a:solidFill>
              </a:rPr>
              <a:t>[k; </a:t>
            </a:r>
            <a:r>
              <a:rPr lang="en-US" sz="3600" dirty="0" err="1">
                <a:solidFill>
                  <a:srgbClr val="004992"/>
                </a:solidFill>
              </a:rPr>
              <a:t>nghJ</a:t>
            </a:r>
            <a:r>
              <a:rPr lang="en-US" sz="3600" dirty="0">
                <a:solidFill>
                  <a:srgbClr val="004992"/>
                </a:solidFill>
              </a:rPr>
              <a:t> </a:t>
            </a:r>
            <a:r>
              <a:rPr lang="en-US" sz="3600" dirty="0" err="1">
                <a:solidFill>
                  <a:srgbClr val="004992"/>
                </a:solidFill>
              </a:rPr>
              <a:t>vijg</a:t>
            </a:r>
            <a:r>
              <a:rPr lang="en-US" sz="3600" dirty="0">
                <a:solidFill>
                  <a:srgbClr val="004992"/>
                </a:solidFill>
              </a:rPr>
              <a:t>]</a:t>
            </a:r>
            <a:r>
              <a:rPr lang="en-US" sz="3600" dirty="0" err="1">
                <a:solidFill>
                  <a:srgbClr val="004992"/>
                </a:solidFill>
              </a:rPr>
              <a:t>ghh</a:t>
            </a:r>
            <a:r>
              <a:rPr lang="en-US" sz="3600" dirty="0">
                <a:solidFill>
                  <a:srgbClr val="004992"/>
                </a:solidFill>
              </a:rPr>
              <a:t>]</a:t>
            </a:r>
            <a:r>
              <a:rPr lang="en-US" sz="3600" dirty="0" err="1">
                <a:solidFill>
                  <a:srgbClr val="004992"/>
                </a:solidFill>
              </a:rPr>
              <a:t>j;J</a:t>
            </a:r>
            <a:r>
              <a:rPr lang="en-US" sz="3600" dirty="0">
                <a:solidFill>
                  <a:srgbClr val="004992"/>
                </a:solidFill>
              </a:rPr>
              <a:t> </a:t>
            </a:r>
            <a:r>
              <a:rPr lang="en-US" sz="3600" dirty="0" err="1">
                <a:solidFill>
                  <a:srgbClr val="004992"/>
                </a:solidFill>
              </a:rPr>
              <a:t>KobtLg;gPh</a:t>
            </a:r>
            <a:r>
              <a:rPr lang="en-US" sz="3600" dirty="0">
                <a:solidFill>
                  <a:srgbClr val="004992"/>
                </a:solidFill>
              </a:rPr>
              <a:t>]fs]&gt;</a:t>
            </a:r>
            <a:br>
              <a:rPr lang="en-US" dirty="0">
                <a:solidFill>
                  <a:srgbClr val="004992"/>
                </a:solidFill>
              </a:rPr>
            </a:br>
            <a:r>
              <a:rPr lang="en-US" dirty="0" err="1">
                <a:solidFill>
                  <a:srgbClr val="004992"/>
                </a:solidFill>
              </a:rPr>
              <a:t>eP</a:t>
            </a:r>
            <a:r>
              <a:rPr lang="en-US" dirty="0">
                <a:solidFill>
                  <a:srgbClr val="004992"/>
                </a:solidFill>
              </a:rPr>
              <a:t>';fs; </a:t>
            </a:r>
            <a:r>
              <a:rPr lang="en-US" dirty="0" err="1">
                <a:solidFill>
                  <a:srgbClr val="004992"/>
                </a:solidFill>
              </a:rPr>
              <a:t>kjpg</a:t>
            </a:r>
            <a:r>
              <a:rPr lang="en-US" dirty="0">
                <a:solidFill>
                  <a:srgbClr val="004992"/>
                </a:solidFill>
              </a:rPr>
              <a:t>]</a:t>
            </a:r>
            <a:r>
              <a:rPr lang="en-US" dirty="0" err="1">
                <a:solidFill>
                  <a:srgbClr val="004992"/>
                </a:solidFill>
              </a:rPr>
              <a:t>gPL</a:t>
            </a:r>
            <a:r>
              <a:rPr lang="en-US" dirty="0">
                <a:solidFill>
                  <a:srgbClr val="004992"/>
                </a:solidFill>
              </a:rPr>
              <a:t> </a:t>
            </a:r>
            <a:r>
              <a:rPr lang="en-US" dirty="0" err="1">
                <a:solidFill>
                  <a:srgbClr val="004992"/>
                </a:solidFill>
              </a:rPr>
              <a:t>bra;a</a:t>
            </a:r>
            <a:r>
              <a:rPr lang="en-US" dirty="0">
                <a:solidFill>
                  <a:srgbClr val="004992"/>
                </a:solidFill>
              </a:rPr>
              <a:t> </a:t>
            </a:r>
            <a:r>
              <a:rPr lang="en-US" dirty="0" err="1">
                <a:solidFill>
                  <a:srgbClr val="004992"/>
                </a:solidFill>
              </a:rPr>
              <a:t>vLj;j</a:t>
            </a:r>
            <a:r>
              <a:rPr lang="en-US" dirty="0">
                <a:solidFill>
                  <a:srgbClr val="004992"/>
                </a:solidFill>
              </a:rPr>
              <a:t> </a:t>
            </a:r>
            <a:r>
              <a:rPr lang="en-US" dirty="0" err="1">
                <a:solidFill>
                  <a:srgbClr val="004992"/>
                </a:solidFill>
              </a:rPr>
              <a:t>Fwpg</a:t>
            </a:r>
            <a:r>
              <a:rPr lang="en-US" dirty="0">
                <a:solidFill>
                  <a:srgbClr val="004992"/>
                </a:solidFill>
              </a:rPr>
              <a:t>]g[fs; </a:t>
            </a:r>
            <a:r>
              <a:rPr lang="en-US" dirty="0" err="1">
                <a:solidFill>
                  <a:srgbClr val="004992"/>
                </a:solidFill>
              </a:rPr>
              <a:t>vt;tst</a:t>
            </a:r>
            <a:r>
              <a:rPr lang="en-US" dirty="0">
                <a:solidFill>
                  <a:srgbClr val="004992"/>
                </a:solidFill>
              </a:rPr>
              <a:t>[ </a:t>
            </a:r>
            <a:r>
              <a:rPr lang="en-US" dirty="0" err="1">
                <a:solidFill>
                  <a:srgbClr val="004992"/>
                </a:solidFill>
              </a:rPr>
              <a:t>ek;gfj;jd;ik</a:t>
            </a:r>
            <a:r>
              <a:rPr lang="en-US" dirty="0">
                <a:solidFill>
                  <a:srgbClr val="004992"/>
                </a:solidFill>
              </a:rPr>
              <a:t> </a:t>
            </a:r>
            <a:r>
              <a:rPr lang="en-US" dirty="0" err="1">
                <a:solidFill>
                  <a:srgbClr val="004992"/>
                </a:solidFill>
              </a:rPr>
              <a:t>tha;e;jit</a:t>
            </a:r>
            <a:r>
              <a:rPr lang="en-US" dirty="0">
                <a:solidFill>
                  <a:srgbClr val="004992"/>
                </a:solidFill>
              </a:rPr>
              <a:t>&gt;</a:t>
            </a:r>
          </a:p>
        </p:txBody>
      </p:sp>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02436" y="2615184"/>
            <a:ext cx="2556646" cy="38404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Footer Placeholder 8"/>
          <p:cNvSpPr>
            <a:spLocks noGrp="1"/>
          </p:cNvSpPr>
          <p:nvPr>
            <p:ph type="ftr" sz="quarter" idx="11"/>
          </p:nvPr>
        </p:nvSpPr>
        <p:spPr/>
        <p:txBody>
          <a:bodyPr/>
          <a:lstStyle/>
          <a:p>
            <a:r>
              <a:rPr lang="de-DE"/>
              <a:t>kl]lhfhf]dpot] gapw]r]rp 6 – kw;wth] mDgtj;ij ehk; vt;thW czh]tJ… </a:t>
            </a:r>
            <a:r>
              <a:rPr lang="de-DE">
                <a:latin typeface="Calibri Light"/>
              </a:rPr>
              <a:t>II</a:t>
            </a:r>
            <a:endParaRPr lang="de-DE" dirty="0">
              <a:latin typeface="Calibri Light"/>
            </a:endParaRPr>
          </a:p>
        </p:txBody>
      </p:sp>
      <p:sp>
        <p:nvSpPr>
          <p:cNvPr id="10" name="Slide Number Placeholder 9"/>
          <p:cNvSpPr>
            <a:spLocks noGrp="1"/>
          </p:cNvSpPr>
          <p:nvPr>
            <p:ph type="sldNum" sz="quarter" idx="12"/>
          </p:nvPr>
        </p:nvSpPr>
        <p:spPr/>
        <p:txBody>
          <a:bodyPr/>
          <a:lstStyle/>
          <a:p>
            <a:fld id="{9B00EF49-7894-4F53-A8DD-F7DB3BFC5032}" type="slidenum">
              <a:rPr lang="de-DE" smtClean="0"/>
              <a:pPr/>
              <a:t>2</a:t>
            </a:fld>
            <a:endParaRPr lang="de-DE"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02436" y="2615184"/>
            <a:ext cx="2556646" cy="38404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5" name="Caption_18"/>
          <p:cNvSpPr txBox="1">
            <a:spLocks noChangeArrowheads="1"/>
          </p:cNvSpPr>
          <p:nvPr/>
        </p:nvSpPr>
        <p:spPr bwMode="auto">
          <a:xfrm>
            <a:off x="2058987" y="3962400"/>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de-DE" altLang="de-DE" sz="2000" dirty="0">
                <a:latin typeface="Tamil-Aiswarya"/>
              </a:rPr>
              <a:t>iffs;&gt; </a:t>
            </a:r>
          </a:p>
        </p:txBody>
      </p:sp>
      <p:sp>
        <p:nvSpPr>
          <p:cNvPr id="26" name="Caption_21"/>
          <p:cNvSpPr>
            <a:spLocks noChangeShapeType="1"/>
          </p:cNvSpPr>
          <p:nvPr/>
        </p:nvSpPr>
        <p:spPr bwMode="auto">
          <a:xfrm>
            <a:off x="2028507" y="4336727"/>
            <a:ext cx="2926080"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27" name="Caption_26"/>
          <p:cNvSpPr>
            <a:spLocks noChangeShapeType="1"/>
          </p:cNvSpPr>
          <p:nvPr/>
        </p:nvSpPr>
        <p:spPr bwMode="auto">
          <a:xfrm flipH="1" flipV="1">
            <a:off x="6630987" y="3256325"/>
            <a:ext cx="2922984"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28" name="Caption_14"/>
          <p:cNvSpPr txBox="1"/>
          <p:nvPr/>
        </p:nvSpPr>
        <p:spPr>
          <a:xfrm>
            <a:off x="4665473" y="6455664"/>
            <a:ext cx="2830573" cy="289823"/>
          </a:xfrm>
          <a:prstGeom prst="rect">
            <a:avLst/>
          </a:prstGeom>
        </p:spPr>
        <p:txBody>
          <a:bodyPr wrap="square" lIns="0" tIns="12700" rIns="0" bIns="0">
            <a:spAutoFit/>
          </a:bodyPr>
          <a:lstStyle/>
          <a:p>
            <a:pPr marL="12700" algn="ctr" eaLnBrk="1" fontAlgn="auto" hangingPunct="1">
              <a:spcBef>
                <a:spcPts val="100"/>
              </a:spcBef>
              <a:spcAft>
                <a:spcPts val="0"/>
              </a:spcAft>
              <a:defRPr/>
            </a:pPr>
            <a:r>
              <a:rPr lang="en-US" i="1" spc="-5">
                <a:cs typeface="Verdana"/>
              </a:rPr>
              <a:t>ntW&gt;</a:t>
            </a:r>
            <a:r>
              <a:rPr lang="en-US" i="1" spc="-5">
                <a:latin typeface="Calibri Light"/>
                <a:cs typeface="Verdana"/>
              </a:rPr>
              <a:t> </a:t>
            </a:r>
            <a:r>
              <a:rPr lang="en-US" i="1" spc="-5">
                <a:cs typeface="Verdana"/>
              </a:rPr>
              <a:t>… </a:t>
            </a:r>
            <a:endParaRPr dirty="0">
              <a:cs typeface="Verdana"/>
            </a:endParaRPr>
          </a:p>
        </p:txBody>
      </p:sp>
      <p:sp>
        <p:nvSpPr>
          <p:cNvPr id="29" name="Caption_17"/>
          <p:cNvSpPr txBox="1">
            <a:spLocks noChangeArrowheads="1"/>
          </p:cNvSpPr>
          <p:nvPr/>
        </p:nvSpPr>
        <p:spPr bwMode="auto">
          <a:xfrm>
            <a:off x="7697787" y="2568714"/>
            <a:ext cx="1856184"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50000"/>
              </a:spcBef>
              <a:buFontTx/>
              <a:buNone/>
            </a:pPr>
            <a:r>
              <a:rPr lang="de-DE" altLang="de-DE" sz="2000" dirty="0">
                <a:latin typeface="Tamil-Aiswarya"/>
              </a:rPr>
              <a:t>cly; bkhHp </a:t>
            </a:r>
            <a:r>
              <a:rPr lang="de-DE" altLang="de-DE" sz="2000" dirty="0">
                <a:latin typeface="Calibri Light"/>
              </a:rPr>
              <a:t>/ </a:t>
            </a:r>
            <a:r>
              <a:rPr lang="de-DE" altLang="de-DE" sz="2000" dirty="0">
                <a:latin typeface="Tamil-Aiswarya"/>
              </a:rPr>
              <a:t>cly] ghtid&gt;</a:t>
            </a:r>
          </a:p>
        </p:txBody>
      </p:sp>
      <p:sp>
        <p:nvSpPr>
          <p:cNvPr id="30" name="Caption_18"/>
          <p:cNvSpPr txBox="1">
            <a:spLocks noChangeArrowheads="1"/>
          </p:cNvSpPr>
          <p:nvPr/>
        </p:nvSpPr>
        <p:spPr bwMode="auto">
          <a:xfrm>
            <a:off x="2019771" y="3562290"/>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de-DE" altLang="de-DE" sz="2000" dirty="0">
                <a:latin typeface="Tamil-Aiswarya"/>
              </a:rPr>
              <a:t>fz;fs]&gt;</a:t>
            </a:r>
          </a:p>
        </p:txBody>
      </p:sp>
      <p:sp>
        <p:nvSpPr>
          <p:cNvPr id="31" name="Caption_19"/>
          <p:cNvSpPr txBox="1">
            <a:spLocks noChangeArrowheads="1"/>
          </p:cNvSpPr>
          <p:nvPr/>
        </p:nvSpPr>
        <p:spPr bwMode="auto">
          <a:xfrm>
            <a:off x="8185819" y="3886200"/>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50000"/>
              </a:spcBef>
              <a:buFontTx/>
              <a:buNone/>
            </a:pPr>
            <a:r>
              <a:rPr lang="de-DE" altLang="de-DE" sz="2000" dirty="0">
                <a:solidFill>
                  <a:srgbClr val="333333"/>
                </a:solidFill>
                <a:latin typeface="Tamil-Aiswarya"/>
              </a:rPr>
              <a:t>bkhHp&gt;</a:t>
            </a:r>
          </a:p>
        </p:txBody>
      </p:sp>
      <p:sp>
        <p:nvSpPr>
          <p:cNvPr id="32" name="Caption_20"/>
          <p:cNvSpPr txBox="1">
            <a:spLocks noChangeArrowheads="1"/>
          </p:cNvSpPr>
          <p:nvPr/>
        </p:nvSpPr>
        <p:spPr bwMode="auto">
          <a:xfrm>
            <a:off x="8005799" y="4962872"/>
            <a:ext cx="155162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50000"/>
              </a:spcBef>
              <a:buFontTx/>
              <a:buNone/>
            </a:pPr>
            <a:r>
              <a:rPr lang="de-DE" altLang="de-DE" sz="2000" dirty="0">
                <a:solidFill>
                  <a:srgbClr val="333333"/>
                </a:solidFill>
                <a:latin typeface="Tamil-Aiswarya"/>
              </a:rPr>
              <a:t>cil&gt;</a:t>
            </a:r>
          </a:p>
        </p:txBody>
      </p:sp>
      <p:sp>
        <p:nvSpPr>
          <p:cNvPr id="33" name="Caption_21"/>
          <p:cNvSpPr>
            <a:spLocks noChangeShapeType="1"/>
          </p:cNvSpPr>
          <p:nvPr/>
        </p:nvSpPr>
        <p:spPr bwMode="auto">
          <a:xfrm>
            <a:off x="2028507" y="3936617"/>
            <a:ext cx="3744416"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34" name="Caption_22"/>
          <p:cNvSpPr>
            <a:spLocks noChangeShapeType="1"/>
          </p:cNvSpPr>
          <p:nvPr/>
        </p:nvSpPr>
        <p:spPr bwMode="auto">
          <a:xfrm flipH="1">
            <a:off x="6097587" y="4317518"/>
            <a:ext cx="3456384"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35" name="Caption_23"/>
          <p:cNvSpPr>
            <a:spLocks noChangeShapeType="1"/>
          </p:cNvSpPr>
          <p:nvPr/>
        </p:nvSpPr>
        <p:spPr bwMode="auto">
          <a:xfrm flipH="1">
            <a:off x="6457627" y="5394920"/>
            <a:ext cx="3096344"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2" name="Title 1"/>
          <p:cNvSpPr>
            <a:spLocks noGrp="1"/>
          </p:cNvSpPr>
          <p:nvPr>
            <p:ph type="title"/>
          </p:nvPr>
        </p:nvSpPr>
        <p:spPr/>
        <p:txBody>
          <a:bodyPr/>
          <a:lstStyle/>
          <a:p>
            <a:r>
              <a:rPr lang="en-US" sz="3600" dirty="0" err="1">
                <a:solidFill>
                  <a:srgbClr val="004992"/>
                </a:solidFill>
              </a:rPr>
              <a:t>xUtiu</a:t>
            </a:r>
            <a:r>
              <a:rPr lang="en-US" sz="3600" dirty="0">
                <a:solidFill>
                  <a:srgbClr val="004992"/>
                </a:solidFill>
              </a:rPr>
              <a:t> </a:t>
            </a:r>
            <a:r>
              <a:rPr lang="en-US" sz="3600" dirty="0" err="1">
                <a:solidFill>
                  <a:srgbClr val="004992"/>
                </a:solidFill>
              </a:rPr>
              <a:t>bjhpe;Jbfhs;s</a:t>
            </a:r>
            <a:r>
              <a:rPr lang="en-US" sz="3600" dirty="0">
                <a:solidFill>
                  <a:srgbClr val="004992"/>
                </a:solidFill>
              </a:rPr>
              <a:t> </a:t>
            </a:r>
            <a:r>
              <a:rPr lang="en-US" sz="3600" dirty="0" err="1">
                <a:solidFill>
                  <a:srgbClr val="004992"/>
                </a:solidFill>
              </a:rPr>
              <a:t>Kaw;rp</a:t>
            </a:r>
            <a:r>
              <a:rPr lang="en-US" sz="3600" dirty="0">
                <a:solidFill>
                  <a:srgbClr val="004992"/>
                </a:solidFill>
              </a:rPr>
              <a:t> </a:t>
            </a:r>
            <a:r>
              <a:rPr lang="en-US" sz="3600" dirty="0" err="1">
                <a:solidFill>
                  <a:srgbClr val="004992"/>
                </a:solidFill>
              </a:rPr>
              <a:t>bra;a</a:t>
            </a:r>
            <a:r>
              <a:rPr lang="en-US" sz="3600" dirty="0">
                <a:solidFill>
                  <a:srgbClr val="004992"/>
                </a:solidFill>
              </a:rPr>
              <a:t>[k; </a:t>
            </a:r>
            <a:r>
              <a:rPr lang="en-US" sz="3600" dirty="0" err="1">
                <a:solidFill>
                  <a:srgbClr val="004992"/>
                </a:solidFill>
              </a:rPr>
              <a:t>nghJ</a:t>
            </a:r>
            <a:r>
              <a:rPr lang="en-US" sz="3600" dirty="0">
                <a:solidFill>
                  <a:srgbClr val="004992"/>
                </a:solidFill>
              </a:rPr>
              <a:t> </a:t>
            </a:r>
            <a:r>
              <a:rPr lang="en-US" sz="3600" dirty="0" err="1">
                <a:solidFill>
                  <a:srgbClr val="004992"/>
                </a:solidFill>
              </a:rPr>
              <a:t>vijg</a:t>
            </a:r>
            <a:r>
              <a:rPr lang="en-US" sz="3600" dirty="0">
                <a:solidFill>
                  <a:srgbClr val="004992"/>
                </a:solidFill>
              </a:rPr>
              <a:t>]</a:t>
            </a:r>
            <a:r>
              <a:rPr lang="en-US" sz="3600" dirty="0" err="1">
                <a:solidFill>
                  <a:srgbClr val="004992"/>
                </a:solidFill>
              </a:rPr>
              <a:t>ghh</a:t>
            </a:r>
            <a:r>
              <a:rPr lang="en-US" sz="3600" dirty="0">
                <a:solidFill>
                  <a:srgbClr val="004992"/>
                </a:solidFill>
              </a:rPr>
              <a:t>]</a:t>
            </a:r>
            <a:r>
              <a:rPr lang="en-US" sz="3600" dirty="0" err="1">
                <a:solidFill>
                  <a:srgbClr val="004992"/>
                </a:solidFill>
              </a:rPr>
              <a:t>j;J</a:t>
            </a:r>
            <a:r>
              <a:rPr lang="en-US" sz="3600" dirty="0">
                <a:solidFill>
                  <a:srgbClr val="004992"/>
                </a:solidFill>
              </a:rPr>
              <a:t> </a:t>
            </a:r>
            <a:r>
              <a:rPr lang="en-US" sz="3600" dirty="0" err="1">
                <a:solidFill>
                  <a:srgbClr val="004992"/>
                </a:solidFill>
              </a:rPr>
              <a:t>KobtLg;gPh</a:t>
            </a:r>
            <a:r>
              <a:rPr lang="en-US" sz="3600" dirty="0">
                <a:solidFill>
                  <a:srgbClr val="004992"/>
                </a:solidFill>
              </a:rPr>
              <a:t>]fs]&gt;</a:t>
            </a:r>
            <a:br>
              <a:rPr lang="en-US" dirty="0">
                <a:solidFill>
                  <a:srgbClr val="004992"/>
                </a:solidFill>
              </a:rPr>
            </a:br>
            <a:r>
              <a:rPr lang="en-US" dirty="0" err="1">
                <a:solidFill>
                  <a:srgbClr val="004992"/>
                </a:solidFill>
              </a:rPr>
              <a:t>eP</a:t>
            </a:r>
            <a:r>
              <a:rPr lang="en-US" dirty="0">
                <a:solidFill>
                  <a:srgbClr val="004992"/>
                </a:solidFill>
              </a:rPr>
              <a:t>';fs; </a:t>
            </a:r>
            <a:r>
              <a:rPr lang="en-US" dirty="0" err="1">
                <a:solidFill>
                  <a:srgbClr val="004992"/>
                </a:solidFill>
              </a:rPr>
              <a:t>kjpg</a:t>
            </a:r>
            <a:r>
              <a:rPr lang="en-US" dirty="0">
                <a:solidFill>
                  <a:srgbClr val="004992"/>
                </a:solidFill>
              </a:rPr>
              <a:t>]</a:t>
            </a:r>
            <a:r>
              <a:rPr lang="en-US" dirty="0" err="1">
                <a:solidFill>
                  <a:srgbClr val="004992"/>
                </a:solidFill>
              </a:rPr>
              <a:t>gPL</a:t>
            </a:r>
            <a:r>
              <a:rPr lang="en-US" dirty="0">
                <a:solidFill>
                  <a:srgbClr val="004992"/>
                </a:solidFill>
              </a:rPr>
              <a:t> </a:t>
            </a:r>
            <a:r>
              <a:rPr lang="en-US" dirty="0" err="1">
                <a:solidFill>
                  <a:srgbClr val="004992"/>
                </a:solidFill>
              </a:rPr>
              <a:t>bra;a</a:t>
            </a:r>
            <a:r>
              <a:rPr lang="en-US" dirty="0">
                <a:solidFill>
                  <a:srgbClr val="004992"/>
                </a:solidFill>
              </a:rPr>
              <a:t> </a:t>
            </a:r>
            <a:r>
              <a:rPr lang="en-US" dirty="0" err="1">
                <a:solidFill>
                  <a:srgbClr val="004992"/>
                </a:solidFill>
              </a:rPr>
              <a:t>vLj;j</a:t>
            </a:r>
            <a:r>
              <a:rPr lang="en-US" dirty="0">
                <a:solidFill>
                  <a:srgbClr val="004992"/>
                </a:solidFill>
              </a:rPr>
              <a:t> </a:t>
            </a:r>
            <a:r>
              <a:rPr lang="en-US" dirty="0" err="1">
                <a:solidFill>
                  <a:srgbClr val="004992"/>
                </a:solidFill>
              </a:rPr>
              <a:t>Fwpg</a:t>
            </a:r>
            <a:r>
              <a:rPr lang="en-US" dirty="0">
                <a:solidFill>
                  <a:srgbClr val="004992"/>
                </a:solidFill>
              </a:rPr>
              <a:t>]g[fs; </a:t>
            </a:r>
            <a:r>
              <a:rPr lang="en-US" dirty="0" err="1">
                <a:solidFill>
                  <a:srgbClr val="004992"/>
                </a:solidFill>
              </a:rPr>
              <a:t>vt;tst</a:t>
            </a:r>
            <a:r>
              <a:rPr lang="en-US" dirty="0">
                <a:solidFill>
                  <a:srgbClr val="004992"/>
                </a:solidFill>
              </a:rPr>
              <a:t>[ </a:t>
            </a:r>
            <a:r>
              <a:rPr lang="en-US" dirty="0" err="1">
                <a:solidFill>
                  <a:srgbClr val="004992"/>
                </a:solidFill>
              </a:rPr>
              <a:t>ek;gfj;jd;ik</a:t>
            </a:r>
            <a:r>
              <a:rPr lang="en-US" dirty="0">
                <a:solidFill>
                  <a:srgbClr val="004992"/>
                </a:solidFill>
              </a:rPr>
              <a:t> </a:t>
            </a:r>
            <a:r>
              <a:rPr lang="en-US" dirty="0" err="1">
                <a:solidFill>
                  <a:srgbClr val="004992"/>
                </a:solidFill>
              </a:rPr>
              <a:t>tha;e;jit</a:t>
            </a:r>
            <a:r>
              <a:rPr lang="en-US" dirty="0">
                <a:solidFill>
                  <a:srgbClr val="004992"/>
                </a:solidFill>
              </a:rPr>
              <a:t>&gt;</a:t>
            </a:r>
          </a:p>
        </p:txBody>
      </p:sp>
      <p:sp>
        <p:nvSpPr>
          <p:cNvPr id="5" name="Footer Placeholder 4"/>
          <p:cNvSpPr>
            <a:spLocks noGrp="1"/>
          </p:cNvSpPr>
          <p:nvPr>
            <p:ph type="ftr" sz="quarter" idx="11"/>
          </p:nvPr>
        </p:nvSpPr>
        <p:spPr/>
        <p:txBody>
          <a:bodyPr/>
          <a:lstStyle/>
          <a:p>
            <a:r>
              <a:rPr lang="de-DE"/>
              <a:t>kl]lhfhf]dpot] gapw]r]rp 6 – kw;wth] mDgtj;ij ehk; vt;thW czh]tJ… </a:t>
            </a:r>
            <a:r>
              <a:rPr lang="de-DE">
                <a:latin typeface="Calibri Light"/>
              </a:rPr>
              <a:t>II</a:t>
            </a:r>
            <a:endParaRPr lang="de-DE" dirty="0">
              <a:latin typeface="Calibri Light"/>
            </a:endParaRPr>
          </a:p>
        </p:txBody>
      </p:sp>
      <p:sp>
        <p:nvSpPr>
          <p:cNvPr id="6" name="Slide Number Placeholder 5"/>
          <p:cNvSpPr>
            <a:spLocks noGrp="1"/>
          </p:cNvSpPr>
          <p:nvPr>
            <p:ph type="sldNum" sz="quarter" idx="12"/>
          </p:nvPr>
        </p:nvSpPr>
        <p:spPr/>
        <p:txBody>
          <a:bodyPr/>
          <a:lstStyle/>
          <a:p>
            <a:fld id="{9B00EF49-7894-4F53-A8DD-F7DB3BFC5032}" type="slidenum">
              <a:rPr lang="de-DE" smtClean="0"/>
              <a:pPr/>
              <a:t>3</a:t>
            </a:fld>
            <a:endParaRPr lang="de-DE" dirty="0"/>
          </a:p>
        </p:txBody>
      </p:sp>
    </p:spTree>
    <p:extLst>
      <p:ext uri="{BB962C8B-B14F-4D97-AF65-F5344CB8AC3E}">
        <p14:creationId xmlns:p14="http://schemas.microsoft.com/office/powerpoint/2010/main" val="421410687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rPr>
              <a:t>ntW ve;j tHpapy; fpilf;Fk; jfty;fis fUj;jpy; </a:t>
            </a:r>
            <a:br>
              <a:rPr lang="en-US">
                <a:solidFill>
                  <a:srgbClr val="004992"/>
                </a:solidFill>
              </a:rPr>
            </a:br>
            <a:r>
              <a:rPr lang="en-US">
                <a:solidFill>
                  <a:srgbClr val="004992"/>
                </a:solidFill>
              </a:rPr>
              <a:t>bfhs;syhk;&gt;</a:t>
            </a:r>
            <a:r>
              <a:rPr lang="en-US">
                <a:solidFill>
                  <a:srgbClr val="004992"/>
                </a:solidFill>
                <a:latin typeface="Calibri Light"/>
              </a:rPr>
              <a:t> </a:t>
            </a:r>
            <a:r>
              <a:rPr lang="en-US">
                <a:solidFill>
                  <a:srgbClr val="004992"/>
                </a:solidFill>
              </a:rPr>
              <a:t>,it vt]tst[ ek;gfj;jd;ik cilait&gt;</a:t>
            </a:r>
            <a:endParaRPr lang="en-US" dirty="0">
              <a:solidFill>
                <a:srgbClr val="004992"/>
              </a:solidFill>
            </a:endParaRPr>
          </a:p>
        </p:txBody>
      </p:sp>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02436" y="2615184"/>
            <a:ext cx="2556646" cy="38404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Footer Placeholder 8"/>
          <p:cNvSpPr>
            <a:spLocks noGrp="1"/>
          </p:cNvSpPr>
          <p:nvPr>
            <p:ph type="ftr" sz="quarter" idx="11"/>
          </p:nvPr>
        </p:nvSpPr>
        <p:spPr/>
        <p:txBody>
          <a:bodyPr/>
          <a:lstStyle/>
          <a:p>
            <a:r>
              <a:rPr lang="de-DE"/>
              <a:t>kl]lhfhf]dpot] gapw]r]rp 6 – kw;wth] mDgtj;ij ehk; vt;thW czh]tJ… </a:t>
            </a:r>
            <a:r>
              <a:rPr lang="de-DE">
                <a:latin typeface="Calibri Light"/>
              </a:rPr>
              <a:t>II</a:t>
            </a:r>
            <a:endParaRPr lang="de-DE" dirty="0">
              <a:latin typeface="Calibri Light"/>
            </a:endParaRPr>
          </a:p>
        </p:txBody>
      </p:sp>
      <p:sp>
        <p:nvSpPr>
          <p:cNvPr id="11" name="Slide Number Placeholder 10"/>
          <p:cNvSpPr>
            <a:spLocks noGrp="1"/>
          </p:cNvSpPr>
          <p:nvPr>
            <p:ph type="sldNum" sz="quarter" idx="12"/>
          </p:nvPr>
        </p:nvSpPr>
        <p:spPr/>
        <p:txBody>
          <a:bodyPr/>
          <a:lstStyle/>
          <a:p>
            <a:fld id="{9B00EF49-7894-4F53-A8DD-F7DB3BFC5032}" type="slidenum">
              <a:rPr lang="de-DE" smtClean="0"/>
              <a:pPr/>
              <a:t>4</a:t>
            </a:fld>
            <a:endParaRPr lang="de-DE"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rPr>
              <a:t>ntW ve;j tHpapy; fpilf;Fk; jfty;fis fUj;jpy; </a:t>
            </a:r>
            <a:br>
              <a:rPr lang="en-US">
                <a:solidFill>
                  <a:srgbClr val="004992"/>
                </a:solidFill>
              </a:rPr>
            </a:br>
            <a:r>
              <a:rPr lang="en-US">
                <a:solidFill>
                  <a:srgbClr val="004992"/>
                </a:solidFill>
              </a:rPr>
              <a:t>bfhs;syhk;&gt;</a:t>
            </a:r>
            <a:r>
              <a:rPr lang="en-US">
                <a:solidFill>
                  <a:srgbClr val="004992"/>
                </a:solidFill>
                <a:latin typeface="Calibri Light"/>
              </a:rPr>
              <a:t> </a:t>
            </a:r>
            <a:r>
              <a:rPr lang="en-US">
                <a:solidFill>
                  <a:srgbClr val="004992"/>
                </a:solidFill>
              </a:rPr>
              <a:t>,it vt]tst[ ek;gfj;jd;ik cilait&gt;</a:t>
            </a:r>
            <a:endParaRPr lang="en-US" dirty="0">
              <a:solidFill>
                <a:srgbClr val="004992"/>
              </a:solidFill>
            </a:endParaRPr>
          </a:p>
        </p:txBody>
      </p:sp>
      <p:sp>
        <p:nvSpPr>
          <p:cNvPr id="3" name="Content Placeholder 2"/>
          <p:cNvSpPr>
            <a:spLocks noGrp="1"/>
          </p:cNvSpPr>
          <p:nvPr>
            <p:ph idx="1"/>
          </p:nvPr>
        </p:nvSpPr>
        <p:spPr>
          <a:xfrm>
            <a:off x="408955" y="2615184"/>
            <a:ext cx="6858000" cy="3837680"/>
          </a:xfrm>
        </p:spPr>
        <p:txBody>
          <a:bodyPr/>
          <a:lstStyle/>
          <a:p>
            <a:pPr marL="342900" lvl="0" indent="-342900" defTabSz="914400">
              <a:buClr>
                <a:srgbClr val="333333"/>
              </a:buClr>
              <a:buFont typeface="WingDings"/>
              <a:buChar char=""/>
            </a:pPr>
            <a:r>
              <a:rPr lang="en-US" sz="2400" dirty="0" err="1">
                <a:solidFill>
                  <a:srgbClr val="333333"/>
                </a:solidFill>
              </a:rPr>
              <a:t>me;j</a:t>
            </a:r>
            <a:r>
              <a:rPr lang="en-US" sz="2400" dirty="0">
                <a:solidFill>
                  <a:srgbClr val="333333"/>
                </a:solidFill>
              </a:rPr>
              <a:t> </a:t>
            </a:r>
            <a:r>
              <a:rPr lang="en-US" sz="2400" dirty="0" err="1">
                <a:solidFill>
                  <a:srgbClr val="333333"/>
                </a:solidFill>
              </a:rPr>
              <a:t>egiug</a:t>
            </a:r>
            <a:r>
              <a:rPr lang="en-US" sz="2400" dirty="0">
                <a:solidFill>
                  <a:srgbClr val="333333"/>
                </a:solidFill>
              </a:rPr>
              <a:t>] </a:t>
            </a:r>
            <a:r>
              <a:rPr lang="en-US" sz="2400" dirty="0" err="1">
                <a:solidFill>
                  <a:srgbClr val="333333"/>
                </a:solidFill>
              </a:rPr>
              <a:t>gw;wp</a:t>
            </a:r>
            <a:r>
              <a:rPr lang="en-US" sz="2400" dirty="0">
                <a:solidFill>
                  <a:srgbClr val="333333"/>
                </a:solidFill>
              </a:rPr>
              <a:t> </a:t>
            </a:r>
            <a:r>
              <a:rPr lang="en-US" sz="2400" dirty="0" err="1">
                <a:solidFill>
                  <a:srgbClr val="333333"/>
                </a:solidFill>
              </a:rPr>
              <a:t>Kd;ng</a:t>
            </a:r>
            <a:r>
              <a:rPr lang="en-US" sz="2400" dirty="0">
                <a:solidFill>
                  <a:srgbClr val="333333"/>
                </a:solidFill>
              </a:rPr>
              <a:t> </a:t>
            </a:r>
            <a:r>
              <a:rPr lang="en-US" sz="2400" dirty="0" err="1">
                <a:solidFill>
                  <a:srgbClr val="333333"/>
                </a:solidFill>
              </a:rPr>
              <a:t>bjhpe;jpUj;jy</a:t>
            </a:r>
            <a:r>
              <a:rPr lang="en-US" sz="2400" dirty="0">
                <a:solidFill>
                  <a:srgbClr val="333333"/>
                </a:solidFill>
              </a:rPr>
              <a:t>; </a:t>
            </a:r>
            <a:r>
              <a:rPr lang="en-US" sz="2400" dirty="0">
                <a:solidFill>
                  <a:srgbClr val="333333"/>
                </a:solidFill>
                <a:latin typeface="Calibri Light"/>
                <a:ea typeface="Verdana" panose="020B0604030504040204" pitchFamily="34" charset="0"/>
                <a:cs typeface="Verdana" panose="020B0604030504040204" pitchFamily="34" charset="0"/>
              </a:rPr>
              <a:t>(</a:t>
            </a:r>
            <a:r>
              <a:rPr lang="en-US" sz="2400" dirty="0" err="1">
                <a:solidFill>
                  <a:srgbClr val="333333"/>
                </a:solidFill>
              </a:rPr>
              <a:t>brtptHpr</a:t>
            </a:r>
            <a:r>
              <a:rPr lang="en-US" sz="2400" dirty="0">
                <a:solidFill>
                  <a:srgbClr val="333333"/>
                </a:solidFill>
              </a:rPr>
              <a:t>] </a:t>
            </a:r>
            <a:r>
              <a:rPr lang="en-US" sz="2400" dirty="0" err="1">
                <a:solidFill>
                  <a:srgbClr val="333333"/>
                </a:solidFill>
              </a:rPr>
              <a:t>bra;jp</a:t>
            </a:r>
            <a:r>
              <a:rPr lang="en-US" sz="2400" dirty="0">
                <a:solidFill>
                  <a:srgbClr val="333333"/>
                </a:solidFill>
                <a:latin typeface="Calibri Light"/>
                <a:ea typeface="Verdana" panose="020B0604030504040204" pitchFamily="34" charset="0"/>
                <a:cs typeface="Verdana" panose="020B0604030504040204" pitchFamily="34" charset="0"/>
              </a:rPr>
              <a:t>)</a:t>
            </a:r>
            <a:r>
              <a:rPr lang="en-CA" sz="2400" dirty="0">
                <a:solidFill>
                  <a:srgbClr val="333333"/>
                </a:solidFill>
                <a:latin typeface="Calibri Light"/>
                <a:ea typeface="Verdana" panose="020B0604030504040204" pitchFamily="34" charset="0"/>
                <a:cs typeface="Verdana" panose="020B0604030504040204" pitchFamily="34" charset="0"/>
              </a:rPr>
              <a:t>:</a:t>
            </a:r>
            <a:r>
              <a:rPr lang="en-US" sz="2400" dirty="0">
                <a:solidFill>
                  <a:srgbClr val="333333"/>
                </a:solidFill>
                <a:latin typeface="Calibri Light"/>
                <a:ea typeface="Verdana" panose="020B0604030504040204" pitchFamily="34" charset="0"/>
                <a:cs typeface="Verdana" panose="020B0604030504040204" pitchFamily="34" charset="0"/>
              </a:rPr>
              <a:t> </a:t>
            </a:r>
            <a:r>
              <a:rPr lang="en-US" sz="2400" dirty="0" err="1">
                <a:solidFill>
                  <a:srgbClr val="333333"/>
                </a:solidFill>
              </a:rPr>
              <a:t>c</a:t>
            </a:r>
            <a:r>
              <a:rPr lang="en-US" sz="2400" dirty="0" err="1">
                <a:solidFill>
                  <a:srgbClr val="333333"/>
                </a:solidFill>
                <a:latin typeface="Calibri Light"/>
                <a:ea typeface="Verdana" panose="020B0604030504040204" pitchFamily="34" charset="0"/>
                <a:cs typeface="Verdana" panose="020B0604030504040204" pitchFamily="34" charset="0"/>
              </a:rPr>
              <a:t>.</a:t>
            </a:r>
            <a:r>
              <a:rPr lang="en-US" sz="2400" dirty="0" err="1">
                <a:solidFill>
                  <a:srgbClr val="333333"/>
                </a:solidFill>
              </a:rPr>
              <a:t>k</a:t>
            </a:r>
            <a:r>
              <a:rPr lang="en-US" sz="2400" dirty="0">
                <a:solidFill>
                  <a:srgbClr val="333333"/>
                </a:solidFill>
              </a:rPr>
              <a:t>]</a:t>
            </a:r>
            <a:r>
              <a:rPr lang="en-US" sz="2400" dirty="0">
                <a:solidFill>
                  <a:srgbClr val="333333"/>
                </a:solidFill>
                <a:latin typeface="Calibri Light"/>
                <a:ea typeface="Verdana" panose="020B0604030504040204" pitchFamily="34" charset="0"/>
                <a:cs typeface="Verdana" panose="020B0604030504040204" pitchFamily="34" charset="0"/>
              </a:rPr>
              <a:t>.,</a:t>
            </a:r>
            <a:r>
              <a:rPr lang="en-US" sz="2400" dirty="0">
                <a:solidFill>
                  <a:srgbClr val="333333"/>
                </a:solidFill>
              </a:rPr>
              <a:t> </a:t>
            </a:r>
            <a:r>
              <a:rPr lang="en-US" sz="2400" dirty="0" err="1">
                <a:solidFill>
                  <a:srgbClr val="333333"/>
                </a:solidFill>
              </a:rPr>
              <a:t>xU</a:t>
            </a:r>
            <a:r>
              <a:rPr lang="en-US" sz="2400" dirty="0">
                <a:solidFill>
                  <a:srgbClr val="333333"/>
                </a:solidFill>
              </a:rPr>
              <a:t> </a:t>
            </a:r>
            <a:r>
              <a:rPr lang="en-US" sz="2400" dirty="0" err="1">
                <a:solidFill>
                  <a:srgbClr val="333333"/>
                </a:solidFill>
              </a:rPr>
              <a:t>ez;ghpd</a:t>
            </a:r>
            <a:r>
              <a:rPr lang="en-US" sz="2400" dirty="0">
                <a:solidFill>
                  <a:srgbClr val="333333"/>
                </a:solidFill>
              </a:rPr>
              <a:t>; </a:t>
            </a:r>
            <a:r>
              <a:rPr lang="en-US" sz="2400" dirty="0" err="1">
                <a:solidFill>
                  <a:srgbClr val="333333"/>
                </a:solidFill>
              </a:rPr>
              <a:t>fUj;J</a:t>
            </a:r>
            <a:r>
              <a:rPr lang="en-US" sz="2400" dirty="0">
                <a:solidFill>
                  <a:srgbClr val="333333"/>
                </a:solidFill>
              </a:rPr>
              <a:t>. </a:t>
            </a:r>
            <a:endParaRPr lang="en-IN" sz="2400" dirty="0">
              <a:solidFill>
                <a:srgbClr val="333333"/>
              </a:solidFill>
            </a:endParaRPr>
          </a:p>
          <a:p>
            <a:pPr marL="342900" lvl="0" indent="-342900" defTabSz="914400">
              <a:buClr>
                <a:srgbClr val="333333"/>
              </a:buClr>
              <a:buFont typeface="WingDings"/>
              <a:buChar char=""/>
            </a:pPr>
            <a:r>
              <a:rPr lang="en-US" sz="2400" dirty="0" err="1">
                <a:solidFill>
                  <a:srgbClr val="333333"/>
                </a:solidFill>
              </a:rPr>
              <a:t>mtiug</a:t>
            </a:r>
            <a:r>
              <a:rPr lang="en-US" sz="2400" dirty="0">
                <a:solidFill>
                  <a:srgbClr val="333333"/>
                </a:solidFill>
              </a:rPr>
              <a:t>] </a:t>
            </a:r>
            <a:r>
              <a:rPr lang="en-US" sz="2400" dirty="0" err="1">
                <a:solidFill>
                  <a:srgbClr val="333333"/>
                </a:solidFill>
              </a:rPr>
              <a:t>nghd;w</a:t>
            </a:r>
            <a:r>
              <a:rPr lang="en-US" sz="2400" dirty="0">
                <a:solidFill>
                  <a:srgbClr val="333333"/>
                </a:solidFill>
              </a:rPr>
              <a:t> </a:t>
            </a:r>
            <a:r>
              <a:rPr lang="en-US" sz="2400" dirty="0" err="1">
                <a:solidFill>
                  <a:srgbClr val="333333"/>
                </a:solidFill>
              </a:rPr>
              <a:t>egh</a:t>
            </a:r>
            <a:r>
              <a:rPr lang="en-US" sz="2400" dirty="0">
                <a:solidFill>
                  <a:srgbClr val="333333"/>
                </a:solidFill>
              </a:rPr>
              <a:t>]fs]</a:t>
            </a:r>
            <a:r>
              <a:rPr lang="en-US" sz="2400" dirty="0">
                <a:solidFill>
                  <a:srgbClr val="333333"/>
                </a:solidFill>
                <a:latin typeface="Calibri Light"/>
                <a:ea typeface="Verdana" panose="020B0604030504040204" pitchFamily="34" charset="0"/>
                <a:cs typeface="Verdana" panose="020B0604030504040204" pitchFamily="34" charset="0"/>
              </a:rPr>
              <a:t>/</a:t>
            </a:r>
            <a:r>
              <a:rPr lang="en-US" sz="2400" dirty="0">
                <a:solidFill>
                  <a:srgbClr val="333333"/>
                </a:solidFill>
              </a:rPr>
              <a:t> </a:t>
            </a:r>
            <a:r>
              <a:rPr lang="en-US" sz="2400" dirty="0" err="1">
                <a:solidFill>
                  <a:srgbClr val="333333"/>
                </a:solidFill>
              </a:rPr>
              <a:t>FGtpdh</a:t>
            </a:r>
            <a:r>
              <a:rPr lang="en-US" sz="2400" dirty="0">
                <a:solidFill>
                  <a:srgbClr val="333333"/>
                </a:solidFill>
              </a:rPr>
              <a:t>] </a:t>
            </a:r>
            <a:r>
              <a:rPr lang="en-US" sz="2400" dirty="0" err="1">
                <a:solidFill>
                  <a:srgbClr val="333333"/>
                </a:solidFill>
              </a:rPr>
              <a:t>gw;wp</a:t>
            </a:r>
            <a:r>
              <a:rPr lang="en-US" sz="2400" dirty="0">
                <a:solidFill>
                  <a:srgbClr val="333333"/>
                </a:solidFill>
              </a:rPr>
              <a:t> </a:t>
            </a:r>
            <a:r>
              <a:rPr lang="en-US" sz="2400" dirty="0" err="1">
                <a:solidFill>
                  <a:srgbClr val="333333"/>
                </a:solidFill>
              </a:rPr>
              <a:t>Kd;ng</a:t>
            </a:r>
            <a:r>
              <a:rPr lang="en-US" sz="2400" dirty="0">
                <a:solidFill>
                  <a:srgbClr val="333333"/>
                </a:solidFill>
              </a:rPr>
              <a:t> </a:t>
            </a:r>
            <a:r>
              <a:rPr lang="en-US" sz="2400" dirty="0" err="1">
                <a:solidFill>
                  <a:srgbClr val="333333"/>
                </a:solidFill>
              </a:rPr>
              <a:t>bjhpe;jpUj;jy</a:t>
            </a:r>
            <a:r>
              <a:rPr lang="en-US" sz="2400" dirty="0">
                <a:solidFill>
                  <a:srgbClr val="333333"/>
                </a:solidFill>
              </a:rPr>
              <a:t>;</a:t>
            </a:r>
            <a:r>
              <a:rPr lang="en-US" sz="2400" dirty="0">
                <a:solidFill>
                  <a:srgbClr val="333333"/>
                </a:solidFill>
                <a:latin typeface="Calibri Light"/>
                <a:ea typeface="Verdana" panose="020B0604030504040204" pitchFamily="34" charset="0"/>
                <a:cs typeface="Verdana" panose="020B0604030504040204" pitchFamily="34" charset="0"/>
              </a:rPr>
              <a:t>: </a:t>
            </a:r>
            <a:r>
              <a:rPr lang="en-US" sz="2400" dirty="0" err="1">
                <a:solidFill>
                  <a:srgbClr val="333333"/>
                </a:solidFill>
              </a:rPr>
              <a:t>c.k</a:t>
            </a:r>
            <a:r>
              <a:rPr lang="en-US" sz="2400" dirty="0">
                <a:solidFill>
                  <a:srgbClr val="333333"/>
                </a:solidFill>
              </a:rPr>
              <a:t>.; </a:t>
            </a:r>
            <a:r>
              <a:rPr lang="en-US" sz="2400" i="1" dirty="0" err="1">
                <a:solidFill>
                  <a:srgbClr val="333333"/>
                </a:solidFill>
              </a:rPr>
              <a:t>uhg</a:t>
            </a:r>
            <a:r>
              <a:rPr lang="en-US" sz="2400" i="1" dirty="0">
                <a:solidFill>
                  <a:srgbClr val="333333"/>
                </a:solidFill>
              </a:rPr>
              <a:t>] </a:t>
            </a:r>
            <a:r>
              <a:rPr lang="en-US" sz="2400" i="1" dirty="0" err="1">
                <a:solidFill>
                  <a:srgbClr val="333333"/>
                </a:solidFill>
              </a:rPr>
              <a:t>ghlfh</a:t>
            </a:r>
            <a:r>
              <a:rPr lang="en-US" sz="2400" i="1" dirty="0">
                <a:solidFill>
                  <a:srgbClr val="333333"/>
                </a:solidFill>
              </a:rPr>
              <a:t>]fs]</a:t>
            </a:r>
            <a:r>
              <a:rPr lang="en-US" sz="2400" i="1" dirty="0">
                <a:solidFill>
                  <a:srgbClr val="333333"/>
                </a:solidFill>
                <a:latin typeface="Calibri Light"/>
                <a:ea typeface="Verdana" panose="020B0604030504040204" pitchFamily="34" charset="0"/>
                <a:cs typeface="Verdana" panose="020B0604030504040204" pitchFamily="34" charset="0"/>
              </a:rPr>
              <a:t>. </a:t>
            </a:r>
            <a:endParaRPr lang="en-IN" sz="2400" i="1" dirty="0">
              <a:solidFill>
                <a:srgbClr val="333333"/>
              </a:solidFill>
              <a:latin typeface="Calibri Light"/>
              <a:ea typeface="Verdana" panose="020B0604030504040204" pitchFamily="34" charset="0"/>
              <a:cs typeface="Verdana" panose="020B0604030504040204" pitchFamily="34" charset="0"/>
            </a:endParaRPr>
          </a:p>
          <a:p>
            <a:pPr marL="342900" lvl="0" indent="-342900" defTabSz="914400">
              <a:buClr>
                <a:srgbClr val="333333"/>
              </a:buClr>
              <a:buFont typeface="WingDings"/>
              <a:buChar char=""/>
            </a:pPr>
            <a:r>
              <a:rPr lang="en-US" sz="2400" dirty="0">
                <a:solidFill>
                  <a:srgbClr val="333333"/>
                </a:solidFill>
                <a:latin typeface="Calibri Light"/>
                <a:ea typeface="Verdana" panose="020B0604030504040204" pitchFamily="34" charset="0"/>
                <a:cs typeface="Verdana" panose="020B0604030504040204" pitchFamily="34" charset="0"/>
              </a:rPr>
              <a:t>“</a:t>
            </a:r>
            <a:r>
              <a:rPr lang="en-US" sz="2400" dirty="0" err="1">
                <a:solidFill>
                  <a:srgbClr val="333333"/>
                </a:solidFill>
              </a:rPr>
              <a:t>vz;zk</a:t>
            </a:r>
            <a:r>
              <a:rPr lang="en-US" sz="2400" dirty="0">
                <a:solidFill>
                  <a:srgbClr val="333333"/>
                </a:solidFill>
              </a:rPr>
              <a:t>; </a:t>
            </a:r>
            <a:r>
              <a:rPr lang="en-US" sz="2400" dirty="0" err="1">
                <a:solidFill>
                  <a:srgbClr val="333333"/>
                </a:solidFill>
              </a:rPr>
              <a:t>njhd;Wjy</a:t>
            </a:r>
            <a:r>
              <a:rPr lang="en-US" sz="2400" dirty="0">
                <a:solidFill>
                  <a:srgbClr val="333333"/>
                </a:solidFill>
              </a:rPr>
              <a:t>]</a:t>
            </a:r>
            <a:r>
              <a:rPr lang="en-US" sz="2400" dirty="0">
                <a:solidFill>
                  <a:srgbClr val="333333"/>
                </a:solidFill>
                <a:latin typeface="Calibri Light"/>
                <a:ea typeface="Verdana" panose="020B0604030504040204" pitchFamily="34" charset="0"/>
                <a:cs typeface="Verdana" panose="020B0604030504040204" pitchFamily="34" charset="0"/>
              </a:rPr>
              <a:t>”/ </a:t>
            </a:r>
            <a:r>
              <a:rPr lang="en-US" sz="2400" dirty="0" err="1">
                <a:solidFill>
                  <a:srgbClr val="333333"/>
                </a:solidFill>
              </a:rPr>
              <a:t>cs;Szh</a:t>
            </a:r>
            <a:r>
              <a:rPr lang="en-US" sz="2400" dirty="0">
                <a:solidFill>
                  <a:srgbClr val="333333"/>
                </a:solidFill>
              </a:rPr>
              <a:t>]t[ </a:t>
            </a:r>
            <a:endParaRPr lang="en-IN" sz="2400" dirty="0">
              <a:solidFill>
                <a:srgbClr val="333333"/>
              </a:solidFill>
            </a:endParaRPr>
          </a:p>
          <a:p>
            <a:pPr marL="342900" lvl="0" indent="-342900" defTabSz="914400">
              <a:buClr>
                <a:srgbClr val="333333"/>
              </a:buClr>
              <a:buFont typeface="WingDings"/>
              <a:buChar char=""/>
            </a:pPr>
            <a:r>
              <a:rPr lang="en-US" sz="2400" dirty="0">
                <a:solidFill>
                  <a:srgbClr val="333333"/>
                </a:solidFill>
              </a:rPr>
              <a:t>v';</a:t>
            </a:r>
            <a:r>
              <a:rPr lang="en-US" sz="2400" dirty="0" err="1">
                <a:solidFill>
                  <a:srgbClr val="333333"/>
                </a:solidFill>
              </a:rPr>
              <a:t>nfh</a:t>
            </a:r>
            <a:r>
              <a:rPr lang="en-US" sz="2400" dirty="0">
                <a:solidFill>
                  <a:srgbClr val="333333"/>
                </a:solidFill>
              </a:rPr>
              <a:t> </a:t>
            </a:r>
            <a:r>
              <a:rPr lang="en-US" sz="2400" dirty="0" err="1">
                <a:solidFill>
                  <a:srgbClr val="333333"/>
                </a:solidFill>
              </a:rPr>
              <a:t>vGjg</a:t>
            </a:r>
            <a:r>
              <a:rPr lang="en-US" sz="2400" dirty="0">
                <a:solidFill>
                  <a:srgbClr val="333333"/>
                </a:solidFill>
              </a:rPr>
              <a:t>]</a:t>
            </a:r>
            <a:r>
              <a:rPr lang="en-US" sz="2400" dirty="0" err="1">
                <a:solidFill>
                  <a:srgbClr val="333333"/>
                </a:solidFill>
              </a:rPr>
              <a:t>gl;lJ</a:t>
            </a:r>
            <a:r>
              <a:rPr lang="en-CA" sz="2400" dirty="0">
                <a:solidFill>
                  <a:srgbClr val="333333"/>
                </a:solidFill>
                <a:latin typeface="Calibri Light"/>
                <a:ea typeface="Verdana" panose="020B0604030504040204" pitchFamily="34" charset="0"/>
                <a:cs typeface="Verdana" panose="020B0604030504040204" pitchFamily="34" charset="0"/>
              </a:rPr>
              <a:t>:</a:t>
            </a:r>
            <a:r>
              <a:rPr lang="en-US" sz="2400" dirty="0">
                <a:solidFill>
                  <a:srgbClr val="333333"/>
                </a:solidFill>
                <a:latin typeface="Calibri Light"/>
                <a:ea typeface="Verdana" panose="020B0604030504040204" pitchFamily="34" charset="0"/>
                <a:cs typeface="Verdana" panose="020B0604030504040204" pitchFamily="34" charset="0"/>
              </a:rPr>
              <a:t> </a:t>
            </a:r>
            <a:r>
              <a:rPr lang="en-US" sz="2400" dirty="0" err="1">
                <a:solidFill>
                  <a:srgbClr val="333333"/>
                </a:solidFill>
              </a:rPr>
              <a:t>c.k</a:t>
            </a:r>
            <a:r>
              <a:rPr lang="en-US" sz="2400" dirty="0">
                <a:solidFill>
                  <a:srgbClr val="333333"/>
                </a:solidFill>
              </a:rPr>
              <a:t>;/ , - </a:t>
            </a:r>
            <a:r>
              <a:rPr lang="en-US" sz="2400" dirty="0" err="1">
                <a:solidFill>
                  <a:srgbClr val="333333"/>
                </a:solidFill>
              </a:rPr>
              <a:t>bkapy</a:t>
            </a:r>
            <a:r>
              <a:rPr lang="en-US" sz="2400" dirty="0">
                <a:solidFill>
                  <a:srgbClr val="333333"/>
                </a:solidFill>
              </a:rPr>
              <a:t>; </a:t>
            </a:r>
            <a:r>
              <a:rPr lang="en-US" sz="2400" dirty="0" err="1">
                <a:solidFill>
                  <a:srgbClr val="333333"/>
                </a:solidFill>
              </a:rPr>
              <a:t>my;yJ</a:t>
            </a:r>
            <a:r>
              <a:rPr lang="en-US" sz="2400" dirty="0">
                <a:solidFill>
                  <a:srgbClr val="333333"/>
                </a:solidFill>
              </a:rPr>
              <a:t> ,</a:t>
            </a:r>
            <a:r>
              <a:rPr lang="en-US" sz="2400" dirty="0" err="1">
                <a:solidFill>
                  <a:srgbClr val="333333"/>
                </a:solidFill>
              </a:rPr>
              <a:t>d;lh</a:t>
            </a:r>
            <a:r>
              <a:rPr lang="en-US" sz="2400" dirty="0">
                <a:solidFill>
                  <a:srgbClr val="333333"/>
                </a:solidFill>
              </a:rPr>
              <a:t>]bel; </a:t>
            </a:r>
            <a:r>
              <a:rPr lang="en-US" sz="2400" dirty="0" err="1">
                <a:solidFill>
                  <a:srgbClr val="333333"/>
                </a:solidFill>
              </a:rPr>
              <a:t>mul;il</a:t>
            </a:r>
            <a:endParaRPr lang="en-US" sz="2400" dirty="0"/>
          </a:p>
        </p:txBody>
      </p:sp>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36741" y="2615184"/>
            <a:ext cx="2556646" cy="38404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 name="Footer Placeholder 10"/>
          <p:cNvSpPr>
            <a:spLocks noGrp="1"/>
          </p:cNvSpPr>
          <p:nvPr>
            <p:ph type="ftr" sz="quarter" idx="11"/>
          </p:nvPr>
        </p:nvSpPr>
        <p:spPr/>
        <p:txBody>
          <a:bodyPr/>
          <a:lstStyle/>
          <a:p>
            <a:r>
              <a:rPr lang="de-DE"/>
              <a:t>kl]lhfhf]dpot] gapw]r]rp 6 – kw;wth] mDgtj;ij ehk; vt;thW czh]tJ… </a:t>
            </a:r>
            <a:r>
              <a:rPr lang="de-DE">
                <a:latin typeface="Calibri Light"/>
              </a:rPr>
              <a:t>II</a:t>
            </a:r>
            <a:endParaRPr lang="de-DE" dirty="0">
              <a:latin typeface="Calibri Light"/>
            </a:endParaRPr>
          </a:p>
        </p:txBody>
      </p:sp>
      <p:sp>
        <p:nvSpPr>
          <p:cNvPr id="12" name="Slide Number Placeholder 11"/>
          <p:cNvSpPr>
            <a:spLocks noGrp="1"/>
          </p:cNvSpPr>
          <p:nvPr>
            <p:ph type="sldNum" sz="quarter" idx="12"/>
          </p:nvPr>
        </p:nvSpPr>
        <p:spPr/>
        <p:txBody>
          <a:bodyPr/>
          <a:lstStyle/>
          <a:p>
            <a:fld id="{9B00EF49-7894-4F53-A8DD-F7DB3BFC5032}" type="slidenum">
              <a:rPr lang="de-DE" smtClean="0"/>
              <a:pPr/>
              <a:t>5</a:t>
            </a:fld>
            <a:endParaRPr lang="de-DE"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rPr>
              <a:t>rpy r\f Fwpg;g[fspd; ed;ikfSk; jPikfSk; </a:t>
            </a:r>
            <a:endParaRPr lang="en-US" sz="3600" dirty="0">
              <a:solidFill>
                <a:srgbClr val="004992"/>
              </a:solidFill>
            </a:endParaRPr>
          </a:p>
        </p:txBody>
      </p:sp>
      <p:sp>
        <p:nvSpPr>
          <p:cNvPr id="3" name="Content Placeholder 2"/>
          <p:cNvSpPr>
            <a:spLocks noGrp="1"/>
          </p:cNvSpPr>
          <p:nvPr>
            <p:ph idx="1"/>
          </p:nvPr>
        </p:nvSpPr>
        <p:spPr/>
        <p:txBody>
          <a:bodyPr/>
          <a:lstStyle/>
          <a:p>
            <a:pPr lvl="0" defTabSz="914400"/>
            <a:r>
              <a:rPr lang="en-US" sz="2400">
                <a:solidFill>
                  <a:srgbClr val="333333"/>
                </a:solidFill>
              </a:rPr>
              <a:t>,g]</a:t>
            </a:r>
            <a:r>
              <a:rPr lang="en-US" sz="2400" dirty="0" err="1">
                <a:solidFill>
                  <a:srgbClr val="333333"/>
                </a:solidFill>
              </a:rPr>
              <a:t>bghGJ</a:t>
            </a:r>
            <a:r>
              <a:rPr lang="en-US" sz="2400" dirty="0">
                <a:solidFill>
                  <a:srgbClr val="333333"/>
                </a:solidFill>
              </a:rPr>
              <a:t> </a:t>
            </a:r>
            <a:r>
              <a:rPr lang="en-US" sz="2400" dirty="0" err="1">
                <a:solidFill>
                  <a:srgbClr val="333333"/>
                </a:solidFill>
              </a:rPr>
              <a:t>xUtiu</a:t>
            </a:r>
            <a:r>
              <a:rPr lang="en-US" sz="2400" dirty="0">
                <a:solidFill>
                  <a:srgbClr val="333333"/>
                </a:solidFill>
              </a:rPr>
              <a:t> </a:t>
            </a:r>
            <a:r>
              <a:rPr lang="en-US" sz="2400" dirty="0" err="1">
                <a:solidFill>
                  <a:srgbClr val="333333"/>
                </a:solidFill>
              </a:rPr>
              <a:t>kjpg</a:t>
            </a:r>
            <a:r>
              <a:rPr lang="en-US" sz="2400" dirty="0">
                <a:solidFill>
                  <a:srgbClr val="333333"/>
                </a:solidFill>
              </a:rPr>
              <a:t>]</a:t>
            </a:r>
            <a:r>
              <a:rPr lang="en-US" sz="2400" dirty="0" err="1">
                <a:solidFill>
                  <a:srgbClr val="333333"/>
                </a:solidFill>
              </a:rPr>
              <a:t>gPL</a:t>
            </a:r>
            <a:r>
              <a:rPr lang="en-US" sz="2400" dirty="0">
                <a:solidFill>
                  <a:srgbClr val="333333"/>
                </a:solidFill>
              </a:rPr>
              <a:t> </a:t>
            </a:r>
            <a:r>
              <a:rPr lang="en-US" sz="2400" dirty="0" err="1">
                <a:solidFill>
                  <a:srgbClr val="333333"/>
                </a:solidFill>
              </a:rPr>
              <a:t>bra;tjw;fhd</a:t>
            </a:r>
            <a:r>
              <a:rPr lang="en-US" sz="2400" dirty="0">
                <a:solidFill>
                  <a:srgbClr val="333333"/>
                </a:solidFill>
              </a:rPr>
              <a:t> </a:t>
            </a:r>
            <a:r>
              <a:rPr lang="en-US" sz="2400" dirty="0" err="1">
                <a:solidFill>
                  <a:srgbClr val="333333"/>
                </a:solidFill>
              </a:rPr>
              <a:t>mk;r</a:t>
            </a:r>
            <a:r>
              <a:rPr lang="en-US" sz="2400" dirty="0">
                <a:solidFill>
                  <a:srgbClr val="333333"/>
                </a:solidFill>
              </a:rPr>
              <a:t>';</a:t>
            </a:r>
            <a:r>
              <a:rPr lang="en-US" sz="2400" dirty="0" err="1">
                <a:solidFill>
                  <a:srgbClr val="333333"/>
                </a:solidFill>
              </a:rPr>
              <a:t>fis</a:t>
            </a:r>
            <a:r>
              <a:rPr lang="en-US" sz="2400" dirty="0">
                <a:solidFill>
                  <a:srgbClr val="333333"/>
                </a:solidFill>
              </a:rPr>
              <a:t> </a:t>
            </a:r>
            <a:r>
              <a:rPr lang="en-US" sz="2400" dirty="0" err="1">
                <a:solidFill>
                  <a:srgbClr val="333333"/>
                </a:solidFill>
              </a:rPr>
              <a:t>fye;jhnyhrpj;njhk</a:t>
            </a:r>
            <a:r>
              <a:rPr lang="en-US" sz="2400" dirty="0">
                <a:solidFill>
                  <a:srgbClr val="333333"/>
                </a:solidFill>
              </a:rPr>
              <a:t>;;</a:t>
            </a:r>
            <a:r>
              <a:rPr lang="en-US" sz="2400" dirty="0">
                <a:solidFill>
                  <a:srgbClr val="333333"/>
                </a:solidFill>
                <a:latin typeface="Calibri Light"/>
                <a:ea typeface="Verdana" panose="020B0604030504040204" pitchFamily="34" charset="0"/>
                <a:cs typeface="Verdana" panose="020B0604030504040204" pitchFamily="34" charset="0"/>
              </a:rPr>
              <a:t>,</a:t>
            </a:r>
            <a:r>
              <a:rPr lang="en-US" sz="2400" dirty="0">
                <a:solidFill>
                  <a:srgbClr val="333333"/>
                </a:solidFill>
              </a:rPr>
              <a:t> </a:t>
            </a:r>
            <a:r>
              <a:rPr lang="en-US" sz="2400" dirty="0" err="1">
                <a:solidFill>
                  <a:srgbClr val="333333"/>
                </a:solidFill>
              </a:rPr>
              <a:t>ehk</a:t>
            </a:r>
            <a:r>
              <a:rPr lang="en-US" sz="2400" dirty="0">
                <a:solidFill>
                  <a:srgbClr val="333333"/>
                </a:solidFill>
              </a:rPr>
              <a:t>; r\f </a:t>
            </a:r>
            <a:r>
              <a:rPr lang="en-US" sz="2400" dirty="0" err="1">
                <a:solidFill>
                  <a:srgbClr val="333333"/>
                </a:solidFill>
              </a:rPr>
              <a:t>Fwpg;g</a:t>
            </a:r>
            <a:r>
              <a:rPr lang="en-US" sz="2400" dirty="0">
                <a:solidFill>
                  <a:srgbClr val="333333"/>
                </a:solidFill>
              </a:rPr>
              <a:t>[</a:t>
            </a:r>
            <a:r>
              <a:rPr lang="en-US" sz="2400" dirty="0" err="1">
                <a:solidFill>
                  <a:srgbClr val="333333"/>
                </a:solidFill>
              </a:rPr>
              <a:t>fspy</a:t>
            </a:r>
            <a:r>
              <a:rPr lang="en-US" sz="2400" dirty="0">
                <a:solidFill>
                  <a:srgbClr val="333333"/>
                </a:solidFill>
              </a:rPr>
              <a:t>; </a:t>
            </a:r>
            <a:r>
              <a:rPr lang="en-US" sz="2400" dirty="0" err="1">
                <a:solidFill>
                  <a:srgbClr val="333333"/>
                </a:solidFill>
              </a:rPr>
              <a:t>cs;s</a:t>
            </a:r>
            <a:r>
              <a:rPr lang="en-US" sz="2400" dirty="0">
                <a:solidFill>
                  <a:srgbClr val="333333"/>
                </a:solidFill>
              </a:rPr>
              <a:t> </a:t>
            </a:r>
            <a:r>
              <a:rPr lang="en-US" sz="2400" dirty="0" err="1">
                <a:solidFill>
                  <a:srgbClr val="333333"/>
                </a:solidFill>
              </a:rPr>
              <a:t>gyk</a:t>
            </a:r>
            <a:r>
              <a:rPr lang="en-US" sz="2400" dirty="0">
                <a:solidFill>
                  <a:srgbClr val="333333"/>
                </a:solidFill>
              </a:rPr>
              <a:t>; </a:t>
            </a:r>
            <a:r>
              <a:rPr lang="en-US" sz="2400" dirty="0" err="1">
                <a:solidFill>
                  <a:srgbClr val="333333"/>
                </a:solidFill>
              </a:rPr>
              <a:t>kw;Wk</a:t>
            </a:r>
            <a:r>
              <a:rPr lang="en-US" sz="2400" dirty="0">
                <a:solidFill>
                  <a:srgbClr val="333333"/>
                </a:solidFill>
              </a:rPr>
              <a:t>; </a:t>
            </a:r>
            <a:r>
              <a:rPr lang="en-US" sz="2400" dirty="0" err="1">
                <a:solidFill>
                  <a:srgbClr val="333333"/>
                </a:solidFill>
              </a:rPr>
              <a:t>gytPd</a:t>
            </a:r>
            <a:r>
              <a:rPr lang="en-US" sz="2400" dirty="0">
                <a:solidFill>
                  <a:srgbClr val="333333"/>
                </a:solidFill>
              </a:rPr>
              <a:t>';</a:t>
            </a:r>
            <a:r>
              <a:rPr lang="en-US" sz="2400" dirty="0" err="1">
                <a:solidFill>
                  <a:srgbClr val="333333"/>
                </a:solidFill>
              </a:rPr>
              <a:t>fspd</a:t>
            </a:r>
            <a:r>
              <a:rPr lang="en-US" sz="2400" dirty="0">
                <a:solidFill>
                  <a:srgbClr val="333333"/>
                </a:solidFill>
              </a:rPr>
              <a:t>; </a:t>
            </a:r>
            <a:r>
              <a:rPr lang="en-US" sz="2400" dirty="0" err="1">
                <a:solidFill>
                  <a:srgbClr val="333333"/>
                </a:solidFill>
              </a:rPr>
              <a:t>kPJ</a:t>
            </a:r>
            <a:r>
              <a:rPr lang="en-US" sz="2400" dirty="0">
                <a:solidFill>
                  <a:srgbClr val="333333"/>
                </a:solidFill>
              </a:rPr>
              <a:t> </a:t>
            </a:r>
            <a:r>
              <a:rPr lang="en-US" sz="2400" dirty="0" err="1">
                <a:solidFill>
                  <a:srgbClr val="333333"/>
                </a:solidFill>
              </a:rPr>
              <a:t>ftdk</a:t>
            </a:r>
            <a:r>
              <a:rPr lang="en-US" sz="2400" dirty="0">
                <a:solidFill>
                  <a:srgbClr val="333333"/>
                </a:solidFill>
              </a:rPr>
              <a:t>; </a:t>
            </a:r>
            <a:r>
              <a:rPr lang="en-US" sz="2400" dirty="0" err="1">
                <a:solidFill>
                  <a:srgbClr val="333333"/>
                </a:solidFill>
              </a:rPr>
              <a:t>brYj;jyhk</a:t>
            </a:r>
            <a:r>
              <a:rPr lang="en-US" sz="2400" dirty="0">
                <a:solidFill>
                  <a:srgbClr val="333333"/>
                </a:solidFill>
              </a:rPr>
              <a:t>;</a:t>
            </a:r>
            <a:r>
              <a:rPr lang="en-US" sz="2400" dirty="0">
                <a:solidFill>
                  <a:srgbClr val="333333"/>
                </a:solidFill>
                <a:latin typeface="Calibri Light"/>
                <a:ea typeface="Verdana" panose="020B0604030504040204" pitchFamily="34" charset="0"/>
                <a:cs typeface="Verdana" panose="020B0604030504040204" pitchFamily="34" charset="0"/>
              </a:rPr>
              <a:t>.</a:t>
            </a:r>
            <a:endParaRPr lang="en-US" sz="2400" dirty="0"/>
          </a:p>
        </p:txBody>
      </p:sp>
      <p:sp>
        <p:nvSpPr>
          <p:cNvPr id="7" name="Footer Placeholder 6"/>
          <p:cNvSpPr>
            <a:spLocks noGrp="1"/>
          </p:cNvSpPr>
          <p:nvPr>
            <p:ph type="ftr" sz="quarter" idx="11"/>
          </p:nvPr>
        </p:nvSpPr>
        <p:spPr/>
        <p:txBody>
          <a:bodyPr/>
          <a:lstStyle/>
          <a:p>
            <a:r>
              <a:rPr lang="de-DE"/>
              <a:t>kl]lhfhf]dpot] gapw]r]rp 6 – kw;wth] mDgtj;ij ehk; vt;thW czh]tJ… </a:t>
            </a:r>
            <a:r>
              <a:rPr lang="de-DE">
                <a:latin typeface="Calibri Light"/>
              </a:rPr>
              <a:t>II</a:t>
            </a:r>
            <a:endParaRPr lang="de-DE" dirty="0">
              <a:latin typeface="Calibri Light"/>
            </a:endParaRPr>
          </a:p>
        </p:txBody>
      </p:sp>
      <p:sp>
        <p:nvSpPr>
          <p:cNvPr id="9" name="Slide Number Placeholder 8"/>
          <p:cNvSpPr>
            <a:spLocks noGrp="1"/>
          </p:cNvSpPr>
          <p:nvPr>
            <p:ph type="sldNum" sz="quarter" idx="12"/>
          </p:nvPr>
        </p:nvSpPr>
        <p:spPr/>
        <p:txBody>
          <a:bodyPr/>
          <a:lstStyle/>
          <a:p>
            <a:fld id="{9B00EF49-7894-4F53-A8DD-F7DB3BFC5032}" type="slidenum">
              <a:rPr lang="de-DE" smtClean="0"/>
              <a:pPr/>
              <a:t>6</a:t>
            </a:fld>
            <a:endParaRPr lang="de-DE" dirty="0"/>
          </a:p>
        </p:txBody>
      </p:sp>
    </p:spTree>
    <p:extLst>
      <p:ext uri="{BB962C8B-B14F-4D97-AF65-F5344CB8AC3E}">
        <p14:creationId xmlns:p14="http://schemas.microsoft.com/office/powerpoint/2010/main" val="34162087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7" name="Group 2"/>
          <p:cNvGraphicFramePr>
            <a:graphicFrameLocks noGrp="1"/>
          </p:cNvGraphicFramePr>
          <p:nvPr>
            <p:extLst>
              <p:ext uri="{D42A27DB-BD31-4B8C-83A1-F6EECF244321}">
                <p14:modId xmlns:p14="http://schemas.microsoft.com/office/powerpoint/2010/main" val="3390891260"/>
              </p:ext>
            </p:extLst>
          </p:nvPr>
        </p:nvGraphicFramePr>
        <p:xfrm>
          <a:off x="408955" y="2697480"/>
          <a:ext cx="11376000" cy="393192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645920">
                <a:tc>
                  <a:txBody>
                    <a:bodyPr/>
                    <a:lstStyle/>
                    <a:p>
                      <a:pPr marL="0" marR="0" lvl="0" indent="0" algn="l" defTabSz="914400" rtl="0" eaLnBrk="1" fontAlgn="base" latinLnBrk="0" hangingPunct="1">
                        <a:lnSpc>
                          <a:spcPct val="100000"/>
                        </a:lnSpc>
                        <a:spcBef>
                          <a:spcPts val="0"/>
                        </a:spcBef>
                        <a:spcAft>
                          <a:spcPct val="0"/>
                        </a:spcAft>
                        <a:buClrTx/>
                        <a:buSzTx/>
                        <a:buFontTx/>
                        <a:buNone/>
                        <a:tabLst/>
                      </a:pPr>
                      <a:r>
                        <a:rPr kumimoji="0" lang="en-US" sz="1600" b="0" i="0" u="none" strike="noStrike" cap="none" normalizeH="0" baseline="0" dirty="0" err="1">
                          <a:ln>
                            <a:noFill/>
                          </a:ln>
                          <a:solidFill>
                            <a:srgbClr val="333333"/>
                          </a:solidFill>
                          <a:effectLst/>
                          <a:latin typeface="Tamil-Aiswarya"/>
                        </a:rPr>
                        <a:t>bkhHp</a:t>
                      </a:r>
                      <a:r>
                        <a:rPr kumimoji="0" lang="en-US" sz="1600" b="0" i="0" u="none" strike="noStrike" cap="none" normalizeH="0" baseline="0" dirty="0">
                          <a:ln>
                            <a:noFill/>
                          </a:ln>
                          <a:solidFill>
                            <a:srgbClr val="333333"/>
                          </a:solidFill>
                          <a:effectLst/>
                          <a:latin typeface="Tamil-Aiswarya"/>
                        </a:rPr>
                        <a:t> </a:t>
                      </a:r>
                      <a:r>
                        <a:rPr kumimoji="0" lang="en-US" sz="1600" b="0" i="0" u="none" strike="noStrike" cap="none" normalizeH="0" baseline="0" dirty="0">
                          <a:ln>
                            <a:noFill/>
                          </a:ln>
                          <a:solidFill>
                            <a:srgbClr val="333333"/>
                          </a:solidFill>
                          <a:effectLst/>
                          <a:latin typeface="Calibri Light"/>
                        </a:rPr>
                        <a:t>: </a:t>
                      </a:r>
                      <a:r>
                        <a:rPr kumimoji="0" lang="en-US" sz="1600" b="0" i="0" u="none" strike="noStrike" cap="none" normalizeH="0" baseline="0" dirty="0" err="1">
                          <a:ln>
                            <a:noFill/>
                          </a:ln>
                          <a:solidFill>
                            <a:srgbClr val="333333"/>
                          </a:solidFill>
                          <a:effectLst/>
                          <a:latin typeface="Tamil-Aiswarya"/>
                        </a:rPr>
                        <a:t>xUth</a:t>
                      </a:r>
                      <a:r>
                        <a:rPr kumimoji="0" lang="en-US" sz="1600" b="0" i="0" u="none" strike="noStrike" cap="none" normalizeH="0" baseline="0" dirty="0">
                          <a:ln>
                            <a:noFill/>
                          </a:ln>
                          <a:solidFill>
                            <a:srgbClr val="333333"/>
                          </a:solidFill>
                          <a:effectLst/>
                          <a:latin typeface="Tamil-Aiswarya"/>
                        </a:rPr>
                        <a:t>] </a:t>
                      </a:r>
                      <a:r>
                        <a:rPr kumimoji="0" lang="en-US" sz="1600" b="0" i="0" u="none" strike="noStrike" cap="none" normalizeH="0" baseline="0" dirty="0" err="1">
                          <a:ln>
                            <a:noFill/>
                          </a:ln>
                          <a:solidFill>
                            <a:srgbClr val="333333"/>
                          </a:solidFill>
                          <a:effectLst/>
                          <a:latin typeface="Tamil-Aiswarya"/>
                        </a:rPr>
                        <a:t>vd;d</a:t>
                      </a:r>
                      <a:r>
                        <a:rPr kumimoji="0" lang="en-US" sz="1600" b="0" i="0" u="none" strike="noStrike" cap="none" normalizeH="0" baseline="0" dirty="0">
                          <a:ln>
                            <a:noFill/>
                          </a:ln>
                          <a:solidFill>
                            <a:srgbClr val="333333"/>
                          </a:solidFill>
                          <a:effectLst/>
                          <a:latin typeface="Tamil-Aiswarya"/>
                        </a:rPr>
                        <a:t> </a:t>
                      </a:r>
                      <a:r>
                        <a:rPr kumimoji="0" lang="en-US" sz="1600" b="0" i="0" u="none" strike="noStrike" cap="none" normalizeH="0" baseline="0" dirty="0" err="1">
                          <a:ln>
                            <a:noFill/>
                          </a:ln>
                          <a:solidFill>
                            <a:srgbClr val="333333"/>
                          </a:solidFill>
                          <a:effectLst/>
                          <a:latin typeface="Tamil-Aiswarya"/>
                        </a:rPr>
                        <a:t>brhy;fpwhh</a:t>
                      </a:r>
                      <a:r>
                        <a:rPr kumimoji="0" lang="en-US" sz="1600" b="0" i="0" u="none" strike="noStrike" cap="none" normalizeH="0" baseline="0" dirty="0">
                          <a:ln>
                            <a:noFill/>
                          </a:ln>
                          <a:solidFill>
                            <a:srgbClr val="333333"/>
                          </a:solidFill>
                          <a:effectLst/>
                          <a:latin typeface="Tamil-Aiswarya"/>
                        </a:rPr>
                        <a:t>; </a:t>
                      </a:r>
                      <a:r>
                        <a:rPr kumimoji="0" lang="en-US" sz="1600" b="0" i="0" u="none" strike="noStrike" cap="none" normalizeH="0" baseline="0" dirty="0" err="1">
                          <a:ln>
                            <a:noFill/>
                          </a:ln>
                          <a:solidFill>
                            <a:srgbClr val="333333"/>
                          </a:solidFill>
                          <a:effectLst/>
                          <a:latin typeface="Tamil-Aiswarya"/>
                        </a:rPr>
                        <a:t>kw;Wk</a:t>
                      </a:r>
                      <a:r>
                        <a:rPr kumimoji="0" lang="en-US" sz="1600" b="0" i="0" u="none" strike="noStrike" cap="none" normalizeH="0" baseline="0" dirty="0">
                          <a:ln>
                            <a:noFill/>
                          </a:ln>
                          <a:solidFill>
                            <a:srgbClr val="333333"/>
                          </a:solidFill>
                          <a:effectLst/>
                          <a:latin typeface="Tamil-Aiswarya"/>
                        </a:rPr>
                        <a:t>; </a:t>
                      </a:r>
                      <a:r>
                        <a:rPr kumimoji="0" lang="en-US" sz="1600" b="0" i="0" u="none" strike="noStrike" cap="none" normalizeH="0" baseline="0" dirty="0" err="1">
                          <a:ln>
                            <a:noFill/>
                          </a:ln>
                          <a:solidFill>
                            <a:srgbClr val="333333"/>
                          </a:solidFill>
                          <a:effectLst/>
                          <a:latin typeface="Tamil-Aiswarya"/>
                        </a:rPr>
                        <a:t>mij</a:t>
                      </a:r>
                      <a:r>
                        <a:rPr kumimoji="0" lang="en-US" sz="1600" b="0" i="0" u="none" strike="noStrike" cap="none" normalizeH="0" baseline="0" dirty="0">
                          <a:ln>
                            <a:noFill/>
                          </a:ln>
                          <a:solidFill>
                            <a:srgbClr val="333333"/>
                          </a:solidFill>
                          <a:effectLst/>
                          <a:latin typeface="Tamil-Aiswarya"/>
                        </a:rPr>
                        <a:t> </a:t>
                      </a:r>
                      <a:r>
                        <a:rPr kumimoji="0" lang="en-US" sz="1600" b="0" i="0" u="none" strike="noStrike" cap="none" normalizeH="0" baseline="0" dirty="0" err="1">
                          <a:ln>
                            <a:noFill/>
                          </a:ln>
                          <a:solidFill>
                            <a:srgbClr val="333333"/>
                          </a:solidFill>
                          <a:effectLst/>
                          <a:latin typeface="Tamil-Aiswarya"/>
                        </a:rPr>
                        <a:t>mts</a:t>
                      </a:r>
                      <a:r>
                        <a:rPr kumimoji="0" lang="en-US" sz="1600" b="0" i="0" u="none" strike="noStrike" cap="none" normalizeH="0" baseline="0" dirty="0">
                          <a:ln>
                            <a:noFill/>
                          </a:ln>
                          <a:solidFill>
                            <a:srgbClr val="333333"/>
                          </a:solidFill>
                          <a:effectLst/>
                          <a:latin typeface="Tamil-Aiswarya"/>
                        </a:rPr>
                        <a:t>; </a:t>
                      </a:r>
                      <a:r>
                        <a:rPr kumimoji="0" lang="en-US" sz="1600" b="0" i="0" u="none" strike="noStrike" cap="none" normalizeH="0" baseline="0" dirty="0">
                          <a:ln>
                            <a:noFill/>
                          </a:ln>
                          <a:solidFill>
                            <a:srgbClr val="333333"/>
                          </a:solidFill>
                          <a:effectLst/>
                          <a:latin typeface="Calibri Light"/>
                        </a:rPr>
                        <a:t>/</a:t>
                      </a:r>
                      <a:r>
                        <a:rPr kumimoji="0" lang="en-US" sz="1600" b="0" i="0" u="none" strike="noStrike" cap="none" normalizeH="0" baseline="0" err="1">
                          <a:ln>
                            <a:noFill/>
                          </a:ln>
                          <a:solidFill>
                            <a:srgbClr val="333333"/>
                          </a:solidFill>
                          <a:effectLst/>
                          <a:latin typeface="Tamil-Aiswarya"/>
                        </a:rPr>
                        <a:t>mth</a:t>
                      </a:r>
                      <a:r>
                        <a:rPr kumimoji="0" lang="en-US" sz="1600" b="0" i="0" u="none" strike="noStrike" cap="none" normalizeH="0" baseline="0">
                          <a:ln>
                            <a:noFill/>
                          </a:ln>
                          <a:solidFill>
                            <a:srgbClr val="333333"/>
                          </a:solidFill>
                          <a:effectLst/>
                          <a:latin typeface="Tamil-Aiswarya"/>
                        </a:rPr>
                        <a:t>] vg]go </a:t>
                      </a:r>
                      <a:r>
                        <a:rPr kumimoji="0" lang="en-US" sz="1600" b="0" i="0" u="none" strike="noStrike" cap="none" normalizeH="0" baseline="0" dirty="0" err="1">
                          <a:ln>
                            <a:noFill/>
                          </a:ln>
                          <a:solidFill>
                            <a:srgbClr val="333333"/>
                          </a:solidFill>
                          <a:effectLst/>
                          <a:latin typeface="Tamil-Aiswarya"/>
                        </a:rPr>
                        <a:t>brhy;fpwhh</a:t>
                      </a:r>
                      <a:r>
                        <a:rPr kumimoji="0" lang="en-US" sz="1600" b="0" i="0" u="none" strike="noStrike" cap="none" normalizeH="0" baseline="0" dirty="0">
                          <a:ln>
                            <a:noFill/>
                          </a:ln>
                          <a:solidFill>
                            <a:srgbClr val="333333"/>
                          </a:solidFill>
                          <a:effectLst/>
                          <a:latin typeface="Tamil-Aiswarya"/>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1600" b="0" i="0" u="none" strike="noStrike" cap="none" normalizeH="0" baseline="0" dirty="0">
                          <a:ln>
                            <a:noFill/>
                          </a:ln>
                          <a:solidFill>
                            <a:srgbClr val="004992"/>
                          </a:solidFill>
                          <a:effectLst/>
                          <a:latin typeface="Tamil-Aiswarya"/>
                        </a:rPr>
                        <a:t>Kf;fpa Fwpg]g[</a:t>
                      </a:r>
                      <a:r>
                        <a:rPr kumimoji="0" lang="pt-BR" sz="1600" b="0" i="0" u="none" strike="noStrike" cap="none" normalizeH="0" baseline="0" dirty="0">
                          <a:ln>
                            <a:noFill/>
                          </a:ln>
                          <a:solidFill>
                            <a:srgbClr val="004992"/>
                          </a:solidFill>
                          <a:effectLst/>
                          <a:latin typeface="Calibri Light"/>
                        </a:rPr>
                        <a:t>: </a:t>
                      </a:r>
                    </a:p>
                    <a:p>
                      <a:pPr marL="0" marR="0" lvl="0" indent="0" algn="l" defTabSz="914400" rtl="0" eaLnBrk="1" fontAlgn="base" latinLnBrk="0" hangingPunct="1">
                        <a:lnSpc>
                          <a:spcPct val="100000"/>
                        </a:lnSpc>
                        <a:spcBef>
                          <a:spcPts val="1200"/>
                        </a:spcBef>
                        <a:spcAft>
                          <a:spcPts val="0"/>
                        </a:spcAft>
                        <a:buClrTx/>
                        <a:buSzTx/>
                        <a:buFontTx/>
                        <a:buNone/>
                        <a:tabLst/>
                      </a:pPr>
                      <a:r>
                        <a:rPr kumimoji="0" lang="pt-BR" sz="1600" b="0" i="0" u="none" strike="noStrike" cap="none" normalizeH="0" baseline="0" dirty="0">
                          <a:ln>
                            <a:noFill/>
                          </a:ln>
                          <a:solidFill>
                            <a:srgbClr val="004992"/>
                          </a:solidFill>
                          <a:effectLst/>
                          <a:latin typeface="+mn-lt"/>
                        </a:rPr>
                        <a:t>&gt;&gt;&gt;</a:t>
                      </a:r>
                      <a:endParaRPr kumimoji="0" lang="pt-BR" sz="1600" b="0" i="0" u="none" strike="noStrike" cap="none" normalizeH="0" baseline="0" dirty="0">
                        <a:ln>
                          <a:noFill/>
                        </a:ln>
                        <a:solidFill>
                          <a:srgbClr val="004992"/>
                        </a:solidFill>
                        <a:effectLst/>
                        <a:latin typeface="Tamil-Aiswarya"/>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28600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lang="en-US" altLang="de-DE" sz="1800" b="0" dirty="0">
                        <a:solidFill>
                          <a:srgbClr val="333333"/>
                        </a:solidFill>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1600" b="0" i="0" u="none" strike="noStrike" cap="none" normalizeH="0" baseline="0" dirty="0">
                          <a:ln>
                            <a:noFill/>
                          </a:ln>
                          <a:solidFill>
                            <a:srgbClr val="004992"/>
                          </a:solidFill>
                          <a:effectLst/>
                          <a:latin typeface="Tamil-Aiswarya"/>
                        </a:rPr>
                        <a:t>vr]rhpf;if</a:t>
                      </a:r>
                      <a:r>
                        <a:rPr kumimoji="0" lang="pt-BR" sz="1600" b="0" i="0" u="none" strike="noStrike" cap="none" normalizeH="0" baseline="0" dirty="0">
                          <a:ln>
                            <a:noFill/>
                          </a:ln>
                          <a:solidFill>
                            <a:srgbClr val="004992"/>
                          </a:solidFill>
                          <a:effectLst/>
                          <a:latin typeface="Calibri Light"/>
                        </a:rPr>
                        <a:t>:</a:t>
                      </a:r>
                    </a:p>
                    <a:p>
                      <a:pPr marL="0" marR="0" lvl="0" indent="0" algn="l" defTabSz="914400" rtl="0" eaLnBrk="1" fontAlgn="base" latinLnBrk="0" hangingPunct="1">
                        <a:lnSpc>
                          <a:spcPct val="100000"/>
                        </a:lnSpc>
                        <a:spcBef>
                          <a:spcPts val="1200"/>
                        </a:spcBef>
                        <a:spcAft>
                          <a:spcPts val="0"/>
                        </a:spcAft>
                        <a:buClrTx/>
                        <a:buSzTx/>
                        <a:buFontTx/>
                        <a:buNone/>
                        <a:tabLst/>
                      </a:pPr>
                      <a:r>
                        <a:rPr kumimoji="0" lang="pt-BR" sz="1600" b="0" i="0" u="none" strike="noStrike" cap="none" normalizeH="0" baseline="0" dirty="0">
                          <a:ln>
                            <a:noFill/>
                          </a:ln>
                          <a:solidFill>
                            <a:srgbClr val="004992"/>
                          </a:solidFill>
                          <a:effectLst/>
                          <a:latin typeface="+mn-lt"/>
                        </a:rPr>
                        <a:t>&gt;&gt;&gt;</a:t>
                      </a:r>
                      <a:endParaRPr kumimoji="0" lang="en-US" sz="1600" b="0" i="0" u="none" strike="noStrike" cap="none" normalizeH="0" baseline="0" dirty="0">
                        <a:ln>
                          <a:noFill/>
                        </a:ln>
                        <a:solidFill>
                          <a:srgbClr val="004992"/>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8" name="Picture 17" descr="Thomas Hawk - flickr - Lips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61459" y="3261360"/>
            <a:ext cx="1755808"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 name="Caption_9"/>
          <p:cNvSpPr/>
          <p:nvPr/>
        </p:nvSpPr>
        <p:spPr>
          <a:xfrm>
            <a:off x="437082" y="4294098"/>
            <a:ext cx="1737360" cy="369332"/>
          </a:xfrm>
          <a:prstGeom prst="rect">
            <a:avLst/>
          </a:prstGeom>
        </p:spPr>
        <p:txBody>
          <a:bodyPr wrap="none" lIns="45720" rIns="45720">
            <a:noAutofit/>
          </a:bodyPr>
          <a:lstStyle/>
          <a:p>
            <a:pPr eaLnBrk="1" fontAlgn="auto" hangingPunct="1">
              <a:spcBef>
                <a:spcPts val="0"/>
              </a:spcBef>
              <a:spcAft>
                <a:spcPts val="0"/>
              </a:spcAft>
            </a:pPr>
            <a:r>
              <a:rPr lang="en-US" sz="1600" b="1" dirty="0" err="1">
                <a:solidFill>
                  <a:srgbClr val="333333"/>
                </a:solidFill>
                <a:cs typeface="Calibri Light"/>
              </a:rPr>
              <a:t>vLj;Jf</a:t>
            </a:r>
            <a:r>
              <a:rPr lang="en-US" sz="1600" b="1" dirty="0">
                <a:solidFill>
                  <a:srgbClr val="333333"/>
                </a:solidFill>
                <a:cs typeface="Calibri Light"/>
              </a:rPr>
              <a:t>]</a:t>
            </a:r>
            <a:r>
              <a:rPr lang="en-US" sz="1600" b="1" dirty="0" err="1">
                <a:solidFill>
                  <a:srgbClr val="333333"/>
                </a:solidFill>
                <a:cs typeface="Calibri Light"/>
              </a:rPr>
              <a:t>fhl;L</a:t>
            </a:r>
            <a:endParaRPr lang="en-US" sz="1600" b="1" dirty="0">
              <a:solidFill>
                <a:srgbClr val="333333"/>
              </a:solidFill>
              <a:cs typeface="Calibri Light"/>
            </a:endParaRPr>
          </a:p>
        </p:txBody>
      </p:sp>
      <p:sp>
        <p:nvSpPr>
          <p:cNvPr id="26" name="Caption_4"/>
          <p:cNvSpPr txBox="1">
            <a:spLocks noChangeArrowheads="1"/>
          </p:cNvSpPr>
          <p:nvPr/>
        </p:nvSpPr>
        <p:spPr bwMode="auto">
          <a:xfrm>
            <a:off x="408955" y="5715000"/>
            <a:ext cx="3816424"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50000"/>
              </a:spcBef>
              <a:buFontTx/>
              <a:buNone/>
            </a:pPr>
            <a:r>
              <a:rPr lang="en-US" altLang="de-DE" sz="1400" dirty="0" err="1">
                <a:solidFill>
                  <a:srgbClr val="333333"/>
                </a:solidFill>
                <a:latin typeface="Tamil-Aiswarya"/>
                <a:ea typeface="+mn-ea"/>
              </a:rPr>
              <a:t>nkhp</a:t>
            </a:r>
            <a:r>
              <a:rPr lang="en-US" altLang="de-DE" sz="1400" dirty="0">
                <a:solidFill>
                  <a:srgbClr val="333333"/>
                </a:solidFill>
                <a:latin typeface="Tamil-Aiswarya"/>
                <a:ea typeface="+mn-ea"/>
              </a:rPr>
              <a:t> </a:t>
            </a:r>
            <a:r>
              <a:rPr lang="en-US" altLang="de-DE" sz="1400" dirty="0" err="1">
                <a:solidFill>
                  <a:srgbClr val="333333"/>
                </a:solidFill>
                <a:latin typeface="Tamil-Aiswarya"/>
                <a:ea typeface="+mn-ea"/>
              </a:rPr>
              <a:t>Md;nlhbel</a:t>
            </a:r>
            <a:r>
              <a:rPr lang="en-US" altLang="de-DE" sz="1400" dirty="0">
                <a:solidFill>
                  <a:srgbClr val="333333"/>
                </a:solidFill>
                <a:latin typeface="Tamil-Aiswarya"/>
                <a:ea typeface="+mn-ea"/>
              </a:rPr>
              <a:t>; </a:t>
            </a:r>
            <a:r>
              <a:rPr lang="en-US" altLang="de-DE" sz="1400" dirty="0">
                <a:solidFill>
                  <a:srgbClr val="333333"/>
                </a:solidFill>
                <a:latin typeface="Calibri Light"/>
                <a:ea typeface="+mn-ea"/>
              </a:rPr>
              <a:t>(</a:t>
            </a:r>
            <a:r>
              <a:rPr lang="en-US" altLang="de-DE" sz="1400" dirty="0">
                <a:solidFill>
                  <a:srgbClr val="333333"/>
                </a:solidFill>
                <a:latin typeface="Tamil-Aiswarya"/>
                <a:ea typeface="+mn-ea"/>
              </a:rPr>
              <a:t>1755 – 1793</a:t>
            </a:r>
            <a:r>
              <a:rPr lang="en-US" altLang="de-DE" sz="1400" dirty="0">
                <a:solidFill>
                  <a:srgbClr val="333333"/>
                </a:solidFill>
                <a:latin typeface="Calibri Light"/>
                <a:ea typeface="+mn-ea"/>
              </a:rPr>
              <a:t>)</a:t>
            </a:r>
            <a:r>
              <a:rPr lang="en-US" altLang="de-DE" sz="1400" dirty="0">
                <a:solidFill>
                  <a:srgbClr val="333333"/>
                </a:solidFill>
                <a:latin typeface="Tamil-Aiswarya"/>
                <a:ea typeface="+mn-ea"/>
              </a:rPr>
              <a:t> </a:t>
            </a:r>
            <a:r>
              <a:rPr lang="en-US" altLang="de-DE" sz="1400" dirty="0" err="1">
                <a:solidFill>
                  <a:srgbClr val="333333"/>
                </a:solidFill>
                <a:latin typeface="Tamil-Aiswarya"/>
                <a:ea typeface="+mn-ea"/>
              </a:rPr>
              <a:t>apy</a:t>
            </a:r>
            <a:r>
              <a:rPr lang="en-US" altLang="de-DE" sz="1400" dirty="0">
                <a:solidFill>
                  <a:srgbClr val="333333"/>
                </a:solidFill>
                <a:latin typeface="Tamil-Aiswarya"/>
                <a:ea typeface="+mn-ea"/>
              </a:rPr>
              <a:t>; </a:t>
            </a:r>
            <a:r>
              <a:rPr lang="en-US" altLang="de-DE" sz="1400" dirty="0" err="1">
                <a:solidFill>
                  <a:srgbClr val="333333"/>
                </a:solidFill>
                <a:latin typeface="Tamil-Aiswarya"/>
                <a:ea typeface="+mn-ea"/>
              </a:rPr>
              <a:t>ViHfspd</a:t>
            </a:r>
            <a:r>
              <a:rPr lang="en-US" altLang="de-DE" sz="1400" dirty="0">
                <a:solidFill>
                  <a:srgbClr val="333333"/>
                </a:solidFill>
                <a:latin typeface="Tamil-Aiswarya"/>
                <a:ea typeface="+mn-ea"/>
              </a:rPr>
              <a:t>; </a:t>
            </a:r>
            <a:r>
              <a:rPr lang="en-US" altLang="de-DE" sz="1400" dirty="0" err="1">
                <a:solidFill>
                  <a:srgbClr val="333333"/>
                </a:solidFill>
                <a:latin typeface="Tamil-Aiswarya"/>
                <a:ea typeface="+mn-ea"/>
              </a:rPr>
              <a:t>thH;f;if</a:t>
            </a:r>
            <a:r>
              <a:rPr lang="en-US" altLang="de-DE" sz="1400" dirty="0">
                <a:solidFill>
                  <a:srgbClr val="333333"/>
                </a:solidFill>
                <a:latin typeface="Tamil-Aiswarya"/>
                <a:ea typeface="+mn-ea"/>
              </a:rPr>
              <a:t> </a:t>
            </a:r>
            <a:r>
              <a:rPr lang="en-US" altLang="de-DE" sz="1400" dirty="0" err="1">
                <a:solidFill>
                  <a:srgbClr val="333333"/>
                </a:solidFill>
                <a:latin typeface="Tamil-Aiswarya"/>
                <a:ea typeface="+mn-ea"/>
              </a:rPr>
              <a:t>juj;ijg</a:t>
            </a:r>
            <a:r>
              <a:rPr lang="en-US" altLang="de-DE" sz="1400" dirty="0">
                <a:solidFill>
                  <a:srgbClr val="333333"/>
                </a:solidFill>
                <a:latin typeface="Tamil-Aiswarya"/>
                <a:ea typeface="+mn-ea"/>
              </a:rPr>
              <a:t>]</a:t>
            </a:r>
            <a:r>
              <a:rPr lang="en-US" altLang="de-DE" sz="1400" dirty="0" err="1">
                <a:solidFill>
                  <a:srgbClr val="333333"/>
                </a:solidFill>
                <a:latin typeface="Tamil-Aiswarya"/>
                <a:ea typeface="+mn-ea"/>
              </a:rPr>
              <a:t>gw;wp</a:t>
            </a:r>
            <a:r>
              <a:rPr lang="en-US" altLang="de-DE" sz="1400" dirty="0">
                <a:solidFill>
                  <a:srgbClr val="333333"/>
                </a:solidFill>
                <a:latin typeface="Tamil-Aiswarya"/>
                <a:ea typeface="+mn-ea"/>
              </a:rPr>
              <a:t> </a:t>
            </a:r>
            <a:r>
              <a:rPr lang="en-US" altLang="de-DE" sz="1400" dirty="0" err="1">
                <a:solidFill>
                  <a:srgbClr val="333333"/>
                </a:solidFill>
                <a:latin typeface="Tamil-Aiswarya"/>
                <a:ea typeface="+mn-ea"/>
              </a:rPr>
              <a:t>mwpahknyna</a:t>
            </a:r>
            <a:r>
              <a:rPr lang="en-US" altLang="de-DE" sz="1400" dirty="0">
                <a:solidFill>
                  <a:srgbClr val="333333"/>
                </a:solidFill>
                <a:latin typeface="Calibri Light"/>
                <a:ea typeface="+mn-ea"/>
              </a:rPr>
              <a:t>, </a:t>
            </a:r>
            <a:r>
              <a:rPr lang="en-US" altLang="de-DE" sz="1400" dirty="0" err="1">
                <a:solidFill>
                  <a:srgbClr val="333333"/>
                </a:solidFill>
                <a:latin typeface="Tamil-Aiswarya"/>
                <a:ea typeface="+mn-ea"/>
              </a:rPr>
              <a:t>mth</a:t>
            </a:r>
            <a:r>
              <a:rPr lang="en-US" altLang="de-DE" sz="1400" dirty="0">
                <a:solidFill>
                  <a:srgbClr val="333333"/>
                </a:solidFill>
                <a:latin typeface="Tamil-Aiswarya"/>
                <a:ea typeface="+mn-ea"/>
              </a:rPr>
              <a:t>; </a:t>
            </a:r>
            <a:r>
              <a:rPr lang="en-US" altLang="de-DE" sz="1400" dirty="0" err="1">
                <a:solidFill>
                  <a:srgbClr val="333333"/>
                </a:solidFill>
                <a:latin typeface="Tamil-Aiswarya"/>
                <a:ea typeface="+mn-ea"/>
              </a:rPr>
              <a:t>fpz;lyhft</a:t>
            </a:r>
            <a:r>
              <a:rPr lang="en-US" altLang="de-DE" sz="1400" dirty="0">
                <a:solidFill>
                  <a:srgbClr val="333333"/>
                </a:solidFill>
                <a:latin typeface="Tamil-Aiswarya"/>
                <a:ea typeface="+mn-ea"/>
              </a:rPr>
              <a:t>[k; </a:t>
            </a:r>
            <a:r>
              <a:rPr lang="en-US" altLang="de-DE" sz="1400" dirty="0" err="1">
                <a:solidFill>
                  <a:srgbClr val="333333"/>
                </a:solidFill>
                <a:latin typeface="Tamil-Aiswarya"/>
                <a:ea typeface="+mn-ea"/>
              </a:rPr>
              <a:t>kpft</a:t>
            </a:r>
            <a:r>
              <a:rPr lang="en-US" altLang="de-DE" sz="1400" dirty="0">
                <a:solidFill>
                  <a:srgbClr val="333333"/>
                </a:solidFill>
                <a:latin typeface="Tamil-Aiswarya"/>
                <a:ea typeface="+mn-ea"/>
              </a:rPr>
              <a:t>[k; </a:t>
            </a:r>
            <a:r>
              <a:rPr lang="en-US" altLang="de-DE" sz="1400" dirty="0" err="1">
                <a:solidFill>
                  <a:srgbClr val="333333"/>
                </a:solidFill>
                <a:latin typeface="Tamil-Aiswarya"/>
                <a:ea typeface="+mn-ea"/>
              </a:rPr>
              <a:t>vspikahft</a:t>
            </a:r>
            <a:r>
              <a:rPr lang="en-US" altLang="de-DE" sz="1400" dirty="0">
                <a:solidFill>
                  <a:srgbClr val="333333"/>
                </a:solidFill>
                <a:latin typeface="Tamil-Aiswarya"/>
                <a:ea typeface="+mn-ea"/>
              </a:rPr>
              <a:t>[k; </a:t>
            </a:r>
            <a:r>
              <a:rPr lang="en-US" altLang="de-DE" sz="1400" dirty="0">
                <a:solidFill>
                  <a:srgbClr val="333333"/>
                </a:solidFill>
                <a:latin typeface="Calibri Light"/>
                <a:ea typeface="+mn-ea"/>
              </a:rPr>
              <a:t>(</a:t>
            </a:r>
            <a:r>
              <a:rPr lang="en-US" altLang="de-DE" sz="1400" dirty="0" err="1">
                <a:solidFill>
                  <a:srgbClr val="333333"/>
                </a:solidFill>
                <a:latin typeface="Tamil-Aiswarya"/>
                <a:ea typeface="+mn-ea"/>
              </a:rPr>
              <a:t>Xl;Lf;fhft</a:t>
            </a:r>
            <a:r>
              <a:rPr lang="en-US" altLang="de-DE" sz="1400" dirty="0">
                <a:solidFill>
                  <a:srgbClr val="333333"/>
                </a:solidFill>
                <a:latin typeface="Tamil-Aiswarya"/>
                <a:ea typeface="+mn-ea"/>
              </a:rPr>
              <a:t>[k]</a:t>
            </a:r>
            <a:r>
              <a:rPr lang="en-US" altLang="de-DE" sz="1400" dirty="0">
                <a:solidFill>
                  <a:srgbClr val="333333"/>
                </a:solidFill>
                <a:latin typeface="Calibri Light"/>
                <a:ea typeface="+mn-ea"/>
              </a:rPr>
              <a:t>)</a:t>
            </a:r>
            <a:r>
              <a:rPr lang="en-US" altLang="de-DE" sz="1400" dirty="0">
                <a:solidFill>
                  <a:srgbClr val="333333"/>
                </a:solidFill>
                <a:latin typeface="Tamil-Aiswarya"/>
                <a:ea typeface="+mn-ea"/>
              </a:rPr>
              <a:t> </a:t>
            </a:r>
            <a:r>
              <a:rPr lang="en-US" altLang="de-DE" sz="1400" dirty="0" err="1">
                <a:solidFill>
                  <a:srgbClr val="333333"/>
                </a:solidFill>
                <a:latin typeface="Tamil-Aiswarya"/>
                <a:ea typeface="+mn-ea"/>
              </a:rPr>
              <a:t>xU</a:t>
            </a:r>
            <a:r>
              <a:rPr lang="en-US" altLang="de-DE" sz="1400" dirty="0">
                <a:solidFill>
                  <a:srgbClr val="333333"/>
                </a:solidFill>
                <a:latin typeface="Tamil-Aiswarya"/>
                <a:ea typeface="+mn-ea"/>
              </a:rPr>
              <a:t> </a:t>
            </a:r>
            <a:r>
              <a:rPr lang="en-US" altLang="de-DE" sz="1400" dirty="0" err="1">
                <a:solidFill>
                  <a:srgbClr val="333333"/>
                </a:solidFill>
                <a:latin typeface="Tamil-Aiswarya"/>
                <a:ea typeface="+mn-ea"/>
              </a:rPr>
              <a:t>Tw;W</a:t>
            </a:r>
            <a:r>
              <a:rPr lang="en-US" altLang="de-DE" sz="1400" dirty="0">
                <a:solidFill>
                  <a:srgbClr val="333333"/>
                </a:solidFill>
                <a:latin typeface="Tamil-Aiswarya"/>
                <a:ea typeface="+mn-ea"/>
              </a:rPr>
              <a:t> </a:t>
            </a:r>
            <a:r>
              <a:rPr lang="en-US" altLang="de-DE" sz="1400" dirty="0" err="1">
                <a:solidFill>
                  <a:srgbClr val="333333"/>
                </a:solidFill>
                <a:latin typeface="Tamil-Aiswarya"/>
                <a:ea typeface="+mn-ea"/>
              </a:rPr>
              <a:t>Twp;dhh</a:t>
            </a:r>
            <a:r>
              <a:rPr lang="en-US" altLang="de-DE" sz="1400" dirty="0">
                <a:solidFill>
                  <a:srgbClr val="333333"/>
                </a:solidFill>
                <a:latin typeface="Tamil-Aiswarya"/>
                <a:ea typeface="+mn-ea"/>
              </a:rPr>
              <a:t>;</a:t>
            </a:r>
          </a:p>
        </p:txBody>
      </p:sp>
      <p:sp>
        <p:nvSpPr>
          <p:cNvPr id="27" name="Caption_14"/>
          <p:cNvSpPr>
            <a:spLocks noChangeArrowheads="1"/>
          </p:cNvSpPr>
          <p:nvPr/>
        </p:nvSpPr>
        <p:spPr bwMode="auto">
          <a:xfrm>
            <a:off x="624979" y="4632960"/>
            <a:ext cx="3383280" cy="914400"/>
          </a:xfrm>
          <a:prstGeom prst="wedgeEllipseCallout">
            <a:avLst>
              <a:gd name="adj1" fmla="val -37503"/>
              <a:gd name="adj2" fmla="val 65231"/>
            </a:avLst>
          </a:prstGeom>
          <a:solidFill>
            <a:schemeClr val="bg1"/>
          </a:solidFill>
          <a:ln w="9525">
            <a:solidFill>
              <a:schemeClr val="tx1"/>
            </a:solidFill>
            <a:miter lim="800000"/>
            <a:headEnd/>
            <a:tailEnd/>
          </a:ln>
        </p:spPr>
        <p:txBody>
          <a:bodyPr lIns="0" tIns="0" rIns="0" bIns="0" anchor="ctr" anchorCtr="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ts val="0"/>
              </a:spcBef>
              <a:spcAft>
                <a:spcPts val="0"/>
              </a:spcAft>
              <a:buNone/>
            </a:pPr>
            <a:r>
              <a:rPr lang="en-US" altLang="de-DE" sz="1400" b="1" dirty="0" err="1">
                <a:solidFill>
                  <a:srgbClr val="333333"/>
                </a:solidFill>
                <a:latin typeface="Tamil-Aiswarya"/>
              </a:rPr>
              <a:t>kf;fsplk</a:t>
            </a:r>
            <a:r>
              <a:rPr lang="en-US" altLang="de-DE" sz="1400" b="1" dirty="0">
                <a:solidFill>
                  <a:srgbClr val="333333"/>
                </a:solidFill>
                <a:latin typeface="Tamil-Aiswarya"/>
              </a:rPr>
              <a:t>; </a:t>
            </a:r>
            <a:r>
              <a:rPr lang="en-US" altLang="de-DE" sz="1400" b="1" dirty="0" err="1">
                <a:solidFill>
                  <a:srgbClr val="333333"/>
                </a:solidFill>
                <a:latin typeface="Tamil-Aiswarya"/>
              </a:rPr>
              <a:t>buhl;o</a:t>
            </a:r>
            <a:r>
              <a:rPr lang="en-US" altLang="de-DE" sz="1400" b="1" dirty="0">
                <a:solidFill>
                  <a:srgbClr val="333333"/>
                </a:solidFill>
                <a:latin typeface="Tamil-Aiswarya"/>
              </a:rPr>
              <a:t> ,</a:t>
            </a:r>
            <a:r>
              <a:rPr lang="en-US" altLang="de-DE" sz="1400" b="1" dirty="0" err="1">
                <a:solidFill>
                  <a:srgbClr val="333333"/>
                </a:solidFill>
                <a:latin typeface="Tamil-Aiswarya"/>
              </a:rPr>
              <a:t>y;iy</a:t>
            </a:r>
            <a:endParaRPr lang="en-US" altLang="de-DE" sz="1400" b="1" dirty="0">
              <a:solidFill>
                <a:srgbClr val="333333"/>
              </a:solidFill>
              <a:latin typeface="Tamil-Aiswarya"/>
            </a:endParaRPr>
          </a:p>
          <a:p>
            <a:pPr algn="ctr">
              <a:spcBef>
                <a:spcPts val="0"/>
              </a:spcBef>
              <a:spcAft>
                <a:spcPts val="0"/>
              </a:spcAft>
              <a:buNone/>
            </a:pPr>
            <a:r>
              <a:rPr lang="en-US" altLang="de-DE" sz="1400" b="1" dirty="0">
                <a:solidFill>
                  <a:srgbClr val="333333"/>
                </a:solidFill>
                <a:latin typeface="Tamil-Aiswarya"/>
              </a:rPr>
              <a:t>… </a:t>
            </a:r>
            <a:r>
              <a:rPr lang="en-US" altLang="de-DE" sz="1400" b="1" dirty="0" err="1">
                <a:solidFill>
                  <a:srgbClr val="333333"/>
                </a:solidFill>
                <a:latin typeface="Tamil-Aiswarya"/>
              </a:rPr>
              <a:t>mjw;F</a:t>
            </a:r>
            <a:r>
              <a:rPr lang="en-US" altLang="de-DE" sz="1400" b="1" dirty="0">
                <a:solidFill>
                  <a:srgbClr val="333333"/>
                </a:solidFill>
                <a:latin typeface="Tamil-Aiswarya"/>
              </a:rPr>
              <a:t> </a:t>
            </a:r>
            <a:r>
              <a:rPr lang="en-US" altLang="de-DE" sz="1400" b="1" dirty="0" err="1">
                <a:solidFill>
                  <a:srgbClr val="333333"/>
                </a:solidFill>
                <a:latin typeface="Tamil-Aiswarya"/>
              </a:rPr>
              <a:t>gjpy</a:t>
            </a:r>
            <a:r>
              <a:rPr lang="en-US" altLang="de-DE" sz="1400" b="1" dirty="0">
                <a:solidFill>
                  <a:srgbClr val="333333"/>
                </a:solidFill>
                <a:latin typeface="Tamil-Aiswarya"/>
              </a:rPr>
              <a:t>; </a:t>
            </a:r>
            <a:r>
              <a:rPr lang="en-US" altLang="de-DE" sz="1400" b="1" dirty="0" err="1">
                <a:solidFill>
                  <a:srgbClr val="333333"/>
                </a:solidFill>
                <a:latin typeface="Tamil-Aiswarya"/>
              </a:rPr>
              <a:t>Vd</a:t>
            </a:r>
            <a:r>
              <a:rPr lang="en-US" altLang="de-DE" sz="1400" b="1" dirty="0">
                <a:solidFill>
                  <a:srgbClr val="333333"/>
                </a:solidFill>
                <a:latin typeface="Tamil-Aiswarya"/>
              </a:rPr>
              <a:t>; </a:t>
            </a:r>
          </a:p>
          <a:p>
            <a:pPr algn="ctr">
              <a:spcBef>
                <a:spcPts val="0"/>
              </a:spcBef>
              <a:spcAft>
                <a:spcPts val="0"/>
              </a:spcAft>
              <a:buNone/>
            </a:pPr>
            <a:r>
              <a:rPr lang="en-US" altLang="de-DE" sz="1400" b="1" dirty="0" err="1">
                <a:solidFill>
                  <a:srgbClr val="333333"/>
                </a:solidFill>
                <a:latin typeface="Tamil-Aiswarya"/>
              </a:rPr>
              <a:t>mth</a:t>
            </a:r>
            <a:r>
              <a:rPr lang="en-US" altLang="de-DE" sz="1400" b="1" dirty="0">
                <a:solidFill>
                  <a:srgbClr val="333333"/>
                </a:solidFill>
                <a:latin typeface="Tamil-Aiswarya"/>
              </a:rPr>
              <a:t>]fs] </a:t>
            </a:r>
            <a:r>
              <a:rPr lang="en-US" altLang="de-DE" sz="1400" b="1" dirty="0" err="1">
                <a:solidFill>
                  <a:srgbClr val="333333"/>
                </a:solidFill>
                <a:latin typeface="Tamil-Aiswarya"/>
              </a:rPr>
              <a:t>nff</a:t>
            </a:r>
            <a:r>
              <a:rPr lang="en-US" altLang="de-DE" sz="1400" b="1" dirty="0">
                <a:solidFill>
                  <a:srgbClr val="333333"/>
                </a:solidFill>
                <a:latin typeface="Tamil-Aiswarya"/>
              </a:rPr>
              <a:t>; </a:t>
            </a:r>
            <a:r>
              <a:rPr lang="en-US" altLang="de-DE" sz="1400" b="1" dirty="0" err="1">
                <a:solidFill>
                  <a:srgbClr val="333333"/>
                </a:solidFill>
                <a:latin typeface="Tamil-Aiswarya"/>
              </a:rPr>
              <a:t>rhg</a:t>
            </a:r>
            <a:r>
              <a:rPr lang="en-US" altLang="de-DE" sz="1400" b="1" dirty="0">
                <a:solidFill>
                  <a:srgbClr val="333333"/>
                </a:solidFill>
                <a:latin typeface="Tamil-Aiswarya"/>
              </a:rPr>
              <a:t>]</a:t>
            </a:r>
            <a:r>
              <a:rPr lang="en-US" altLang="de-DE" sz="1400" b="1" dirty="0" err="1">
                <a:solidFill>
                  <a:srgbClr val="333333"/>
                </a:solidFill>
                <a:latin typeface="Tamil-Aiswarya"/>
              </a:rPr>
              <a:t>gplf;TlhJ</a:t>
            </a:r>
            <a:r>
              <a:rPr lang="en-US" altLang="de-DE" sz="1400" b="1" dirty="0">
                <a:solidFill>
                  <a:srgbClr val="333333"/>
                </a:solidFill>
                <a:latin typeface="Tamil-Aiswarya"/>
              </a:rPr>
              <a:t>&gt;</a:t>
            </a:r>
          </a:p>
        </p:txBody>
      </p:sp>
      <p:sp>
        <p:nvSpPr>
          <p:cNvPr id="2" name="Title 1"/>
          <p:cNvSpPr>
            <a:spLocks noGrp="1"/>
          </p:cNvSpPr>
          <p:nvPr>
            <p:ph type="title"/>
          </p:nvPr>
        </p:nvSpPr>
        <p:spPr/>
        <p:txBody>
          <a:bodyPr/>
          <a:lstStyle/>
          <a:p>
            <a:r>
              <a:rPr lang="en-US" sz="3600">
                <a:solidFill>
                  <a:srgbClr val="004992"/>
                </a:solidFill>
              </a:rPr>
              <a:t>bfhLf;fg;gl;Ls;s cUtj;jpd; mk;rj;ijf; bfhz;L mtw;wpd; ed;ikfs; kw;Wk; jPikfs; gw;wp fye;J Mnyhrpf;ft[k;</a:t>
            </a:r>
            <a:endParaRPr lang="en-US" sz="3600" dirty="0">
              <a:solidFill>
                <a:srgbClr val="004992"/>
              </a:solidFill>
            </a:endParaRPr>
          </a:p>
        </p:txBody>
      </p:sp>
      <p:sp>
        <p:nvSpPr>
          <p:cNvPr id="5" name="Footer Placeholder 4"/>
          <p:cNvSpPr>
            <a:spLocks noGrp="1"/>
          </p:cNvSpPr>
          <p:nvPr>
            <p:ph type="ftr" sz="quarter" idx="11"/>
          </p:nvPr>
        </p:nvSpPr>
        <p:spPr/>
        <p:txBody>
          <a:bodyPr/>
          <a:lstStyle/>
          <a:p>
            <a:r>
              <a:rPr lang="de-DE"/>
              <a:t>kl]lhfhf]dpot] gapw]r]rp 6 – kw;wth] mDgtj;ij ehk; vt;thW czh]tJ… </a:t>
            </a:r>
            <a:r>
              <a:rPr lang="de-DE">
                <a:latin typeface="Calibri Light"/>
              </a:rPr>
              <a:t>II</a:t>
            </a:r>
            <a:endParaRPr lang="de-DE" dirty="0">
              <a:latin typeface="Calibri Light"/>
            </a:endParaRPr>
          </a:p>
        </p:txBody>
      </p:sp>
      <p:sp>
        <p:nvSpPr>
          <p:cNvPr id="6" name="Slide Number Placeholder 5"/>
          <p:cNvSpPr>
            <a:spLocks noGrp="1"/>
          </p:cNvSpPr>
          <p:nvPr>
            <p:ph type="sldNum" sz="quarter" idx="12"/>
          </p:nvPr>
        </p:nvSpPr>
        <p:spPr/>
        <p:txBody>
          <a:bodyPr/>
          <a:lstStyle/>
          <a:p>
            <a:fld id="{9B00EF49-7894-4F53-A8DD-F7DB3BFC5032}" type="slidenum">
              <a:rPr lang="de-DE" smtClean="0"/>
              <a:pPr/>
              <a:t>7</a:t>
            </a:fld>
            <a:endParaRPr lang="de-DE" dirty="0"/>
          </a:p>
        </p:txBody>
      </p:sp>
    </p:spTree>
    <p:extLst>
      <p:ext uri="{BB962C8B-B14F-4D97-AF65-F5344CB8AC3E}">
        <p14:creationId xmlns:p14="http://schemas.microsoft.com/office/powerpoint/2010/main" val="341620876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7" name="Group 2"/>
          <p:cNvGraphicFramePr>
            <a:graphicFrameLocks noGrp="1"/>
          </p:cNvGraphicFramePr>
          <p:nvPr>
            <p:extLst>
              <p:ext uri="{D42A27DB-BD31-4B8C-83A1-F6EECF244321}">
                <p14:modId xmlns:p14="http://schemas.microsoft.com/office/powerpoint/2010/main" val="3630076547"/>
              </p:ext>
            </p:extLst>
          </p:nvPr>
        </p:nvGraphicFramePr>
        <p:xfrm>
          <a:off x="408955" y="2697480"/>
          <a:ext cx="11376000" cy="393192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645920">
                <a:tc>
                  <a:txBody>
                    <a:bodyPr/>
                    <a:lstStyle/>
                    <a:p>
                      <a:pPr marL="0" marR="0" lvl="0" indent="0" algn="l" defTabSz="914400" rtl="0" eaLnBrk="1" fontAlgn="base" latinLnBrk="0" hangingPunct="1">
                        <a:lnSpc>
                          <a:spcPct val="100000"/>
                        </a:lnSpc>
                        <a:spcBef>
                          <a:spcPts val="0"/>
                        </a:spcBef>
                        <a:spcAft>
                          <a:spcPct val="0"/>
                        </a:spcAft>
                        <a:buClrTx/>
                        <a:buSzTx/>
                        <a:buFontTx/>
                        <a:buNone/>
                        <a:tabLst/>
                      </a:pPr>
                      <a:r>
                        <a:rPr kumimoji="0" lang="en-US" sz="1600" b="0" i="0" u="none" strike="noStrike" cap="none" normalizeH="0" baseline="0" dirty="0" err="1">
                          <a:ln>
                            <a:noFill/>
                          </a:ln>
                          <a:solidFill>
                            <a:srgbClr val="333333"/>
                          </a:solidFill>
                          <a:effectLst/>
                          <a:latin typeface="Tamil-Aiswarya"/>
                        </a:rPr>
                        <a:t>bkhHp</a:t>
                      </a:r>
                      <a:r>
                        <a:rPr kumimoji="0" lang="en-US" sz="1600" b="0" i="0" u="none" strike="noStrike" cap="none" normalizeH="0" baseline="0" dirty="0">
                          <a:ln>
                            <a:noFill/>
                          </a:ln>
                          <a:solidFill>
                            <a:srgbClr val="333333"/>
                          </a:solidFill>
                          <a:effectLst/>
                          <a:latin typeface="Tamil-Aiswarya"/>
                        </a:rPr>
                        <a:t> </a:t>
                      </a:r>
                      <a:r>
                        <a:rPr kumimoji="0" lang="en-US" sz="1600" b="0" i="0" u="none" strike="noStrike" cap="none" normalizeH="0" baseline="0" dirty="0">
                          <a:ln>
                            <a:noFill/>
                          </a:ln>
                          <a:solidFill>
                            <a:srgbClr val="333333"/>
                          </a:solidFill>
                          <a:effectLst/>
                          <a:latin typeface="Calibri Light"/>
                        </a:rPr>
                        <a:t>: </a:t>
                      </a:r>
                      <a:r>
                        <a:rPr kumimoji="0" lang="en-US" sz="1600" b="0" i="0" u="none" strike="noStrike" cap="none" normalizeH="0" baseline="0" dirty="0" err="1">
                          <a:ln>
                            <a:noFill/>
                          </a:ln>
                          <a:solidFill>
                            <a:srgbClr val="333333"/>
                          </a:solidFill>
                          <a:effectLst/>
                          <a:latin typeface="Tamil-Aiswarya"/>
                        </a:rPr>
                        <a:t>xUth</a:t>
                      </a:r>
                      <a:r>
                        <a:rPr kumimoji="0" lang="en-US" sz="1600" b="0" i="0" u="none" strike="noStrike" cap="none" normalizeH="0" baseline="0" dirty="0">
                          <a:ln>
                            <a:noFill/>
                          </a:ln>
                          <a:solidFill>
                            <a:srgbClr val="333333"/>
                          </a:solidFill>
                          <a:effectLst/>
                          <a:latin typeface="Tamil-Aiswarya"/>
                        </a:rPr>
                        <a:t>] </a:t>
                      </a:r>
                      <a:r>
                        <a:rPr kumimoji="0" lang="en-US" sz="1600" b="0" i="0" u="none" strike="noStrike" cap="none" normalizeH="0" baseline="0" dirty="0" err="1">
                          <a:ln>
                            <a:noFill/>
                          </a:ln>
                          <a:solidFill>
                            <a:srgbClr val="333333"/>
                          </a:solidFill>
                          <a:effectLst/>
                          <a:latin typeface="Tamil-Aiswarya"/>
                        </a:rPr>
                        <a:t>vd;d</a:t>
                      </a:r>
                      <a:r>
                        <a:rPr kumimoji="0" lang="en-US" sz="1600" b="0" i="0" u="none" strike="noStrike" cap="none" normalizeH="0" baseline="0" dirty="0">
                          <a:ln>
                            <a:noFill/>
                          </a:ln>
                          <a:solidFill>
                            <a:srgbClr val="333333"/>
                          </a:solidFill>
                          <a:effectLst/>
                          <a:latin typeface="Tamil-Aiswarya"/>
                        </a:rPr>
                        <a:t> </a:t>
                      </a:r>
                      <a:r>
                        <a:rPr kumimoji="0" lang="en-US" sz="1600" b="0" i="0" u="none" strike="noStrike" cap="none" normalizeH="0" baseline="0" dirty="0" err="1">
                          <a:ln>
                            <a:noFill/>
                          </a:ln>
                          <a:solidFill>
                            <a:srgbClr val="333333"/>
                          </a:solidFill>
                          <a:effectLst/>
                          <a:latin typeface="Tamil-Aiswarya"/>
                        </a:rPr>
                        <a:t>brhy;fpwhh</a:t>
                      </a:r>
                      <a:r>
                        <a:rPr kumimoji="0" lang="en-US" sz="1600" b="0" i="0" u="none" strike="noStrike" cap="none" normalizeH="0" baseline="0" dirty="0">
                          <a:ln>
                            <a:noFill/>
                          </a:ln>
                          <a:solidFill>
                            <a:srgbClr val="333333"/>
                          </a:solidFill>
                          <a:effectLst/>
                          <a:latin typeface="Tamil-Aiswarya"/>
                        </a:rPr>
                        <a:t>; </a:t>
                      </a:r>
                      <a:r>
                        <a:rPr kumimoji="0" lang="en-US" sz="1600" b="0" i="0" u="none" strike="noStrike" cap="none" normalizeH="0" baseline="0" dirty="0" err="1">
                          <a:ln>
                            <a:noFill/>
                          </a:ln>
                          <a:solidFill>
                            <a:srgbClr val="333333"/>
                          </a:solidFill>
                          <a:effectLst/>
                          <a:latin typeface="Tamil-Aiswarya"/>
                        </a:rPr>
                        <a:t>kw;Wk</a:t>
                      </a:r>
                      <a:r>
                        <a:rPr kumimoji="0" lang="en-US" sz="1600" b="0" i="0" u="none" strike="noStrike" cap="none" normalizeH="0" baseline="0" dirty="0">
                          <a:ln>
                            <a:noFill/>
                          </a:ln>
                          <a:solidFill>
                            <a:srgbClr val="333333"/>
                          </a:solidFill>
                          <a:effectLst/>
                          <a:latin typeface="Tamil-Aiswarya"/>
                        </a:rPr>
                        <a:t>; </a:t>
                      </a:r>
                      <a:r>
                        <a:rPr kumimoji="0" lang="en-US" sz="1600" b="0" i="0" u="none" strike="noStrike" cap="none" normalizeH="0" baseline="0" dirty="0" err="1">
                          <a:ln>
                            <a:noFill/>
                          </a:ln>
                          <a:solidFill>
                            <a:srgbClr val="333333"/>
                          </a:solidFill>
                          <a:effectLst/>
                          <a:latin typeface="Tamil-Aiswarya"/>
                        </a:rPr>
                        <a:t>mij</a:t>
                      </a:r>
                      <a:r>
                        <a:rPr kumimoji="0" lang="en-US" sz="1600" b="0" i="0" u="none" strike="noStrike" cap="none" normalizeH="0" baseline="0" dirty="0">
                          <a:ln>
                            <a:noFill/>
                          </a:ln>
                          <a:solidFill>
                            <a:srgbClr val="333333"/>
                          </a:solidFill>
                          <a:effectLst/>
                          <a:latin typeface="Tamil-Aiswarya"/>
                        </a:rPr>
                        <a:t> </a:t>
                      </a:r>
                      <a:r>
                        <a:rPr kumimoji="0" lang="en-US" sz="1600" b="0" i="0" u="none" strike="noStrike" cap="none" normalizeH="0" baseline="0" dirty="0" err="1">
                          <a:ln>
                            <a:noFill/>
                          </a:ln>
                          <a:solidFill>
                            <a:srgbClr val="333333"/>
                          </a:solidFill>
                          <a:effectLst/>
                          <a:latin typeface="Tamil-Aiswarya"/>
                        </a:rPr>
                        <a:t>mts</a:t>
                      </a:r>
                      <a:r>
                        <a:rPr kumimoji="0" lang="en-US" sz="1600" b="0" i="0" u="none" strike="noStrike" cap="none" normalizeH="0" baseline="0" dirty="0">
                          <a:ln>
                            <a:noFill/>
                          </a:ln>
                          <a:solidFill>
                            <a:srgbClr val="333333"/>
                          </a:solidFill>
                          <a:effectLst/>
                          <a:latin typeface="Tamil-Aiswarya"/>
                        </a:rPr>
                        <a:t>; </a:t>
                      </a:r>
                      <a:r>
                        <a:rPr kumimoji="0" lang="en-US" sz="1600" b="0" i="0" u="none" strike="noStrike" cap="none" normalizeH="0" baseline="0" dirty="0">
                          <a:ln>
                            <a:noFill/>
                          </a:ln>
                          <a:solidFill>
                            <a:srgbClr val="333333"/>
                          </a:solidFill>
                          <a:effectLst/>
                          <a:latin typeface="Calibri Light"/>
                        </a:rPr>
                        <a:t>/</a:t>
                      </a:r>
                      <a:r>
                        <a:rPr kumimoji="0" lang="en-US" sz="1600" b="0" i="0" u="none" strike="noStrike" cap="none" normalizeH="0" baseline="0" err="1">
                          <a:ln>
                            <a:noFill/>
                          </a:ln>
                          <a:solidFill>
                            <a:srgbClr val="333333"/>
                          </a:solidFill>
                          <a:effectLst/>
                          <a:latin typeface="Tamil-Aiswarya"/>
                        </a:rPr>
                        <a:t>mth</a:t>
                      </a:r>
                      <a:r>
                        <a:rPr kumimoji="0" lang="en-US" sz="1600" b="0" i="0" u="none" strike="noStrike" cap="none" normalizeH="0" baseline="0">
                          <a:ln>
                            <a:noFill/>
                          </a:ln>
                          <a:solidFill>
                            <a:srgbClr val="333333"/>
                          </a:solidFill>
                          <a:effectLst/>
                          <a:latin typeface="Tamil-Aiswarya"/>
                        </a:rPr>
                        <a:t>] vg]go </a:t>
                      </a:r>
                      <a:r>
                        <a:rPr kumimoji="0" lang="en-US" sz="1600" b="0" i="0" u="none" strike="noStrike" cap="none" normalizeH="0" baseline="0" dirty="0" err="1">
                          <a:ln>
                            <a:noFill/>
                          </a:ln>
                          <a:solidFill>
                            <a:srgbClr val="333333"/>
                          </a:solidFill>
                          <a:effectLst/>
                          <a:latin typeface="Tamil-Aiswarya"/>
                        </a:rPr>
                        <a:t>brhy;fpwhh</a:t>
                      </a:r>
                      <a:r>
                        <a:rPr kumimoji="0" lang="en-US" sz="1600" b="0" i="0" u="none" strike="noStrike" cap="none" normalizeH="0" baseline="0" dirty="0">
                          <a:ln>
                            <a:noFill/>
                          </a:ln>
                          <a:solidFill>
                            <a:srgbClr val="333333"/>
                          </a:solidFill>
                          <a:effectLst/>
                          <a:latin typeface="Tamil-Aiswarya"/>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1600" b="0" i="0" u="none" strike="noStrike" cap="none" normalizeH="0" baseline="0" dirty="0">
                          <a:ln>
                            <a:noFill/>
                          </a:ln>
                          <a:solidFill>
                            <a:srgbClr val="004992"/>
                          </a:solidFill>
                          <a:effectLst/>
                          <a:latin typeface="Tamil-Aiswarya"/>
                        </a:rPr>
                        <a:t>Kf;fpa Fwpg]g[</a:t>
                      </a:r>
                      <a:r>
                        <a:rPr kumimoji="0" lang="pt-BR" sz="1600" b="0" i="0" u="none" strike="noStrike" cap="none" normalizeH="0" baseline="0" dirty="0">
                          <a:ln>
                            <a:noFill/>
                          </a:ln>
                          <a:solidFill>
                            <a:srgbClr val="004992"/>
                          </a:solidFill>
                          <a:effectLst/>
                          <a:latin typeface="Calibri Light"/>
                        </a:rPr>
                        <a:t>: </a:t>
                      </a:r>
                    </a:p>
                    <a:p>
                      <a:pPr marL="0" marR="0" lvl="0" indent="0" algn="l" defTabSz="914400" rtl="0" eaLnBrk="1" fontAlgn="base" latinLnBrk="0" hangingPunct="1">
                        <a:lnSpc>
                          <a:spcPct val="100000"/>
                        </a:lnSpc>
                        <a:spcBef>
                          <a:spcPts val="1200"/>
                        </a:spcBef>
                        <a:spcAft>
                          <a:spcPts val="0"/>
                        </a:spcAft>
                        <a:buClrTx/>
                        <a:buSzTx/>
                        <a:buFontTx/>
                        <a:buNone/>
                        <a:tabLst/>
                      </a:pPr>
                      <a:r>
                        <a:rPr kumimoji="0" lang="pt-BR" sz="1600" b="1" i="0" u="none" strike="noStrike" cap="none" normalizeH="0" baseline="0" dirty="0">
                          <a:ln>
                            <a:noFill/>
                          </a:ln>
                          <a:solidFill>
                            <a:srgbClr val="333333"/>
                          </a:solidFill>
                          <a:effectLst/>
                          <a:latin typeface="Tamil-Aiswarya"/>
                        </a:rPr>
                        <a:t>cs;slf;fk]</a:t>
                      </a:r>
                      <a:r>
                        <a:rPr kumimoji="0" lang="pt-BR" sz="1600" b="1" i="0" u="none" strike="noStrike" cap="none" normalizeH="0" baseline="0" dirty="0">
                          <a:ln>
                            <a:noFill/>
                          </a:ln>
                          <a:solidFill>
                            <a:srgbClr val="333333"/>
                          </a:solidFill>
                          <a:effectLst/>
                          <a:latin typeface="Calibri Light"/>
                        </a:rPr>
                        <a:t>:</a:t>
                      </a:r>
                      <a:r>
                        <a:rPr kumimoji="0" lang="pt-BR" sz="1600" b="1" i="0" u="none" strike="noStrike" cap="none" normalizeH="0" baseline="0" dirty="0">
                          <a:ln>
                            <a:noFill/>
                          </a:ln>
                          <a:solidFill>
                            <a:srgbClr val="333333"/>
                          </a:solidFill>
                          <a:effectLst/>
                          <a:latin typeface="Tamil-Aiswarya"/>
                        </a:rPr>
                        <a:t> </a:t>
                      </a:r>
                      <a:r>
                        <a:rPr kumimoji="0" lang="pt-BR" sz="1600" b="0" i="0" u="none" strike="noStrike" cap="none" normalizeH="0" baseline="0" dirty="0">
                          <a:ln>
                            <a:noFill/>
                          </a:ln>
                          <a:solidFill>
                            <a:srgbClr val="333333"/>
                          </a:solidFill>
                          <a:effectLst/>
                          <a:latin typeface="Tamil-Aiswarya"/>
                        </a:rPr>
                        <a:t>neuo jfty] bjhlh]g[f;F bkhHp kpf Kf;fpak;</a:t>
                      </a:r>
                    </a:p>
                    <a:p>
                      <a:pPr marL="0" marR="0" lvl="0" indent="0" algn="l" defTabSz="914400" rtl="0" eaLnBrk="1" fontAlgn="base" latinLnBrk="0" hangingPunct="1">
                        <a:lnSpc>
                          <a:spcPct val="100000"/>
                        </a:lnSpc>
                        <a:spcBef>
                          <a:spcPts val="1200"/>
                        </a:spcBef>
                        <a:spcAft>
                          <a:spcPts val="0"/>
                        </a:spcAft>
                        <a:buClrTx/>
                        <a:buSzTx/>
                        <a:buFontTx/>
                        <a:buNone/>
                        <a:tabLst/>
                      </a:pPr>
                      <a:r>
                        <a:rPr kumimoji="0" lang="pt-BR" sz="1600" b="1" i="0" u="none" strike="noStrike" cap="none" normalizeH="0" baseline="0" dirty="0">
                          <a:ln>
                            <a:noFill/>
                          </a:ln>
                          <a:solidFill>
                            <a:srgbClr val="333333"/>
                          </a:solidFill>
                          <a:effectLst/>
                          <a:latin typeface="Tamil-Aiswarya"/>
                        </a:rPr>
                        <a:t>bjhdp</a:t>
                      </a:r>
                      <a:r>
                        <a:rPr kumimoji="0" lang="pt-BR" sz="1600" b="1" i="0" u="none" strike="noStrike" cap="none" normalizeH="0" baseline="0" dirty="0">
                          <a:ln>
                            <a:noFill/>
                          </a:ln>
                          <a:solidFill>
                            <a:srgbClr val="333333"/>
                          </a:solidFill>
                          <a:effectLst/>
                          <a:latin typeface="Calibri Light"/>
                        </a:rPr>
                        <a:t>: </a:t>
                      </a:r>
                      <a:r>
                        <a:rPr kumimoji="0" lang="pt-BR" sz="1600" b="0" i="0" u="none" strike="noStrike" cap="none" normalizeH="0" baseline="0" dirty="0">
                          <a:ln>
                            <a:noFill/>
                          </a:ln>
                          <a:solidFill>
                            <a:srgbClr val="333333"/>
                          </a:solidFill>
                          <a:effectLst/>
                          <a:latin typeface="Tamil-Aiswarya"/>
                        </a:rPr>
                        <a:t>ngr]rhdJ </a:t>
                      </a:r>
                      <a:r>
                        <a:rPr kumimoji="0" lang="pt-BR" sz="1600" b="0" i="0" u="none" strike="noStrike" cap="none" normalizeH="0" baseline="0" dirty="0">
                          <a:ln>
                            <a:noFill/>
                          </a:ln>
                          <a:solidFill>
                            <a:srgbClr val="333333"/>
                          </a:solidFill>
                          <a:effectLst/>
                          <a:latin typeface="Calibri Light"/>
                        </a:rPr>
                        <a:t>(</a:t>
                      </a:r>
                      <a:r>
                        <a:rPr kumimoji="0" lang="pt-BR" sz="1600" b="0" i="0" u="none" strike="noStrike" cap="none" normalizeH="0" baseline="0" dirty="0">
                          <a:ln>
                            <a:noFill/>
                          </a:ln>
                          <a:solidFill>
                            <a:srgbClr val="333333"/>
                          </a:solidFill>
                          <a:effectLst/>
                          <a:latin typeface="Tamil-Aiswarya"/>
                        </a:rPr>
                        <a:t>Fj;jp fhl;LtJ mw;gj;jdkhd</a:t>
                      </a:r>
                      <a:r>
                        <a:rPr kumimoji="0" lang="pt-BR" sz="1600" b="0" i="0" u="none" strike="noStrike" cap="none" normalizeH="0" baseline="0" dirty="0">
                          <a:ln>
                            <a:noFill/>
                          </a:ln>
                          <a:solidFill>
                            <a:srgbClr val="333333"/>
                          </a:solidFill>
                          <a:effectLst/>
                          <a:latin typeface="Calibri Light"/>
                        </a:rPr>
                        <a:t>),</a:t>
                      </a:r>
                      <a:r>
                        <a:rPr kumimoji="0" lang="pt-BR" sz="1600" b="0" i="0" u="none" strike="noStrike" cap="none" normalizeH="0" baseline="0" dirty="0">
                          <a:ln>
                            <a:noFill/>
                          </a:ln>
                          <a:solidFill>
                            <a:srgbClr val="333333"/>
                          </a:solidFill>
                          <a:effectLst/>
                          <a:latin typeface="Tamil-Aiswarya"/>
                        </a:rPr>
                        <a:t> brhy; njh]t[ </a:t>
                      </a:r>
                      <a:r>
                        <a:rPr kumimoji="0" lang="pt-BR" sz="1600" b="0" i="0" u="none" strike="noStrike" cap="none" normalizeH="0" baseline="0" dirty="0">
                          <a:ln>
                            <a:noFill/>
                          </a:ln>
                          <a:solidFill>
                            <a:srgbClr val="333333"/>
                          </a:solidFill>
                          <a:effectLst/>
                          <a:latin typeface="Calibri Light"/>
                        </a:rPr>
                        <a:t>(</a:t>
                      </a:r>
                      <a:r>
                        <a:rPr kumimoji="0" lang="pt-BR" sz="1600" b="0" i="0" u="none" strike="noStrike" cap="none" normalizeH="0" baseline="0" dirty="0">
                          <a:ln>
                            <a:noFill/>
                          </a:ln>
                          <a:solidFill>
                            <a:srgbClr val="333333"/>
                          </a:solidFill>
                          <a:effectLst/>
                          <a:latin typeface="Tamil-Aiswarya"/>
                        </a:rPr>
                        <a:t>jpkph]gpoj;j/ </a:t>
                      </a:r>
                      <a:r>
                        <a:rPr kumimoji="0" lang="pt-BR" sz="1600" b="0" i="0" u="none" strike="noStrike" cap="none" normalizeH="0" baseline="0">
                          <a:ln>
                            <a:noFill/>
                          </a:ln>
                          <a:solidFill>
                            <a:srgbClr val="333333"/>
                          </a:solidFill>
                          <a:effectLst/>
                          <a:latin typeface="Tamil-Aiswarya"/>
                        </a:rPr>
                        <a:t>cz;ikahdth : nghd;wit</a:t>
                      </a:r>
                      <a:r>
                        <a:rPr kumimoji="0" lang="pt-BR" sz="1600" b="0" i="0" u="none" strike="noStrike" cap="none" normalizeH="0" baseline="0" dirty="0">
                          <a:ln>
                            <a:noFill/>
                          </a:ln>
                          <a:solidFill>
                            <a:srgbClr val="333333"/>
                          </a:solidFill>
                          <a:effectLst/>
                          <a:latin typeface="Calibri Light"/>
                        </a:rPr>
                        <a:t>.)</a:t>
                      </a:r>
                      <a:r>
                        <a:rPr kumimoji="0" lang="pt-BR" sz="1600" b="0" i="0" u="none" strike="noStrike" cap="none" normalizeH="0" baseline="0" dirty="0">
                          <a:ln>
                            <a:noFill/>
                          </a:ln>
                          <a:solidFill>
                            <a:srgbClr val="333333"/>
                          </a:solidFill>
                          <a:effectLst/>
                          <a:latin typeface="Tamil-Aiswarya"/>
                        </a:rPr>
                        <a:t> ,it xUtiug] gw;wp epiwa brhy;Yk;. </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28600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lang="en-US" altLang="de-DE" sz="1800" b="0" dirty="0">
                        <a:solidFill>
                          <a:srgbClr val="333333"/>
                        </a:solidFill>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1600" b="0" i="0" u="none" strike="noStrike" cap="none" normalizeH="0" baseline="0" dirty="0">
                          <a:ln>
                            <a:noFill/>
                          </a:ln>
                          <a:solidFill>
                            <a:srgbClr val="004992"/>
                          </a:solidFill>
                          <a:effectLst/>
                          <a:latin typeface="+mn-lt"/>
                        </a:rPr>
                        <a:t>vr]rhpf;if</a:t>
                      </a:r>
                      <a:r>
                        <a:rPr kumimoji="0" lang="pt-BR" sz="1600" b="0" i="0" u="none" strike="noStrike" cap="none" normalizeH="0" baseline="0" dirty="0">
                          <a:ln>
                            <a:noFill/>
                          </a:ln>
                          <a:solidFill>
                            <a:srgbClr val="004992"/>
                          </a:solidFill>
                          <a:effectLst/>
                          <a:latin typeface="Calibri Light"/>
                        </a:rPr>
                        <a:t>:</a:t>
                      </a:r>
                    </a:p>
                    <a:p>
                      <a:pPr marL="0" marR="0" lvl="0" indent="0" algn="l" defTabSz="914400" rtl="0" eaLnBrk="1" fontAlgn="base" latinLnBrk="0" hangingPunct="1">
                        <a:lnSpc>
                          <a:spcPct val="100000"/>
                        </a:lnSpc>
                        <a:spcBef>
                          <a:spcPts val="1200"/>
                        </a:spcBef>
                        <a:spcAft>
                          <a:spcPts val="0"/>
                        </a:spcAft>
                        <a:buClrTx/>
                        <a:buSzTx/>
                        <a:buFontTx/>
                        <a:buNone/>
                        <a:tabLst/>
                      </a:pPr>
                      <a:r>
                        <a:rPr kumimoji="0" lang="pt-BR" sz="1600" b="0" i="0" u="none" strike="noStrike" cap="none" normalizeH="0" baseline="0" dirty="0">
                          <a:ln>
                            <a:noFill/>
                          </a:ln>
                          <a:solidFill>
                            <a:srgbClr val="004992"/>
                          </a:solidFill>
                          <a:effectLst/>
                          <a:latin typeface="+mn-lt"/>
                        </a:rPr>
                        <a:t>&gt;&gt;&gt;</a:t>
                      </a:r>
                      <a:endParaRPr kumimoji="0" lang="en-US" sz="1600" b="0" i="0" u="none" strike="noStrike" cap="none" normalizeH="0" baseline="0" dirty="0">
                        <a:ln>
                          <a:noFill/>
                        </a:ln>
                        <a:solidFill>
                          <a:srgbClr val="004992"/>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8" name="Picture 17" descr="Thomas Hawk - flickr - Lips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61459" y="3261360"/>
            <a:ext cx="1755808"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 name="Caption_9"/>
          <p:cNvSpPr/>
          <p:nvPr/>
        </p:nvSpPr>
        <p:spPr>
          <a:xfrm>
            <a:off x="437082" y="4294098"/>
            <a:ext cx="1737360" cy="369332"/>
          </a:xfrm>
          <a:prstGeom prst="rect">
            <a:avLst/>
          </a:prstGeom>
        </p:spPr>
        <p:txBody>
          <a:bodyPr wrap="none" lIns="45720" rIns="45720">
            <a:noAutofit/>
          </a:bodyPr>
          <a:lstStyle/>
          <a:p>
            <a:pPr eaLnBrk="1" fontAlgn="auto" hangingPunct="1">
              <a:spcBef>
                <a:spcPts val="0"/>
              </a:spcBef>
              <a:spcAft>
                <a:spcPts val="0"/>
              </a:spcAft>
            </a:pPr>
            <a:r>
              <a:rPr lang="en-US" sz="1600" b="1" dirty="0" err="1">
                <a:solidFill>
                  <a:srgbClr val="333333"/>
                </a:solidFill>
                <a:cs typeface="Calibri Light"/>
              </a:rPr>
              <a:t>vLj;Jf</a:t>
            </a:r>
            <a:r>
              <a:rPr lang="en-US" sz="1600" b="1" dirty="0">
                <a:solidFill>
                  <a:srgbClr val="333333"/>
                </a:solidFill>
                <a:cs typeface="Calibri Light"/>
              </a:rPr>
              <a:t>]</a:t>
            </a:r>
            <a:r>
              <a:rPr lang="en-US" sz="1600" b="1" dirty="0" err="1">
                <a:solidFill>
                  <a:srgbClr val="333333"/>
                </a:solidFill>
                <a:cs typeface="Calibri Light"/>
              </a:rPr>
              <a:t>fhl;L</a:t>
            </a:r>
            <a:endParaRPr lang="en-US" sz="1600" b="1" dirty="0">
              <a:solidFill>
                <a:srgbClr val="333333"/>
              </a:solidFill>
              <a:cs typeface="Calibri Light"/>
            </a:endParaRPr>
          </a:p>
        </p:txBody>
      </p:sp>
      <p:sp>
        <p:nvSpPr>
          <p:cNvPr id="26" name="Caption_4"/>
          <p:cNvSpPr txBox="1">
            <a:spLocks noChangeArrowheads="1"/>
          </p:cNvSpPr>
          <p:nvPr/>
        </p:nvSpPr>
        <p:spPr bwMode="auto">
          <a:xfrm>
            <a:off x="408955" y="5715000"/>
            <a:ext cx="3816424"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50000"/>
              </a:spcBef>
              <a:buFontTx/>
              <a:buNone/>
            </a:pPr>
            <a:r>
              <a:rPr lang="en-US" altLang="de-DE" sz="1400" dirty="0" err="1">
                <a:solidFill>
                  <a:srgbClr val="333333"/>
                </a:solidFill>
                <a:latin typeface="Tamil-Aiswarya"/>
                <a:ea typeface="+mn-ea"/>
              </a:rPr>
              <a:t>nkhp</a:t>
            </a:r>
            <a:r>
              <a:rPr lang="en-US" altLang="de-DE" sz="1400" dirty="0">
                <a:solidFill>
                  <a:srgbClr val="333333"/>
                </a:solidFill>
                <a:latin typeface="Tamil-Aiswarya"/>
                <a:ea typeface="+mn-ea"/>
              </a:rPr>
              <a:t> </a:t>
            </a:r>
            <a:r>
              <a:rPr lang="en-US" altLang="de-DE" sz="1400" dirty="0" err="1">
                <a:solidFill>
                  <a:srgbClr val="333333"/>
                </a:solidFill>
                <a:latin typeface="Tamil-Aiswarya"/>
                <a:ea typeface="+mn-ea"/>
              </a:rPr>
              <a:t>Md;nlhbel</a:t>
            </a:r>
            <a:r>
              <a:rPr lang="en-US" altLang="de-DE" sz="1400" dirty="0">
                <a:solidFill>
                  <a:srgbClr val="333333"/>
                </a:solidFill>
                <a:latin typeface="Tamil-Aiswarya"/>
                <a:ea typeface="+mn-ea"/>
              </a:rPr>
              <a:t>; </a:t>
            </a:r>
            <a:r>
              <a:rPr lang="en-US" altLang="de-DE" sz="1400" dirty="0">
                <a:solidFill>
                  <a:srgbClr val="333333"/>
                </a:solidFill>
                <a:latin typeface="Calibri Light"/>
                <a:ea typeface="+mn-ea"/>
              </a:rPr>
              <a:t>(</a:t>
            </a:r>
            <a:r>
              <a:rPr lang="en-US" altLang="de-DE" sz="1400" dirty="0">
                <a:solidFill>
                  <a:srgbClr val="333333"/>
                </a:solidFill>
                <a:latin typeface="Tamil-Aiswarya"/>
                <a:ea typeface="+mn-ea"/>
              </a:rPr>
              <a:t>1755 – 1793</a:t>
            </a:r>
            <a:r>
              <a:rPr lang="en-US" altLang="de-DE" sz="1400" dirty="0">
                <a:solidFill>
                  <a:srgbClr val="333333"/>
                </a:solidFill>
                <a:latin typeface="Calibri Light"/>
                <a:ea typeface="+mn-ea"/>
              </a:rPr>
              <a:t>)</a:t>
            </a:r>
            <a:r>
              <a:rPr lang="en-US" altLang="de-DE" sz="1400" dirty="0">
                <a:solidFill>
                  <a:srgbClr val="333333"/>
                </a:solidFill>
                <a:latin typeface="Tamil-Aiswarya"/>
                <a:ea typeface="+mn-ea"/>
              </a:rPr>
              <a:t> </a:t>
            </a:r>
            <a:r>
              <a:rPr lang="en-US" altLang="de-DE" sz="1400" dirty="0" err="1">
                <a:solidFill>
                  <a:srgbClr val="333333"/>
                </a:solidFill>
                <a:latin typeface="Tamil-Aiswarya"/>
                <a:ea typeface="+mn-ea"/>
              </a:rPr>
              <a:t>apy</a:t>
            </a:r>
            <a:r>
              <a:rPr lang="en-US" altLang="de-DE" sz="1400" dirty="0">
                <a:solidFill>
                  <a:srgbClr val="333333"/>
                </a:solidFill>
                <a:latin typeface="Tamil-Aiswarya"/>
                <a:ea typeface="+mn-ea"/>
              </a:rPr>
              <a:t>; </a:t>
            </a:r>
            <a:r>
              <a:rPr lang="en-US" altLang="de-DE" sz="1400" dirty="0" err="1">
                <a:solidFill>
                  <a:srgbClr val="333333"/>
                </a:solidFill>
                <a:latin typeface="Tamil-Aiswarya"/>
                <a:ea typeface="+mn-ea"/>
              </a:rPr>
              <a:t>ViHfspd</a:t>
            </a:r>
            <a:r>
              <a:rPr lang="en-US" altLang="de-DE" sz="1400" dirty="0">
                <a:solidFill>
                  <a:srgbClr val="333333"/>
                </a:solidFill>
                <a:latin typeface="Tamil-Aiswarya"/>
                <a:ea typeface="+mn-ea"/>
              </a:rPr>
              <a:t>; </a:t>
            </a:r>
            <a:r>
              <a:rPr lang="en-US" altLang="de-DE" sz="1400" dirty="0" err="1">
                <a:solidFill>
                  <a:srgbClr val="333333"/>
                </a:solidFill>
                <a:latin typeface="Tamil-Aiswarya"/>
                <a:ea typeface="+mn-ea"/>
              </a:rPr>
              <a:t>thH;f;if</a:t>
            </a:r>
            <a:r>
              <a:rPr lang="en-US" altLang="de-DE" sz="1400" dirty="0">
                <a:solidFill>
                  <a:srgbClr val="333333"/>
                </a:solidFill>
                <a:latin typeface="Tamil-Aiswarya"/>
                <a:ea typeface="+mn-ea"/>
              </a:rPr>
              <a:t> </a:t>
            </a:r>
            <a:r>
              <a:rPr lang="en-US" altLang="de-DE" sz="1400" dirty="0" err="1">
                <a:solidFill>
                  <a:srgbClr val="333333"/>
                </a:solidFill>
                <a:latin typeface="Tamil-Aiswarya"/>
                <a:ea typeface="+mn-ea"/>
              </a:rPr>
              <a:t>juj;ijg</a:t>
            </a:r>
            <a:r>
              <a:rPr lang="en-US" altLang="de-DE" sz="1400" dirty="0">
                <a:solidFill>
                  <a:srgbClr val="333333"/>
                </a:solidFill>
                <a:latin typeface="Tamil-Aiswarya"/>
                <a:ea typeface="+mn-ea"/>
              </a:rPr>
              <a:t>]</a:t>
            </a:r>
            <a:r>
              <a:rPr lang="en-US" altLang="de-DE" sz="1400" dirty="0" err="1">
                <a:solidFill>
                  <a:srgbClr val="333333"/>
                </a:solidFill>
                <a:latin typeface="Tamil-Aiswarya"/>
                <a:ea typeface="+mn-ea"/>
              </a:rPr>
              <a:t>gw;wp</a:t>
            </a:r>
            <a:r>
              <a:rPr lang="en-US" altLang="de-DE" sz="1400" dirty="0">
                <a:solidFill>
                  <a:srgbClr val="333333"/>
                </a:solidFill>
                <a:latin typeface="Tamil-Aiswarya"/>
                <a:ea typeface="+mn-ea"/>
              </a:rPr>
              <a:t> </a:t>
            </a:r>
            <a:r>
              <a:rPr lang="en-US" altLang="de-DE" sz="1400" dirty="0" err="1">
                <a:solidFill>
                  <a:srgbClr val="333333"/>
                </a:solidFill>
                <a:latin typeface="Tamil-Aiswarya"/>
                <a:ea typeface="+mn-ea"/>
              </a:rPr>
              <a:t>mwpahknyna</a:t>
            </a:r>
            <a:r>
              <a:rPr lang="en-US" altLang="de-DE" sz="1400" dirty="0">
                <a:solidFill>
                  <a:srgbClr val="333333"/>
                </a:solidFill>
                <a:latin typeface="Calibri Light"/>
                <a:ea typeface="+mn-ea"/>
              </a:rPr>
              <a:t>, </a:t>
            </a:r>
            <a:r>
              <a:rPr lang="en-US" altLang="de-DE" sz="1400" dirty="0" err="1">
                <a:solidFill>
                  <a:srgbClr val="333333"/>
                </a:solidFill>
                <a:latin typeface="Tamil-Aiswarya"/>
                <a:ea typeface="+mn-ea"/>
              </a:rPr>
              <a:t>mth</a:t>
            </a:r>
            <a:r>
              <a:rPr lang="en-US" altLang="de-DE" sz="1400" dirty="0">
                <a:solidFill>
                  <a:srgbClr val="333333"/>
                </a:solidFill>
                <a:latin typeface="Tamil-Aiswarya"/>
                <a:ea typeface="+mn-ea"/>
              </a:rPr>
              <a:t>; </a:t>
            </a:r>
            <a:r>
              <a:rPr lang="en-US" altLang="de-DE" sz="1400" dirty="0" err="1">
                <a:solidFill>
                  <a:srgbClr val="333333"/>
                </a:solidFill>
                <a:latin typeface="Tamil-Aiswarya"/>
                <a:ea typeface="+mn-ea"/>
              </a:rPr>
              <a:t>fpz;lyhft</a:t>
            </a:r>
            <a:r>
              <a:rPr lang="en-US" altLang="de-DE" sz="1400" dirty="0">
                <a:solidFill>
                  <a:srgbClr val="333333"/>
                </a:solidFill>
                <a:latin typeface="Tamil-Aiswarya"/>
                <a:ea typeface="+mn-ea"/>
              </a:rPr>
              <a:t>[k; </a:t>
            </a:r>
            <a:r>
              <a:rPr lang="en-US" altLang="de-DE" sz="1400" dirty="0" err="1">
                <a:solidFill>
                  <a:srgbClr val="333333"/>
                </a:solidFill>
                <a:latin typeface="Tamil-Aiswarya"/>
                <a:ea typeface="+mn-ea"/>
              </a:rPr>
              <a:t>kpft</a:t>
            </a:r>
            <a:r>
              <a:rPr lang="en-US" altLang="de-DE" sz="1400" dirty="0">
                <a:solidFill>
                  <a:srgbClr val="333333"/>
                </a:solidFill>
                <a:latin typeface="Tamil-Aiswarya"/>
                <a:ea typeface="+mn-ea"/>
              </a:rPr>
              <a:t>[k; </a:t>
            </a:r>
            <a:r>
              <a:rPr lang="en-US" altLang="de-DE" sz="1400" dirty="0" err="1">
                <a:solidFill>
                  <a:srgbClr val="333333"/>
                </a:solidFill>
                <a:latin typeface="Tamil-Aiswarya"/>
                <a:ea typeface="+mn-ea"/>
              </a:rPr>
              <a:t>vspikahft</a:t>
            </a:r>
            <a:r>
              <a:rPr lang="en-US" altLang="de-DE" sz="1400" dirty="0">
                <a:solidFill>
                  <a:srgbClr val="333333"/>
                </a:solidFill>
                <a:latin typeface="Tamil-Aiswarya"/>
                <a:ea typeface="+mn-ea"/>
              </a:rPr>
              <a:t>[k; </a:t>
            </a:r>
            <a:r>
              <a:rPr lang="en-US" altLang="de-DE" sz="1400" dirty="0">
                <a:solidFill>
                  <a:srgbClr val="333333"/>
                </a:solidFill>
                <a:latin typeface="Calibri Light"/>
                <a:ea typeface="+mn-ea"/>
              </a:rPr>
              <a:t>(</a:t>
            </a:r>
            <a:r>
              <a:rPr lang="en-US" altLang="de-DE" sz="1400" dirty="0" err="1">
                <a:solidFill>
                  <a:srgbClr val="333333"/>
                </a:solidFill>
                <a:latin typeface="Tamil-Aiswarya"/>
                <a:ea typeface="+mn-ea"/>
              </a:rPr>
              <a:t>Xl;Lf;fhft</a:t>
            </a:r>
            <a:r>
              <a:rPr lang="en-US" altLang="de-DE" sz="1400" dirty="0">
                <a:solidFill>
                  <a:srgbClr val="333333"/>
                </a:solidFill>
                <a:latin typeface="Tamil-Aiswarya"/>
                <a:ea typeface="+mn-ea"/>
              </a:rPr>
              <a:t>[k]</a:t>
            </a:r>
            <a:r>
              <a:rPr lang="en-US" altLang="de-DE" sz="1400" dirty="0">
                <a:solidFill>
                  <a:srgbClr val="333333"/>
                </a:solidFill>
                <a:latin typeface="Calibri Light"/>
                <a:ea typeface="+mn-ea"/>
              </a:rPr>
              <a:t>)</a:t>
            </a:r>
            <a:r>
              <a:rPr lang="en-US" altLang="de-DE" sz="1400" dirty="0">
                <a:solidFill>
                  <a:srgbClr val="333333"/>
                </a:solidFill>
                <a:latin typeface="Tamil-Aiswarya"/>
                <a:ea typeface="+mn-ea"/>
              </a:rPr>
              <a:t> </a:t>
            </a:r>
            <a:r>
              <a:rPr lang="en-US" altLang="de-DE" sz="1400" dirty="0" err="1">
                <a:solidFill>
                  <a:srgbClr val="333333"/>
                </a:solidFill>
                <a:latin typeface="Tamil-Aiswarya"/>
                <a:ea typeface="+mn-ea"/>
              </a:rPr>
              <a:t>xU</a:t>
            </a:r>
            <a:r>
              <a:rPr lang="en-US" altLang="de-DE" sz="1400" dirty="0">
                <a:solidFill>
                  <a:srgbClr val="333333"/>
                </a:solidFill>
                <a:latin typeface="Tamil-Aiswarya"/>
                <a:ea typeface="+mn-ea"/>
              </a:rPr>
              <a:t> </a:t>
            </a:r>
            <a:r>
              <a:rPr lang="en-US" altLang="de-DE" sz="1400" dirty="0" err="1">
                <a:solidFill>
                  <a:srgbClr val="333333"/>
                </a:solidFill>
                <a:latin typeface="Tamil-Aiswarya"/>
                <a:ea typeface="+mn-ea"/>
              </a:rPr>
              <a:t>Tw;W</a:t>
            </a:r>
            <a:r>
              <a:rPr lang="en-US" altLang="de-DE" sz="1400" dirty="0">
                <a:solidFill>
                  <a:srgbClr val="333333"/>
                </a:solidFill>
                <a:latin typeface="Tamil-Aiswarya"/>
                <a:ea typeface="+mn-ea"/>
              </a:rPr>
              <a:t> </a:t>
            </a:r>
            <a:r>
              <a:rPr lang="en-US" altLang="de-DE" sz="1400" dirty="0" err="1">
                <a:solidFill>
                  <a:srgbClr val="333333"/>
                </a:solidFill>
                <a:latin typeface="Tamil-Aiswarya"/>
                <a:ea typeface="+mn-ea"/>
              </a:rPr>
              <a:t>Twp;dhh</a:t>
            </a:r>
            <a:r>
              <a:rPr lang="en-US" altLang="de-DE" sz="1400" dirty="0">
                <a:solidFill>
                  <a:srgbClr val="333333"/>
                </a:solidFill>
                <a:latin typeface="Tamil-Aiswarya"/>
                <a:ea typeface="+mn-ea"/>
              </a:rPr>
              <a:t>;</a:t>
            </a:r>
          </a:p>
        </p:txBody>
      </p:sp>
      <p:sp>
        <p:nvSpPr>
          <p:cNvPr id="27" name="Caption_14"/>
          <p:cNvSpPr>
            <a:spLocks noChangeArrowheads="1"/>
          </p:cNvSpPr>
          <p:nvPr/>
        </p:nvSpPr>
        <p:spPr bwMode="auto">
          <a:xfrm>
            <a:off x="624979" y="4632960"/>
            <a:ext cx="3383280" cy="914400"/>
          </a:xfrm>
          <a:prstGeom prst="wedgeEllipseCallout">
            <a:avLst>
              <a:gd name="adj1" fmla="val -37503"/>
              <a:gd name="adj2" fmla="val 65231"/>
            </a:avLst>
          </a:prstGeom>
          <a:solidFill>
            <a:schemeClr val="bg1"/>
          </a:solidFill>
          <a:ln w="9525">
            <a:solidFill>
              <a:schemeClr val="tx1"/>
            </a:solidFill>
            <a:miter lim="800000"/>
            <a:headEnd/>
            <a:tailEnd/>
          </a:ln>
        </p:spPr>
        <p:txBody>
          <a:bodyPr lIns="0" tIns="0" rIns="0" bIns="0" anchor="ctr" anchorCtr="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ts val="0"/>
              </a:spcBef>
              <a:spcAft>
                <a:spcPts val="0"/>
              </a:spcAft>
              <a:buNone/>
            </a:pPr>
            <a:r>
              <a:rPr lang="en-US" altLang="de-DE" sz="1400" b="1" dirty="0" err="1">
                <a:solidFill>
                  <a:srgbClr val="333333"/>
                </a:solidFill>
                <a:latin typeface="Tamil-Aiswarya"/>
              </a:rPr>
              <a:t>kf;fsplk</a:t>
            </a:r>
            <a:r>
              <a:rPr lang="en-US" altLang="de-DE" sz="1400" b="1" dirty="0">
                <a:solidFill>
                  <a:srgbClr val="333333"/>
                </a:solidFill>
                <a:latin typeface="Tamil-Aiswarya"/>
              </a:rPr>
              <a:t>; </a:t>
            </a:r>
            <a:r>
              <a:rPr lang="en-US" altLang="de-DE" sz="1400" b="1" dirty="0" err="1">
                <a:solidFill>
                  <a:srgbClr val="333333"/>
                </a:solidFill>
                <a:latin typeface="Tamil-Aiswarya"/>
              </a:rPr>
              <a:t>buhl;o</a:t>
            </a:r>
            <a:r>
              <a:rPr lang="en-US" altLang="de-DE" sz="1400" b="1" dirty="0">
                <a:solidFill>
                  <a:srgbClr val="333333"/>
                </a:solidFill>
                <a:latin typeface="Tamil-Aiswarya"/>
              </a:rPr>
              <a:t> ,</a:t>
            </a:r>
            <a:r>
              <a:rPr lang="en-US" altLang="de-DE" sz="1400" b="1" dirty="0" err="1">
                <a:solidFill>
                  <a:srgbClr val="333333"/>
                </a:solidFill>
                <a:latin typeface="Tamil-Aiswarya"/>
              </a:rPr>
              <a:t>y;iy</a:t>
            </a:r>
            <a:endParaRPr lang="en-US" altLang="de-DE" sz="1400" b="1" dirty="0">
              <a:solidFill>
                <a:srgbClr val="333333"/>
              </a:solidFill>
              <a:latin typeface="Tamil-Aiswarya"/>
            </a:endParaRPr>
          </a:p>
          <a:p>
            <a:pPr algn="ctr">
              <a:spcBef>
                <a:spcPts val="0"/>
              </a:spcBef>
              <a:spcAft>
                <a:spcPts val="0"/>
              </a:spcAft>
              <a:buNone/>
            </a:pPr>
            <a:r>
              <a:rPr lang="en-US" altLang="de-DE" sz="1400" b="1" dirty="0">
                <a:solidFill>
                  <a:srgbClr val="333333"/>
                </a:solidFill>
                <a:latin typeface="Tamil-Aiswarya"/>
              </a:rPr>
              <a:t>… </a:t>
            </a:r>
            <a:r>
              <a:rPr lang="en-US" altLang="de-DE" sz="1400" b="1" dirty="0" err="1">
                <a:solidFill>
                  <a:srgbClr val="333333"/>
                </a:solidFill>
                <a:latin typeface="Tamil-Aiswarya"/>
              </a:rPr>
              <a:t>mjw;F</a:t>
            </a:r>
            <a:r>
              <a:rPr lang="en-US" altLang="de-DE" sz="1400" b="1" dirty="0">
                <a:solidFill>
                  <a:srgbClr val="333333"/>
                </a:solidFill>
                <a:latin typeface="Tamil-Aiswarya"/>
              </a:rPr>
              <a:t> </a:t>
            </a:r>
            <a:r>
              <a:rPr lang="en-US" altLang="de-DE" sz="1400" b="1" dirty="0" err="1">
                <a:solidFill>
                  <a:srgbClr val="333333"/>
                </a:solidFill>
                <a:latin typeface="Tamil-Aiswarya"/>
              </a:rPr>
              <a:t>gjpy</a:t>
            </a:r>
            <a:r>
              <a:rPr lang="en-US" altLang="de-DE" sz="1400" b="1" dirty="0">
                <a:solidFill>
                  <a:srgbClr val="333333"/>
                </a:solidFill>
                <a:latin typeface="Tamil-Aiswarya"/>
              </a:rPr>
              <a:t>; </a:t>
            </a:r>
            <a:r>
              <a:rPr lang="en-US" altLang="de-DE" sz="1400" b="1" dirty="0" err="1">
                <a:solidFill>
                  <a:srgbClr val="333333"/>
                </a:solidFill>
                <a:latin typeface="Tamil-Aiswarya"/>
              </a:rPr>
              <a:t>Vd</a:t>
            </a:r>
            <a:r>
              <a:rPr lang="en-US" altLang="de-DE" sz="1400" b="1" dirty="0">
                <a:solidFill>
                  <a:srgbClr val="333333"/>
                </a:solidFill>
                <a:latin typeface="Tamil-Aiswarya"/>
              </a:rPr>
              <a:t>; </a:t>
            </a:r>
          </a:p>
          <a:p>
            <a:pPr algn="ctr">
              <a:spcBef>
                <a:spcPts val="0"/>
              </a:spcBef>
              <a:spcAft>
                <a:spcPts val="0"/>
              </a:spcAft>
              <a:buNone/>
            </a:pPr>
            <a:r>
              <a:rPr lang="en-US" altLang="de-DE" sz="1400" b="1" dirty="0" err="1">
                <a:solidFill>
                  <a:srgbClr val="333333"/>
                </a:solidFill>
                <a:latin typeface="Tamil-Aiswarya"/>
              </a:rPr>
              <a:t>mth</a:t>
            </a:r>
            <a:r>
              <a:rPr lang="en-US" altLang="de-DE" sz="1400" b="1" dirty="0">
                <a:solidFill>
                  <a:srgbClr val="333333"/>
                </a:solidFill>
                <a:latin typeface="Tamil-Aiswarya"/>
              </a:rPr>
              <a:t>]fs] </a:t>
            </a:r>
            <a:r>
              <a:rPr lang="en-US" altLang="de-DE" sz="1400" b="1" dirty="0" err="1">
                <a:solidFill>
                  <a:srgbClr val="333333"/>
                </a:solidFill>
                <a:latin typeface="Tamil-Aiswarya"/>
              </a:rPr>
              <a:t>nff</a:t>
            </a:r>
            <a:r>
              <a:rPr lang="en-US" altLang="de-DE" sz="1400" b="1" dirty="0">
                <a:solidFill>
                  <a:srgbClr val="333333"/>
                </a:solidFill>
                <a:latin typeface="Tamil-Aiswarya"/>
              </a:rPr>
              <a:t>; </a:t>
            </a:r>
            <a:r>
              <a:rPr lang="en-US" altLang="de-DE" sz="1400" b="1" dirty="0" err="1">
                <a:solidFill>
                  <a:srgbClr val="333333"/>
                </a:solidFill>
                <a:latin typeface="Tamil-Aiswarya"/>
              </a:rPr>
              <a:t>rhg</a:t>
            </a:r>
            <a:r>
              <a:rPr lang="en-US" altLang="de-DE" sz="1400" b="1" dirty="0">
                <a:solidFill>
                  <a:srgbClr val="333333"/>
                </a:solidFill>
                <a:latin typeface="Tamil-Aiswarya"/>
              </a:rPr>
              <a:t>]</a:t>
            </a:r>
            <a:r>
              <a:rPr lang="en-US" altLang="de-DE" sz="1400" b="1" dirty="0" err="1">
                <a:solidFill>
                  <a:srgbClr val="333333"/>
                </a:solidFill>
                <a:latin typeface="Tamil-Aiswarya"/>
              </a:rPr>
              <a:t>gplf;TlhJ</a:t>
            </a:r>
            <a:r>
              <a:rPr lang="en-US" altLang="de-DE" sz="1400" b="1" dirty="0">
                <a:solidFill>
                  <a:srgbClr val="333333"/>
                </a:solidFill>
                <a:latin typeface="Tamil-Aiswarya"/>
              </a:rPr>
              <a:t>&gt;</a:t>
            </a:r>
          </a:p>
        </p:txBody>
      </p:sp>
      <p:sp>
        <p:nvSpPr>
          <p:cNvPr id="2" name="Title 1"/>
          <p:cNvSpPr>
            <a:spLocks noGrp="1"/>
          </p:cNvSpPr>
          <p:nvPr>
            <p:ph type="title"/>
          </p:nvPr>
        </p:nvSpPr>
        <p:spPr/>
        <p:txBody>
          <a:bodyPr/>
          <a:lstStyle/>
          <a:p>
            <a:r>
              <a:rPr lang="en-US" sz="3600">
                <a:solidFill>
                  <a:srgbClr val="004992"/>
                </a:solidFill>
              </a:rPr>
              <a:t>bfhLf;fg;gl;Ls;s cUtj;jpd; mk;rj;ijf; bfhz;L mtw;wpd; ed;ikfs; kw;Wk; jPikfs; gw;wp fye;J Mnyhrpf;ft[k;</a:t>
            </a:r>
            <a:endParaRPr lang="en-US" sz="3600" dirty="0">
              <a:solidFill>
                <a:srgbClr val="004992"/>
              </a:solidFill>
            </a:endParaRPr>
          </a:p>
        </p:txBody>
      </p:sp>
      <p:sp>
        <p:nvSpPr>
          <p:cNvPr id="5" name="Footer Placeholder 4"/>
          <p:cNvSpPr>
            <a:spLocks noGrp="1"/>
          </p:cNvSpPr>
          <p:nvPr>
            <p:ph type="ftr" sz="quarter" idx="11"/>
          </p:nvPr>
        </p:nvSpPr>
        <p:spPr/>
        <p:txBody>
          <a:bodyPr/>
          <a:lstStyle/>
          <a:p>
            <a:r>
              <a:rPr lang="de-DE"/>
              <a:t>kl]lhfhf]dpot] gapw]r]rp 6 – kw;wth] mDgtj;ij ehk; vt;thW czh]tJ… </a:t>
            </a:r>
            <a:r>
              <a:rPr lang="de-DE">
                <a:latin typeface="Calibri Light"/>
              </a:rPr>
              <a:t>II</a:t>
            </a:r>
            <a:endParaRPr lang="de-DE" dirty="0">
              <a:latin typeface="Calibri Light"/>
            </a:endParaRPr>
          </a:p>
        </p:txBody>
      </p:sp>
      <p:sp>
        <p:nvSpPr>
          <p:cNvPr id="6" name="Slide Number Placeholder 5"/>
          <p:cNvSpPr>
            <a:spLocks noGrp="1"/>
          </p:cNvSpPr>
          <p:nvPr>
            <p:ph type="sldNum" sz="quarter" idx="12"/>
          </p:nvPr>
        </p:nvSpPr>
        <p:spPr/>
        <p:txBody>
          <a:bodyPr/>
          <a:lstStyle/>
          <a:p>
            <a:fld id="{9B00EF49-7894-4F53-A8DD-F7DB3BFC5032}" type="slidenum">
              <a:rPr lang="de-DE" smtClean="0"/>
              <a:pPr/>
              <a:t>8</a:t>
            </a:fld>
            <a:endParaRPr lang="de-DE" dirty="0"/>
          </a:p>
        </p:txBody>
      </p:sp>
    </p:spTree>
    <p:extLst>
      <p:ext uri="{BB962C8B-B14F-4D97-AF65-F5344CB8AC3E}">
        <p14:creationId xmlns:p14="http://schemas.microsoft.com/office/powerpoint/2010/main" val="60164203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7" name="Group 2"/>
          <p:cNvGraphicFramePr>
            <a:graphicFrameLocks noGrp="1"/>
          </p:cNvGraphicFramePr>
          <p:nvPr>
            <p:extLst>
              <p:ext uri="{D42A27DB-BD31-4B8C-83A1-F6EECF244321}">
                <p14:modId xmlns:p14="http://schemas.microsoft.com/office/powerpoint/2010/main" val="1414768665"/>
              </p:ext>
            </p:extLst>
          </p:nvPr>
        </p:nvGraphicFramePr>
        <p:xfrm>
          <a:off x="408955" y="2697480"/>
          <a:ext cx="11376000" cy="393192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645920">
                <a:tc>
                  <a:txBody>
                    <a:bodyPr/>
                    <a:lstStyle/>
                    <a:p>
                      <a:pPr marL="0" marR="0" lvl="0" indent="0" algn="l" defTabSz="914400" rtl="0" eaLnBrk="1" fontAlgn="base" latinLnBrk="0" hangingPunct="1">
                        <a:lnSpc>
                          <a:spcPct val="100000"/>
                        </a:lnSpc>
                        <a:spcBef>
                          <a:spcPts val="0"/>
                        </a:spcBef>
                        <a:spcAft>
                          <a:spcPct val="0"/>
                        </a:spcAft>
                        <a:buClrTx/>
                        <a:buSzTx/>
                        <a:buFontTx/>
                        <a:buNone/>
                        <a:tabLst/>
                      </a:pPr>
                      <a:r>
                        <a:rPr kumimoji="0" lang="en-US" sz="1600" b="0" i="0" u="none" strike="noStrike" cap="none" normalizeH="0" baseline="0" dirty="0" err="1">
                          <a:ln>
                            <a:noFill/>
                          </a:ln>
                          <a:solidFill>
                            <a:srgbClr val="333333"/>
                          </a:solidFill>
                          <a:effectLst/>
                          <a:latin typeface="Tamil-Aiswarya"/>
                        </a:rPr>
                        <a:t>bkhHp</a:t>
                      </a:r>
                      <a:r>
                        <a:rPr kumimoji="0" lang="en-US" sz="1600" b="0" i="0" u="none" strike="noStrike" cap="none" normalizeH="0" baseline="0" dirty="0">
                          <a:ln>
                            <a:noFill/>
                          </a:ln>
                          <a:solidFill>
                            <a:srgbClr val="333333"/>
                          </a:solidFill>
                          <a:effectLst/>
                          <a:latin typeface="Tamil-Aiswarya"/>
                        </a:rPr>
                        <a:t> </a:t>
                      </a:r>
                      <a:r>
                        <a:rPr kumimoji="0" lang="en-US" sz="1600" b="0" i="0" u="none" strike="noStrike" cap="none" normalizeH="0" baseline="0" dirty="0">
                          <a:ln>
                            <a:noFill/>
                          </a:ln>
                          <a:solidFill>
                            <a:srgbClr val="333333"/>
                          </a:solidFill>
                          <a:effectLst/>
                          <a:latin typeface="Calibri Light"/>
                        </a:rPr>
                        <a:t>: </a:t>
                      </a:r>
                      <a:r>
                        <a:rPr kumimoji="0" lang="en-US" sz="1600" b="0" i="0" u="none" strike="noStrike" cap="none" normalizeH="0" baseline="0" dirty="0" err="1">
                          <a:ln>
                            <a:noFill/>
                          </a:ln>
                          <a:solidFill>
                            <a:srgbClr val="333333"/>
                          </a:solidFill>
                          <a:effectLst/>
                          <a:latin typeface="Tamil-Aiswarya"/>
                        </a:rPr>
                        <a:t>xUth</a:t>
                      </a:r>
                      <a:r>
                        <a:rPr kumimoji="0" lang="en-US" sz="1600" b="0" i="0" u="none" strike="noStrike" cap="none" normalizeH="0" baseline="0" dirty="0">
                          <a:ln>
                            <a:noFill/>
                          </a:ln>
                          <a:solidFill>
                            <a:srgbClr val="333333"/>
                          </a:solidFill>
                          <a:effectLst/>
                          <a:latin typeface="Tamil-Aiswarya"/>
                        </a:rPr>
                        <a:t>] </a:t>
                      </a:r>
                      <a:r>
                        <a:rPr kumimoji="0" lang="en-US" sz="1600" b="0" i="0" u="none" strike="noStrike" cap="none" normalizeH="0" baseline="0" dirty="0" err="1">
                          <a:ln>
                            <a:noFill/>
                          </a:ln>
                          <a:solidFill>
                            <a:srgbClr val="333333"/>
                          </a:solidFill>
                          <a:effectLst/>
                          <a:latin typeface="Tamil-Aiswarya"/>
                        </a:rPr>
                        <a:t>vd;d</a:t>
                      </a:r>
                      <a:r>
                        <a:rPr kumimoji="0" lang="en-US" sz="1600" b="0" i="0" u="none" strike="noStrike" cap="none" normalizeH="0" baseline="0" dirty="0">
                          <a:ln>
                            <a:noFill/>
                          </a:ln>
                          <a:solidFill>
                            <a:srgbClr val="333333"/>
                          </a:solidFill>
                          <a:effectLst/>
                          <a:latin typeface="Tamil-Aiswarya"/>
                        </a:rPr>
                        <a:t> </a:t>
                      </a:r>
                      <a:r>
                        <a:rPr kumimoji="0" lang="en-US" sz="1600" b="0" i="0" u="none" strike="noStrike" cap="none" normalizeH="0" baseline="0" dirty="0" err="1">
                          <a:ln>
                            <a:noFill/>
                          </a:ln>
                          <a:solidFill>
                            <a:srgbClr val="333333"/>
                          </a:solidFill>
                          <a:effectLst/>
                          <a:latin typeface="Tamil-Aiswarya"/>
                        </a:rPr>
                        <a:t>brhy;fpwhh</a:t>
                      </a:r>
                      <a:r>
                        <a:rPr kumimoji="0" lang="en-US" sz="1600" b="0" i="0" u="none" strike="noStrike" cap="none" normalizeH="0" baseline="0" dirty="0">
                          <a:ln>
                            <a:noFill/>
                          </a:ln>
                          <a:solidFill>
                            <a:srgbClr val="333333"/>
                          </a:solidFill>
                          <a:effectLst/>
                          <a:latin typeface="Tamil-Aiswarya"/>
                        </a:rPr>
                        <a:t>; </a:t>
                      </a:r>
                      <a:r>
                        <a:rPr kumimoji="0" lang="en-US" sz="1600" b="0" i="0" u="none" strike="noStrike" cap="none" normalizeH="0" baseline="0" dirty="0" err="1">
                          <a:ln>
                            <a:noFill/>
                          </a:ln>
                          <a:solidFill>
                            <a:srgbClr val="333333"/>
                          </a:solidFill>
                          <a:effectLst/>
                          <a:latin typeface="Tamil-Aiswarya"/>
                        </a:rPr>
                        <a:t>kw;Wk</a:t>
                      </a:r>
                      <a:r>
                        <a:rPr kumimoji="0" lang="en-US" sz="1600" b="0" i="0" u="none" strike="noStrike" cap="none" normalizeH="0" baseline="0" dirty="0">
                          <a:ln>
                            <a:noFill/>
                          </a:ln>
                          <a:solidFill>
                            <a:srgbClr val="333333"/>
                          </a:solidFill>
                          <a:effectLst/>
                          <a:latin typeface="Tamil-Aiswarya"/>
                        </a:rPr>
                        <a:t>; </a:t>
                      </a:r>
                      <a:r>
                        <a:rPr kumimoji="0" lang="en-US" sz="1600" b="0" i="0" u="none" strike="noStrike" cap="none" normalizeH="0" baseline="0" dirty="0" err="1">
                          <a:ln>
                            <a:noFill/>
                          </a:ln>
                          <a:solidFill>
                            <a:srgbClr val="333333"/>
                          </a:solidFill>
                          <a:effectLst/>
                          <a:latin typeface="Tamil-Aiswarya"/>
                        </a:rPr>
                        <a:t>mij</a:t>
                      </a:r>
                      <a:r>
                        <a:rPr kumimoji="0" lang="en-US" sz="1600" b="0" i="0" u="none" strike="noStrike" cap="none" normalizeH="0" baseline="0" dirty="0">
                          <a:ln>
                            <a:noFill/>
                          </a:ln>
                          <a:solidFill>
                            <a:srgbClr val="333333"/>
                          </a:solidFill>
                          <a:effectLst/>
                          <a:latin typeface="Tamil-Aiswarya"/>
                        </a:rPr>
                        <a:t> </a:t>
                      </a:r>
                      <a:r>
                        <a:rPr kumimoji="0" lang="en-US" sz="1600" b="0" i="0" u="none" strike="noStrike" cap="none" normalizeH="0" baseline="0" dirty="0" err="1">
                          <a:ln>
                            <a:noFill/>
                          </a:ln>
                          <a:solidFill>
                            <a:srgbClr val="333333"/>
                          </a:solidFill>
                          <a:effectLst/>
                          <a:latin typeface="Tamil-Aiswarya"/>
                        </a:rPr>
                        <a:t>mts</a:t>
                      </a:r>
                      <a:r>
                        <a:rPr kumimoji="0" lang="en-US" sz="1600" b="0" i="0" u="none" strike="noStrike" cap="none" normalizeH="0" baseline="0" dirty="0">
                          <a:ln>
                            <a:noFill/>
                          </a:ln>
                          <a:solidFill>
                            <a:srgbClr val="333333"/>
                          </a:solidFill>
                          <a:effectLst/>
                          <a:latin typeface="Tamil-Aiswarya"/>
                        </a:rPr>
                        <a:t>; </a:t>
                      </a:r>
                      <a:r>
                        <a:rPr kumimoji="0" lang="en-US" sz="1600" b="0" i="0" u="none" strike="noStrike" cap="none" normalizeH="0" baseline="0" dirty="0">
                          <a:ln>
                            <a:noFill/>
                          </a:ln>
                          <a:solidFill>
                            <a:srgbClr val="333333"/>
                          </a:solidFill>
                          <a:effectLst/>
                          <a:latin typeface="Calibri Light"/>
                        </a:rPr>
                        <a:t>/</a:t>
                      </a:r>
                      <a:r>
                        <a:rPr kumimoji="0" lang="en-US" sz="1600" b="0" i="0" u="none" strike="noStrike" cap="none" normalizeH="0" baseline="0" err="1">
                          <a:ln>
                            <a:noFill/>
                          </a:ln>
                          <a:solidFill>
                            <a:srgbClr val="333333"/>
                          </a:solidFill>
                          <a:effectLst/>
                          <a:latin typeface="Tamil-Aiswarya"/>
                        </a:rPr>
                        <a:t>mth</a:t>
                      </a:r>
                      <a:r>
                        <a:rPr kumimoji="0" lang="en-US" sz="1600" b="0" i="0" u="none" strike="noStrike" cap="none" normalizeH="0" baseline="0">
                          <a:ln>
                            <a:noFill/>
                          </a:ln>
                          <a:solidFill>
                            <a:srgbClr val="333333"/>
                          </a:solidFill>
                          <a:effectLst/>
                          <a:latin typeface="Tamil-Aiswarya"/>
                        </a:rPr>
                        <a:t>] vg]go </a:t>
                      </a:r>
                      <a:r>
                        <a:rPr kumimoji="0" lang="en-US" sz="1600" b="0" i="0" u="none" strike="noStrike" cap="none" normalizeH="0" baseline="0" dirty="0" err="1">
                          <a:ln>
                            <a:noFill/>
                          </a:ln>
                          <a:solidFill>
                            <a:srgbClr val="333333"/>
                          </a:solidFill>
                          <a:effectLst/>
                          <a:latin typeface="Tamil-Aiswarya"/>
                        </a:rPr>
                        <a:t>brhy;fpwhh</a:t>
                      </a:r>
                      <a:r>
                        <a:rPr kumimoji="0" lang="en-US" sz="1600" b="0" i="0" u="none" strike="noStrike" cap="none" normalizeH="0" baseline="0" dirty="0">
                          <a:ln>
                            <a:noFill/>
                          </a:ln>
                          <a:solidFill>
                            <a:srgbClr val="333333"/>
                          </a:solidFill>
                          <a:effectLst/>
                          <a:latin typeface="Tamil-Aiswarya"/>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1600" b="0" i="0" u="none" strike="noStrike" cap="none" normalizeH="0" baseline="0" dirty="0">
                          <a:ln>
                            <a:noFill/>
                          </a:ln>
                          <a:solidFill>
                            <a:srgbClr val="004992"/>
                          </a:solidFill>
                          <a:effectLst/>
                          <a:latin typeface="Tamil-Aiswarya"/>
                        </a:rPr>
                        <a:t>Kf;fpa Fwpg]g[</a:t>
                      </a:r>
                      <a:r>
                        <a:rPr kumimoji="0" lang="pt-BR" sz="1600" b="0" i="0" u="none" strike="noStrike" cap="none" normalizeH="0" baseline="0" dirty="0">
                          <a:ln>
                            <a:noFill/>
                          </a:ln>
                          <a:solidFill>
                            <a:srgbClr val="004992"/>
                          </a:solidFill>
                          <a:effectLst/>
                          <a:latin typeface="Calibri Light"/>
                        </a:rPr>
                        <a:t>: </a:t>
                      </a:r>
                    </a:p>
                    <a:p>
                      <a:pPr marL="0" marR="0" lvl="0" indent="0" algn="l" defTabSz="914400" rtl="0" eaLnBrk="1" fontAlgn="base" latinLnBrk="0" hangingPunct="1">
                        <a:lnSpc>
                          <a:spcPct val="100000"/>
                        </a:lnSpc>
                        <a:spcBef>
                          <a:spcPts val="1200"/>
                        </a:spcBef>
                        <a:spcAft>
                          <a:spcPts val="0"/>
                        </a:spcAft>
                        <a:buClrTx/>
                        <a:buSzTx/>
                        <a:buFontTx/>
                        <a:buNone/>
                        <a:tabLst/>
                      </a:pPr>
                      <a:r>
                        <a:rPr kumimoji="0" lang="pt-BR" sz="1600" b="1" i="0" u="none" strike="noStrike" cap="none" normalizeH="0" baseline="0" dirty="0">
                          <a:ln>
                            <a:noFill/>
                          </a:ln>
                          <a:solidFill>
                            <a:srgbClr val="333333"/>
                          </a:solidFill>
                          <a:effectLst/>
                          <a:latin typeface="Tamil-Aiswarya"/>
                        </a:rPr>
                        <a:t>cs;slf;fk]</a:t>
                      </a:r>
                      <a:r>
                        <a:rPr kumimoji="0" lang="pt-BR" sz="1600" b="1" i="0" u="none" strike="noStrike" cap="none" normalizeH="0" baseline="0" dirty="0">
                          <a:ln>
                            <a:noFill/>
                          </a:ln>
                          <a:solidFill>
                            <a:srgbClr val="333333"/>
                          </a:solidFill>
                          <a:effectLst/>
                          <a:latin typeface="Calibri Light"/>
                        </a:rPr>
                        <a:t>:</a:t>
                      </a:r>
                      <a:r>
                        <a:rPr kumimoji="0" lang="pt-BR" sz="1600" b="1" i="0" u="none" strike="noStrike" cap="none" normalizeH="0" baseline="0" dirty="0">
                          <a:ln>
                            <a:noFill/>
                          </a:ln>
                          <a:solidFill>
                            <a:srgbClr val="333333"/>
                          </a:solidFill>
                          <a:effectLst/>
                          <a:latin typeface="Tamil-Aiswarya"/>
                        </a:rPr>
                        <a:t> </a:t>
                      </a:r>
                      <a:r>
                        <a:rPr kumimoji="0" lang="pt-BR" sz="1600" b="0" i="0" u="none" strike="noStrike" cap="none" normalizeH="0" baseline="0" dirty="0">
                          <a:ln>
                            <a:noFill/>
                          </a:ln>
                          <a:solidFill>
                            <a:srgbClr val="333333"/>
                          </a:solidFill>
                          <a:effectLst/>
                          <a:latin typeface="Tamil-Aiswarya"/>
                        </a:rPr>
                        <a:t>neuo jfty] bjhlh]g[f;F bkhHp kpf Kf;fpak;</a:t>
                      </a:r>
                    </a:p>
                    <a:p>
                      <a:pPr marL="0" marR="0" lvl="0" indent="0" algn="l" defTabSz="914400" rtl="0" eaLnBrk="1" fontAlgn="base" latinLnBrk="0" hangingPunct="1">
                        <a:lnSpc>
                          <a:spcPct val="100000"/>
                        </a:lnSpc>
                        <a:spcBef>
                          <a:spcPts val="1200"/>
                        </a:spcBef>
                        <a:spcAft>
                          <a:spcPts val="0"/>
                        </a:spcAft>
                        <a:buClrTx/>
                        <a:buSzTx/>
                        <a:buFontTx/>
                        <a:buNone/>
                        <a:tabLst/>
                      </a:pPr>
                      <a:r>
                        <a:rPr kumimoji="0" lang="pt-BR" sz="1600" b="1" i="0" u="none" strike="noStrike" cap="none" normalizeH="0" baseline="0" dirty="0">
                          <a:ln>
                            <a:noFill/>
                          </a:ln>
                          <a:solidFill>
                            <a:srgbClr val="333333"/>
                          </a:solidFill>
                          <a:effectLst/>
                          <a:latin typeface="Tamil-Aiswarya"/>
                        </a:rPr>
                        <a:t>bjhdp</a:t>
                      </a:r>
                      <a:r>
                        <a:rPr kumimoji="0" lang="pt-BR" sz="1600" b="1" i="0" u="none" strike="noStrike" cap="none" normalizeH="0" baseline="0" dirty="0">
                          <a:ln>
                            <a:noFill/>
                          </a:ln>
                          <a:solidFill>
                            <a:srgbClr val="333333"/>
                          </a:solidFill>
                          <a:effectLst/>
                          <a:latin typeface="Calibri Light"/>
                        </a:rPr>
                        <a:t>: </a:t>
                      </a:r>
                      <a:r>
                        <a:rPr kumimoji="0" lang="pt-BR" sz="1600" b="0" i="0" u="none" strike="noStrike" cap="none" normalizeH="0" baseline="0" dirty="0">
                          <a:ln>
                            <a:noFill/>
                          </a:ln>
                          <a:solidFill>
                            <a:srgbClr val="333333"/>
                          </a:solidFill>
                          <a:effectLst/>
                          <a:latin typeface="Tamil-Aiswarya"/>
                        </a:rPr>
                        <a:t>ngr]rhdJ </a:t>
                      </a:r>
                      <a:r>
                        <a:rPr kumimoji="0" lang="pt-BR" sz="1600" b="0" i="0" u="none" strike="noStrike" cap="none" normalizeH="0" baseline="0" dirty="0">
                          <a:ln>
                            <a:noFill/>
                          </a:ln>
                          <a:solidFill>
                            <a:srgbClr val="333333"/>
                          </a:solidFill>
                          <a:effectLst/>
                          <a:latin typeface="Calibri Light"/>
                        </a:rPr>
                        <a:t>(</a:t>
                      </a:r>
                      <a:r>
                        <a:rPr kumimoji="0" lang="pt-BR" sz="1600" b="0" i="0" u="none" strike="noStrike" cap="none" normalizeH="0" baseline="0" dirty="0">
                          <a:ln>
                            <a:noFill/>
                          </a:ln>
                          <a:solidFill>
                            <a:srgbClr val="333333"/>
                          </a:solidFill>
                          <a:effectLst/>
                          <a:latin typeface="Tamil-Aiswarya"/>
                        </a:rPr>
                        <a:t>Fj;jp fhl;LtJ mw;gj;jdkhd</a:t>
                      </a:r>
                      <a:r>
                        <a:rPr kumimoji="0" lang="pt-BR" sz="1600" b="0" i="0" u="none" strike="noStrike" cap="none" normalizeH="0" baseline="0" dirty="0">
                          <a:ln>
                            <a:noFill/>
                          </a:ln>
                          <a:solidFill>
                            <a:srgbClr val="333333"/>
                          </a:solidFill>
                          <a:effectLst/>
                          <a:latin typeface="Calibri Light"/>
                        </a:rPr>
                        <a:t>),</a:t>
                      </a:r>
                      <a:r>
                        <a:rPr kumimoji="0" lang="pt-BR" sz="1600" b="0" i="0" u="none" strike="noStrike" cap="none" normalizeH="0" baseline="0" dirty="0">
                          <a:ln>
                            <a:noFill/>
                          </a:ln>
                          <a:solidFill>
                            <a:srgbClr val="333333"/>
                          </a:solidFill>
                          <a:effectLst/>
                          <a:latin typeface="Tamil-Aiswarya"/>
                        </a:rPr>
                        <a:t> brhy; njh]t[ </a:t>
                      </a:r>
                      <a:r>
                        <a:rPr kumimoji="0" lang="pt-BR" sz="1600" b="0" i="0" u="none" strike="noStrike" cap="none" normalizeH="0" baseline="0" dirty="0">
                          <a:ln>
                            <a:noFill/>
                          </a:ln>
                          <a:solidFill>
                            <a:srgbClr val="333333"/>
                          </a:solidFill>
                          <a:effectLst/>
                          <a:latin typeface="Calibri Light"/>
                        </a:rPr>
                        <a:t>(</a:t>
                      </a:r>
                      <a:r>
                        <a:rPr kumimoji="0" lang="pt-BR" sz="1600" b="0" i="0" u="none" strike="noStrike" cap="none" normalizeH="0" baseline="0" dirty="0">
                          <a:ln>
                            <a:noFill/>
                          </a:ln>
                          <a:solidFill>
                            <a:srgbClr val="333333"/>
                          </a:solidFill>
                          <a:effectLst/>
                          <a:latin typeface="Tamil-Aiswarya"/>
                        </a:rPr>
                        <a:t>jpkph]gpoj;j/ </a:t>
                      </a:r>
                      <a:r>
                        <a:rPr kumimoji="0" lang="pt-BR" sz="1600" b="0" i="0" u="none" strike="noStrike" cap="none" normalizeH="0" baseline="0">
                          <a:ln>
                            <a:noFill/>
                          </a:ln>
                          <a:solidFill>
                            <a:srgbClr val="333333"/>
                          </a:solidFill>
                          <a:effectLst/>
                          <a:latin typeface="Tamil-Aiswarya"/>
                        </a:rPr>
                        <a:t>cz;ikahdth : nghd;wit</a:t>
                      </a:r>
                      <a:r>
                        <a:rPr kumimoji="0" lang="pt-BR" sz="1600" b="0" i="0" u="none" strike="noStrike" cap="none" normalizeH="0" baseline="0" dirty="0">
                          <a:ln>
                            <a:noFill/>
                          </a:ln>
                          <a:solidFill>
                            <a:srgbClr val="333333"/>
                          </a:solidFill>
                          <a:effectLst/>
                          <a:latin typeface="Calibri Light"/>
                        </a:rPr>
                        <a:t>.)</a:t>
                      </a:r>
                      <a:r>
                        <a:rPr kumimoji="0" lang="pt-BR" sz="1600" b="0" i="0" u="none" strike="noStrike" cap="none" normalizeH="0" baseline="0" dirty="0">
                          <a:ln>
                            <a:noFill/>
                          </a:ln>
                          <a:solidFill>
                            <a:srgbClr val="333333"/>
                          </a:solidFill>
                          <a:effectLst/>
                          <a:latin typeface="Tamil-Aiswarya"/>
                        </a:rPr>
                        <a:t> ,it xUtiug] gw;wp epiwa brhy;Yk;. </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28600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lang="en-US" altLang="de-DE" sz="1800" b="0" dirty="0">
                        <a:solidFill>
                          <a:srgbClr val="333333"/>
                        </a:solidFill>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1600" b="0" i="0" u="none" strike="noStrike" cap="none" normalizeH="0" baseline="0" dirty="0">
                          <a:ln>
                            <a:noFill/>
                          </a:ln>
                          <a:solidFill>
                            <a:srgbClr val="004992"/>
                          </a:solidFill>
                          <a:effectLst/>
                          <a:latin typeface="Tamil-Aiswarya"/>
                        </a:rPr>
                        <a:t>vr]rhpf;if</a:t>
                      </a:r>
                      <a:r>
                        <a:rPr kumimoji="0" lang="pt-BR" sz="1600" b="0" i="0" u="none" strike="noStrike" cap="none" normalizeH="0" baseline="0" dirty="0">
                          <a:ln>
                            <a:noFill/>
                          </a:ln>
                          <a:solidFill>
                            <a:srgbClr val="004992"/>
                          </a:solidFill>
                          <a:effectLst/>
                          <a:latin typeface="Calibri Light"/>
                        </a:rPr>
                        <a:t>:</a:t>
                      </a:r>
                    </a:p>
                    <a:p>
                      <a:pPr marL="0" marR="0" lvl="0" indent="0" algn="l" defTabSz="914400" rtl="0" eaLnBrk="1" fontAlgn="base" latinLnBrk="0" hangingPunct="1">
                        <a:lnSpc>
                          <a:spcPct val="100000"/>
                        </a:lnSpc>
                        <a:spcBef>
                          <a:spcPts val="1200"/>
                        </a:spcBef>
                        <a:spcAft>
                          <a:spcPts val="0"/>
                        </a:spcAft>
                        <a:buClrTx/>
                        <a:buSzTx/>
                        <a:buFontTx/>
                        <a:buNone/>
                        <a:tabLst/>
                      </a:pPr>
                      <a:r>
                        <a:rPr kumimoji="0" lang="pt-BR" sz="1600" b="1" i="0" u="none" strike="noStrike" cap="none" normalizeH="0" baseline="0" dirty="0">
                          <a:ln>
                            <a:noFill/>
                          </a:ln>
                          <a:solidFill>
                            <a:srgbClr val="333333"/>
                          </a:solidFill>
                          <a:effectLst/>
                          <a:latin typeface="Tamil-Aiswarya"/>
                        </a:rPr>
                        <a:t>cs;slf;fk;</a:t>
                      </a:r>
                      <a:r>
                        <a:rPr kumimoji="0" lang="pt-BR" sz="1600" b="1" i="0" u="none" strike="noStrike" cap="none" normalizeH="0" baseline="0" dirty="0">
                          <a:ln>
                            <a:noFill/>
                          </a:ln>
                          <a:solidFill>
                            <a:srgbClr val="333333"/>
                          </a:solidFill>
                          <a:effectLst/>
                          <a:latin typeface="Calibri Light"/>
                        </a:rPr>
                        <a:t>: </a:t>
                      </a:r>
                      <a:r>
                        <a:rPr kumimoji="0" lang="pt-BR" sz="1600" b="0" i="0" u="none" strike="noStrike" cap="none" normalizeH="0" baseline="0" dirty="0">
                          <a:ln>
                            <a:noFill/>
                          </a:ln>
                          <a:solidFill>
                            <a:srgbClr val="333333"/>
                          </a:solidFill>
                          <a:effectLst/>
                          <a:latin typeface="Tamil-Aiswarya"/>
                        </a:rPr>
                        <a:t>jdpg]gl;l mh]j;jj;jpdhYk; kw;Wk; jtwhf g[hpe;Jf; bfhs;tjpdhYk; mth]fs] rpe;jpg;gjw;Fk; kw;Wk; brhy;tjw;Fk; ,ilna mof;fo ntWghL Vw;gLk;. </a:t>
                      </a:r>
                    </a:p>
                    <a:p>
                      <a:pPr marL="0" marR="0" lvl="0" indent="0" algn="l" defTabSz="914400" rtl="0" eaLnBrk="1" fontAlgn="base" latinLnBrk="0" hangingPunct="1">
                        <a:lnSpc>
                          <a:spcPct val="100000"/>
                        </a:lnSpc>
                        <a:spcBef>
                          <a:spcPts val="1200"/>
                        </a:spcBef>
                        <a:spcAft>
                          <a:spcPts val="0"/>
                        </a:spcAft>
                        <a:buClrTx/>
                        <a:buSzTx/>
                        <a:buFontTx/>
                        <a:buNone/>
                        <a:tabLst/>
                      </a:pPr>
                      <a:r>
                        <a:rPr kumimoji="0" lang="pt-BR" sz="1600" b="1" i="0" u="none" strike="noStrike" cap="none" normalizeH="0" baseline="0" dirty="0">
                          <a:ln>
                            <a:noFill/>
                          </a:ln>
                          <a:solidFill>
                            <a:srgbClr val="333333"/>
                          </a:solidFill>
                          <a:effectLst/>
                          <a:latin typeface="Tamil-Aiswarya"/>
                        </a:rPr>
                        <a:t>bjhdp</a:t>
                      </a:r>
                      <a:r>
                        <a:rPr kumimoji="0" lang="pt-BR" sz="1600" b="1" i="0" u="none" strike="noStrike" cap="none" normalizeH="0" baseline="0" dirty="0">
                          <a:ln>
                            <a:noFill/>
                          </a:ln>
                          <a:solidFill>
                            <a:srgbClr val="333333"/>
                          </a:solidFill>
                          <a:effectLst/>
                          <a:latin typeface="Calibri Light"/>
                        </a:rPr>
                        <a:t>:</a:t>
                      </a:r>
                      <a:r>
                        <a:rPr kumimoji="0" lang="pt-BR" sz="1600" b="1" i="0" u="none" strike="noStrike" cap="none" normalizeH="0" baseline="0" dirty="0">
                          <a:ln>
                            <a:noFill/>
                          </a:ln>
                          <a:solidFill>
                            <a:srgbClr val="333333"/>
                          </a:solidFill>
                          <a:effectLst/>
                          <a:latin typeface="Tamil-Aiswarya"/>
                        </a:rPr>
                        <a:t> </a:t>
                      </a:r>
                      <a:r>
                        <a:rPr kumimoji="0" lang="pt-BR" sz="1600" b="0" i="0" u="none" strike="noStrike" cap="none" normalizeH="0" baseline="0" dirty="0">
                          <a:ln>
                            <a:noFill/>
                          </a:ln>
                          <a:solidFill>
                            <a:srgbClr val="333333"/>
                          </a:solidFill>
                          <a:effectLst/>
                          <a:latin typeface="Tamil-Aiswarya"/>
                        </a:rPr>
                        <a:t>rpyh] ngRk;bghGJ Fiwthd czh]r]rpfis btspg]gLj;Jfpwhh]fs]. MdhYk; mjpf czh]r]rpfs; mtUf;Fs; ,Uf;Fk;.</a:t>
                      </a:r>
                      <a:r>
                        <a:rPr kumimoji="0" lang="pt-BR" sz="1600" b="0" i="0" u="none" strike="noStrike" cap="none" normalizeH="0" baseline="0" dirty="0">
                          <a:ln>
                            <a:noFill/>
                          </a:ln>
                          <a:solidFill>
                            <a:srgbClr val="333333"/>
                          </a:solidFill>
                          <a:effectLst/>
                          <a:latin typeface="Calibri Light"/>
                        </a:rPr>
                        <a:t> (</a:t>
                      </a:r>
                      <a:r>
                        <a:rPr kumimoji="0" lang="pt-BR" sz="1600" b="0" i="0" u="none" strike="noStrike" cap="none" normalizeH="0" baseline="0">
                          <a:ln>
                            <a:noFill/>
                          </a:ln>
                          <a:solidFill>
                            <a:srgbClr val="333333"/>
                          </a:solidFill>
                          <a:effectLst/>
                          <a:latin typeface="Tamil-Aiswarya"/>
                        </a:rPr>
                        <a:t>c</a:t>
                      </a:r>
                      <a:r>
                        <a:rPr kumimoji="0" lang="pt-BR" sz="1600" b="0" i="0" u="none" strike="noStrike" cap="none" normalizeH="0" baseline="0">
                          <a:ln>
                            <a:noFill/>
                          </a:ln>
                          <a:solidFill>
                            <a:srgbClr val="333333"/>
                          </a:solidFill>
                          <a:effectLst/>
                          <a:latin typeface="Calibri Light"/>
                        </a:rPr>
                        <a:t>.</a:t>
                      </a:r>
                      <a:r>
                        <a:rPr kumimoji="0" lang="pt-BR" sz="1600" b="0" i="0" u="none" strike="noStrike" cap="none" normalizeH="0" baseline="0">
                          <a:ln>
                            <a:noFill/>
                          </a:ln>
                          <a:solidFill>
                            <a:srgbClr val="333333"/>
                          </a:solidFill>
                          <a:effectLst/>
                          <a:latin typeface="Tamil-Aiswarya"/>
                        </a:rPr>
                        <a:t>k;</a:t>
                      </a:r>
                      <a:r>
                        <a:rPr kumimoji="0" lang="pt-BR" sz="1600" b="0" i="0" u="none" strike="noStrike" cap="none" normalizeH="0" baseline="0">
                          <a:ln>
                            <a:noFill/>
                          </a:ln>
                          <a:solidFill>
                            <a:srgbClr val="333333"/>
                          </a:solidFill>
                          <a:effectLst/>
                          <a:latin typeface="Calibri Light"/>
                        </a:rPr>
                        <a:t>.-“</a:t>
                      </a:r>
                      <a:r>
                        <a:rPr kumimoji="0" lang="pt-BR" sz="1600" b="0" i="0" u="none" strike="noStrike" cap="none" normalizeH="0" baseline="0">
                          <a:ln>
                            <a:noFill/>
                          </a:ln>
                          <a:solidFill>
                            <a:srgbClr val="333333"/>
                          </a:solidFill>
                          <a:effectLst/>
                          <a:latin typeface="Tamil-Aiswarya"/>
                        </a:rPr>
                        <a:t>bll;ngd</a:t>
                      </a:r>
                      <a:r>
                        <a:rPr kumimoji="0" lang="pt-BR" sz="1600" b="0" i="0" u="none" strike="noStrike" cap="none" normalizeH="0" baseline="0" dirty="0">
                          <a:ln>
                            <a:noFill/>
                          </a:ln>
                          <a:solidFill>
                            <a:srgbClr val="333333"/>
                          </a:solidFill>
                          <a:effectLst/>
                          <a:latin typeface="Tamil-Aiswarya"/>
                        </a:rPr>
                        <a:t>; </a:t>
                      </a:r>
                      <a:r>
                        <a:rPr kumimoji="0" lang="pt-BR" sz="1600" b="0" i="0" u="none" strike="noStrike" cap="none" normalizeH="0" baseline="0">
                          <a:ln>
                            <a:noFill/>
                          </a:ln>
                          <a:solidFill>
                            <a:srgbClr val="333333"/>
                          </a:solidFill>
                          <a:effectLst/>
                          <a:latin typeface="Tamil-Aiswarya"/>
                        </a:rPr>
                        <a:t>Qpa{kh]</a:t>
                      </a:r>
                      <a:r>
                        <a:rPr kumimoji="0" lang="pt-BR" sz="1600" b="0" i="0" u="none" strike="noStrike" cap="none" normalizeH="0" baseline="0">
                          <a:ln>
                            <a:noFill/>
                          </a:ln>
                          <a:solidFill>
                            <a:srgbClr val="333333"/>
                          </a:solidFill>
                          <a:effectLst/>
                          <a:latin typeface="Calibri Light"/>
                        </a:rPr>
                        <a:t>”</a:t>
                      </a:r>
                      <a:r>
                        <a:rPr kumimoji="0" lang="pt-BR" sz="1600" b="0" i="0" u="none" strike="noStrike" cap="none" normalizeH="0" baseline="0">
                          <a:ln>
                            <a:noFill/>
                          </a:ln>
                          <a:solidFill>
                            <a:srgbClr val="333333"/>
                          </a:solidFill>
                          <a:effectLst/>
                          <a:latin typeface="Tamil-Aiswarya"/>
                        </a:rPr>
                        <a:t> </a:t>
                      </a:r>
                      <a:r>
                        <a:rPr kumimoji="0" lang="pt-BR" sz="1600" b="0" i="0" u="none" strike="noStrike" cap="none" normalizeH="0" baseline="0" dirty="0">
                          <a:ln>
                            <a:noFill/>
                          </a:ln>
                          <a:solidFill>
                            <a:srgbClr val="333333"/>
                          </a:solidFill>
                          <a:effectLst/>
                          <a:latin typeface="Calibri Light"/>
                        </a:rPr>
                        <a:t>(</a:t>
                      </a:r>
                      <a:r>
                        <a:rPr kumimoji="0" lang="pt-BR" sz="1600" b="0" i="0" u="none" strike="noStrike" cap="none" normalizeH="0" baseline="0" dirty="0">
                          <a:ln>
                            <a:noFill/>
                          </a:ln>
                          <a:solidFill>
                            <a:srgbClr val="333333"/>
                          </a:solidFill>
                          <a:effectLst/>
                          <a:latin typeface="Tamil-Aiswarya"/>
                        </a:rPr>
                        <a:t>czh]r]rpfis btspg]gLj;jhky; eifr;Rit TWjy]</a:t>
                      </a:r>
                      <a:r>
                        <a:rPr kumimoji="0" lang="pt-BR" sz="1600" b="0" i="0" u="none" strike="noStrike" cap="none" normalizeH="0" baseline="0" dirty="0">
                          <a:ln>
                            <a:noFill/>
                          </a:ln>
                          <a:solidFill>
                            <a:srgbClr val="333333"/>
                          </a:solidFill>
                          <a:effectLst/>
                          <a:latin typeface="Calibri Light"/>
                        </a:rPr>
                        <a:t>) </a:t>
                      </a:r>
                      <a:r>
                        <a:rPr kumimoji="0" lang="pt-BR" sz="1600" b="0" i="0" u="none" strike="noStrike" cap="none" normalizeH="0" baseline="0" dirty="0">
                          <a:ln>
                            <a:noFill/>
                          </a:ln>
                          <a:solidFill>
                            <a:srgbClr val="333333"/>
                          </a:solidFill>
                          <a:effectLst/>
                          <a:latin typeface="Tamil-Aiswarya"/>
                        </a:rPr>
                        <a:t>ghh]fpd;rd;!; nehapy; Kf mirt[fs; ,y;iy</a:t>
                      </a:r>
                      <a:r>
                        <a:rPr kumimoji="0" lang="pt-BR" sz="1600" b="0" i="0" u="none" strike="noStrike" cap="none" normalizeH="0" baseline="0" dirty="0">
                          <a:ln>
                            <a:noFill/>
                          </a:ln>
                          <a:solidFill>
                            <a:srgbClr val="333333"/>
                          </a:solidFill>
                          <a:effectLst/>
                          <a:latin typeface="Calibri Light"/>
                        </a:rPr>
                        <a:t>.) </a:t>
                      </a:r>
                      <a:endParaRPr kumimoji="0" lang="en-US" sz="16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8" name="Picture 17" descr="Thomas Hawk - flickr - Lips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61459" y="3261360"/>
            <a:ext cx="1755808"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 name="Caption_9"/>
          <p:cNvSpPr/>
          <p:nvPr/>
        </p:nvSpPr>
        <p:spPr>
          <a:xfrm>
            <a:off x="437082" y="4294098"/>
            <a:ext cx="1737360" cy="369332"/>
          </a:xfrm>
          <a:prstGeom prst="rect">
            <a:avLst/>
          </a:prstGeom>
        </p:spPr>
        <p:txBody>
          <a:bodyPr wrap="none" lIns="45720" rIns="45720">
            <a:noAutofit/>
          </a:bodyPr>
          <a:lstStyle/>
          <a:p>
            <a:pPr eaLnBrk="1" fontAlgn="auto" hangingPunct="1">
              <a:spcBef>
                <a:spcPts val="0"/>
              </a:spcBef>
              <a:spcAft>
                <a:spcPts val="0"/>
              </a:spcAft>
            </a:pPr>
            <a:r>
              <a:rPr lang="en-US" sz="1600" b="1" dirty="0" err="1">
                <a:solidFill>
                  <a:srgbClr val="333333"/>
                </a:solidFill>
                <a:cs typeface="Calibri Light"/>
              </a:rPr>
              <a:t>vLj;Jf</a:t>
            </a:r>
            <a:r>
              <a:rPr lang="en-US" sz="1600" b="1" dirty="0">
                <a:solidFill>
                  <a:srgbClr val="333333"/>
                </a:solidFill>
                <a:cs typeface="Calibri Light"/>
              </a:rPr>
              <a:t>]</a:t>
            </a:r>
            <a:r>
              <a:rPr lang="en-US" sz="1600" b="1" dirty="0" err="1">
                <a:solidFill>
                  <a:srgbClr val="333333"/>
                </a:solidFill>
                <a:cs typeface="Calibri Light"/>
              </a:rPr>
              <a:t>fhl;L</a:t>
            </a:r>
            <a:endParaRPr lang="en-US" sz="1600" b="1" dirty="0">
              <a:solidFill>
                <a:srgbClr val="333333"/>
              </a:solidFill>
              <a:cs typeface="Calibri Light"/>
            </a:endParaRPr>
          </a:p>
        </p:txBody>
      </p:sp>
      <p:sp>
        <p:nvSpPr>
          <p:cNvPr id="26" name="Caption_4"/>
          <p:cNvSpPr txBox="1">
            <a:spLocks noChangeArrowheads="1"/>
          </p:cNvSpPr>
          <p:nvPr/>
        </p:nvSpPr>
        <p:spPr bwMode="auto">
          <a:xfrm>
            <a:off x="408955" y="5715000"/>
            <a:ext cx="3816424"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50000"/>
              </a:spcBef>
              <a:buFontTx/>
              <a:buNone/>
            </a:pPr>
            <a:r>
              <a:rPr lang="en-US" altLang="de-DE" sz="1400" dirty="0" err="1">
                <a:solidFill>
                  <a:srgbClr val="333333"/>
                </a:solidFill>
                <a:latin typeface="Tamil-Aiswarya"/>
                <a:ea typeface="+mn-ea"/>
              </a:rPr>
              <a:t>nkhp</a:t>
            </a:r>
            <a:r>
              <a:rPr lang="en-US" altLang="de-DE" sz="1400" dirty="0">
                <a:solidFill>
                  <a:srgbClr val="333333"/>
                </a:solidFill>
                <a:latin typeface="Tamil-Aiswarya"/>
                <a:ea typeface="+mn-ea"/>
              </a:rPr>
              <a:t> </a:t>
            </a:r>
            <a:r>
              <a:rPr lang="en-US" altLang="de-DE" sz="1400" dirty="0" err="1">
                <a:solidFill>
                  <a:srgbClr val="333333"/>
                </a:solidFill>
                <a:latin typeface="Tamil-Aiswarya"/>
                <a:ea typeface="+mn-ea"/>
              </a:rPr>
              <a:t>Md;nlhbel</a:t>
            </a:r>
            <a:r>
              <a:rPr lang="en-US" altLang="de-DE" sz="1400" dirty="0">
                <a:solidFill>
                  <a:srgbClr val="333333"/>
                </a:solidFill>
                <a:latin typeface="Tamil-Aiswarya"/>
                <a:ea typeface="+mn-ea"/>
              </a:rPr>
              <a:t>; </a:t>
            </a:r>
            <a:r>
              <a:rPr lang="en-US" altLang="de-DE" sz="1400" dirty="0">
                <a:solidFill>
                  <a:srgbClr val="333333"/>
                </a:solidFill>
                <a:latin typeface="Calibri Light"/>
                <a:ea typeface="+mn-ea"/>
              </a:rPr>
              <a:t>(</a:t>
            </a:r>
            <a:r>
              <a:rPr lang="en-US" altLang="de-DE" sz="1400" dirty="0">
                <a:solidFill>
                  <a:srgbClr val="333333"/>
                </a:solidFill>
                <a:latin typeface="Tamil-Aiswarya"/>
                <a:ea typeface="+mn-ea"/>
              </a:rPr>
              <a:t>1755 – 1793</a:t>
            </a:r>
            <a:r>
              <a:rPr lang="en-US" altLang="de-DE" sz="1400" dirty="0">
                <a:solidFill>
                  <a:srgbClr val="333333"/>
                </a:solidFill>
                <a:latin typeface="Calibri Light"/>
                <a:ea typeface="+mn-ea"/>
              </a:rPr>
              <a:t>)</a:t>
            </a:r>
            <a:r>
              <a:rPr lang="en-US" altLang="de-DE" sz="1400" dirty="0">
                <a:solidFill>
                  <a:srgbClr val="333333"/>
                </a:solidFill>
                <a:latin typeface="Tamil-Aiswarya"/>
                <a:ea typeface="+mn-ea"/>
              </a:rPr>
              <a:t> </a:t>
            </a:r>
            <a:r>
              <a:rPr lang="en-US" altLang="de-DE" sz="1400" dirty="0" err="1">
                <a:solidFill>
                  <a:srgbClr val="333333"/>
                </a:solidFill>
                <a:latin typeface="Tamil-Aiswarya"/>
                <a:ea typeface="+mn-ea"/>
              </a:rPr>
              <a:t>apy</a:t>
            </a:r>
            <a:r>
              <a:rPr lang="en-US" altLang="de-DE" sz="1400" dirty="0">
                <a:solidFill>
                  <a:srgbClr val="333333"/>
                </a:solidFill>
                <a:latin typeface="Tamil-Aiswarya"/>
                <a:ea typeface="+mn-ea"/>
              </a:rPr>
              <a:t>; </a:t>
            </a:r>
            <a:r>
              <a:rPr lang="en-US" altLang="de-DE" sz="1400" dirty="0" err="1">
                <a:solidFill>
                  <a:srgbClr val="333333"/>
                </a:solidFill>
                <a:latin typeface="Tamil-Aiswarya"/>
                <a:ea typeface="+mn-ea"/>
              </a:rPr>
              <a:t>ViHfspd</a:t>
            </a:r>
            <a:r>
              <a:rPr lang="en-US" altLang="de-DE" sz="1400" dirty="0">
                <a:solidFill>
                  <a:srgbClr val="333333"/>
                </a:solidFill>
                <a:latin typeface="Tamil-Aiswarya"/>
                <a:ea typeface="+mn-ea"/>
              </a:rPr>
              <a:t>; </a:t>
            </a:r>
            <a:r>
              <a:rPr lang="en-US" altLang="de-DE" sz="1400" dirty="0" err="1">
                <a:solidFill>
                  <a:srgbClr val="333333"/>
                </a:solidFill>
                <a:latin typeface="Tamil-Aiswarya"/>
                <a:ea typeface="+mn-ea"/>
              </a:rPr>
              <a:t>thH;f;if</a:t>
            </a:r>
            <a:r>
              <a:rPr lang="en-US" altLang="de-DE" sz="1400" dirty="0">
                <a:solidFill>
                  <a:srgbClr val="333333"/>
                </a:solidFill>
                <a:latin typeface="Tamil-Aiswarya"/>
                <a:ea typeface="+mn-ea"/>
              </a:rPr>
              <a:t> </a:t>
            </a:r>
            <a:r>
              <a:rPr lang="en-US" altLang="de-DE" sz="1400" dirty="0" err="1">
                <a:solidFill>
                  <a:srgbClr val="333333"/>
                </a:solidFill>
                <a:latin typeface="Tamil-Aiswarya"/>
                <a:ea typeface="+mn-ea"/>
              </a:rPr>
              <a:t>juj;ijg</a:t>
            </a:r>
            <a:r>
              <a:rPr lang="en-US" altLang="de-DE" sz="1400" dirty="0">
                <a:solidFill>
                  <a:srgbClr val="333333"/>
                </a:solidFill>
                <a:latin typeface="Tamil-Aiswarya"/>
                <a:ea typeface="+mn-ea"/>
              </a:rPr>
              <a:t>]</a:t>
            </a:r>
            <a:r>
              <a:rPr lang="en-US" altLang="de-DE" sz="1400" dirty="0" err="1">
                <a:solidFill>
                  <a:srgbClr val="333333"/>
                </a:solidFill>
                <a:latin typeface="Tamil-Aiswarya"/>
                <a:ea typeface="+mn-ea"/>
              </a:rPr>
              <a:t>gw;wp</a:t>
            </a:r>
            <a:r>
              <a:rPr lang="en-US" altLang="de-DE" sz="1400" dirty="0">
                <a:solidFill>
                  <a:srgbClr val="333333"/>
                </a:solidFill>
                <a:latin typeface="Tamil-Aiswarya"/>
                <a:ea typeface="+mn-ea"/>
              </a:rPr>
              <a:t> </a:t>
            </a:r>
            <a:r>
              <a:rPr lang="en-US" altLang="de-DE" sz="1400" dirty="0" err="1">
                <a:solidFill>
                  <a:srgbClr val="333333"/>
                </a:solidFill>
                <a:latin typeface="Tamil-Aiswarya"/>
                <a:ea typeface="+mn-ea"/>
              </a:rPr>
              <a:t>mwpahknyna</a:t>
            </a:r>
            <a:r>
              <a:rPr lang="en-US" altLang="de-DE" sz="1400" dirty="0">
                <a:solidFill>
                  <a:srgbClr val="333333"/>
                </a:solidFill>
                <a:latin typeface="Calibri Light"/>
                <a:ea typeface="+mn-ea"/>
              </a:rPr>
              <a:t>, </a:t>
            </a:r>
            <a:r>
              <a:rPr lang="en-US" altLang="de-DE" sz="1400" dirty="0" err="1">
                <a:solidFill>
                  <a:srgbClr val="333333"/>
                </a:solidFill>
                <a:latin typeface="Tamil-Aiswarya"/>
                <a:ea typeface="+mn-ea"/>
              </a:rPr>
              <a:t>mth</a:t>
            </a:r>
            <a:r>
              <a:rPr lang="en-US" altLang="de-DE" sz="1400" dirty="0">
                <a:solidFill>
                  <a:srgbClr val="333333"/>
                </a:solidFill>
                <a:latin typeface="Tamil-Aiswarya"/>
                <a:ea typeface="+mn-ea"/>
              </a:rPr>
              <a:t>; </a:t>
            </a:r>
            <a:r>
              <a:rPr lang="en-US" altLang="de-DE" sz="1400" dirty="0" err="1">
                <a:solidFill>
                  <a:srgbClr val="333333"/>
                </a:solidFill>
                <a:latin typeface="Tamil-Aiswarya"/>
                <a:ea typeface="+mn-ea"/>
              </a:rPr>
              <a:t>fpz;lyhft</a:t>
            </a:r>
            <a:r>
              <a:rPr lang="en-US" altLang="de-DE" sz="1400" dirty="0">
                <a:solidFill>
                  <a:srgbClr val="333333"/>
                </a:solidFill>
                <a:latin typeface="Tamil-Aiswarya"/>
                <a:ea typeface="+mn-ea"/>
              </a:rPr>
              <a:t>[k; </a:t>
            </a:r>
            <a:r>
              <a:rPr lang="en-US" altLang="de-DE" sz="1400" dirty="0" err="1">
                <a:solidFill>
                  <a:srgbClr val="333333"/>
                </a:solidFill>
                <a:latin typeface="Tamil-Aiswarya"/>
                <a:ea typeface="+mn-ea"/>
              </a:rPr>
              <a:t>kpft</a:t>
            </a:r>
            <a:r>
              <a:rPr lang="en-US" altLang="de-DE" sz="1400" dirty="0">
                <a:solidFill>
                  <a:srgbClr val="333333"/>
                </a:solidFill>
                <a:latin typeface="Tamil-Aiswarya"/>
                <a:ea typeface="+mn-ea"/>
              </a:rPr>
              <a:t>[k; </a:t>
            </a:r>
            <a:r>
              <a:rPr lang="en-US" altLang="de-DE" sz="1400" dirty="0" err="1">
                <a:solidFill>
                  <a:srgbClr val="333333"/>
                </a:solidFill>
                <a:latin typeface="Tamil-Aiswarya"/>
                <a:ea typeface="+mn-ea"/>
              </a:rPr>
              <a:t>vspikahft</a:t>
            </a:r>
            <a:r>
              <a:rPr lang="en-US" altLang="de-DE" sz="1400" dirty="0">
                <a:solidFill>
                  <a:srgbClr val="333333"/>
                </a:solidFill>
                <a:latin typeface="Tamil-Aiswarya"/>
                <a:ea typeface="+mn-ea"/>
              </a:rPr>
              <a:t>[k; </a:t>
            </a:r>
            <a:r>
              <a:rPr lang="en-US" altLang="de-DE" sz="1400" dirty="0">
                <a:solidFill>
                  <a:srgbClr val="333333"/>
                </a:solidFill>
                <a:latin typeface="Calibri Light"/>
                <a:ea typeface="+mn-ea"/>
              </a:rPr>
              <a:t>(</a:t>
            </a:r>
            <a:r>
              <a:rPr lang="en-US" altLang="de-DE" sz="1400" dirty="0" err="1">
                <a:solidFill>
                  <a:srgbClr val="333333"/>
                </a:solidFill>
                <a:latin typeface="Tamil-Aiswarya"/>
                <a:ea typeface="+mn-ea"/>
              </a:rPr>
              <a:t>Xl;Lf;fhft</a:t>
            </a:r>
            <a:r>
              <a:rPr lang="en-US" altLang="de-DE" sz="1400" dirty="0">
                <a:solidFill>
                  <a:srgbClr val="333333"/>
                </a:solidFill>
                <a:latin typeface="Tamil-Aiswarya"/>
                <a:ea typeface="+mn-ea"/>
              </a:rPr>
              <a:t>[k]</a:t>
            </a:r>
            <a:r>
              <a:rPr lang="en-US" altLang="de-DE" sz="1400" dirty="0">
                <a:solidFill>
                  <a:srgbClr val="333333"/>
                </a:solidFill>
                <a:latin typeface="Calibri Light"/>
                <a:ea typeface="+mn-ea"/>
              </a:rPr>
              <a:t>)</a:t>
            </a:r>
            <a:r>
              <a:rPr lang="en-US" altLang="de-DE" sz="1400" dirty="0">
                <a:solidFill>
                  <a:srgbClr val="333333"/>
                </a:solidFill>
                <a:latin typeface="Tamil-Aiswarya"/>
                <a:ea typeface="+mn-ea"/>
              </a:rPr>
              <a:t> </a:t>
            </a:r>
            <a:r>
              <a:rPr lang="en-US" altLang="de-DE" sz="1400" dirty="0" err="1">
                <a:solidFill>
                  <a:srgbClr val="333333"/>
                </a:solidFill>
                <a:latin typeface="Tamil-Aiswarya"/>
                <a:ea typeface="+mn-ea"/>
              </a:rPr>
              <a:t>xU</a:t>
            </a:r>
            <a:r>
              <a:rPr lang="en-US" altLang="de-DE" sz="1400" dirty="0">
                <a:solidFill>
                  <a:srgbClr val="333333"/>
                </a:solidFill>
                <a:latin typeface="Tamil-Aiswarya"/>
                <a:ea typeface="+mn-ea"/>
              </a:rPr>
              <a:t> </a:t>
            </a:r>
            <a:r>
              <a:rPr lang="en-US" altLang="de-DE" sz="1400" dirty="0" err="1">
                <a:solidFill>
                  <a:srgbClr val="333333"/>
                </a:solidFill>
                <a:latin typeface="Tamil-Aiswarya"/>
                <a:ea typeface="+mn-ea"/>
              </a:rPr>
              <a:t>Tw;W</a:t>
            </a:r>
            <a:r>
              <a:rPr lang="en-US" altLang="de-DE" sz="1400" dirty="0">
                <a:solidFill>
                  <a:srgbClr val="333333"/>
                </a:solidFill>
                <a:latin typeface="Tamil-Aiswarya"/>
                <a:ea typeface="+mn-ea"/>
              </a:rPr>
              <a:t> </a:t>
            </a:r>
            <a:r>
              <a:rPr lang="en-US" altLang="de-DE" sz="1400" dirty="0" err="1">
                <a:solidFill>
                  <a:srgbClr val="333333"/>
                </a:solidFill>
                <a:latin typeface="Tamil-Aiswarya"/>
                <a:ea typeface="+mn-ea"/>
              </a:rPr>
              <a:t>Twp;dhh</a:t>
            </a:r>
            <a:r>
              <a:rPr lang="en-US" altLang="de-DE" sz="1400" dirty="0">
                <a:solidFill>
                  <a:srgbClr val="333333"/>
                </a:solidFill>
                <a:latin typeface="Tamil-Aiswarya"/>
                <a:ea typeface="+mn-ea"/>
              </a:rPr>
              <a:t>;</a:t>
            </a:r>
          </a:p>
        </p:txBody>
      </p:sp>
      <p:sp>
        <p:nvSpPr>
          <p:cNvPr id="27" name="Caption_14"/>
          <p:cNvSpPr>
            <a:spLocks noChangeArrowheads="1"/>
          </p:cNvSpPr>
          <p:nvPr/>
        </p:nvSpPr>
        <p:spPr bwMode="auto">
          <a:xfrm>
            <a:off x="624979" y="4632960"/>
            <a:ext cx="3383280" cy="914400"/>
          </a:xfrm>
          <a:prstGeom prst="wedgeEllipseCallout">
            <a:avLst>
              <a:gd name="adj1" fmla="val -37503"/>
              <a:gd name="adj2" fmla="val 65231"/>
            </a:avLst>
          </a:prstGeom>
          <a:solidFill>
            <a:schemeClr val="bg1"/>
          </a:solidFill>
          <a:ln w="9525">
            <a:solidFill>
              <a:schemeClr val="tx1"/>
            </a:solidFill>
            <a:miter lim="800000"/>
            <a:headEnd/>
            <a:tailEnd/>
          </a:ln>
        </p:spPr>
        <p:txBody>
          <a:bodyPr lIns="0" tIns="0" rIns="0" bIns="0" anchor="ctr" anchorCtr="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ts val="0"/>
              </a:spcBef>
              <a:spcAft>
                <a:spcPts val="0"/>
              </a:spcAft>
              <a:buNone/>
            </a:pPr>
            <a:r>
              <a:rPr lang="en-US" altLang="de-DE" sz="1400" b="1" dirty="0" err="1">
                <a:solidFill>
                  <a:srgbClr val="333333"/>
                </a:solidFill>
                <a:latin typeface="Tamil-Aiswarya"/>
              </a:rPr>
              <a:t>kf;fsplk</a:t>
            </a:r>
            <a:r>
              <a:rPr lang="en-US" altLang="de-DE" sz="1400" b="1" dirty="0">
                <a:solidFill>
                  <a:srgbClr val="333333"/>
                </a:solidFill>
                <a:latin typeface="Tamil-Aiswarya"/>
              </a:rPr>
              <a:t>; </a:t>
            </a:r>
            <a:r>
              <a:rPr lang="en-US" altLang="de-DE" sz="1400" b="1" dirty="0" err="1">
                <a:solidFill>
                  <a:srgbClr val="333333"/>
                </a:solidFill>
                <a:latin typeface="Tamil-Aiswarya"/>
              </a:rPr>
              <a:t>buhl;o</a:t>
            </a:r>
            <a:r>
              <a:rPr lang="en-US" altLang="de-DE" sz="1400" b="1" dirty="0">
                <a:solidFill>
                  <a:srgbClr val="333333"/>
                </a:solidFill>
                <a:latin typeface="Tamil-Aiswarya"/>
              </a:rPr>
              <a:t> ,</a:t>
            </a:r>
            <a:r>
              <a:rPr lang="en-US" altLang="de-DE" sz="1400" b="1" dirty="0" err="1">
                <a:solidFill>
                  <a:srgbClr val="333333"/>
                </a:solidFill>
                <a:latin typeface="Tamil-Aiswarya"/>
              </a:rPr>
              <a:t>y;iy</a:t>
            </a:r>
            <a:endParaRPr lang="en-US" altLang="de-DE" sz="1400" b="1" dirty="0">
              <a:solidFill>
                <a:srgbClr val="333333"/>
              </a:solidFill>
              <a:latin typeface="Tamil-Aiswarya"/>
            </a:endParaRPr>
          </a:p>
          <a:p>
            <a:pPr algn="ctr">
              <a:spcBef>
                <a:spcPts val="0"/>
              </a:spcBef>
              <a:spcAft>
                <a:spcPts val="0"/>
              </a:spcAft>
              <a:buNone/>
            </a:pPr>
            <a:r>
              <a:rPr lang="en-US" altLang="de-DE" sz="1400" b="1" dirty="0">
                <a:solidFill>
                  <a:srgbClr val="333333"/>
                </a:solidFill>
                <a:latin typeface="Tamil-Aiswarya"/>
              </a:rPr>
              <a:t>… </a:t>
            </a:r>
            <a:r>
              <a:rPr lang="en-US" altLang="de-DE" sz="1400" b="1" dirty="0" err="1">
                <a:solidFill>
                  <a:srgbClr val="333333"/>
                </a:solidFill>
                <a:latin typeface="Tamil-Aiswarya"/>
              </a:rPr>
              <a:t>mjw;F</a:t>
            </a:r>
            <a:r>
              <a:rPr lang="en-US" altLang="de-DE" sz="1400" b="1" dirty="0">
                <a:solidFill>
                  <a:srgbClr val="333333"/>
                </a:solidFill>
                <a:latin typeface="Tamil-Aiswarya"/>
              </a:rPr>
              <a:t> </a:t>
            </a:r>
            <a:r>
              <a:rPr lang="en-US" altLang="de-DE" sz="1400" b="1" dirty="0" err="1">
                <a:solidFill>
                  <a:srgbClr val="333333"/>
                </a:solidFill>
                <a:latin typeface="Tamil-Aiswarya"/>
              </a:rPr>
              <a:t>gjpy</a:t>
            </a:r>
            <a:r>
              <a:rPr lang="en-US" altLang="de-DE" sz="1400" b="1" dirty="0">
                <a:solidFill>
                  <a:srgbClr val="333333"/>
                </a:solidFill>
                <a:latin typeface="Tamil-Aiswarya"/>
              </a:rPr>
              <a:t>; </a:t>
            </a:r>
            <a:r>
              <a:rPr lang="en-US" altLang="de-DE" sz="1400" b="1" dirty="0" err="1">
                <a:solidFill>
                  <a:srgbClr val="333333"/>
                </a:solidFill>
                <a:latin typeface="Tamil-Aiswarya"/>
              </a:rPr>
              <a:t>Vd</a:t>
            </a:r>
            <a:r>
              <a:rPr lang="en-US" altLang="de-DE" sz="1400" b="1" dirty="0">
                <a:solidFill>
                  <a:srgbClr val="333333"/>
                </a:solidFill>
                <a:latin typeface="Tamil-Aiswarya"/>
              </a:rPr>
              <a:t>; </a:t>
            </a:r>
          </a:p>
          <a:p>
            <a:pPr algn="ctr">
              <a:spcBef>
                <a:spcPts val="0"/>
              </a:spcBef>
              <a:spcAft>
                <a:spcPts val="0"/>
              </a:spcAft>
              <a:buNone/>
            </a:pPr>
            <a:r>
              <a:rPr lang="en-US" altLang="de-DE" sz="1400" b="1" dirty="0" err="1">
                <a:solidFill>
                  <a:srgbClr val="333333"/>
                </a:solidFill>
                <a:latin typeface="Tamil-Aiswarya"/>
              </a:rPr>
              <a:t>mth</a:t>
            </a:r>
            <a:r>
              <a:rPr lang="en-US" altLang="de-DE" sz="1400" b="1" dirty="0">
                <a:solidFill>
                  <a:srgbClr val="333333"/>
                </a:solidFill>
                <a:latin typeface="Tamil-Aiswarya"/>
              </a:rPr>
              <a:t>]fs] </a:t>
            </a:r>
            <a:r>
              <a:rPr lang="en-US" altLang="de-DE" sz="1400" b="1" dirty="0" err="1">
                <a:solidFill>
                  <a:srgbClr val="333333"/>
                </a:solidFill>
                <a:latin typeface="Tamil-Aiswarya"/>
              </a:rPr>
              <a:t>nff</a:t>
            </a:r>
            <a:r>
              <a:rPr lang="en-US" altLang="de-DE" sz="1400" b="1" dirty="0">
                <a:solidFill>
                  <a:srgbClr val="333333"/>
                </a:solidFill>
                <a:latin typeface="Tamil-Aiswarya"/>
              </a:rPr>
              <a:t>; </a:t>
            </a:r>
            <a:r>
              <a:rPr lang="en-US" altLang="de-DE" sz="1400" b="1" dirty="0" err="1">
                <a:solidFill>
                  <a:srgbClr val="333333"/>
                </a:solidFill>
                <a:latin typeface="Tamil-Aiswarya"/>
              </a:rPr>
              <a:t>rhg</a:t>
            </a:r>
            <a:r>
              <a:rPr lang="en-US" altLang="de-DE" sz="1400" b="1" dirty="0">
                <a:solidFill>
                  <a:srgbClr val="333333"/>
                </a:solidFill>
                <a:latin typeface="Tamil-Aiswarya"/>
              </a:rPr>
              <a:t>]</a:t>
            </a:r>
            <a:r>
              <a:rPr lang="en-US" altLang="de-DE" sz="1400" b="1" dirty="0" err="1">
                <a:solidFill>
                  <a:srgbClr val="333333"/>
                </a:solidFill>
                <a:latin typeface="Tamil-Aiswarya"/>
              </a:rPr>
              <a:t>gplf;TlhJ</a:t>
            </a:r>
            <a:r>
              <a:rPr lang="en-US" altLang="de-DE" sz="1400" b="1" dirty="0">
                <a:solidFill>
                  <a:srgbClr val="333333"/>
                </a:solidFill>
                <a:latin typeface="Tamil-Aiswarya"/>
              </a:rPr>
              <a:t>&gt;</a:t>
            </a:r>
          </a:p>
        </p:txBody>
      </p:sp>
      <p:sp>
        <p:nvSpPr>
          <p:cNvPr id="2" name="Title 1"/>
          <p:cNvSpPr>
            <a:spLocks noGrp="1"/>
          </p:cNvSpPr>
          <p:nvPr>
            <p:ph type="title"/>
          </p:nvPr>
        </p:nvSpPr>
        <p:spPr/>
        <p:txBody>
          <a:bodyPr/>
          <a:lstStyle/>
          <a:p>
            <a:r>
              <a:rPr lang="en-US" sz="3600">
                <a:solidFill>
                  <a:srgbClr val="004992"/>
                </a:solidFill>
              </a:rPr>
              <a:t>bfhLf;fg;gl;Ls;s cUtj;jpd; mk;rj;ijf; bfhz;L mtw;wpd; ed;ikfs; kw;Wk; jPikfs; gw;wp fye;J Mnyhrpf;ft[k;</a:t>
            </a:r>
            <a:endParaRPr lang="en-US" sz="3600" dirty="0">
              <a:solidFill>
                <a:srgbClr val="004992"/>
              </a:solidFill>
            </a:endParaRPr>
          </a:p>
        </p:txBody>
      </p:sp>
      <p:sp>
        <p:nvSpPr>
          <p:cNvPr id="5" name="Footer Placeholder 4"/>
          <p:cNvSpPr>
            <a:spLocks noGrp="1"/>
          </p:cNvSpPr>
          <p:nvPr>
            <p:ph type="ftr" sz="quarter" idx="11"/>
          </p:nvPr>
        </p:nvSpPr>
        <p:spPr/>
        <p:txBody>
          <a:bodyPr/>
          <a:lstStyle/>
          <a:p>
            <a:r>
              <a:rPr lang="de-DE"/>
              <a:t>kl]lhfhf]dpot] gapw]r]rp 6 – kw;wth] mDgtj;ij ehk; vt;thW czh]tJ… </a:t>
            </a:r>
            <a:r>
              <a:rPr lang="de-DE">
                <a:latin typeface="Calibri Light"/>
              </a:rPr>
              <a:t>II</a:t>
            </a:r>
            <a:endParaRPr lang="de-DE" dirty="0">
              <a:latin typeface="Calibri Light"/>
            </a:endParaRPr>
          </a:p>
        </p:txBody>
      </p:sp>
      <p:sp>
        <p:nvSpPr>
          <p:cNvPr id="6" name="Slide Number Placeholder 5"/>
          <p:cNvSpPr>
            <a:spLocks noGrp="1"/>
          </p:cNvSpPr>
          <p:nvPr>
            <p:ph type="sldNum" sz="quarter" idx="12"/>
          </p:nvPr>
        </p:nvSpPr>
        <p:spPr/>
        <p:txBody>
          <a:bodyPr/>
          <a:lstStyle/>
          <a:p>
            <a:fld id="{9B00EF49-7894-4F53-A8DD-F7DB3BFC5032}" type="slidenum">
              <a:rPr lang="de-DE" smtClean="0"/>
              <a:pPr/>
              <a:t>9</a:t>
            </a:fld>
            <a:endParaRPr lang="de-DE" dirty="0"/>
          </a:p>
        </p:txBody>
      </p:sp>
    </p:spTree>
    <p:extLst>
      <p:ext uri="{BB962C8B-B14F-4D97-AF65-F5344CB8AC3E}">
        <p14:creationId xmlns:p14="http://schemas.microsoft.com/office/powerpoint/2010/main" val="278204836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Group 2"/>
          <p:cNvGraphicFramePr>
            <a:graphicFrameLocks noGrp="1"/>
          </p:cNvGraphicFramePr>
          <p:nvPr>
            <p:extLst>
              <p:ext uri="{D42A27DB-BD31-4B8C-83A1-F6EECF244321}">
                <p14:modId xmlns:p14="http://schemas.microsoft.com/office/powerpoint/2010/main" val="814310180"/>
              </p:ext>
            </p:extLst>
          </p:nvPr>
        </p:nvGraphicFramePr>
        <p:xfrm>
          <a:off x="408955" y="2697480"/>
          <a:ext cx="11376000" cy="374904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371600">
                <a:tc rowSpan="2">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en-US" sz="1600" b="0" i="0" u="none" strike="noStrike" cap="none" normalizeH="0" baseline="0" dirty="0" err="1">
                          <a:ln>
                            <a:noFill/>
                          </a:ln>
                          <a:solidFill>
                            <a:srgbClr val="333333"/>
                          </a:solidFill>
                          <a:effectLst/>
                          <a:latin typeface="Tamil-Aiswarya"/>
                        </a:rPr>
                        <a:t>Kd</a:t>
                      </a:r>
                      <a:r>
                        <a:rPr kumimoji="0" lang="en-US" sz="1600" b="0" i="0" u="none" strike="noStrike" cap="none" normalizeH="0" baseline="0" dirty="0">
                          <a:ln>
                            <a:noFill/>
                          </a:ln>
                          <a:solidFill>
                            <a:srgbClr val="333333"/>
                          </a:solidFill>
                          <a:effectLst/>
                          <a:latin typeface="Tamil-Aiswarya"/>
                        </a:rPr>
                        <a:t>; </a:t>
                      </a:r>
                      <a:r>
                        <a:rPr kumimoji="0" lang="en-US" sz="1600" b="0" i="0" u="none" strike="noStrike" cap="none" normalizeH="0" baseline="0" dirty="0" err="1">
                          <a:ln>
                            <a:noFill/>
                          </a:ln>
                          <a:solidFill>
                            <a:srgbClr val="333333"/>
                          </a:solidFill>
                          <a:effectLst/>
                          <a:latin typeface="Tamil-Aiswarya"/>
                        </a:rPr>
                        <a:t>Tl;ona</a:t>
                      </a:r>
                      <a:r>
                        <a:rPr kumimoji="0" lang="en-US" sz="1600" b="0" i="0" u="none" strike="noStrike" cap="none" normalizeH="0" baseline="0" dirty="0">
                          <a:ln>
                            <a:noFill/>
                          </a:ln>
                          <a:solidFill>
                            <a:srgbClr val="333333"/>
                          </a:solidFill>
                          <a:effectLst/>
                          <a:latin typeface="Tamil-Aiswarya"/>
                        </a:rPr>
                        <a:t> </a:t>
                      </a:r>
                      <a:r>
                        <a:rPr kumimoji="0" lang="en-US" sz="1600" b="0" i="0" u="none" strike="noStrike" cap="none" normalizeH="0" baseline="0" dirty="0" err="1">
                          <a:ln>
                            <a:noFill/>
                          </a:ln>
                          <a:solidFill>
                            <a:srgbClr val="333333"/>
                          </a:solidFill>
                          <a:effectLst/>
                          <a:latin typeface="Tamil-Aiswarya"/>
                        </a:rPr>
                        <a:t>xUtiu</a:t>
                      </a:r>
                      <a:r>
                        <a:rPr kumimoji="0" lang="en-US" sz="1600" b="0" i="0" u="none" strike="noStrike" cap="none" normalizeH="0" baseline="0" dirty="0">
                          <a:ln>
                            <a:noFill/>
                          </a:ln>
                          <a:solidFill>
                            <a:srgbClr val="333333"/>
                          </a:solidFill>
                          <a:effectLst/>
                          <a:latin typeface="Tamil-Aiswarya"/>
                        </a:rPr>
                        <a:t> </a:t>
                      </a:r>
                      <a:r>
                        <a:rPr kumimoji="0" lang="en-US" sz="1600" b="0" i="0" u="none" strike="noStrike" cap="none" normalizeH="0" baseline="0" dirty="0" err="1">
                          <a:ln>
                            <a:noFill/>
                          </a:ln>
                          <a:solidFill>
                            <a:srgbClr val="333333"/>
                          </a:solidFill>
                          <a:effectLst/>
                          <a:latin typeface="Tamil-Aiswarya"/>
                        </a:rPr>
                        <a:t>gw;wp</a:t>
                      </a:r>
                      <a:r>
                        <a:rPr kumimoji="0" lang="en-US" sz="1600" b="0" i="0" u="none" strike="noStrike" cap="none" normalizeH="0" baseline="0" dirty="0">
                          <a:ln>
                            <a:noFill/>
                          </a:ln>
                          <a:solidFill>
                            <a:srgbClr val="333333"/>
                          </a:solidFill>
                          <a:effectLst/>
                          <a:latin typeface="Tamil-Aiswarya"/>
                        </a:rPr>
                        <a:t> </a:t>
                      </a:r>
                      <a:r>
                        <a:rPr kumimoji="0" lang="en-US" sz="1600" b="0" i="0" u="none" strike="noStrike" cap="none" normalizeH="0" baseline="0" dirty="0" err="1">
                          <a:ln>
                            <a:noFill/>
                          </a:ln>
                          <a:solidFill>
                            <a:srgbClr val="333333"/>
                          </a:solidFill>
                          <a:effectLst/>
                          <a:latin typeface="Tamil-Aiswarya"/>
                        </a:rPr>
                        <a:t>bjhpe;j</a:t>
                      </a:r>
                      <a:r>
                        <a:rPr kumimoji="0" lang="en-US" sz="1600" b="0" i="0" u="none" strike="noStrike" cap="none" normalizeH="0" baseline="0" dirty="0">
                          <a:ln>
                            <a:noFill/>
                          </a:ln>
                          <a:solidFill>
                            <a:srgbClr val="333333"/>
                          </a:solidFill>
                          <a:effectLst/>
                          <a:latin typeface="Tamil-Aiswarya"/>
                        </a:rPr>
                        <a:t> </a:t>
                      </a:r>
                      <a:r>
                        <a:rPr kumimoji="0" lang="en-US" sz="1600" b="0" i="0" u="none" strike="noStrike" cap="none" normalizeH="0" baseline="0" dirty="0" err="1">
                          <a:ln>
                            <a:noFill/>
                          </a:ln>
                          <a:solidFill>
                            <a:srgbClr val="333333"/>
                          </a:solidFill>
                          <a:effectLst/>
                          <a:latin typeface="Tamil-Aiswarya"/>
                        </a:rPr>
                        <a:t>jfty;fs</a:t>
                      </a:r>
                      <a:r>
                        <a:rPr kumimoji="0" lang="en-US" sz="1600" b="0" i="0" u="none" strike="noStrike" cap="none" normalizeH="0" baseline="0" dirty="0">
                          <a:ln>
                            <a:noFill/>
                          </a:ln>
                          <a:solidFill>
                            <a:srgbClr val="333333"/>
                          </a:solidFill>
                          <a:effectLst/>
                          <a:latin typeface="Tamil-Aiswarya"/>
                        </a:rPr>
                        <a:t>; </a:t>
                      </a:r>
                      <a:endParaRPr kumimoji="0" lang="pt-BR" sz="1600" b="0" i="0" u="none" strike="noStrike" cap="none" normalizeH="0" baseline="0" dirty="0">
                        <a:ln>
                          <a:noFill/>
                        </a:ln>
                        <a:solidFill>
                          <a:srgbClr val="333333"/>
                        </a:solidFill>
                        <a:effectLst/>
                        <a:latin typeface="Tamil-Aiswarya"/>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1600" b="0" i="0" u="none" strike="noStrike" cap="none" normalizeH="0" baseline="0" dirty="0">
                          <a:ln>
                            <a:noFill/>
                          </a:ln>
                          <a:solidFill>
                            <a:srgbClr val="004992"/>
                          </a:solidFill>
                          <a:effectLst/>
                          <a:latin typeface="Tamil-Aiswarya"/>
                        </a:rPr>
                        <a:t>Kf;fpa Fwpg]g[</a:t>
                      </a:r>
                      <a:r>
                        <a:rPr kumimoji="0" lang="pt-BR" sz="1600" b="0" i="0" u="none" strike="noStrike" cap="none" normalizeH="0" baseline="0" dirty="0">
                          <a:ln>
                            <a:noFill/>
                          </a:ln>
                          <a:solidFill>
                            <a:srgbClr val="004992"/>
                          </a:solidFill>
                          <a:effectLst/>
                          <a:latin typeface="Calibri Light"/>
                        </a:rPr>
                        <a:t>: </a:t>
                      </a:r>
                    </a:p>
                    <a:p>
                      <a:pPr marL="0" marR="0" lvl="0" indent="0" algn="l" defTabSz="914400" rtl="0" eaLnBrk="1" fontAlgn="base" latinLnBrk="0" hangingPunct="1">
                        <a:lnSpc>
                          <a:spcPct val="100000"/>
                        </a:lnSpc>
                        <a:spcBef>
                          <a:spcPts val="1200"/>
                        </a:spcBef>
                        <a:spcAft>
                          <a:spcPts val="0"/>
                        </a:spcAft>
                        <a:buClrTx/>
                        <a:buSzTx/>
                        <a:buFontTx/>
                        <a:buNone/>
                        <a:tabLst/>
                      </a:pPr>
                      <a:r>
                        <a:rPr kumimoji="0" lang="pt-BR" sz="1600" b="0" i="0" u="none" strike="noStrike" cap="none" normalizeH="0" baseline="0" dirty="0">
                          <a:ln>
                            <a:noFill/>
                          </a:ln>
                          <a:solidFill>
                            <a:srgbClr val="004992"/>
                          </a:solidFill>
                          <a:effectLst/>
                          <a:latin typeface="+mn-lt"/>
                        </a:rPr>
                        <a:t>&gt;&gt;&gt;</a:t>
                      </a:r>
                      <a:endParaRPr kumimoji="0" lang="pt-BR" sz="1600" b="0" i="0" u="none" strike="noStrike" cap="none" normalizeH="0" baseline="0" dirty="0">
                        <a:ln>
                          <a:noFill/>
                        </a:ln>
                        <a:solidFill>
                          <a:srgbClr val="004992"/>
                        </a:solidFill>
                        <a:effectLst/>
                        <a:latin typeface="Tamil-Aiswarya"/>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377440">
                <a:tc vMerge="1">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lang="en-GB" altLang="de-DE" sz="1800" dirty="0">
                        <a:latin typeface="Calibri Light"/>
                      </a:endParaRPr>
                    </a:p>
                  </a:txBody>
                  <a:tcPr marL="121952" marR="121952"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1600" b="0" i="0" u="none" strike="noStrike" cap="none" normalizeH="0" baseline="0" dirty="0">
                          <a:ln>
                            <a:noFill/>
                          </a:ln>
                          <a:solidFill>
                            <a:srgbClr val="004992"/>
                          </a:solidFill>
                          <a:effectLst/>
                          <a:latin typeface="Tamil-Aiswarya"/>
                        </a:rPr>
                        <a:t>vr]rhpf;if</a:t>
                      </a:r>
                      <a:r>
                        <a:rPr kumimoji="0" lang="pt-BR" sz="1600" b="0" i="0" u="none" strike="noStrike" cap="none" normalizeH="0" baseline="0" dirty="0">
                          <a:ln>
                            <a:noFill/>
                          </a:ln>
                          <a:solidFill>
                            <a:srgbClr val="004992"/>
                          </a:solidFill>
                          <a:effectLst/>
                          <a:latin typeface="Calibri Light"/>
                        </a:rPr>
                        <a:t>:</a:t>
                      </a:r>
                    </a:p>
                    <a:p>
                      <a:pPr marL="0" marR="0" lvl="0" indent="0" algn="l" defTabSz="914400" rtl="0" eaLnBrk="1" fontAlgn="base" latinLnBrk="0" hangingPunct="1">
                        <a:lnSpc>
                          <a:spcPct val="100000"/>
                        </a:lnSpc>
                        <a:spcBef>
                          <a:spcPts val="1200"/>
                        </a:spcBef>
                        <a:spcAft>
                          <a:spcPts val="0"/>
                        </a:spcAft>
                        <a:buClrTx/>
                        <a:buSzTx/>
                        <a:buFontTx/>
                        <a:buNone/>
                        <a:tabLst/>
                      </a:pPr>
                      <a:r>
                        <a:rPr kumimoji="0" lang="pt-BR" sz="1600" b="0" i="0" u="none" strike="noStrike" cap="none" normalizeH="0" baseline="0" dirty="0">
                          <a:ln>
                            <a:noFill/>
                          </a:ln>
                          <a:solidFill>
                            <a:srgbClr val="004992"/>
                          </a:solidFill>
                          <a:effectLst/>
                          <a:latin typeface="+mn-lt"/>
                        </a:rPr>
                        <a:t>&gt;&gt;&gt;</a:t>
                      </a:r>
                      <a:endParaRPr kumimoji="0" lang="en-US" sz="1600" b="0" i="0" u="none" strike="noStrike" cap="none" normalizeH="0" baseline="0" dirty="0">
                        <a:ln>
                          <a:noFill/>
                        </a:ln>
                        <a:solidFill>
                          <a:srgbClr val="004992"/>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1" name="Picture 18" descr="emotionen  -fotomomen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1003" y="3505200"/>
            <a:ext cx="291494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a:lstStyle/>
          <a:p>
            <a:r>
              <a:rPr lang="en-US" sz="3600">
                <a:solidFill>
                  <a:srgbClr val="004992"/>
                </a:solidFill>
              </a:rPr>
              <a:t>bfhLf;fg;gl;Ls;s cUtj;jpd; mk;rj;ijf; bfhz;L mtw;wpd; ed;ikfs; kw;Wk; jPikfs; gw;wp fye;J Mnyhrpf;ft[k;</a:t>
            </a:r>
            <a:endParaRPr lang="en-US" sz="3600" dirty="0">
              <a:solidFill>
                <a:srgbClr val="004992"/>
              </a:solidFill>
            </a:endParaRPr>
          </a:p>
        </p:txBody>
      </p:sp>
      <p:sp>
        <p:nvSpPr>
          <p:cNvPr id="5" name="Footer Placeholder 4"/>
          <p:cNvSpPr>
            <a:spLocks noGrp="1"/>
          </p:cNvSpPr>
          <p:nvPr>
            <p:ph type="ftr" sz="quarter" idx="11"/>
          </p:nvPr>
        </p:nvSpPr>
        <p:spPr/>
        <p:txBody>
          <a:bodyPr/>
          <a:lstStyle/>
          <a:p>
            <a:r>
              <a:rPr lang="de-DE"/>
              <a:t>kl]lhfhf]dpot] gapw]r]rp 6 – kw;wth] mDgtj;ij ehk; vt;thW czh]tJ… </a:t>
            </a:r>
            <a:r>
              <a:rPr lang="de-DE">
                <a:latin typeface="Calibri Light"/>
              </a:rPr>
              <a:t>II</a:t>
            </a:r>
            <a:endParaRPr lang="de-DE" dirty="0">
              <a:latin typeface="Calibri Light"/>
            </a:endParaRPr>
          </a:p>
        </p:txBody>
      </p:sp>
      <p:sp>
        <p:nvSpPr>
          <p:cNvPr id="6" name="Slide Number Placeholder 5"/>
          <p:cNvSpPr>
            <a:spLocks noGrp="1"/>
          </p:cNvSpPr>
          <p:nvPr>
            <p:ph type="sldNum" sz="quarter" idx="12"/>
          </p:nvPr>
        </p:nvSpPr>
        <p:spPr/>
        <p:txBody>
          <a:bodyPr/>
          <a:lstStyle/>
          <a:p>
            <a:fld id="{9B00EF49-7894-4F53-A8DD-F7DB3BFC5032}" type="slidenum">
              <a:rPr lang="de-DE" smtClean="0"/>
              <a:pPr/>
              <a:t>10</a:t>
            </a:fld>
            <a:endParaRPr lang="de-DE" dirty="0"/>
          </a:p>
        </p:txBody>
      </p:sp>
    </p:spTree>
    <p:extLst>
      <p:ext uri="{BB962C8B-B14F-4D97-AF65-F5344CB8AC3E}">
        <p14:creationId xmlns:p14="http://schemas.microsoft.com/office/powerpoint/2010/main" val="81894753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Group 2"/>
          <p:cNvGraphicFramePr>
            <a:graphicFrameLocks noGrp="1"/>
          </p:cNvGraphicFramePr>
          <p:nvPr>
            <p:extLst>
              <p:ext uri="{D42A27DB-BD31-4B8C-83A1-F6EECF244321}">
                <p14:modId xmlns:p14="http://schemas.microsoft.com/office/powerpoint/2010/main" val="1754243972"/>
              </p:ext>
            </p:extLst>
          </p:nvPr>
        </p:nvGraphicFramePr>
        <p:xfrm>
          <a:off x="408955" y="2697480"/>
          <a:ext cx="11376000" cy="374904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371600">
                <a:tc rowSpan="2">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en-US" sz="1600" b="0" i="0" u="none" strike="noStrike" cap="none" normalizeH="0" baseline="0" dirty="0" err="1">
                          <a:ln>
                            <a:noFill/>
                          </a:ln>
                          <a:solidFill>
                            <a:srgbClr val="333333"/>
                          </a:solidFill>
                          <a:effectLst/>
                          <a:latin typeface="Tamil-Aiswarya"/>
                        </a:rPr>
                        <a:t>Kd</a:t>
                      </a:r>
                      <a:r>
                        <a:rPr kumimoji="0" lang="en-US" sz="1600" b="0" i="0" u="none" strike="noStrike" cap="none" normalizeH="0" baseline="0" dirty="0">
                          <a:ln>
                            <a:noFill/>
                          </a:ln>
                          <a:solidFill>
                            <a:srgbClr val="333333"/>
                          </a:solidFill>
                          <a:effectLst/>
                          <a:latin typeface="Tamil-Aiswarya"/>
                        </a:rPr>
                        <a:t>; </a:t>
                      </a:r>
                      <a:r>
                        <a:rPr kumimoji="0" lang="en-US" sz="1600" b="0" i="0" u="none" strike="noStrike" cap="none" normalizeH="0" baseline="0" dirty="0" err="1">
                          <a:ln>
                            <a:noFill/>
                          </a:ln>
                          <a:solidFill>
                            <a:srgbClr val="333333"/>
                          </a:solidFill>
                          <a:effectLst/>
                          <a:latin typeface="Tamil-Aiswarya"/>
                        </a:rPr>
                        <a:t>Tl;ona</a:t>
                      </a:r>
                      <a:r>
                        <a:rPr kumimoji="0" lang="en-US" sz="1600" b="0" i="0" u="none" strike="noStrike" cap="none" normalizeH="0" baseline="0" dirty="0">
                          <a:ln>
                            <a:noFill/>
                          </a:ln>
                          <a:solidFill>
                            <a:srgbClr val="333333"/>
                          </a:solidFill>
                          <a:effectLst/>
                          <a:latin typeface="Tamil-Aiswarya"/>
                        </a:rPr>
                        <a:t> </a:t>
                      </a:r>
                      <a:r>
                        <a:rPr kumimoji="0" lang="en-US" sz="1600" b="0" i="0" u="none" strike="noStrike" cap="none" normalizeH="0" baseline="0" dirty="0" err="1">
                          <a:ln>
                            <a:noFill/>
                          </a:ln>
                          <a:solidFill>
                            <a:srgbClr val="333333"/>
                          </a:solidFill>
                          <a:effectLst/>
                          <a:latin typeface="Tamil-Aiswarya"/>
                        </a:rPr>
                        <a:t>xUtiu</a:t>
                      </a:r>
                      <a:r>
                        <a:rPr kumimoji="0" lang="en-US" sz="1600" b="0" i="0" u="none" strike="noStrike" cap="none" normalizeH="0" baseline="0" dirty="0">
                          <a:ln>
                            <a:noFill/>
                          </a:ln>
                          <a:solidFill>
                            <a:srgbClr val="333333"/>
                          </a:solidFill>
                          <a:effectLst/>
                          <a:latin typeface="Tamil-Aiswarya"/>
                        </a:rPr>
                        <a:t> </a:t>
                      </a:r>
                      <a:r>
                        <a:rPr kumimoji="0" lang="en-US" sz="1600" b="0" i="0" u="none" strike="noStrike" cap="none" normalizeH="0" baseline="0" dirty="0" err="1">
                          <a:ln>
                            <a:noFill/>
                          </a:ln>
                          <a:solidFill>
                            <a:srgbClr val="333333"/>
                          </a:solidFill>
                          <a:effectLst/>
                          <a:latin typeface="Tamil-Aiswarya"/>
                        </a:rPr>
                        <a:t>gw;wp</a:t>
                      </a:r>
                      <a:r>
                        <a:rPr kumimoji="0" lang="en-US" sz="1600" b="0" i="0" u="none" strike="noStrike" cap="none" normalizeH="0" baseline="0" dirty="0">
                          <a:ln>
                            <a:noFill/>
                          </a:ln>
                          <a:solidFill>
                            <a:srgbClr val="333333"/>
                          </a:solidFill>
                          <a:effectLst/>
                          <a:latin typeface="Tamil-Aiswarya"/>
                        </a:rPr>
                        <a:t> </a:t>
                      </a:r>
                      <a:r>
                        <a:rPr kumimoji="0" lang="en-US" sz="1600" b="0" i="0" u="none" strike="noStrike" cap="none" normalizeH="0" baseline="0" dirty="0" err="1">
                          <a:ln>
                            <a:noFill/>
                          </a:ln>
                          <a:solidFill>
                            <a:srgbClr val="333333"/>
                          </a:solidFill>
                          <a:effectLst/>
                          <a:latin typeface="Tamil-Aiswarya"/>
                        </a:rPr>
                        <a:t>bjhpe;j</a:t>
                      </a:r>
                      <a:r>
                        <a:rPr kumimoji="0" lang="en-US" sz="1600" b="0" i="0" u="none" strike="noStrike" cap="none" normalizeH="0" baseline="0" dirty="0">
                          <a:ln>
                            <a:noFill/>
                          </a:ln>
                          <a:solidFill>
                            <a:srgbClr val="333333"/>
                          </a:solidFill>
                          <a:effectLst/>
                          <a:latin typeface="Tamil-Aiswarya"/>
                        </a:rPr>
                        <a:t> </a:t>
                      </a:r>
                      <a:r>
                        <a:rPr kumimoji="0" lang="en-US" sz="1600" b="0" i="0" u="none" strike="noStrike" cap="none" normalizeH="0" baseline="0" dirty="0" err="1">
                          <a:ln>
                            <a:noFill/>
                          </a:ln>
                          <a:solidFill>
                            <a:srgbClr val="333333"/>
                          </a:solidFill>
                          <a:effectLst/>
                          <a:latin typeface="Tamil-Aiswarya"/>
                        </a:rPr>
                        <a:t>jfty;fs</a:t>
                      </a:r>
                      <a:r>
                        <a:rPr kumimoji="0" lang="en-US" sz="1600" b="0" i="0" u="none" strike="noStrike" cap="none" normalizeH="0" baseline="0" dirty="0">
                          <a:ln>
                            <a:noFill/>
                          </a:ln>
                          <a:solidFill>
                            <a:srgbClr val="333333"/>
                          </a:solidFill>
                          <a:effectLst/>
                          <a:latin typeface="Tamil-Aiswarya"/>
                        </a:rPr>
                        <a:t>; </a:t>
                      </a:r>
                      <a:endParaRPr kumimoji="0" lang="pt-BR" sz="1600" b="0" i="0" u="none" strike="noStrike" cap="none" normalizeH="0" baseline="0" dirty="0">
                        <a:ln>
                          <a:noFill/>
                        </a:ln>
                        <a:solidFill>
                          <a:srgbClr val="333333"/>
                        </a:solidFill>
                        <a:effectLst/>
                        <a:latin typeface="Tamil-Aiswarya"/>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1600" b="0" i="0" u="none" strike="noStrike" cap="none" normalizeH="0" baseline="0" dirty="0">
                          <a:ln>
                            <a:noFill/>
                          </a:ln>
                          <a:solidFill>
                            <a:srgbClr val="004992"/>
                          </a:solidFill>
                          <a:effectLst/>
                          <a:latin typeface="Tamil-Aiswarya"/>
                        </a:rPr>
                        <a:t>Kf;fpa Fwpg]g[</a:t>
                      </a:r>
                      <a:r>
                        <a:rPr kumimoji="0" lang="pt-BR" sz="1600" b="0" i="0" u="none" strike="noStrike" cap="none" normalizeH="0" baseline="0" dirty="0">
                          <a:ln>
                            <a:noFill/>
                          </a:ln>
                          <a:solidFill>
                            <a:srgbClr val="004992"/>
                          </a:solidFill>
                          <a:effectLst/>
                          <a:latin typeface="Calibri Light"/>
                        </a:rPr>
                        <a:t>:</a:t>
                      </a:r>
                    </a:p>
                    <a:p>
                      <a:pPr marL="285750" marR="0" lvl="0" indent="-28575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pt-BR" sz="1600" b="0" i="0" u="none" strike="noStrike" cap="none" normalizeH="0" baseline="0" dirty="0">
                          <a:ln>
                            <a:noFill/>
                          </a:ln>
                          <a:solidFill>
                            <a:srgbClr val="333333"/>
                          </a:solidFill>
                          <a:effectLst/>
                          <a:latin typeface="Tamil-Aiswarya"/>
                        </a:rPr>
                        <a:t>xUtiu gw;wp Kd; Tl;ona bjhpe;j jfty;fs; mtiuf; fzpf;f cjtyhk;/ Fwpg]ghf eP';fs; mtiu ,J nghd;w R{H;epiyapy; Kd;ng re;jpj;jpUe;jhy;. </a:t>
                      </a:r>
                      <a:endParaRPr kumimoji="0" lang="en-US" sz="1600" b="0" i="0" u="none" strike="noStrike" cap="none" normalizeH="0" baseline="0" dirty="0">
                        <a:ln>
                          <a:noFill/>
                        </a:ln>
                        <a:solidFill>
                          <a:srgbClr val="333333"/>
                        </a:solidFill>
                        <a:effectLst/>
                        <a:latin typeface="Tamil-Aiswarya"/>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377440">
                <a:tc vMerge="1">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lang="en-GB" altLang="de-DE" sz="1800" dirty="0">
                        <a:latin typeface="Calibri Light"/>
                      </a:endParaRPr>
                    </a:p>
                  </a:txBody>
                  <a:tcPr marL="121952" marR="121952"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1600" b="0" i="0" u="none" strike="noStrike" cap="none" normalizeH="0" baseline="0" dirty="0">
                          <a:ln>
                            <a:noFill/>
                          </a:ln>
                          <a:solidFill>
                            <a:srgbClr val="004992"/>
                          </a:solidFill>
                          <a:effectLst/>
                          <a:latin typeface="+mn-lt"/>
                        </a:rPr>
                        <a:t>vr]rhpf;if</a:t>
                      </a:r>
                      <a:r>
                        <a:rPr kumimoji="0" lang="pt-BR" sz="1600" b="0" i="0" u="none" strike="noStrike" cap="none" normalizeH="0" baseline="0" dirty="0">
                          <a:ln>
                            <a:noFill/>
                          </a:ln>
                          <a:solidFill>
                            <a:srgbClr val="004992"/>
                          </a:solidFill>
                          <a:effectLst/>
                          <a:latin typeface="Calibri Light"/>
                        </a:rPr>
                        <a:t>:</a:t>
                      </a:r>
                    </a:p>
                    <a:p>
                      <a:pPr marL="0" marR="0" lvl="0" indent="0" algn="l" defTabSz="914400" rtl="0" eaLnBrk="1" fontAlgn="base" latinLnBrk="0" hangingPunct="1">
                        <a:lnSpc>
                          <a:spcPct val="100000"/>
                        </a:lnSpc>
                        <a:spcBef>
                          <a:spcPts val="1200"/>
                        </a:spcBef>
                        <a:spcAft>
                          <a:spcPts val="0"/>
                        </a:spcAft>
                        <a:buClrTx/>
                        <a:buSzTx/>
                        <a:buFontTx/>
                        <a:buNone/>
                        <a:tabLst/>
                      </a:pPr>
                      <a:r>
                        <a:rPr kumimoji="0" lang="pt-BR" sz="1600" b="0" i="0" u="none" strike="noStrike" cap="none" normalizeH="0" baseline="0" dirty="0">
                          <a:ln>
                            <a:noFill/>
                          </a:ln>
                          <a:solidFill>
                            <a:srgbClr val="004992"/>
                          </a:solidFill>
                          <a:effectLst/>
                          <a:latin typeface="+mn-lt"/>
                        </a:rPr>
                        <a:t>&gt;&gt;&gt;</a:t>
                      </a:r>
                      <a:endParaRPr kumimoji="0" lang="en-US" sz="1600" b="0" i="0" u="none" strike="noStrike" cap="none" normalizeH="0" baseline="0" dirty="0">
                        <a:ln>
                          <a:noFill/>
                        </a:ln>
                        <a:solidFill>
                          <a:srgbClr val="004992"/>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1" name="Picture 18" descr="emotionen  -fotomomen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1003" y="3505200"/>
            <a:ext cx="291494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a:lstStyle/>
          <a:p>
            <a:r>
              <a:rPr lang="en-US" sz="3600">
                <a:solidFill>
                  <a:srgbClr val="004992"/>
                </a:solidFill>
              </a:rPr>
              <a:t>bfhLf;fg;gl;Ls;s cUtj;jpd; mk;rj;ijf; bfhz;L mtw;wpd; ed;ikfs; kw;Wk; jPikfs; gw;wp fye;J Mnyhrpf;ft[k;</a:t>
            </a:r>
            <a:endParaRPr lang="en-US" sz="3600" dirty="0">
              <a:solidFill>
                <a:srgbClr val="004992"/>
              </a:solidFill>
            </a:endParaRPr>
          </a:p>
        </p:txBody>
      </p:sp>
      <p:sp>
        <p:nvSpPr>
          <p:cNvPr id="5" name="Footer Placeholder 4"/>
          <p:cNvSpPr>
            <a:spLocks noGrp="1"/>
          </p:cNvSpPr>
          <p:nvPr>
            <p:ph type="ftr" sz="quarter" idx="11"/>
          </p:nvPr>
        </p:nvSpPr>
        <p:spPr/>
        <p:txBody>
          <a:bodyPr/>
          <a:lstStyle/>
          <a:p>
            <a:r>
              <a:rPr lang="de-DE"/>
              <a:t>kl]lhfhf]dpot] gapw]r]rp 6 – kw;wth] mDgtj;ij ehk; vt;thW czh]tJ… </a:t>
            </a:r>
            <a:r>
              <a:rPr lang="de-DE">
                <a:latin typeface="Calibri Light"/>
              </a:rPr>
              <a:t>II</a:t>
            </a:r>
            <a:endParaRPr lang="de-DE" dirty="0">
              <a:latin typeface="Calibri Light"/>
            </a:endParaRPr>
          </a:p>
        </p:txBody>
      </p:sp>
      <p:sp>
        <p:nvSpPr>
          <p:cNvPr id="6" name="Slide Number Placeholder 5"/>
          <p:cNvSpPr>
            <a:spLocks noGrp="1"/>
          </p:cNvSpPr>
          <p:nvPr>
            <p:ph type="sldNum" sz="quarter" idx="12"/>
          </p:nvPr>
        </p:nvSpPr>
        <p:spPr/>
        <p:txBody>
          <a:bodyPr/>
          <a:lstStyle/>
          <a:p>
            <a:fld id="{9B00EF49-7894-4F53-A8DD-F7DB3BFC5032}" type="slidenum">
              <a:rPr lang="de-DE" smtClean="0"/>
              <a:pPr/>
              <a:t>11</a:t>
            </a:fld>
            <a:endParaRPr lang="de-DE" dirty="0"/>
          </a:p>
        </p:txBody>
      </p:sp>
    </p:spTree>
    <p:extLst>
      <p:ext uri="{BB962C8B-B14F-4D97-AF65-F5344CB8AC3E}">
        <p14:creationId xmlns:p14="http://schemas.microsoft.com/office/powerpoint/2010/main" val="273329865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Group 2"/>
          <p:cNvGraphicFramePr>
            <a:graphicFrameLocks noGrp="1"/>
          </p:cNvGraphicFramePr>
          <p:nvPr>
            <p:extLst>
              <p:ext uri="{D42A27DB-BD31-4B8C-83A1-F6EECF244321}">
                <p14:modId xmlns:p14="http://schemas.microsoft.com/office/powerpoint/2010/main" val="3288964540"/>
              </p:ext>
            </p:extLst>
          </p:nvPr>
        </p:nvGraphicFramePr>
        <p:xfrm>
          <a:off x="408955" y="2697480"/>
          <a:ext cx="11376000" cy="374904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371600">
                <a:tc rowSpan="2">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en-US" sz="1600" b="0" i="0" u="none" strike="noStrike" cap="none" normalizeH="0" baseline="0" dirty="0" err="1">
                          <a:ln>
                            <a:noFill/>
                          </a:ln>
                          <a:solidFill>
                            <a:srgbClr val="333333"/>
                          </a:solidFill>
                          <a:effectLst/>
                          <a:latin typeface="Tamil-Aiswarya"/>
                        </a:rPr>
                        <a:t>Kd</a:t>
                      </a:r>
                      <a:r>
                        <a:rPr kumimoji="0" lang="en-US" sz="1600" b="0" i="0" u="none" strike="noStrike" cap="none" normalizeH="0" baseline="0" dirty="0">
                          <a:ln>
                            <a:noFill/>
                          </a:ln>
                          <a:solidFill>
                            <a:srgbClr val="333333"/>
                          </a:solidFill>
                          <a:effectLst/>
                          <a:latin typeface="Tamil-Aiswarya"/>
                        </a:rPr>
                        <a:t>; </a:t>
                      </a:r>
                      <a:r>
                        <a:rPr kumimoji="0" lang="en-US" sz="1600" b="0" i="0" u="none" strike="noStrike" cap="none" normalizeH="0" baseline="0" dirty="0" err="1">
                          <a:ln>
                            <a:noFill/>
                          </a:ln>
                          <a:solidFill>
                            <a:srgbClr val="333333"/>
                          </a:solidFill>
                          <a:effectLst/>
                          <a:latin typeface="Tamil-Aiswarya"/>
                        </a:rPr>
                        <a:t>Tl;ona</a:t>
                      </a:r>
                      <a:r>
                        <a:rPr kumimoji="0" lang="en-US" sz="1600" b="0" i="0" u="none" strike="noStrike" cap="none" normalizeH="0" baseline="0" dirty="0">
                          <a:ln>
                            <a:noFill/>
                          </a:ln>
                          <a:solidFill>
                            <a:srgbClr val="333333"/>
                          </a:solidFill>
                          <a:effectLst/>
                          <a:latin typeface="Tamil-Aiswarya"/>
                        </a:rPr>
                        <a:t> </a:t>
                      </a:r>
                      <a:r>
                        <a:rPr kumimoji="0" lang="en-US" sz="1600" b="0" i="0" u="none" strike="noStrike" cap="none" normalizeH="0" baseline="0" dirty="0" err="1">
                          <a:ln>
                            <a:noFill/>
                          </a:ln>
                          <a:solidFill>
                            <a:srgbClr val="333333"/>
                          </a:solidFill>
                          <a:effectLst/>
                          <a:latin typeface="Tamil-Aiswarya"/>
                        </a:rPr>
                        <a:t>xUtiu</a:t>
                      </a:r>
                      <a:r>
                        <a:rPr kumimoji="0" lang="en-US" sz="1600" b="0" i="0" u="none" strike="noStrike" cap="none" normalizeH="0" baseline="0" dirty="0">
                          <a:ln>
                            <a:noFill/>
                          </a:ln>
                          <a:solidFill>
                            <a:srgbClr val="333333"/>
                          </a:solidFill>
                          <a:effectLst/>
                          <a:latin typeface="Tamil-Aiswarya"/>
                        </a:rPr>
                        <a:t> </a:t>
                      </a:r>
                      <a:r>
                        <a:rPr kumimoji="0" lang="en-US" sz="1600" b="0" i="0" u="none" strike="noStrike" cap="none" normalizeH="0" baseline="0" dirty="0" err="1">
                          <a:ln>
                            <a:noFill/>
                          </a:ln>
                          <a:solidFill>
                            <a:srgbClr val="333333"/>
                          </a:solidFill>
                          <a:effectLst/>
                          <a:latin typeface="Tamil-Aiswarya"/>
                        </a:rPr>
                        <a:t>gw;wp</a:t>
                      </a:r>
                      <a:r>
                        <a:rPr kumimoji="0" lang="en-US" sz="1600" b="0" i="0" u="none" strike="noStrike" cap="none" normalizeH="0" baseline="0" dirty="0">
                          <a:ln>
                            <a:noFill/>
                          </a:ln>
                          <a:solidFill>
                            <a:srgbClr val="333333"/>
                          </a:solidFill>
                          <a:effectLst/>
                          <a:latin typeface="Tamil-Aiswarya"/>
                        </a:rPr>
                        <a:t> </a:t>
                      </a:r>
                      <a:r>
                        <a:rPr kumimoji="0" lang="en-US" sz="1600" b="0" i="0" u="none" strike="noStrike" cap="none" normalizeH="0" baseline="0" dirty="0" err="1">
                          <a:ln>
                            <a:noFill/>
                          </a:ln>
                          <a:solidFill>
                            <a:srgbClr val="333333"/>
                          </a:solidFill>
                          <a:effectLst/>
                          <a:latin typeface="Tamil-Aiswarya"/>
                        </a:rPr>
                        <a:t>bjhpe;j</a:t>
                      </a:r>
                      <a:r>
                        <a:rPr kumimoji="0" lang="en-US" sz="1600" b="0" i="0" u="none" strike="noStrike" cap="none" normalizeH="0" baseline="0" dirty="0">
                          <a:ln>
                            <a:noFill/>
                          </a:ln>
                          <a:solidFill>
                            <a:srgbClr val="333333"/>
                          </a:solidFill>
                          <a:effectLst/>
                          <a:latin typeface="Tamil-Aiswarya"/>
                        </a:rPr>
                        <a:t> </a:t>
                      </a:r>
                      <a:r>
                        <a:rPr kumimoji="0" lang="en-US" sz="1600" b="0" i="0" u="none" strike="noStrike" cap="none" normalizeH="0" baseline="0" dirty="0" err="1">
                          <a:ln>
                            <a:noFill/>
                          </a:ln>
                          <a:solidFill>
                            <a:srgbClr val="333333"/>
                          </a:solidFill>
                          <a:effectLst/>
                          <a:latin typeface="Tamil-Aiswarya"/>
                        </a:rPr>
                        <a:t>jfty;fs</a:t>
                      </a:r>
                      <a:r>
                        <a:rPr kumimoji="0" lang="en-US" sz="1600" b="0" i="0" u="none" strike="noStrike" cap="none" normalizeH="0" baseline="0" dirty="0">
                          <a:ln>
                            <a:noFill/>
                          </a:ln>
                          <a:solidFill>
                            <a:srgbClr val="333333"/>
                          </a:solidFill>
                          <a:effectLst/>
                          <a:latin typeface="Tamil-Aiswarya"/>
                        </a:rPr>
                        <a:t>; </a:t>
                      </a:r>
                      <a:endParaRPr kumimoji="0" lang="pt-BR" sz="1600" b="0" i="0" u="none" strike="noStrike" cap="none" normalizeH="0" baseline="0" dirty="0">
                        <a:ln>
                          <a:noFill/>
                        </a:ln>
                        <a:solidFill>
                          <a:srgbClr val="333333"/>
                        </a:solidFill>
                        <a:effectLst/>
                        <a:latin typeface="Tamil-Aiswarya"/>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1600" b="0" i="0" u="none" strike="noStrike" cap="none" normalizeH="0" baseline="0" dirty="0">
                          <a:ln>
                            <a:noFill/>
                          </a:ln>
                          <a:solidFill>
                            <a:srgbClr val="004992"/>
                          </a:solidFill>
                          <a:effectLst/>
                          <a:latin typeface="Tamil-Aiswarya"/>
                        </a:rPr>
                        <a:t>Kf;fpa Fwpg]g[</a:t>
                      </a:r>
                      <a:r>
                        <a:rPr kumimoji="0" lang="pt-BR" sz="1600" b="0" i="0" u="none" strike="noStrike" cap="none" normalizeH="0" baseline="0" dirty="0">
                          <a:ln>
                            <a:noFill/>
                          </a:ln>
                          <a:solidFill>
                            <a:srgbClr val="004992"/>
                          </a:solidFill>
                          <a:effectLst/>
                          <a:latin typeface="Calibri Light"/>
                        </a:rPr>
                        <a:t>:</a:t>
                      </a:r>
                    </a:p>
                    <a:p>
                      <a:pPr marL="285750" marR="0" lvl="0" indent="-28575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pt-BR" sz="1600" b="0" i="0" u="none" strike="noStrike" cap="none" normalizeH="0" baseline="0" dirty="0">
                          <a:ln>
                            <a:noFill/>
                          </a:ln>
                          <a:solidFill>
                            <a:srgbClr val="333333"/>
                          </a:solidFill>
                          <a:effectLst/>
                          <a:latin typeface="Tamil-Aiswarya"/>
                        </a:rPr>
                        <a:t>xUtiu gw;wp Kd; Tl;ona bjhpe;j jfty;fs; mtiuf; fzpf;f cjtyhk;/ Fwpg]ghf eP';fs; mtiu ,J nghd;w R{H;epiyapy; Kd;ng re;jpj;jpUe;jhy;. </a:t>
                      </a:r>
                      <a:endParaRPr kumimoji="0" lang="en-US" sz="1600" b="0" i="0" u="none" strike="noStrike" cap="none" normalizeH="0" baseline="0" dirty="0">
                        <a:ln>
                          <a:noFill/>
                        </a:ln>
                        <a:solidFill>
                          <a:srgbClr val="333333"/>
                        </a:solidFill>
                        <a:effectLst/>
                        <a:latin typeface="Tamil-Aiswarya"/>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377440">
                <a:tc vMerge="1">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lang="en-GB" altLang="de-DE" sz="1800" dirty="0">
                        <a:latin typeface="Calibri Light"/>
                      </a:endParaRPr>
                    </a:p>
                  </a:txBody>
                  <a:tcPr marL="121952" marR="121952"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1600" b="0" i="0" u="none" strike="noStrike" cap="none" normalizeH="0" baseline="0" dirty="0">
                          <a:ln>
                            <a:noFill/>
                          </a:ln>
                          <a:solidFill>
                            <a:srgbClr val="004992"/>
                          </a:solidFill>
                          <a:effectLst/>
                          <a:latin typeface="Tamil-Aiswarya"/>
                        </a:rPr>
                        <a:t>vr]rhpf;if</a:t>
                      </a:r>
                      <a:r>
                        <a:rPr kumimoji="0" lang="pt-BR" sz="1600" b="0" i="0" u="none" strike="noStrike" cap="none" normalizeH="0" baseline="0" dirty="0">
                          <a:ln>
                            <a:noFill/>
                          </a:ln>
                          <a:solidFill>
                            <a:srgbClr val="004992"/>
                          </a:solidFill>
                          <a:effectLst/>
                          <a:latin typeface="Calibri Light"/>
                        </a:rPr>
                        <a:t>:</a:t>
                      </a:r>
                    </a:p>
                    <a:p>
                      <a:pPr marL="285750" marR="0" lvl="0" indent="-28575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pt-BR" sz="1600" b="0" i="0" u="none" strike="noStrike" cap="none" normalizeH="0" baseline="0" dirty="0">
                          <a:ln>
                            <a:noFill/>
                          </a:ln>
                          <a:solidFill>
                            <a:srgbClr val="333333"/>
                          </a:solidFill>
                          <a:effectLst/>
                          <a:latin typeface="Tamil-Aiswarya"/>
                        </a:rPr>
                        <a:t>R{H;epiy</a:t>
                      </a:r>
                      <a:r>
                        <a:rPr kumimoji="0" lang="pt-BR" sz="1600" b="0" i="0" u="none" strike="noStrike" cap="none" normalizeH="0" baseline="0" dirty="0">
                          <a:ln>
                            <a:noFill/>
                          </a:ln>
                          <a:solidFill>
                            <a:srgbClr val="333333"/>
                          </a:solidFill>
                          <a:effectLst/>
                          <a:latin typeface="Calibri Light"/>
                        </a:rPr>
                        <a:t>,</a:t>
                      </a:r>
                      <a:r>
                        <a:rPr kumimoji="0" lang="pt-BR" sz="1600" b="0" i="0" u="none" strike="noStrike" cap="none" normalizeH="0" baseline="0" dirty="0">
                          <a:ln>
                            <a:noFill/>
                          </a:ln>
                          <a:solidFill>
                            <a:srgbClr val="333333"/>
                          </a:solidFill>
                          <a:effectLst/>
                          <a:latin typeface="Tamil-Aiswarya"/>
                        </a:rPr>
                        <a:t> jw;nghija kdepiy kw;Wk; tha]g]ig bghWj;J kf;fspd] bray; khWglyhk;. xUth] Kw;wpYk; kfpH;r]rpahfnth my;yJ tUj;jkhfnth my;yJ ey;ytuhfnth my;yJ jPatuhfnth midj;J R{H;epiyfspYk; ,Ug]gjpy;iy. xUth] jdJ FLk;gj;Jld; btspg]gilahft[k; mnj rkak; ez;gh;fsplk; Tr]rg;gLgtuhft[k; ,Ug]ghh]. my;yJ ,jw;F neh]khwhf ,Ug]ghh;. rpy neu';fspy; eP';fs; gy;ntW epfH]t[fspy; vt]tst[ tpj;jpahrkhf ele;Jbfhz;Oh]fs] vd;W eP';fns Mr]rhpag]gLtPh]fs]. </a:t>
                      </a:r>
                      <a:endParaRPr kumimoji="0" lang="en-US" sz="1600" b="0" i="0" u="none" strike="noStrike" cap="none" normalizeH="0" baseline="0" dirty="0">
                        <a:ln>
                          <a:noFill/>
                        </a:ln>
                        <a:solidFill>
                          <a:srgbClr val="333333"/>
                        </a:solidFill>
                        <a:effectLst/>
                        <a:latin typeface="Tamil-Aiswarya"/>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1" name="Picture 18" descr="emotionen  -fotomomen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1003" y="3505200"/>
            <a:ext cx="291494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a:lstStyle/>
          <a:p>
            <a:r>
              <a:rPr lang="en-US" sz="3600">
                <a:solidFill>
                  <a:srgbClr val="004992"/>
                </a:solidFill>
              </a:rPr>
              <a:t>bfhLf;fg;gl;Ls;s cUtj;jpd; mk;rj;ijf; bfhz;L mtw;wpd; ed;ikfs; kw;Wk; jPikfs; gw;wp fye;J Mnyhrpf;ft[k;</a:t>
            </a:r>
            <a:endParaRPr lang="en-US" sz="3600" dirty="0">
              <a:solidFill>
                <a:srgbClr val="004992"/>
              </a:solidFill>
            </a:endParaRPr>
          </a:p>
        </p:txBody>
      </p:sp>
      <p:sp>
        <p:nvSpPr>
          <p:cNvPr id="5" name="Footer Placeholder 4"/>
          <p:cNvSpPr>
            <a:spLocks noGrp="1"/>
          </p:cNvSpPr>
          <p:nvPr>
            <p:ph type="ftr" sz="quarter" idx="11"/>
          </p:nvPr>
        </p:nvSpPr>
        <p:spPr/>
        <p:txBody>
          <a:bodyPr/>
          <a:lstStyle/>
          <a:p>
            <a:r>
              <a:rPr lang="de-DE"/>
              <a:t>kl]lhfhf]dpot] gapw]r]rp 6 – kw;wth] mDgtj;ij ehk; vt;thW czh]tJ… </a:t>
            </a:r>
            <a:r>
              <a:rPr lang="de-DE">
                <a:latin typeface="Calibri Light"/>
              </a:rPr>
              <a:t>II</a:t>
            </a:r>
            <a:endParaRPr lang="de-DE" dirty="0">
              <a:latin typeface="Calibri Light"/>
            </a:endParaRPr>
          </a:p>
        </p:txBody>
      </p:sp>
      <p:sp>
        <p:nvSpPr>
          <p:cNvPr id="6" name="Slide Number Placeholder 5"/>
          <p:cNvSpPr>
            <a:spLocks noGrp="1"/>
          </p:cNvSpPr>
          <p:nvPr>
            <p:ph type="sldNum" sz="quarter" idx="12"/>
          </p:nvPr>
        </p:nvSpPr>
        <p:spPr/>
        <p:txBody>
          <a:bodyPr/>
          <a:lstStyle/>
          <a:p>
            <a:fld id="{9B00EF49-7894-4F53-A8DD-F7DB3BFC5032}" type="slidenum">
              <a:rPr lang="de-DE" smtClean="0"/>
              <a:pPr/>
              <a:t>12</a:t>
            </a:fld>
            <a:endParaRPr lang="de-DE" dirty="0"/>
          </a:p>
        </p:txBody>
      </p:sp>
    </p:spTree>
    <p:extLst>
      <p:ext uri="{BB962C8B-B14F-4D97-AF65-F5344CB8AC3E}">
        <p14:creationId xmlns:p14="http://schemas.microsoft.com/office/powerpoint/2010/main" val="416000890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 name="Group 2"/>
          <p:cNvGraphicFramePr>
            <a:graphicFrameLocks noGrp="1"/>
          </p:cNvGraphicFramePr>
          <p:nvPr>
            <p:extLst>
              <p:ext uri="{D42A27DB-BD31-4B8C-83A1-F6EECF244321}">
                <p14:modId xmlns:p14="http://schemas.microsoft.com/office/powerpoint/2010/main" val="3499311017"/>
              </p:ext>
            </p:extLst>
          </p:nvPr>
        </p:nvGraphicFramePr>
        <p:xfrm>
          <a:off x="408955" y="2697480"/>
          <a:ext cx="11376000" cy="393192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463040">
                <a:tc rowSpan="2">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de-DE" sz="1600" b="0" i="0" u="none" strike="noStrike" cap="none" normalizeH="0" baseline="0" dirty="0">
                          <a:ln>
                            <a:noFill/>
                          </a:ln>
                          <a:solidFill>
                            <a:srgbClr val="333333"/>
                          </a:solidFill>
                          <a:effectLst/>
                          <a:latin typeface="Tamil-Aiswarya"/>
                        </a:rPr>
                        <a:t>cs;Szh]t[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1600" b="0" i="0" u="none" strike="noStrike" cap="none" normalizeH="0" baseline="0" dirty="0">
                          <a:ln>
                            <a:noFill/>
                          </a:ln>
                          <a:solidFill>
                            <a:srgbClr val="004992"/>
                          </a:solidFill>
                          <a:effectLst/>
                          <a:latin typeface="Tamil-Aiswarya"/>
                        </a:rPr>
                        <a:t>Kf;fpa Fwpg]g[</a:t>
                      </a:r>
                      <a:r>
                        <a:rPr kumimoji="0" lang="pt-BR" sz="1600" b="0" i="0" u="none" strike="noStrike" cap="none" normalizeH="0" baseline="0" dirty="0">
                          <a:ln>
                            <a:noFill/>
                          </a:ln>
                          <a:solidFill>
                            <a:srgbClr val="004992"/>
                          </a:solidFill>
                          <a:effectLst/>
                          <a:latin typeface="Calibri Light"/>
                        </a:rPr>
                        <a:t>: </a:t>
                      </a:r>
                    </a:p>
                    <a:p>
                      <a:pPr marL="0" marR="0" lvl="0" indent="0" algn="l" defTabSz="914400" rtl="0" eaLnBrk="1" fontAlgn="base" latinLnBrk="0" hangingPunct="1">
                        <a:lnSpc>
                          <a:spcPct val="100000"/>
                        </a:lnSpc>
                        <a:spcBef>
                          <a:spcPts val="1200"/>
                        </a:spcBef>
                        <a:spcAft>
                          <a:spcPts val="0"/>
                        </a:spcAft>
                        <a:buClrTx/>
                        <a:buSzTx/>
                        <a:buFontTx/>
                        <a:buNone/>
                        <a:tabLst/>
                      </a:pPr>
                      <a:r>
                        <a:rPr kumimoji="0" lang="pt-BR" sz="1600" b="0" i="0" u="none" strike="noStrike" cap="none" normalizeH="0" baseline="0" dirty="0">
                          <a:ln>
                            <a:noFill/>
                          </a:ln>
                          <a:solidFill>
                            <a:srgbClr val="004992"/>
                          </a:solidFill>
                          <a:effectLst/>
                          <a:latin typeface="+mn-lt"/>
                        </a:rPr>
                        <a:t>&gt;&gt;&gt;</a:t>
                      </a:r>
                      <a:endParaRPr kumimoji="0" lang="pt-BR" sz="1600" b="0" i="0" u="none" strike="noStrike" cap="none" normalizeH="0" baseline="0" dirty="0">
                        <a:ln>
                          <a:noFill/>
                        </a:ln>
                        <a:solidFill>
                          <a:srgbClr val="004992"/>
                        </a:solidFill>
                        <a:effectLst/>
                        <a:latin typeface="Tamil-Aiswarya"/>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468880">
                <a:tc vMerge="1">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1600" b="0" i="0" u="none" strike="noStrike" cap="none" normalizeH="0" baseline="0" dirty="0">
                          <a:ln>
                            <a:noFill/>
                          </a:ln>
                          <a:solidFill>
                            <a:srgbClr val="004992"/>
                          </a:solidFill>
                          <a:effectLst/>
                          <a:latin typeface="Tamil-Aiswarya"/>
                        </a:rPr>
                        <a:t>vr]rhpf;if</a:t>
                      </a:r>
                      <a:r>
                        <a:rPr kumimoji="0" lang="pt-BR" sz="1600" b="0" i="0" u="none" strike="noStrike" cap="none" normalizeH="0" baseline="0" dirty="0">
                          <a:ln>
                            <a:noFill/>
                          </a:ln>
                          <a:solidFill>
                            <a:srgbClr val="004992"/>
                          </a:solidFill>
                          <a:effectLst/>
                          <a:latin typeface="Calibri Light"/>
                        </a:rPr>
                        <a:t>:</a:t>
                      </a:r>
                    </a:p>
                    <a:p>
                      <a:pPr marL="0" marR="0" lvl="0" indent="0" algn="l" defTabSz="914400" rtl="0" eaLnBrk="1" fontAlgn="base" latinLnBrk="0" hangingPunct="1">
                        <a:lnSpc>
                          <a:spcPct val="100000"/>
                        </a:lnSpc>
                        <a:spcBef>
                          <a:spcPts val="1200"/>
                        </a:spcBef>
                        <a:spcAft>
                          <a:spcPts val="0"/>
                        </a:spcAft>
                        <a:buClrTx/>
                        <a:buSzTx/>
                        <a:buFontTx/>
                        <a:buNone/>
                        <a:tabLst/>
                      </a:pPr>
                      <a:r>
                        <a:rPr kumimoji="0" lang="pt-BR" sz="1600" b="0" i="0" u="none" strike="noStrike" cap="none" normalizeH="0" baseline="0" dirty="0">
                          <a:ln>
                            <a:noFill/>
                          </a:ln>
                          <a:solidFill>
                            <a:srgbClr val="004992"/>
                          </a:solidFill>
                          <a:effectLst/>
                          <a:latin typeface="+mn-lt"/>
                        </a:rPr>
                        <a:t>&gt;&gt;&gt;</a:t>
                      </a:r>
                      <a:endParaRPr kumimoji="0" lang="en-US" sz="1600" b="0" i="0" u="none" strike="noStrike" cap="none" normalizeH="0" baseline="0" dirty="0">
                        <a:ln>
                          <a:noFill/>
                        </a:ln>
                        <a:solidFill>
                          <a:srgbClr val="004992"/>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3" name="Picture 42" descr="storm_gal - flickr - Wolf Dog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81311" y="3124200"/>
            <a:ext cx="2434322"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34"/>
          <p:cNvSpPr txBox="1">
            <a:spLocks noChangeArrowheads="1"/>
          </p:cNvSpPr>
          <p:nvPr/>
        </p:nvSpPr>
        <p:spPr bwMode="auto">
          <a:xfrm>
            <a:off x="408953" y="5029200"/>
            <a:ext cx="374904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50000"/>
              </a:spcBef>
              <a:buFontTx/>
              <a:buNone/>
            </a:pPr>
            <a:r>
              <a:rPr lang="en-US" altLang="de-DE" sz="1600">
                <a:solidFill>
                  <a:srgbClr val="333333"/>
                </a:solidFill>
                <a:latin typeface="Tamil-Aiswarya"/>
                <a:ea typeface="+mn-ea"/>
              </a:rPr>
              <a:t>kdpjh]fshy; jdf;F mr]RWj;jy; cz;lh ,y;iyah vd;W eha;fshy; czu Koa[k; vd;W brhy;yg]gLfpwJ. </a:t>
            </a:r>
            <a:endParaRPr lang="en-US" altLang="de-DE" sz="1600" dirty="0">
              <a:solidFill>
                <a:srgbClr val="333333"/>
              </a:solidFill>
              <a:latin typeface="Tamil-Aiswarya"/>
              <a:ea typeface="+mn-ea"/>
            </a:endParaRPr>
          </a:p>
        </p:txBody>
      </p:sp>
      <p:sp>
        <p:nvSpPr>
          <p:cNvPr id="2" name="Title 1"/>
          <p:cNvSpPr>
            <a:spLocks noGrp="1"/>
          </p:cNvSpPr>
          <p:nvPr>
            <p:ph type="title"/>
          </p:nvPr>
        </p:nvSpPr>
        <p:spPr/>
        <p:txBody>
          <a:bodyPr/>
          <a:lstStyle/>
          <a:p>
            <a:r>
              <a:rPr lang="en-US" sz="3600">
                <a:solidFill>
                  <a:srgbClr val="004992"/>
                </a:solidFill>
              </a:rPr>
              <a:t>bfhLf;fg;gl;Ls;s cUtj;jpd; mk;rj;ijf; bfhz;L mtw;wpd; ed;ikfs; kw;Wk; jPikfs; gw;wp fye;J Mnyhrpf;ft[k;</a:t>
            </a:r>
            <a:endParaRPr lang="en-US" sz="3600" dirty="0">
              <a:solidFill>
                <a:srgbClr val="004992"/>
              </a:solidFill>
            </a:endParaRPr>
          </a:p>
        </p:txBody>
      </p:sp>
      <p:sp>
        <p:nvSpPr>
          <p:cNvPr id="5" name="Footer Placeholder 4"/>
          <p:cNvSpPr>
            <a:spLocks noGrp="1"/>
          </p:cNvSpPr>
          <p:nvPr>
            <p:ph type="ftr" sz="quarter" idx="11"/>
          </p:nvPr>
        </p:nvSpPr>
        <p:spPr/>
        <p:txBody>
          <a:bodyPr/>
          <a:lstStyle/>
          <a:p>
            <a:r>
              <a:rPr lang="de-DE"/>
              <a:t>kl]lhfhf]dpot] gapw]r]rp 6 – kw;wth] mDgtj;ij ehk; vt;thW czh]tJ… </a:t>
            </a:r>
            <a:r>
              <a:rPr lang="de-DE">
                <a:latin typeface="Calibri Light"/>
              </a:rPr>
              <a:t>II</a:t>
            </a:r>
            <a:endParaRPr lang="de-DE" dirty="0">
              <a:latin typeface="Calibri Light"/>
            </a:endParaRPr>
          </a:p>
        </p:txBody>
      </p:sp>
      <p:sp>
        <p:nvSpPr>
          <p:cNvPr id="6" name="Slide Number Placeholder 5"/>
          <p:cNvSpPr>
            <a:spLocks noGrp="1"/>
          </p:cNvSpPr>
          <p:nvPr>
            <p:ph type="sldNum" sz="quarter" idx="12"/>
          </p:nvPr>
        </p:nvSpPr>
        <p:spPr/>
        <p:txBody>
          <a:bodyPr/>
          <a:lstStyle/>
          <a:p>
            <a:fld id="{9B00EF49-7894-4F53-A8DD-F7DB3BFC5032}" type="slidenum">
              <a:rPr lang="de-DE" smtClean="0"/>
              <a:pPr/>
              <a:t>13</a:t>
            </a:fld>
            <a:endParaRPr lang="de-DE" dirty="0"/>
          </a:p>
        </p:txBody>
      </p:sp>
    </p:spTree>
    <p:extLst>
      <p:ext uri="{BB962C8B-B14F-4D97-AF65-F5344CB8AC3E}">
        <p14:creationId xmlns:p14="http://schemas.microsoft.com/office/powerpoint/2010/main" val="76165708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2" name="Group 2"/>
          <p:cNvGraphicFramePr>
            <a:graphicFrameLocks noGrp="1"/>
          </p:cNvGraphicFramePr>
          <p:nvPr>
            <p:extLst>
              <p:ext uri="{D42A27DB-BD31-4B8C-83A1-F6EECF244321}">
                <p14:modId xmlns:p14="http://schemas.microsoft.com/office/powerpoint/2010/main" val="681210179"/>
              </p:ext>
            </p:extLst>
          </p:nvPr>
        </p:nvGraphicFramePr>
        <p:xfrm>
          <a:off x="408955" y="2697480"/>
          <a:ext cx="11376000" cy="393192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46304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de-DE" sz="1600" b="0" i="0" u="none" strike="noStrike" cap="none" normalizeH="0" baseline="0" dirty="0">
                          <a:ln>
                            <a:noFill/>
                          </a:ln>
                          <a:solidFill>
                            <a:srgbClr val="333333"/>
                          </a:solidFill>
                          <a:effectLst/>
                          <a:latin typeface="Tamil-Aiswarya"/>
                        </a:rPr>
                        <a:t>cs;Szh]t[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1600" b="0" i="0" u="none" strike="noStrike" cap="none" normalizeH="0" baseline="0" dirty="0">
                          <a:ln>
                            <a:noFill/>
                          </a:ln>
                          <a:solidFill>
                            <a:srgbClr val="004992"/>
                          </a:solidFill>
                          <a:effectLst/>
                          <a:latin typeface="Tamil-Aiswarya"/>
                        </a:rPr>
                        <a:t>Kf;fpa Fwpg]g[</a:t>
                      </a:r>
                      <a:r>
                        <a:rPr kumimoji="0" lang="pt-BR" sz="1600" b="0" i="0" u="none" strike="noStrike" cap="none" normalizeH="0" baseline="0" dirty="0">
                          <a:ln>
                            <a:noFill/>
                          </a:ln>
                          <a:solidFill>
                            <a:srgbClr val="004992"/>
                          </a:solidFill>
                          <a:effectLst/>
                          <a:latin typeface="Calibri Light"/>
                        </a:rPr>
                        <a:t>:</a:t>
                      </a:r>
                    </a:p>
                    <a:p>
                      <a:pPr marL="285750" marR="0" lvl="0" indent="-28575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pt-BR" sz="1600" b="0" i="0" u="none" strike="noStrike" cap="none" normalizeH="0" baseline="0" dirty="0">
                          <a:ln>
                            <a:noFill/>
                          </a:ln>
                          <a:solidFill>
                            <a:srgbClr val="333333"/>
                          </a:solidFill>
                          <a:effectLst/>
                          <a:latin typeface="Tamil-Aiswarya"/>
                        </a:rPr>
                        <a:t>cs;Szh]t[ vd;gJ ekJ mDgtj;jhy; bgwg]gl;l mwpt[</a:t>
                      </a:r>
                      <a:r>
                        <a:rPr kumimoji="0" lang="pt-BR" sz="1600" b="0" i="0" u="none" strike="noStrike" cap="none" normalizeH="0" baseline="0" dirty="0">
                          <a:ln>
                            <a:noFill/>
                          </a:ln>
                          <a:solidFill>
                            <a:srgbClr val="333333"/>
                          </a:solidFill>
                          <a:effectLst/>
                          <a:latin typeface="Calibri Light"/>
                        </a:rPr>
                        <a:t>.</a:t>
                      </a:r>
                      <a:r>
                        <a:rPr kumimoji="0" lang="pt-BR" sz="1600" b="0" i="0" u="none" strike="noStrike" cap="none" normalizeH="0" baseline="0" dirty="0">
                          <a:ln>
                            <a:noFill/>
                          </a:ln>
                          <a:solidFill>
                            <a:srgbClr val="333333"/>
                          </a:solidFill>
                          <a:effectLst/>
                          <a:latin typeface="Tamil-Aiswarya"/>
                        </a:rPr>
                        <a:t> rpy neu';fspy; rl;bld;W Kot[ vLg;gJ fhuzk; mwptij tpl rpwe;jJ. </a:t>
                      </a:r>
                      <a:endParaRPr kumimoji="0" lang="en-US" sz="1600" b="0" i="0" u="none" strike="noStrike" cap="none" normalizeH="0" baseline="0" dirty="0">
                        <a:ln>
                          <a:noFill/>
                        </a:ln>
                        <a:solidFill>
                          <a:srgbClr val="333333"/>
                        </a:solidFill>
                        <a:effectLst/>
                        <a:latin typeface="Tamil-Aiswarya"/>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46888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kumimoji="0" lang="es-E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1600" b="0" i="0" u="none" strike="noStrike" cap="none" normalizeH="0" baseline="0" dirty="0">
                          <a:ln>
                            <a:noFill/>
                          </a:ln>
                          <a:solidFill>
                            <a:srgbClr val="004992"/>
                          </a:solidFill>
                          <a:effectLst/>
                          <a:latin typeface="+mn-lt"/>
                        </a:rPr>
                        <a:t>vr]rhpf;if</a:t>
                      </a:r>
                      <a:r>
                        <a:rPr kumimoji="0" lang="pt-BR" sz="1600" b="0" i="0" u="none" strike="noStrike" cap="none" normalizeH="0" baseline="0" dirty="0">
                          <a:ln>
                            <a:noFill/>
                          </a:ln>
                          <a:solidFill>
                            <a:srgbClr val="004992"/>
                          </a:solidFill>
                          <a:effectLst/>
                          <a:latin typeface="Calibri Light"/>
                        </a:rPr>
                        <a:t>:</a:t>
                      </a:r>
                    </a:p>
                    <a:p>
                      <a:pPr marL="0" marR="0" lvl="0" indent="0" algn="l" defTabSz="914400" rtl="0" eaLnBrk="1" fontAlgn="base" latinLnBrk="0" hangingPunct="1">
                        <a:lnSpc>
                          <a:spcPct val="100000"/>
                        </a:lnSpc>
                        <a:spcBef>
                          <a:spcPts val="1200"/>
                        </a:spcBef>
                        <a:spcAft>
                          <a:spcPts val="0"/>
                        </a:spcAft>
                        <a:buClrTx/>
                        <a:buSzTx/>
                        <a:buFontTx/>
                        <a:buNone/>
                        <a:tabLst/>
                      </a:pPr>
                      <a:r>
                        <a:rPr kumimoji="0" lang="pt-BR" sz="1600" b="0" i="0" u="none" strike="noStrike" cap="none" normalizeH="0" baseline="0" dirty="0">
                          <a:ln>
                            <a:noFill/>
                          </a:ln>
                          <a:solidFill>
                            <a:srgbClr val="004992"/>
                          </a:solidFill>
                          <a:effectLst/>
                          <a:latin typeface="+mn-lt"/>
                        </a:rPr>
                        <a:t>&gt;&gt;&gt;</a:t>
                      </a:r>
                      <a:endParaRPr kumimoji="0" lang="en-US" sz="1600" b="0" i="0" u="none" strike="noStrike" cap="none" normalizeH="0" baseline="0" dirty="0">
                        <a:ln>
                          <a:noFill/>
                        </a:ln>
                        <a:solidFill>
                          <a:srgbClr val="004992"/>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25" name="Picture 33" descr="bricola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68197" y="2860545"/>
            <a:ext cx="891540"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 name="Picture 15" descr="pennywis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2971" y="5163681"/>
            <a:ext cx="1592436"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 name="Picture 34" descr="Zirkus - circus - def110 -flickr - cc"/>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89423" y="5163681"/>
            <a:ext cx="1733823"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 name="Caption_22"/>
          <p:cNvSpPr txBox="1">
            <a:spLocks noChangeArrowheads="1"/>
          </p:cNvSpPr>
          <p:nvPr/>
        </p:nvSpPr>
        <p:spPr bwMode="auto">
          <a:xfrm>
            <a:off x="552971" y="4855904"/>
            <a:ext cx="159243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en-US" altLang="de-DE" sz="1400">
                <a:latin typeface="Tamil-Aiswarya"/>
              </a:rPr>
              <a:t>gak;</a:t>
            </a:r>
            <a:endParaRPr lang="en-US" altLang="de-DE" sz="1400" dirty="0">
              <a:latin typeface="Tamil-Aiswarya"/>
            </a:endParaRPr>
          </a:p>
        </p:txBody>
      </p:sp>
      <p:sp>
        <p:nvSpPr>
          <p:cNvPr id="29" name="Caption_23"/>
          <p:cNvSpPr txBox="1">
            <a:spLocks noChangeArrowheads="1"/>
          </p:cNvSpPr>
          <p:nvPr/>
        </p:nvSpPr>
        <p:spPr bwMode="auto">
          <a:xfrm>
            <a:off x="2289423" y="4855904"/>
            <a:ext cx="173382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de-DE" sz="1400">
                <a:latin typeface="Tamil-Aiswarya"/>
              </a:rPr>
              <a:t>Rfk;</a:t>
            </a:r>
            <a:endParaRPr lang="en-US" altLang="de-DE" sz="1400" dirty="0">
              <a:latin typeface="Tamil-Aiswarya"/>
            </a:endParaRPr>
          </a:p>
        </p:txBody>
      </p:sp>
      <p:sp>
        <p:nvSpPr>
          <p:cNvPr id="30" name="Caption_24"/>
          <p:cNvSpPr txBox="1">
            <a:spLocks noChangeArrowheads="1"/>
          </p:cNvSpPr>
          <p:nvPr/>
        </p:nvSpPr>
        <p:spPr bwMode="auto">
          <a:xfrm>
            <a:off x="552971" y="6352401"/>
            <a:ext cx="159243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pt-BR" altLang="de-DE" sz="1200" dirty="0">
                <a:latin typeface="Tamil-Aiswarya"/>
              </a:rPr>
              <a:t>cjhuzk;</a:t>
            </a:r>
            <a:r>
              <a:rPr lang="pt-BR" altLang="de-DE" sz="1200" dirty="0">
                <a:latin typeface="Calibri Light"/>
              </a:rPr>
              <a:t>:</a:t>
            </a:r>
            <a:r>
              <a:rPr lang="pt-BR" altLang="de-DE" sz="1200" dirty="0">
                <a:latin typeface="Tamil-Aiswarya"/>
              </a:rPr>
              <a:t> rh]f;f!pd;</a:t>
            </a:r>
            <a:endParaRPr lang="en-US" altLang="de-DE" sz="1200" dirty="0">
              <a:latin typeface="Tamil-Aiswarya"/>
            </a:endParaRPr>
          </a:p>
        </p:txBody>
      </p:sp>
      <p:sp>
        <p:nvSpPr>
          <p:cNvPr id="31" name="Caption_25"/>
          <p:cNvSpPr txBox="1">
            <a:spLocks noChangeArrowheads="1"/>
          </p:cNvSpPr>
          <p:nvPr/>
        </p:nvSpPr>
        <p:spPr bwMode="auto">
          <a:xfrm>
            <a:off x="2289423" y="6352401"/>
            <a:ext cx="173382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de-DE" sz="1200" dirty="0" err="1">
                <a:latin typeface="Tamil-Aiswarya"/>
              </a:rPr>
              <a:t>nga</a:t>
            </a:r>
            <a:r>
              <a:rPr lang="en-US" altLang="de-DE" sz="1200" dirty="0">
                <a:latin typeface="Tamil-Aiswarya"/>
              </a:rPr>
              <a:t>: </a:t>
            </a:r>
            <a:r>
              <a:rPr lang="en-US" altLang="de-DE" sz="1200" dirty="0" err="1">
                <a:latin typeface="Tamil-Aiswarya"/>
              </a:rPr>
              <a:t>glk</a:t>
            </a:r>
            <a:r>
              <a:rPr lang="en-US" altLang="de-DE" sz="1200" dirty="0">
                <a:latin typeface="Tamil-Aiswarya"/>
              </a:rPr>
              <a:t>; “</a:t>
            </a:r>
            <a:r>
              <a:rPr lang="en-US" altLang="de-DE" sz="1200" dirty="0" err="1">
                <a:latin typeface="Tamil-Aiswarya"/>
              </a:rPr>
              <a:t>hgfk</a:t>
            </a:r>
            <a:r>
              <a:rPr lang="en-US" altLang="de-DE" sz="1200" dirty="0">
                <a:latin typeface="Tamil-Aiswarya"/>
              </a:rPr>
              <a:t>]</a:t>
            </a:r>
            <a:r>
              <a:rPr lang="en-US" altLang="de-DE" sz="1200" dirty="0">
                <a:latin typeface="Calibri Light"/>
              </a:rPr>
              <a:t> </a:t>
            </a:r>
            <a:r>
              <a:rPr lang="en-US" altLang="de-DE" sz="1200" dirty="0">
                <a:latin typeface="Tamil-Aiswarya"/>
              </a:rPr>
              <a:t>	</a:t>
            </a:r>
          </a:p>
        </p:txBody>
      </p:sp>
      <p:sp>
        <p:nvSpPr>
          <p:cNvPr id="32" name="Caption_28"/>
          <p:cNvSpPr txBox="1">
            <a:spLocks noChangeArrowheads="1"/>
          </p:cNvSpPr>
          <p:nvPr/>
        </p:nvSpPr>
        <p:spPr bwMode="auto">
          <a:xfrm>
            <a:off x="842367" y="4046254"/>
            <a:ext cx="27432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lvl="0" algn="ctr" eaLnBrk="1" hangingPunct="1">
              <a:spcBef>
                <a:spcPts val="0"/>
              </a:spcBef>
              <a:spcAft>
                <a:spcPts val="0"/>
              </a:spcAft>
              <a:buNone/>
            </a:pPr>
            <a:r>
              <a:rPr lang="en-US" altLang="de-DE" sz="1400" b="1" dirty="0" err="1">
                <a:latin typeface="Tamil-Aiswarya"/>
              </a:rPr>
              <a:t>ntof;if</a:t>
            </a:r>
            <a:r>
              <a:rPr lang="en-US" altLang="de-DE" sz="1400" b="1" dirty="0">
                <a:latin typeface="Calibri Light"/>
              </a:rPr>
              <a:t>,</a:t>
            </a:r>
            <a:r>
              <a:rPr lang="en-US" altLang="de-DE" sz="1400" b="1" dirty="0">
                <a:latin typeface="Tamil-Aiswarya"/>
              </a:rPr>
              <a:t> </a:t>
            </a:r>
            <a:r>
              <a:rPr lang="en-US" altLang="de-DE" sz="1400" b="1" dirty="0" err="1">
                <a:latin typeface="Tamil-Aiswarya"/>
              </a:rPr>
              <a:t>gaKWj;jy</a:t>
            </a:r>
            <a:r>
              <a:rPr lang="en-US" altLang="de-DE" sz="1400" b="1" dirty="0">
                <a:latin typeface="Tamil-Aiswarya"/>
              </a:rPr>
              <a:t>;&gt; </a:t>
            </a:r>
          </a:p>
          <a:p>
            <a:pPr lvl="0" algn="ctr" eaLnBrk="1" hangingPunct="1">
              <a:spcBef>
                <a:spcPts val="0"/>
              </a:spcBef>
              <a:spcAft>
                <a:spcPts val="0"/>
              </a:spcAft>
              <a:buNone/>
            </a:pPr>
            <a:r>
              <a:rPr lang="en-US" altLang="de-DE" sz="1400" dirty="0">
                <a:latin typeface="Tamil-Aiswarya"/>
              </a:rPr>
              <a:t>c']fs] </a:t>
            </a:r>
            <a:r>
              <a:rPr lang="en-US" altLang="de-DE" sz="1400" dirty="0" err="1">
                <a:latin typeface="Tamil-Aiswarya"/>
              </a:rPr>
              <a:t>kdepiyia</a:t>
            </a:r>
            <a:r>
              <a:rPr lang="en-US" altLang="de-DE" sz="1400" dirty="0">
                <a:latin typeface="Tamil-Aiswarya"/>
              </a:rPr>
              <a:t> </a:t>
            </a:r>
            <a:r>
              <a:rPr lang="en-US" altLang="de-DE" sz="1400" dirty="0" err="1">
                <a:latin typeface="Tamil-Aiswarya"/>
              </a:rPr>
              <a:t>bghWj;J</a:t>
            </a:r>
            <a:r>
              <a:rPr lang="en-US" altLang="de-DE" sz="1400" dirty="0">
                <a:latin typeface="Calibri Light"/>
              </a:rPr>
              <a:t>!</a:t>
            </a:r>
            <a:r>
              <a:rPr lang="en-US" altLang="de-DE" sz="1400" dirty="0">
                <a:latin typeface="Tamil-Aiswarya"/>
              </a:rPr>
              <a:t> </a:t>
            </a:r>
            <a:endParaRPr lang="en-GB" altLang="de-DE" sz="1400" dirty="0">
              <a:solidFill>
                <a:srgbClr val="333333"/>
              </a:solidFill>
              <a:latin typeface="Tamil-Aiswarya"/>
            </a:endParaRPr>
          </a:p>
        </p:txBody>
      </p:sp>
      <p:sp>
        <p:nvSpPr>
          <p:cNvPr id="33" name="Caption_29"/>
          <p:cNvSpPr>
            <a:spLocks noChangeArrowheads="1"/>
          </p:cNvSpPr>
          <p:nvPr/>
        </p:nvSpPr>
        <p:spPr bwMode="auto">
          <a:xfrm>
            <a:off x="1909088" y="4522331"/>
            <a:ext cx="609759" cy="548640"/>
          </a:xfrm>
          <a:prstGeom prst="downArrow">
            <a:avLst>
              <a:gd name="adj1" fmla="val 50000"/>
              <a:gd name="adj2" fmla="val 33333"/>
            </a:avLst>
          </a:prstGeom>
          <a:solidFill>
            <a:srgbClr val="E3EFF8"/>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de-DE" altLang="de-DE" sz="1400">
              <a:latin typeface="Calibri Light"/>
            </a:endParaRPr>
          </a:p>
        </p:txBody>
      </p:sp>
      <p:sp>
        <p:nvSpPr>
          <p:cNvPr id="2" name="Title 1"/>
          <p:cNvSpPr>
            <a:spLocks noGrp="1"/>
          </p:cNvSpPr>
          <p:nvPr>
            <p:ph type="title"/>
          </p:nvPr>
        </p:nvSpPr>
        <p:spPr/>
        <p:txBody>
          <a:bodyPr/>
          <a:lstStyle/>
          <a:p>
            <a:r>
              <a:rPr lang="en-US" sz="3600">
                <a:solidFill>
                  <a:srgbClr val="004992"/>
                </a:solidFill>
              </a:rPr>
              <a:t>bfhLf;fg;gl;Ls;s cUtj;jpd; mk;rj;ijf; bfhz;L mtw;wpd; ed;ikfs; kw;Wk; jPikfs; gw;wp fye;J Mnyhrpf;ft[k;</a:t>
            </a:r>
            <a:endParaRPr lang="en-US" sz="3600" dirty="0">
              <a:solidFill>
                <a:srgbClr val="004992"/>
              </a:solidFill>
            </a:endParaRPr>
          </a:p>
        </p:txBody>
      </p:sp>
      <p:sp>
        <p:nvSpPr>
          <p:cNvPr id="5" name="Footer Placeholder 4"/>
          <p:cNvSpPr>
            <a:spLocks noGrp="1"/>
          </p:cNvSpPr>
          <p:nvPr>
            <p:ph type="ftr" sz="quarter" idx="11"/>
          </p:nvPr>
        </p:nvSpPr>
        <p:spPr/>
        <p:txBody>
          <a:bodyPr/>
          <a:lstStyle/>
          <a:p>
            <a:r>
              <a:rPr lang="de-DE"/>
              <a:t>kl]lhfhf]dpot] gapw]r]rp 6 – kw;wth] mDgtj;ij ehk; vt;thW czh]tJ… </a:t>
            </a:r>
            <a:r>
              <a:rPr lang="de-DE">
                <a:latin typeface="Calibri Light"/>
              </a:rPr>
              <a:t>II</a:t>
            </a:r>
            <a:endParaRPr lang="de-DE" dirty="0">
              <a:latin typeface="Calibri Light"/>
            </a:endParaRPr>
          </a:p>
        </p:txBody>
      </p:sp>
      <p:sp>
        <p:nvSpPr>
          <p:cNvPr id="6" name="Slide Number Placeholder 5"/>
          <p:cNvSpPr>
            <a:spLocks noGrp="1"/>
          </p:cNvSpPr>
          <p:nvPr>
            <p:ph type="sldNum" sz="quarter" idx="12"/>
          </p:nvPr>
        </p:nvSpPr>
        <p:spPr/>
        <p:txBody>
          <a:bodyPr/>
          <a:lstStyle/>
          <a:p>
            <a:fld id="{9B00EF49-7894-4F53-A8DD-F7DB3BFC5032}" type="slidenum">
              <a:rPr lang="de-DE" smtClean="0"/>
              <a:pPr/>
              <a:t>14</a:t>
            </a:fld>
            <a:endParaRPr lang="de-DE" dirty="0"/>
          </a:p>
        </p:txBody>
      </p:sp>
    </p:spTree>
    <p:extLst>
      <p:ext uri="{BB962C8B-B14F-4D97-AF65-F5344CB8AC3E}">
        <p14:creationId xmlns:p14="http://schemas.microsoft.com/office/powerpoint/2010/main" val="57777213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2" name="Group 2"/>
          <p:cNvGraphicFramePr>
            <a:graphicFrameLocks noGrp="1"/>
          </p:cNvGraphicFramePr>
          <p:nvPr>
            <p:extLst>
              <p:ext uri="{D42A27DB-BD31-4B8C-83A1-F6EECF244321}">
                <p14:modId xmlns:p14="http://schemas.microsoft.com/office/powerpoint/2010/main" val="3521447161"/>
              </p:ext>
            </p:extLst>
          </p:nvPr>
        </p:nvGraphicFramePr>
        <p:xfrm>
          <a:off x="408955" y="2697480"/>
          <a:ext cx="11376000" cy="393192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46304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de-DE" sz="1600" b="0" i="0" u="none" strike="noStrike" cap="none" normalizeH="0" baseline="0" dirty="0">
                          <a:ln>
                            <a:noFill/>
                          </a:ln>
                          <a:solidFill>
                            <a:srgbClr val="333333"/>
                          </a:solidFill>
                          <a:effectLst/>
                          <a:latin typeface="Tamil-Aiswarya"/>
                        </a:rPr>
                        <a:t>cs;Szh]t[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1600" b="0" i="0" u="none" strike="noStrike" cap="none" normalizeH="0" baseline="0" dirty="0">
                          <a:ln>
                            <a:noFill/>
                          </a:ln>
                          <a:solidFill>
                            <a:srgbClr val="004992"/>
                          </a:solidFill>
                          <a:effectLst/>
                          <a:latin typeface="Tamil-Aiswarya"/>
                        </a:rPr>
                        <a:t>Kf;fpa Fwpg]g[</a:t>
                      </a:r>
                      <a:r>
                        <a:rPr kumimoji="0" lang="pt-BR" sz="1600" b="0" i="0" u="none" strike="noStrike" cap="none" normalizeH="0" baseline="0" dirty="0">
                          <a:ln>
                            <a:noFill/>
                          </a:ln>
                          <a:solidFill>
                            <a:srgbClr val="004992"/>
                          </a:solidFill>
                          <a:effectLst/>
                          <a:latin typeface="Calibri Light"/>
                        </a:rPr>
                        <a:t>:</a:t>
                      </a:r>
                    </a:p>
                    <a:p>
                      <a:pPr marL="285750" marR="0" lvl="0" indent="-28575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pt-BR" sz="1600" b="0" i="0" u="none" strike="noStrike" cap="none" normalizeH="0" baseline="0" dirty="0">
                          <a:ln>
                            <a:noFill/>
                          </a:ln>
                          <a:solidFill>
                            <a:srgbClr val="333333"/>
                          </a:solidFill>
                          <a:effectLst/>
                          <a:latin typeface="Tamil-Aiswarya"/>
                        </a:rPr>
                        <a:t>cs;Szh]t[ vd;gJ ekJ mDgtj;jhy; bgwg]gl;l mwpt[</a:t>
                      </a:r>
                      <a:r>
                        <a:rPr kumimoji="0" lang="pt-BR" sz="1600" b="0" i="0" u="none" strike="noStrike" cap="none" normalizeH="0" baseline="0" dirty="0">
                          <a:ln>
                            <a:noFill/>
                          </a:ln>
                          <a:solidFill>
                            <a:srgbClr val="333333"/>
                          </a:solidFill>
                          <a:effectLst/>
                          <a:latin typeface="Calibri Light"/>
                        </a:rPr>
                        <a:t>.</a:t>
                      </a:r>
                      <a:r>
                        <a:rPr kumimoji="0" lang="pt-BR" sz="1600" b="0" i="0" u="none" strike="noStrike" cap="none" normalizeH="0" baseline="0" dirty="0">
                          <a:ln>
                            <a:noFill/>
                          </a:ln>
                          <a:solidFill>
                            <a:srgbClr val="333333"/>
                          </a:solidFill>
                          <a:effectLst/>
                          <a:latin typeface="Tamil-Aiswarya"/>
                        </a:rPr>
                        <a:t> rpy neu';fspy; rl;bld;W Kot[ vLg;gJ fhuzk; mwptij tpl rpwe;jJ. </a:t>
                      </a:r>
                      <a:endParaRPr kumimoji="0" lang="en-US" sz="1600" b="0" i="0" u="none" strike="noStrike" cap="none" normalizeH="0" baseline="0" dirty="0">
                        <a:ln>
                          <a:noFill/>
                        </a:ln>
                        <a:solidFill>
                          <a:srgbClr val="333333"/>
                        </a:solidFill>
                        <a:effectLst/>
                        <a:latin typeface="Tamil-Aiswarya"/>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46888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kumimoji="0" lang="es-E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1600" b="0" i="0" u="none" strike="noStrike" cap="none" normalizeH="0" baseline="0" dirty="0">
                          <a:ln>
                            <a:noFill/>
                          </a:ln>
                          <a:solidFill>
                            <a:srgbClr val="004992"/>
                          </a:solidFill>
                          <a:effectLst/>
                          <a:latin typeface="Tamil-Aiswarya"/>
                        </a:rPr>
                        <a:t>vr]rhpf;if</a:t>
                      </a:r>
                      <a:r>
                        <a:rPr kumimoji="0" lang="pt-BR" sz="1600" b="0" i="0" u="none" strike="noStrike" cap="none" normalizeH="0" baseline="0" dirty="0">
                          <a:ln>
                            <a:noFill/>
                          </a:ln>
                          <a:solidFill>
                            <a:srgbClr val="004992"/>
                          </a:solidFill>
                          <a:effectLst/>
                          <a:latin typeface="Calibri Light"/>
                        </a:rPr>
                        <a:t>: </a:t>
                      </a:r>
                    </a:p>
                    <a:p>
                      <a:pPr marL="285750" marR="0" lvl="0" indent="-28575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pt-BR" sz="1600" b="0" i="0" u="none" strike="noStrike" cap="none" normalizeH="0" baseline="0" dirty="0">
                          <a:ln>
                            <a:noFill/>
                          </a:ln>
                          <a:solidFill>
                            <a:srgbClr val="333333"/>
                          </a:solidFill>
                          <a:effectLst/>
                          <a:latin typeface="Tamil-Aiswarya"/>
                        </a:rPr>
                        <a:t>ek;Kila jw]nghija kdepiy ekJ vz;z';fisa[k;;</a:t>
                      </a:r>
                      <a:r>
                        <a:rPr kumimoji="0" lang="pt-BR" sz="1600" b="0" i="0" u="none" strike="noStrike" cap="none" normalizeH="0" baseline="0" dirty="0">
                          <a:ln>
                            <a:noFill/>
                          </a:ln>
                          <a:solidFill>
                            <a:srgbClr val="333333"/>
                          </a:solidFill>
                          <a:effectLst/>
                          <a:latin typeface="Calibri Light"/>
                        </a:rPr>
                        <a:t>,</a:t>
                      </a:r>
                      <a:r>
                        <a:rPr kumimoji="0" lang="pt-BR" sz="1600" b="0" i="0" u="none" strike="noStrike" cap="none" normalizeH="0" baseline="0" dirty="0">
                          <a:ln>
                            <a:noFill/>
                          </a:ln>
                          <a:solidFill>
                            <a:srgbClr val="333333"/>
                          </a:solidFill>
                          <a:effectLst/>
                          <a:latin typeface="Tamil-Aiswarya"/>
                        </a:rPr>
                        <a:t> ghh]f]Fk] tpjj;ij[a[k] jPh]khdpf]Fk;. </a:t>
                      </a:r>
                      <a:r>
                        <a:rPr kumimoji="0" lang="pt-BR" sz="1600" b="0" i="0" u="none" strike="noStrike" cap="none" normalizeH="0" baseline="0">
                          <a:ln>
                            <a:noFill/>
                          </a:ln>
                          <a:solidFill>
                            <a:srgbClr val="333333"/>
                          </a:solidFill>
                          <a:effectLst/>
                          <a:latin typeface="Tamil-Aiswarya"/>
                        </a:rPr>
                        <a:t>cjhuzk]</a:t>
                      </a:r>
                      <a:r>
                        <a:rPr kumimoji="0" lang="pt-BR" sz="1600" b="0" i="0" u="none" strike="noStrike" cap="none" normalizeH="0" baseline="0">
                          <a:ln>
                            <a:noFill/>
                          </a:ln>
                          <a:solidFill>
                            <a:srgbClr val="333333"/>
                          </a:solidFill>
                          <a:effectLst/>
                          <a:latin typeface="Calibri Light"/>
                        </a:rPr>
                        <a:t>: </a:t>
                      </a:r>
                      <a:endParaRPr kumimoji="0" lang="pt-BR" sz="1600" b="0" i="0" u="none" strike="noStrike" cap="none" normalizeH="0" baseline="0" dirty="0">
                        <a:ln>
                          <a:noFill/>
                        </a:ln>
                        <a:solidFill>
                          <a:srgbClr val="333333"/>
                        </a:solidFill>
                        <a:effectLst/>
                        <a:latin typeface="Calibri Light"/>
                      </a:endParaRPr>
                    </a:p>
                    <a:p>
                      <a:pPr marL="800023" marR="0" lvl="1" indent="-342900" algn="l" defTabSz="914400" rtl="0" eaLnBrk="1" fontAlgn="base" latinLnBrk="0" hangingPunct="1">
                        <a:lnSpc>
                          <a:spcPct val="100000"/>
                        </a:lnSpc>
                        <a:spcBef>
                          <a:spcPts val="1200"/>
                        </a:spcBef>
                        <a:spcAft>
                          <a:spcPts val="0"/>
                        </a:spcAft>
                        <a:buClr>
                          <a:srgbClr val="333333"/>
                        </a:buClr>
                        <a:buSzTx/>
                        <a:buFont typeface="+mj-lt"/>
                        <a:buAutoNum type="arabicPeriod"/>
                        <a:tabLst/>
                      </a:pPr>
                      <a:r>
                        <a:rPr kumimoji="0" lang="pt-BR" sz="1600" b="0" i="0" u="none" strike="noStrike" cap="none" normalizeH="0" baseline="0" dirty="0">
                          <a:ln>
                            <a:noFill/>
                          </a:ln>
                          <a:solidFill>
                            <a:srgbClr val="004992"/>
                          </a:solidFill>
                          <a:effectLst/>
                          <a:latin typeface="Tamil-Aiswarya"/>
                        </a:rPr>
                        <a:t>nfhgk;</a:t>
                      </a:r>
                      <a:r>
                        <a:rPr kumimoji="0" lang="pt-BR" sz="1600" b="0" i="0" u="none" strike="noStrike" cap="none" normalizeH="0" baseline="0" dirty="0">
                          <a:ln>
                            <a:noFill/>
                          </a:ln>
                          <a:solidFill>
                            <a:srgbClr val="004992"/>
                          </a:solidFill>
                          <a:effectLst/>
                          <a:latin typeface="Calibri Light"/>
                        </a:rPr>
                        <a:t>:</a:t>
                      </a:r>
                      <a:r>
                        <a:rPr kumimoji="0" lang="pt-BR" sz="1600" b="0" i="0" u="none" strike="noStrike" cap="none" normalizeH="0" baseline="0" dirty="0">
                          <a:ln>
                            <a:noFill/>
                          </a:ln>
                          <a:solidFill>
                            <a:srgbClr val="333333"/>
                          </a:solidFill>
                          <a:effectLst/>
                          <a:latin typeface="Tamil-Aiswarya"/>
                        </a:rPr>
                        <a:t> jtwhf g[hpe;J bfhs;tJ my;yJ mt ek;gpf;ifahf czh]tJ. </a:t>
                      </a:r>
                    </a:p>
                    <a:p>
                      <a:pPr marL="800023" marR="0" lvl="1" indent="-342900" algn="l" defTabSz="914400" rtl="0" eaLnBrk="1" fontAlgn="base" latinLnBrk="0" hangingPunct="1">
                        <a:lnSpc>
                          <a:spcPct val="100000"/>
                        </a:lnSpc>
                        <a:spcBef>
                          <a:spcPts val="1200"/>
                        </a:spcBef>
                        <a:spcAft>
                          <a:spcPts val="0"/>
                        </a:spcAft>
                        <a:buClr>
                          <a:srgbClr val="333333"/>
                        </a:buClr>
                        <a:buSzTx/>
                        <a:buFont typeface="+mj-lt"/>
                        <a:buAutoNum type="arabicPeriod"/>
                        <a:tabLst/>
                      </a:pPr>
                      <a:r>
                        <a:rPr kumimoji="0" lang="pt-BR" sz="1600" b="0" i="0" u="none" strike="noStrike" cap="none" normalizeH="0" baseline="0" dirty="0">
                          <a:ln>
                            <a:noFill/>
                          </a:ln>
                          <a:solidFill>
                            <a:srgbClr val="004992"/>
                          </a:solidFill>
                          <a:effectLst/>
                          <a:latin typeface="Tamil-Aiswarya"/>
                        </a:rPr>
                        <a:t>kd mGj;jk]</a:t>
                      </a:r>
                      <a:r>
                        <a:rPr kumimoji="0" lang="pt-BR" sz="1600" b="0" i="0" u="none" strike="noStrike" cap="none" normalizeH="0" baseline="0" dirty="0">
                          <a:ln>
                            <a:noFill/>
                          </a:ln>
                          <a:solidFill>
                            <a:srgbClr val="004992"/>
                          </a:solidFill>
                          <a:effectLst/>
                          <a:latin typeface="Calibri Light"/>
                        </a:rPr>
                        <a:t>:</a:t>
                      </a:r>
                      <a:r>
                        <a:rPr kumimoji="0" lang="pt-BR" sz="1600" b="0" i="0" u="none" strike="noStrike" cap="none" normalizeH="0" baseline="0" dirty="0">
                          <a:ln>
                            <a:noFill/>
                          </a:ln>
                          <a:solidFill>
                            <a:srgbClr val="333333"/>
                          </a:solidFill>
                          <a:effectLst/>
                          <a:latin typeface="Tamil-Aiswarya"/>
                        </a:rPr>
                        <a:t> midj;Jk; cz;ikaha; ,Ug]gijf; fhl;oYk</a:t>
                      </a:r>
                      <a:r>
                        <a:rPr kumimoji="0" lang="pt-BR" sz="1600" b="0" i="0" u="none" strike="noStrike" cap="none" normalizeH="0" baseline="0">
                          <a:ln>
                            <a:noFill/>
                          </a:ln>
                          <a:solidFill>
                            <a:srgbClr val="333333"/>
                          </a:solidFill>
                          <a:effectLst/>
                          <a:latin typeface="Tamil-Aiswarya"/>
                        </a:rPr>
                        <a:t>; </a:t>
                      </a:r>
                      <a:r>
                        <a:rPr kumimoji="0" lang="pt-BR" sz="1600" b="0" i="0" u="none" strike="noStrike" cap="none" normalizeH="0" baseline="0">
                          <a:ln>
                            <a:noFill/>
                          </a:ln>
                          <a:solidFill>
                            <a:srgbClr val="333333"/>
                          </a:solidFill>
                          <a:effectLst/>
                          <a:latin typeface="Calibri Light"/>
                        </a:rPr>
                        <a:t>“</a:t>
                      </a:r>
                      <a:r>
                        <a:rPr kumimoji="0" lang="pt-BR" sz="1600" b="0" i="0" u="none" strike="noStrike" cap="none" normalizeH="0" baseline="0">
                          <a:ln>
                            <a:noFill/>
                          </a:ln>
                          <a:solidFill>
                            <a:srgbClr val="333333"/>
                          </a:solidFill>
                          <a:effectLst/>
                          <a:latin typeface="Tamil-Aiswarya"/>
                        </a:rPr>
                        <a:t>,Uz;L</a:t>
                      </a:r>
                      <a:r>
                        <a:rPr kumimoji="0" lang="pt-BR" sz="1600" b="0" i="0" u="none" strike="noStrike" cap="none" normalizeH="0" baseline="0">
                          <a:ln>
                            <a:noFill/>
                          </a:ln>
                          <a:solidFill>
                            <a:srgbClr val="333333"/>
                          </a:solidFill>
                          <a:effectLst/>
                          <a:latin typeface="Calibri Light"/>
                        </a:rPr>
                        <a:t>”</a:t>
                      </a:r>
                      <a:r>
                        <a:rPr kumimoji="0" lang="pt-BR" sz="1600" b="0" i="0" u="none" strike="noStrike" cap="none" normalizeH="0" baseline="0">
                          <a:ln>
                            <a:noFill/>
                          </a:ln>
                          <a:solidFill>
                            <a:srgbClr val="333333"/>
                          </a:solidFill>
                          <a:effectLst/>
                          <a:latin typeface="Tamil-Aiswarya"/>
                        </a:rPr>
                        <a:t>fhzg]gLk</a:t>
                      </a:r>
                      <a:r>
                        <a:rPr kumimoji="0" lang="pt-BR" sz="1600" b="0" i="0" u="none" strike="noStrike" cap="none" normalizeH="0" baseline="0" dirty="0">
                          <a:ln>
                            <a:noFill/>
                          </a:ln>
                          <a:solidFill>
                            <a:srgbClr val="333333"/>
                          </a:solidFill>
                          <a:effectLst/>
                          <a:latin typeface="Tamil-Aiswarya"/>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25" name="Picture 33" descr="bricola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68197" y="2860545"/>
            <a:ext cx="891540"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 name="Picture 15" descr="pennywis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2971" y="5163681"/>
            <a:ext cx="1592436"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 name="Picture 34" descr="Zirkus - circus - def110 -flickr - cc"/>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89423" y="5163681"/>
            <a:ext cx="1733823"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 name="Caption_22"/>
          <p:cNvSpPr txBox="1">
            <a:spLocks noChangeArrowheads="1"/>
          </p:cNvSpPr>
          <p:nvPr/>
        </p:nvSpPr>
        <p:spPr bwMode="auto">
          <a:xfrm>
            <a:off x="552971" y="4855904"/>
            <a:ext cx="159243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en-US" altLang="de-DE" sz="1400">
                <a:latin typeface="Tamil-Aiswarya"/>
              </a:rPr>
              <a:t>gak;</a:t>
            </a:r>
            <a:endParaRPr lang="en-US" altLang="de-DE" sz="1400" dirty="0">
              <a:latin typeface="Tamil-Aiswarya"/>
            </a:endParaRPr>
          </a:p>
        </p:txBody>
      </p:sp>
      <p:sp>
        <p:nvSpPr>
          <p:cNvPr id="29" name="Caption_23"/>
          <p:cNvSpPr txBox="1">
            <a:spLocks noChangeArrowheads="1"/>
          </p:cNvSpPr>
          <p:nvPr/>
        </p:nvSpPr>
        <p:spPr bwMode="auto">
          <a:xfrm>
            <a:off x="2289423" y="4855904"/>
            <a:ext cx="173382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de-DE" sz="1400">
                <a:latin typeface="Tamil-Aiswarya"/>
              </a:rPr>
              <a:t>Rfk;</a:t>
            </a:r>
            <a:endParaRPr lang="en-US" altLang="de-DE" sz="1400" dirty="0">
              <a:latin typeface="Tamil-Aiswarya"/>
            </a:endParaRPr>
          </a:p>
        </p:txBody>
      </p:sp>
      <p:sp>
        <p:nvSpPr>
          <p:cNvPr id="30" name="Caption_24"/>
          <p:cNvSpPr txBox="1">
            <a:spLocks noChangeArrowheads="1"/>
          </p:cNvSpPr>
          <p:nvPr/>
        </p:nvSpPr>
        <p:spPr bwMode="auto">
          <a:xfrm>
            <a:off x="552971" y="6352401"/>
            <a:ext cx="159243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pt-BR" altLang="de-DE" sz="1200" dirty="0">
                <a:latin typeface="Tamil-Aiswarya"/>
              </a:rPr>
              <a:t>cjhuzk;</a:t>
            </a:r>
            <a:r>
              <a:rPr lang="pt-BR" altLang="de-DE" sz="1200" dirty="0">
                <a:latin typeface="Calibri Light"/>
              </a:rPr>
              <a:t>:</a:t>
            </a:r>
            <a:r>
              <a:rPr lang="pt-BR" altLang="de-DE" sz="1200" dirty="0">
                <a:latin typeface="Tamil-Aiswarya"/>
              </a:rPr>
              <a:t> rh]f;f!pd;</a:t>
            </a:r>
            <a:endParaRPr lang="en-US" altLang="de-DE" sz="1200" dirty="0">
              <a:latin typeface="Tamil-Aiswarya"/>
            </a:endParaRPr>
          </a:p>
        </p:txBody>
      </p:sp>
      <p:sp>
        <p:nvSpPr>
          <p:cNvPr id="31" name="Caption_25"/>
          <p:cNvSpPr txBox="1">
            <a:spLocks noChangeArrowheads="1"/>
          </p:cNvSpPr>
          <p:nvPr/>
        </p:nvSpPr>
        <p:spPr bwMode="auto">
          <a:xfrm>
            <a:off x="2289423" y="6352401"/>
            <a:ext cx="173382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de-DE" sz="1200" dirty="0" err="1">
                <a:latin typeface="Tamil-Aiswarya"/>
              </a:rPr>
              <a:t>nga</a:t>
            </a:r>
            <a:r>
              <a:rPr lang="en-US" altLang="de-DE" sz="1200" dirty="0">
                <a:latin typeface="Tamil-Aiswarya"/>
              </a:rPr>
              <a:t>: </a:t>
            </a:r>
            <a:r>
              <a:rPr lang="en-US" altLang="de-DE" sz="1200" dirty="0" err="1">
                <a:latin typeface="Tamil-Aiswarya"/>
              </a:rPr>
              <a:t>glk</a:t>
            </a:r>
            <a:r>
              <a:rPr lang="en-US" altLang="de-DE" sz="1200" dirty="0">
                <a:latin typeface="Tamil-Aiswarya"/>
              </a:rPr>
              <a:t>; “</a:t>
            </a:r>
            <a:r>
              <a:rPr lang="en-US" altLang="de-DE" sz="1200" dirty="0" err="1">
                <a:latin typeface="Tamil-Aiswarya"/>
              </a:rPr>
              <a:t>hgfk</a:t>
            </a:r>
            <a:r>
              <a:rPr lang="en-US" altLang="de-DE" sz="1200" dirty="0">
                <a:latin typeface="Tamil-Aiswarya"/>
              </a:rPr>
              <a:t>]</a:t>
            </a:r>
            <a:r>
              <a:rPr lang="en-US" altLang="de-DE" sz="1200" dirty="0">
                <a:latin typeface="Calibri Light"/>
              </a:rPr>
              <a:t> </a:t>
            </a:r>
            <a:r>
              <a:rPr lang="en-US" altLang="de-DE" sz="1200" dirty="0">
                <a:latin typeface="Tamil-Aiswarya"/>
              </a:rPr>
              <a:t>	</a:t>
            </a:r>
          </a:p>
        </p:txBody>
      </p:sp>
      <p:sp>
        <p:nvSpPr>
          <p:cNvPr id="32" name="Caption_28"/>
          <p:cNvSpPr txBox="1">
            <a:spLocks noChangeArrowheads="1"/>
          </p:cNvSpPr>
          <p:nvPr/>
        </p:nvSpPr>
        <p:spPr bwMode="auto">
          <a:xfrm>
            <a:off x="842367" y="4046254"/>
            <a:ext cx="27432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lvl="0" algn="ctr" eaLnBrk="1" hangingPunct="1">
              <a:spcBef>
                <a:spcPts val="0"/>
              </a:spcBef>
              <a:spcAft>
                <a:spcPts val="0"/>
              </a:spcAft>
              <a:buNone/>
            </a:pPr>
            <a:r>
              <a:rPr lang="en-US" altLang="de-DE" sz="1400" b="1" dirty="0" err="1">
                <a:latin typeface="Tamil-Aiswarya"/>
              </a:rPr>
              <a:t>ntof;if</a:t>
            </a:r>
            <a:r>
              <a:rPr lang="en-US" altLang="de-DE" sz="1400" b="1" dirty="0">
                <a:latin typeface="Calibri Light"/>
              </a:rPr>
              <a:t>,</a:t>
            </a:r>
            <a:r>
              <a:rPr lang="en-US" altLang="de-DE" sz="1400" b="1" dirty="0">
                <a:latin typeface="Tamil-Aiswarya"/>
              </a:rPr>
              <a:t> </a:t>
            </a:r>
            <a:r>
              <a:rPr lang="en-US" altLang="de-DE" sz="1400" b="1" dirty="0" err="1">
                <a:latin typeface="Tamil-Aiswarya"/>
              </a:rPr>
              <a:t>gaKWj;jy</a:t>
            </a:r>
            <a:r>
              <a:rPr lang="en-US" altLang="de-DE" sz="1400" b="1" dirty="0">
                <a:latin typeface="Tamil-Aiswarya"/>
              </a:rPr>
              <a:t>;&gt; </a:t>
            </a:r>
          </a:p>
          <a:p>
            <a:pPr lvl="0" algn="ctr" eaLnBrk="1" hangingPunct="1">
              <a:spcBef>
                <a:spcPts val="0"/>
              </a:spcBef>
              <a:spcAft>
                <a:spcPts val="0"/>
              </a:spcAft>
              <a:buNone/>
            </a:pPr>
            <a:r>
              <a:rPr lang="en-US" altLang="de-DE" sz="1400" dirty="0">
                <a:latin typeface="Tamil-Aiswarya"/>
              </a:rPr>
              <a:t>c']fs] </a:t>
            </a:r>
            <a:r>
              <a:rPr lang="en-US" altLang="de-DE" sz="1400" dirty="0" err="1">
                <a:latin typeface="Tamil-Aiswarya"/>
              </a:rPr>
              <a:t>kdepiyia</a:t>
            </a:r>
            <a:r>
              <a:rPr lang="en-US" altLang="de-DE" sz="1400" dirty="0">
                <a:latin typeface="Tamil-Aiswarya"/>
              </a:rPr>
              <a:t> </a:t>
            </a:r>
            <a:r>
              <a:rPr lang="en-US" altLang="de-DE" sz="1400" dirty="0" err="1">
                <a:latin typeface="Tamil-Aiswarya"/>
              </a:rPr>
              <a:t>bghWj;J</a:t>
            </a:r>
            <a:r>
              <a:rPr lang="en-US" altLang="de-DE" sz="1400" dirty="0">
                <a:latin typeface="Calibri Light"/>
              </a:rPr>
              <a:t>!</a:t>
            </a:r>
            <a:r>
              <a:rPr lang="en-US" altLang="de-DE" sz="1400" dirty="0">
                <a:latin typeface="Tamil-Aiswarya"/>
              </a:rPr>
              <a:t> </a:t>
            </a:r>
            <a:endParaRPr lang="en-GB" altLang="de-DE" sz="1400" dirty="0">
              <a:solidFill>
                <a:srgbClr val="333333"/>
              </a:solidFill>
              <a:latin typeface="Tamil-Aiswarya"/>
            </a:endParaRPr>
          </a:p>
        </p:txBody>
      </p:sp>
      <p:sp>
        <p:nvSpPr>
          <p:cNvPr id="33" name="Caption_29"/>
          <p:cNvSpPr>
            <a:spLocks noChangeArrowheads="1"/>
          </p:cNvSpPr>
          <p:nvPr/>
        </p:nvSpPr>
        <p:spPr bwMode="auto">
          <a:xfrm>
            <a:off x="1909088" y="4522331"/>
            <a:ext cx="609759" cy="548640"/>
          </a:xfrm>
          <a:prstGeom prst="downArrow">
            <a:avLst>
              <a:gd name="adj1" fmla="val 50000"/>
              <a:gd name="adj2" fmla="val 33333"/>
            </a:avLst>
          </a:prstGeom>
          <a:solidFill>
            <a:srgbClr val="E3EFF8"/>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de-DE" altLang="de-DE" sz="1400">
              <a:latin typeface="Calibri Light"/>
            </a:endParaRPr>
          </a:p>
        </p:txBody>
      </p:sp>
      <p:sp>
        <p:nvSpPr>
          <p:cNvPr id="2" name="Title 1"/>
          <p:cNvSpPr>
            <a:spLocks noGrp="1"/>
          </p:cNvSpPr>
          <p:nvPr>
            <p:ph type="title"/>
          </p:nvPr>
        </p:nvSpPr>
        <p:spPr/>
        <p:txBody>
          <a:bodyPr/>
          <a:lstStyle/>
          <a:p>
            <a:r>
              <a:rPr lang="en-US" sz="3600">
                <a:solidFill>
                  <a:srgbClr val="004992"/>
                </a:solidFill>
              </a:rPr>
              <a:t>bfhLf;fg;gl;Ls;s cUtj;jpd; mk;rj;ijf; bfhz;L mtw;wpd; ed;ikfs; kw;Wk; jPikfs; gw;wp fye;J Mnyhrpf;ft[k;</a:t>
            </a:r>
            <a:endParaRPr lang="en-US" sz="3600" dirty="0">
              <a:solidFill>
                <a:srgbClr val="004992"/>
              </a:solidFill>
            </a:endParaRPr>
          </a:p>
        </p:txBody>
      </p:sp>
      <p:sp>
        <p:nvSpPr>
          <p:cNvPr id="5" name="Footer Placeholder 4"/>
          <p:cNvSpPr>
            <a:spLocks noGrp="1"/>
          </p:cNvSpPr>
          <p:nvPr>
            <p:ph type="ftr" sz="quarter" idx="11"/>
          </p:nvPr>
        </p:nvSpPr>
        <p:spPr/>
        <p:txBody>
          <a:bodyPr/>
          <a:lstStyle/>
          <a:p>
            <a:r>
              <a:rPr lang="de-DE"/>
              <a:t>kl]lhfhf]dpot] gapw]r]rp 6 – kw;wth] mDgtj;ij ehk; vt;thW czh]tJ… </a:t>
            </a:r>
            <a:r>
              <a:rPr lang="de-DE">
                <a:latin typeface="Calibri Light"/>
              </a:rPr>
              <a:t>II</a:t>
            </a:r>
            <a:endParaRPr lang="de-DE" dirty="0">
              <a:latin typeface="Calibri Light"/>
            </a:endParaRPr>
          </a:p>
        </p:txBody>
      </p:sp>
      <p:sp>
        <p:nvSpPr>
          <p:cNvPr id="6" name="Slide Number Placeholder 5"/>
          <p:cNvSpPr>
            <a:spLocks noGrp="1"/>
          </p:cNvSpPr>
          <p:nvPr>
            <p:ph type="sldNum" sz="quarter" idx="12"/>
          </p:nvPr>
        </p:nvSpPr>
        <p:spPr/>
        <p:txBody>
          <a:bodyPr/>
          <a:lstStyle/>
          <a:p>
            <a:fld id="{9B00EF49-7894-4F53-A8DD-F7DB3BFC5032}" type="slidenum">
              <a:rPr lang="de-DE" smtClean="0"/>
              <a:pPr/>
              <a:t>15</a:t>
            </a:fld>
            <a:endParaRPr lang="de-DE" dirty="0"/>
          </a:p>
        </p:txBody>
      </p:sp>
    </p:spTree>
    <p:extLst>
      <p:ext uri="{BB962C8B-B14F-4D97-AF65-F5344CB8AC3E}">
        <p14:creationId xmlns:p14="http://schemas.microsoft.com/office/powerpoint/2010/main" val="202470467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2" name="Group 2"/>
          <p:cNvGraphicFramePr>
            <a:graphicFrameLocks noGrp="1"/>
          </p:cNvGraphicFramePr>
          <p:nvPr>
            <p:extLst>
              <p:ext uri="{D42A27DB-BD31-4B8C-83A1-F6EECF244321}">
                <p14:modId xmlns:p14="http://schemas.microsoft.com/office/powerpoint/2010/main" val="158443057"/>
              </p:ext>
            </p:extLst>
          </p:nvPr>
        </p:nvGraphicFramePr>
        <p:xfrm>
          <a:off x="408955" y="2697480"/>
          <a:ext cx="11376000" cy="393192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46304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de-DE" sz="1600" b="0" i="0" u="none" strike="noStrike" cap="none" normalizeH="0" baseline="0" dirty="0">
                          <a:ln>
                            <a:noFill/>
                          </a:ln>
                          <a:solidFill>
                            <a:srgbClr val="333333"/>
                          </a:solidFill>
                          <a:effectLst/>
                          <a:latin typeface="Tamil-Aiswarya"/>
                        </a:rPr>
                        <a:t>cs;Szh]t[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1600" b="0" i="0" u="none" strike="noStrike" cap="none" normalizeH="0" baseline="0" dirty="0">
                          <a:ln>
                            <a:noFill/>
                          </a:ln>
                          <a:solidFill>
                            <a:srgbClr val="004992"/>
                          </a:solidFill>
                          <a:effectLst/>
                          <a:latin typeface="Tamil-Aiswarya"/>
                        </a:rPr>
                        <a:t>Kf;fpa Fwpg]g[</a:t>
                      </a:r>
                      <a:r>
                        <a:rPr kumimoji="0" lang="pt-BR" sz="1600" b="0" i="0" u="none" strike="noStrike" cap="none" normalizeH="0" baseline="0" dirty="0">
                          <a:ln>
                            <a:noFill/>
                          </a:ln>
                          <a:solidFill>
                            <a:srgbClr val="004992"/>
                          </a:solidFill>
                          <a:effectLst/>
                          <a:latin typeface="Calibri Light"/>
                        </a:rPr>
                        <a:t>:</a:t>
                      </a:r>
                    </a:p>
                    <a:p>
                      <a:pPr marL="285750" marR="0" lvl="0" indent="-28575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pt-BR" sz="1600" b="0" i="0" u="none" strike="noStrike" cap="none" normalizeH="0" baseline="0" dirty="0">
                          <a:ln>
                            <a:noFill/>
                          </a:ln>
                          <a:solidFill>
                            <a:srgbClr val="333333"/>
                          </a:solidFill>
                          <a:effectLst/>
                          <a:latin typeface="Tamil-Aiswarya"/>
                        </a:rPr>
                        <a:t>cs;Szh]t[ vd;gJ ekJ mDgtj;jhy; bgwg]gl;l mwpt[</a:t>
                      </a:r>
                      <a:r>
                        <a:rPr kumimoji="0" lang="pt-BR" sz="1600" b="0" i="0" u="none" strike="noStrike" cap="none" normalizeH="0" baseline="0" dirty="0">
                          <a:ln>
                            <a:noFill/>
                          </a:ln>
                          <a:solidFill>
                            <a:srgbClr val="333333"/>
                          </a:solidFill>
                          <a:effectLst/>
                          <a:latin typeface="Calibri Light"/>
                        </a:rPr>
                        <a:t>.</a:t>
                      </a:r>
                      <a:r>
                        <a:rPr kumimoji="0" lang="pt-BR" sz="1600" b="0" i="0" u="none" strike="noStrike" cap="none" normalizeH="0" baseline="0" dirty="0">
                          <a:ln>
                            <a:noFill/>
                          </a:ln>
                          <a:solidFill>
                            <a:srgbClr val="333333"/>
                          </a:solidFill>
                          <a:effectLst/>
                          <a:latin typeface="Tamil-Aiswarya"/>
                        </a:rPr>
                        <a:t> rpy neu';fspy; rl;bld;W Kot[ vLg;gJ fhuzk; mwptij tpl rpwe;jJ. </a:t>
                      </a:r>
                      <a:endParaRPr kumimoji="0" lang="en-US" sz="1600" b="0" i="0" u="none" strike="noStrike" cap="none" normalizeH="0" baseline="0" dirty="0">
                        <a:ln>
                          <a:noFill/>
                        </a:ln>
                        <a:solidFill>
                          <a:srgbClr val="333333"/>
                        </a:solidFill>
                        <a:effectLst/>
                        <a:latin typeface="Tamil-Aiswarya"/>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46888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kumimoji="0" lang="es-E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1600" b="0" i="0" u="none" strike="noStrike" cap="none" normalizeH="0" baseline="0" dirty="0">
                          <a:ln>
                            <a:noFill/>
                          </a:ln>
                          <a:solidFill>
                            <a:srgbClr val="004992"/>
                          </a:solidFill>
                          <a:effectLst/>
                          <a:latin typeface="Tamil-Aiswarya"/>
                        </a:rPr>
                        <a:t>vr]rhpf;if</a:t>
                      </a:r>
                      <a:r>
                        <a:rPr kumimoji="0" lang="pt-BR" sz="1600" b="0" i="0" u="none" strike="noStrike" cap="none" normalizeH="0" baseline="0" dirty="0">
                          <a:ln>
                            <a:noFill/>
                          </a:ln>
                          <a:solidFill>
                            <a:srgbClr val="004992"/>
                          </a:solidFill>
                          <a:effectLst/>
                          <a:latin typeface="Calibri Light"/>
                        </a:rPr>
                        <a:t>: </a:t>
                      </a:r>
                    </a:p>
                    <a:p>
                      <a:pPr marL="285750" marR="0" lvl="0" indent="-28575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pt-BR" sz="1600" b="0" i="0" u="none" strike="noStrike" cap="none" normalizeH="0" baseline="0" dirty="0">
                          <a:ln>
                            <a:noFill/>
                          </a:ln>
                          <a:solidFill>
                            <a:srgbClr val="333333"/>
                          </a:solidFill>
                          <a:effectLst/>
                          <a:latin typeface="Tamil-Aiswarya"/>
                        </a:rPr>
                        <a:t>ek;Kila jw]nghija kdepiy ekJ vz;z';fisa[k;;</a:t>
                      </a:r>
                      <a:r>
                        <a:rPr kumimoji="0" lang="pt-BR" sz="1600" b="0" i="0" u="none" strike="noStrike" cap="none" normalizeH="0" baseline="0" dirty="0">
                          <a:ln>
                            <a:noFill/>
                          </a:ln>
                          <a:solidFill>
                            <a:srgbClr val="333333"/>
                          </a:solidFill>
                          <a:effectLst/>
                          <a:latin typeface="Calibri Light"/>
                        </a:rPr>
                        <a:t>,</a:t>
                      </a:r>
                      <a:r>
                        <a:rPr kumimoji="0" lang="pt-BR" sz="1600" b="0" i="0" u="none" strike="noStrike" cap="none" normalizeH="0" baseline="0" dirty="0">
                          <a:ln>
                            <a:noFill/>
                          </a:ln>
                          <a:solidFill>
                            <a:srgbClr val="333333"/>
                          </a:solidFill>
                          <a:effectLst/>
                          <a:latin typeface="Tamil-Aiswarya"/>
                        </a:rPr>
                        <a:t> ghh]f]Fk] tpjj;ij[a[k] jPh]khdpf]Fk;. </a:t>
                      </a:r>
                      <a:r>
                        <a:rPr kumimoji="0" lang="pt-BR" sz="1600" b="0" i="0" u="none" strike="noStrike" cap="none" normalizeH="0" baseline="0">
                          <a:ln>
                            <a:noFill/>
                          </a:ln>
                          <a:solidFill>
                            <a:srgbClr val="333333"/>
                          </a:solidFill>
                          <a:effectLst/>
                          <a:latin typeface="Tamil-Aiswarya"/>
                        </a:rPr>
                        <a:t>cjhuzk]</a:t>
                      </a:r>
                      <a:r>
                        <a:rPr kumimoji="0" lang="pt-BR" sz="1600" b="0" i="0" u="none" strike="noStrike" cap="none" normalizeH="0" baseline="0">
                          <a:ln>
                            <a:noFill/>
                          </a:ln>
                          <a:solidFill>
                            <a:srgbClr val="333333"/>
                          </a:solidFill>
                          <a:effectLst/>
                          <a:latin typeface="Calibri Light"/>
                        </a:rPr>
                        <a:t>: </a:t>
                      </a:r>
                      <a:endParaRPr kumimoji="0" lang="pt-BR" sz="1600" b="0" i="0" u="none" strike="noStrike" cap="none" normalizeH="0" baseline="0" dirty="0">
                        <a:ln>
                          <a:noFill/>
                        </a:ln>
                        <a:solidFill>
                          <a:srgbClr val="333333"/>
                        </a:solidFill>
                        <a:effectLst/>
                        <a:latin typeface="Calibri Light"/>
                      </a:endParaRPr>
                    </a:p>
                    <a:p>
                      <a:pPr marL="800023" marR="0" lvl="1" indent="-342900" algn="l" defTabSz="914400" rtl="0" eaLnBrk="1" fontAlgn="base" latinLnBrk="0" hangingPunct="1">
                        <a:lnSpc>
                          <a:spcPct val="100000"/>
                        </a:lnSpc>
                        <a:spcBef>
                          <a:spcPts val="1200"/>
                        </a:spcBef>
                        <a:spcAft>
                          <a:spcPts val="0"/>
                        </a:spcAft>
                        <a:buClr>
                          <a:srgbClr val="333333"/>
                        </a:buClr>
                        <a:buSzTx/>
                        <a:buFont typeface="+mj-lt"/>
                        <a:buAutoNum type="arabicPeriod"/>
                        <a:tabLst/>
                      </a:pPr>
                      <a:r>
                        <a:rPr kumimoji="0" lang="pt-BR" sz="1600" b="0" i="0" u="none" strike="noStrike" cap="none" normalizeH="0" baseline="0" dirty="0">
                          <a:ln>
                            <a:noFill/>
                          </a:ln>
                          <a:solidFill>
                            <a:srgbClr val="004992"/>
                          </a:solidFill>
                          <a:effectLst/>
                          <a:latin typeface="Tamil-Aiswarya"/>
                        </a:rPr>
                        <a:t>nfhgk;</a:t>
                      </a:r>
                      <a:r>
                        <a:rPr kumimoji="0" lang="pt-BR" sz="1600" b="0" i="0" u="none" strike="noStrike" cap="none" normalizeH="0" baseline="0" dirty="0">
                          <a:ln>
                            <a:noFill/>
                          </a:ln>
                          <a:solidFill>
                            <a:srgbClr val="004992"/>
                          </a:solidFill>
                          <a:effectLst/>
                          <a:latin typeface="Calibri Light"/>
                        </a:rPr>
                        <a:t>:</a:t>
                      </a:r>
                      <a:r>
                        <a:rPr kumimoji="0" lang="pt-BR" sz="1600" b="0" i="0" u="none" strike="noStrike" cap="none" normalizeH="0" baseline="0" dirty="0">
                          <a:ln>
                            <a:noFill/>
                          </a:ln>
                          <a:solidFill>
                            <a:srgbClr val="333333"/>
                          </a:solidFill>
                          <a:effectLst/>
                          <a:latin typeface="Tamil-Aiswarya"/>
                        </a:rPr>
                        <a:t> jtwhf g[hpe;J bfhs;tJ my;yJ mt ek;gpf;ifahf czh]tJ. </a:t>
                      </a:r>
                    </a:p>
                    <a:p>
                      <a:pPr marL="800023" marR="0" lvl="1" indent="-342900" algn="l" defTabSz="914400" rtl="0" eaLnBrk="1" fontAlgn="base" latinLnBrk="0" hangingPunct="1">
                        <a:lnSpc>
                          <a:spcPct val="100000"/>
                        </a:lnSpc>
                        <a:spcBef>
                          <a:spcPts val="1200"/>
                        </a:spcBef>
                        <a:spcAft>
                          <a:spcPts val="0"/>
                        </a:spcAft>
                        <a:buClr>
                          <a:srgbClr val="333333"/>
                        </a:buClr>
                        <a:buSzTx/>
                        <a:buFont typeface="+mj-lt"/>
                        <a:buAutoNum type="arabicPeriod"/>
                        <a:tabLst/>
                      </a:pPr>
                      <a:r>
                        <a:rPr kumimoji="0" lang="pt-BR" sz="1600" b="0" i="0" u="none" strike="noStrike" cap="none" normalizeH="0" baseline="0" dirty="0">
                          <a:ln>
                            <a:noFill/>
                          </a:ln>
                          <a:solidFill>
                            <a:srgbClr val="004992"/>
                          </a:solidFill>
                          <a:effectLst/>
                          <a:latin typeface="Tamil-Aiswarya"/>
                        </a:rPr>
                        <a:t>kd mGj;jk]</a:t>
                      </a:r>
                      <a:r>
                        <a:rPr kumimoji="0" lang="pt-BR" sz="1600" b="0" i="0" u="none" strike="noStrike" cap="none" normalizeH="0" baseline="0" dirty="0">
                          <a:ln>
                            <a:noFill/>
                          </a:ln>
                          <a:solidFill>
                            <a:srgbClr val="004992"/>
                          </a:solidFill>
                          <a:effectLst/>
                          <a:latin typeface="Calibri Light"/>
                        </a:rPr>
                        <a:t>:</a:t>
                      </a:r>
                      <a:r>
                        <a:rPr kumimoji="0" lang="pt-BR" sz="1600" b="0" i="0" u="none" strike="noStrike" cap="none" normalizeH="0" baseline="0" dirty="0">
                          <a:ln>
                            <a:noFill/>
                          </a:ln>
                          <a:solidFill>
                            <a:srgbClr val="333333"/>
                          </a:solidFill>
                          <a:effectLst/>
                          <a:latin typeface="Tamil-Aiswarya"/>
                        </a:rPr>
                        <a:t> midj;Jk; cz;ikaha; ,Ug]gijf; fhl;oYk</a:t>
                      </a:r>
                      <a:r>
                        <a:rPr kumimoji="0" lang="pt-BR" sz="1600" b="0" i="0" u="none" strike="noStrike" cap="none" normalizeH="0" baseline="0">
                          <a:ln>
                            <a:noFill/>
                          </a:ln>
                          <a:solidFill>
                            <a:srgbClr val="333333"/>
                          </a:solidFill>
                          <a:effectLst/>
                          <a:latin typeface="Tamil-Aiswarya"/>
                        </a:rPr>
                        <a:t>; </a:t>
                      </a:r>
                      <a:r>
                        <a:rPr kumimoji="0" lang="pt-BR" sz="1600" b="0" i="0" u="none" strike="noStrike" cap="none" normalizeH="0" baseline="0">
                          <a:ln>
                            <a:noFill/>
                          </a:ln>
                          <a:solidFill>
                            <a:srgbClr val="333333"/>
                          </a:solidFill>
                          <a:effectLst/>
                          <a:latin typeface="Calibri Light"/>
                        </a:rPr>
                        <a:t>“</a:t>
                      </a:r>
                      <a:r>
                        <a:rPr kumimoji="0" lang="pt-BR" sz="1600" b="0" i="0" u="none" strike="noStrike" cap="none" normalizeH="0" baseline="0">
                          <a:ln>
                            <a:noFill/>
                          </a:ln>
                          <a:solidFill>
                            <a:srgbClr val="333333"/>
                          </a:solidFill>
                          <a:effectLst/>
                          <a:latin typeface="Tamil-Aiswarya"/>
                        </a:rPr>
                        <a:t>,Uz;L</a:t>
                      </a:r>
                      <a:r>
                        <a:rPr kumimoji="0" lang="pt-BR" sz="1600" b="0" i="0" u="none" strike="noStrike" cap="none" normalizeH="0" baseline="0">
                          <a:ln>
                            <a:noFill/>
                          </a:ln>
                          <a:solidFill>
                            <a:srgbClr val="333333"/>
                          </a:solidFill>
                          <a:effectLst/>
                          <a:latin typeface="Calibri Light"/>
                        </a:rPr>
                        <a:t>”</a:t>
                      </a:r>
                      <a:r>
                        <a:rPr kumimoji="0" lang="pt-BR" sz="1600" b="0" i="0" u="none" strike="noStrike" cap="none" normalizeH="0" baseline="0">
                          <a:ln>
                            <a:noFill/>
                          </a:ln>
                          <a:solidFill>
                            <a:srgbClr val="333333"/>
                          </a:solidFill>
                          <a:effectLst/>
                          <a:latin typeface="Tamil-Aiswarya"/>
                        </a:rPr>
                        <a:t>fhzg]gLk</a:t>
                      </a:r>
                      <a:r>
                        <a:rPr kumimoji="0" lang="pt-BR" sz="1600" b="0" i="0" u="none" strike="noStrike" cap="none" normalizeH="0" baseline="0" dirty="0">
                          <a:ln>
                            <a:noFill/>
                          </a:ln>
                          <a:solidFill>
                            <a:srgbClr val="333333"/>
                          </a:solidFill>
                          <a:effectLst/>
                          <a:latin typeface="Tamil-Aiswarya"/>
                        </a:rPr>
                        <a:t>;.</a:t>
                      </a:r>
                    </a:p>
                    <a:p>
                      <a:pPr marL="285750" marR="0" lvl="0" indent="-28575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pt-BR" sz="1600" b="0" i="0" u="none" strike="noStrike" cap="none" normalizeH="0" baseline="0" dirty="0">
                          <a:ln>
                            <a:noFill/>
                          </a:ln>
                          <a:solidFill>
                            <a:srgbClr val="333333"/>
                          </a:solidFill>
                          <a:effectLst/>
                          <a:latin typeface="Tamil-Aiswarya"/>
                        </a:rPr>
                        <a:t>cs;Szh]t[fis nfl;f ntz;Lk]</a:t>
                      </a:r>
                      <a:r>
                        <a:rPr kumimoji="0" lang="pt-BR" sz="1600" b="0" i="0" u="none" strike="noStrike" cap="none" normalizeH="0" baseline="0" dirty="0">
                          <a:ln>
                            <a:noFill/>
                          </a:ln>
                          <a:solidFill>
                            <a:srgbClr val="333333"/>
                          </a:solidFill>
                          <a:effectLst/>
                          <a:latin typeface="Calibri Light"/>
                        </a:rPr>
                        <a:t>.</a:t>
                      </a:r>
                      <a:r>
                        <a:rPr kumimoji="0" lang="pt-BR" sz="1600" b="0" i="0" u="none" strike="noStrike" cap="none" normalizeH="0" baseline="0" dirty="0">
                          <a:ln>
                            <a:noFill/>
                          </a:ln>
                          <a:solidFill>
                            <a:srgbClr val="333333"/>
                          </a:solidFill>
                          <a:effectLst/>
                          <a:latin typeface="Tamil-Aiswarya"/>
                        </a:rPr>
                        <a:t> Mdhy; fz;\oj;jdkhf ek;gf;TlhJ</a:t>
                      </a:r>
                      <a:r>
                        <a:rPr kumimoji="0" lang="pt-BR" sz="1600" b="0" i="0" u="none" strike="noStrike" cap="none" normalizeH="0" baseline="0" dirty="0">
                          <a:ln>
                            <a:noFill/>
                          </a:ln>
                          <a:solidFill>
                            <a:srgbClr val="333333"/>
                          </a:solidFill>
                          <a:effectLst/>
                          <a:latin typeface="Calibri Light"/>
                        </a:rPr>
                        <a:t>.</a:t>
                      </a:r>
                      <a:endParaRPr kumimoji="0" lang="en-US" sz="16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25" name="Picture 33" descr="bricola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68197" y="2860545"/>
            <a:ext cx="891540"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 name="Picture 15" descr="pennywis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2971" y="5163681"/>
            <a:ext cx="1592436"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 name="Picture 34" descr="Zirkus - circus - def110 -flickr - cc"/>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89423" y="5163681"/>
            <a:ext cx="1733823"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 name="Caption_22"/>
          <p:cNvSpPr txBox="1">
            <a:spLocks noChangeArrowheads="1"/>
          </p:cNvSpPr>
          <p:nvPr/>
        </p:nvSpPr>
        <p:spPr bwMode="auto">
          <a:xfrm>
            <a:off x="552971" y="4855904"/>
            <a:ext cx="159243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en-US" altLang="de-DE" sz="1400">
                <a:latin typeface="Tamil-Aiswarya"/>
              </a:rPr>
              <a:t>gak;</a:t>
            </a:r>
            <a:endParaRPr lang="en-US" altLang="de-DE" sz="1400" dirty="0">
              <a:latin typeface="Tamil-Aiswarya"/>
            </a:endParaRPr>
          </a:p>
        </p:txBody>
      </p:sp>
      <p:sp>
        <p:nvSpPr>
          <p:cNvPr id="29" name="Caption_23"/>
          <p:cNvSpPr txBox="1">
            <a:spLocks noChangeArrowheads="1"/>
          </p:cNvSpPr>
          <p:nvPr/>
        </p:nvSpPr>
        <p:spPr bwMode="auto">
          <a:xfrm>
            <a:off x="2289423" y="4855904"/>
            <a:ext cx="173382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de-DE" sz="1400">
                <a:latin typeface="Tamil-Aiswarya"/>
              </a:rPr>
              <a:t>Rfk;</a:t>
            </a:r>
            <a:endParaRPr lang="en-US" altLang="de-DE" sz="1400" dirty="0">
              <a:latin typeface="Tamil-Aiswarya"/>
            </a:endParaRPr>
          </a:p>
        </p:txBody>
      </p:sp>
      <p:sp>
        <p:nvSpPr>
          <p:cNvPr id="30" name="Caption_24"/>
          <p:cNvSpPr txBox="1">
            <a:spLocks noChangeArrowheads="1"/>
          </p:cNvSpPr>
          <p:nvPr/>
        </p:nvSpPr>
        <p:spPr bwMode="auto">
          <a:xfrm>
            <a:off x="552971" y="6352401"/>
            <a:ext cx="159243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pt-BR" altLang="de-DE" sz="1200" dirty="0">
                <a:latin typeface="Tamil-Aiswarya"/>
              </a:rPr>
              <a:t>cjhuzk;</a:t>
            </a:r>
            <a:r>
              <a:rPr lang="pt-BR" altLang="de-DE" sz="1200" dirty="0">
                <a:latin typeface="Calibri Light"/>
              </a:rPr>
              <a:t>:</a:t>
            </a:r>
            <a:r>
              <a:rPr lang="pt-BR" altLang="de-DE" sz="1200" dirty="0">
                <a:latin typeface="Tamil-Aiswarya"/>
              </a:rPr>
              <a:t> rh]f;f!pd;</a:t>
            </a:r>
            <a:endParaRPr lang="en-US" altLang="de-DE" sz="1200" dirty="0">
              <a:latin typeface="Tamil-Aiswarya"/>
            </a:endParaRPr>
          </a:p>
        </p:txBody>
      </p:sp>
      <p:sp>
        <p:nvSpPr>
          <p:cNvPr id="31" name="Caption_25"/>
          <p:cNvSpPr txBox="1">
            <a:spLocks noChangeArrowheads="1"/>
          </p:cNvSpPr>
          <p:nvPr/>
        </p:nvSpPr>
        <p:spPr bwMode="auto">
          <a:xfrm>
            <a:off x="2289423" y="6352401"/>
            <a:ext cx="173382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de-DE" sz="1200" dirty="0" err="1">
                <a:latin typeface="Tamil-Aiswarya"/>
              </a:rPr>
              <a:t>nga</a:t>
            </a:r>
            <a:r>
              <a:rPr lang="en-US" altLang="de-DE" sz="1200" dirty="0">
                <a:latin typeface="Tamil-Aiswarya"/>
              </a:rPr>
              <a:t>: </a:t>
            </a:r>
            <a:r>
              <a:rPr lang="en-US" altLang="de-DE" sz="1200" dirty="0" err="1">
                <a:latin typeface="Tamil-Aiswarya"/>
              </a:rPr>
              <a:t>glk</a:t>
            </a:r>
            <a:r>
              <a:rPr lang="en-US" altLang="de-DE" sz="1200" dirty="0">
                <a:latin typeface="Tamil-Aiswarya"/>
              </a:rPr>
              <a:t>; “</a:t>
            </a:r>
            <a:r>
              <a:rPr lang="en-US" altLang="de-DE" sz="1200" dirty="0" err="1">
                <a:latin typeface="Tamil-Aiswarya"/>
              </a:rPr>
              <a:t>hgfk</a:t>
            </a:r>
            <a:r>
              <a:rPr lang="en-US" altLang="de-DE" sz="1200" dirty="0">
                <a:latin typeface="Tamil-Aiswarya"/>
              </a:rPr>
              <a:t>]</a:t>
            </a:r>
            <a:r>
              <a:rPr lang="en-US" altLang="de-DE" sz="1200" dirty="0">
                <a:latin typeface="Calibri Light"/>
              </a:rPr>
              <a:t> </a:t>
            </a:r>
            <a:r>
              <a:rPr lang="en-US" altLang="de-DE" sz="1200" dirty="0">
                <a:latin typeface="Tamil-Aiswarya"/>
              </a:rPr>
              <a:t>	</a:t>
            </a:r>
          </a:p>
        </p:txBody>
      </p:sp>
      <p:sp>
        <p:nvSpPr>
          <p:cNvPr id="32" name="Caption_28"/>
          <p:cNvSpPr txBox="1">
            <a:spLocks noChangeArrowheads="1"/>
          </p:cNvSpPr>
          <p:nvPr/>
        </p:nvSpPr>
        <p:spPr bwMode="auto">
          <a:xfrm>
            <a:off x="842367" y="4046254"/>
            <a:ext cx="27432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lvl="0" algn="ctr" eaLnBrk="1" hangingPunct="1">
              <a:spcBef>
                <a:spcPts val="0"/>
              </a:spcBef>
              <a:spcAft>
                <a:spcPts val="0"/>
              </a:spcAft>
              <a:buNone/>
            </a:pPr>
            <a:r>
              <a:rPr lang="en-US" altLang="de-DE" sz="1400" b="1" dirty="0" err="1">
                <a:latin typeface="Tamil-Aiswarya"/>
              </a:rPr>
              <a:t>ntof;if</a:t>
            </a:r>
            <a:r>
              <a:rPr lang="en-US" altLang="de-DE" sz="1400" b="1" dirty="0">
                <a:latin typeface="Calibri Light"/>
              </a:rPr>
              <a:t>,</a:t>
            </a:r>
            <a:r>
              <a:rPr lang="en-US" altLang="de-DE" sz="1400" b="1" dirty="0">
                <a:latin typeface="Tamil-Aiswarya"/>
              </a:rPr>
              <a:t> </a:t>
            </a:r>
            <a:r>
              <a:rPr lang="en-US" altLang="de-DE" sz="1400" b="1" dirty="0" err="1">
                <a:latin typeface="Tamil-Aiswarya"/>
              </a:rPr>
              <a:t>gaKWj;jy</a:t>
            </a:r>
            <a:r>
              <a:rPr lang="en-US" altLang="de-DE" sz="1400" b="1" dirty="0">
                <a:latin typeface="Tamil-Aiswarya"/>
              </a:rPr>
              <a:t>;&gt; </a:t>
            </a:r>
          </a:p>
          <a:p>
            <a:pPr lvl="0" algn="ctr" eaLnBrk="1" hangingPunct="1">
              <a:spcBef>
                <a:spcPts val="0"/>
              </a:spcBef>
              <a:spcAft>
                <a:spcPts val="0"/>
              </a:spcAft>
              <a:buNone/>
            </a:pPr>
            <a:r>
              <a:rPr lang="en-US" altLang="de-DE" sz="1400" dirty="0">
                <a:latin typeface="Tamil-Aiswarya"/>
              </a:rPr>
              <a:t>c']fs] </a:t>
            </a:r>
            <a:r>
              <a:rPr lang="en-US" altLang="de-DE" sz="1400" dirty="0" err="1">
                <a:latin typeface="Tamil-Aiswarya"/>
              </a:rPr>
              <a:t>kdepiyia</a:t>
            </a:r>
            <a:r>
              <a:rPr lang="en-US" altLang="de-DE" sz="1400" dirty="0">
                <a:latin typeface="Tamil-Aiswarya"/>
              </a:rPr>
              <a:t> </a:t>
            </a:r>
            <a:r>
              <a:rPr lang="en-US" altLang="de-DE" sz="1400" dirty="0" err="1">
                <a:latin typeface="Tamil-Aiswarya"/>
              </a:rPr>
              <a:t>bghWj;J</a:t>
            </a:r>
            <a:r>
              <a:rPr lang="en-US" altLang="de-DE" sz="1400" dirty="0">
                <a:latin typeface="Calibri Light"/>
              </a:rPr>
              <a:t>!</a:t>
            </a:r>
            <a:r>
              <a:rPr lang="en-US" altLang="de-DE" sz="1400" dirty="0">
                <a:latin typeface="Tamil-Aiswarya"/>
              </a:rPr>
              <a:t> </a:t>
            </a:r>
            <a:endParaRPr lang="en-GB" altLang="de-DE" sz="1400" dirty="0">
              <a:solidFill>
                <a:srgbClr val="333333"/>
              </a:solidFill>
              <a:latin typeface="Tamil-Aiswarya"/>
            </a:endParaRPr>
          </a:p>
        </p:txBody>
      </p:sp>
      <p:sp>
        <p:nvSpPr>
          <p:cNvPr id="33" name="Caption_29"/>
          <p:cNvSpPr>
            <a:spLocks noChangeArrowheads="1"/>
          </p:cNvSpPr>
          <p:nvPr/>
        </p:nvSpPr>
        <p:spPr bwMode="auto">
          <a:xfrm>
            <a:off x="1909088" y="4522331"/>
            <a:ext cx="609759" cy="548640"/>
          </a:xfrm>
          <a:prstGeom prst="downArrow">
            <a:avLst>
              <a:gd name="adj1" fmla="val 50000"/>
              <a:gd name="adj2" fmla="val 33333"/>
            </a:avLst>
          </a:prstGeom>
          <a:solidFill>
            <a:srgbClr val="E3EFF8"/>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de-DE" altLang="de-DE" sz="1400">
              <a:latin typeface="Calibri Light"/>
            </a:endParaRPr>
          </a:p>
        </p:txBody>
      </p:sp>
      <p:sp>
        <p:nvSpPr>
          <p:cNvPr id="2" name="Title 1"/>
          <p:cNvSpPr>
            <a:spLocks noGrp="1"/>
          </p:cNvSpPr>
          <p:nvPr>
            <p:ph type="title"/>
          </p:nvPr>
        </p:nvSpPr>
        <p:spPr/>
        <p:txBody>
          <a:bodyPr/>
          <a:lstStyle/>
          <a:p>
            <a:r>
              <a:rPr lang="en-US" sz="3600">
                <a:solidFill>
                  <a:srgbClr val="004992"/>
                </a:solidFill>
              </a:rPr>
              <a:t>bfhLf;fg;gl;Ls;s cUtj;jpd; mk;rj;ijf; bfhz;L mtw;wpd; ed;ikfs; kw;Wk; jPikfs; gw;wp fye;J Mnyhrpf;ft[k;</a:t>
            </a:r>
            <a:endParaRPr lang="en-US" sz="3600" dirty="0">
              <a:solidFill>
                <a:srgbClr val="004992"/>
              </a:solidFill>
            </a:endParaRPr>
          </a:p>
        </p:txBody>
      </p:sp>
      <p:sp>
        <p:nvSpPr>
          <p:cNvPr id="5" name="Footer Placeholder 4"/>
          <p:cNvSpPr>
            <a:spLocks noGrp="1"/>
          </p:cNvSpPr>
          <p:nvPr>
            <p:ph type="ftr" sz="quarter" idx="11"/>
          </p:nvPr>
        </p:nvSpPr>
        <p:spPr/>
        <p:txBody>
          <a:bodyPr/>
          <a:lstStyle/>
          <a:p>
            <a:r>
              <a:rPr lang="de-DE"/>
              <a:t>kl]lhfhf]dpot] gapw]r]rp 6 – kw;wth] mDgtj;ij ehk; vt;thW czh]tJ… </a:t>
            </a:r>
            <a:r>
              <a:rPr lang="de-DE">
                <a:latin typeface="Calibri Light"/>
              </a:rPr>
              <a:t>II</a:t>
            </a:r>
            <a:endParaRPr lang="de-DE" dirty="0">
              <a:latin typeface="Calibri Light"/>
            </a:endParaRPr>
          </a:p>
        </p:txBody>
      </p:sp>
      <p:sp>
        <p:nvSpPr>
          <p:cNvPr id="6" name="Slide Number Placeholder 5"/>
          <p:cNvSpPr>
            <a:spLocks noGrp="1"/>
          </p:cNvSpPr>
          <p:nvPr>
            <p:ph type="sldNum" sz="quarter" idx="12"/>
          </p:nvPr>
        </p:nvSpPr>
        <p:spPr/>
        <p:txBody>
          <a:bodyPr/>
          <a:lstStyle/>
          <a:p>
            <a:fld id="{9B00EF49-7894-4F53-A8DD-F7DB3BFC5032}" type="slidenum">
              <a:rPr lang="de-DE" smtClean="0"/>
              <a:pPr/>
              <a:t>16</a:t>
            </a:fld>
            <a:endParaRPr lang="de-DE" dirty="0"/>
          </a:p>
        </p:txBody>
      </p:sp>
    </p:spTree>
    <p:extLst>
      <p:ext uri="{BB962C8B-B14F-4D97-AF65-F5344CB8AC3E}">
        <p14:creationId xmlns:p14="http://schemas.microsoft.com/office/powerpoint/2010/main" val="239712405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rPr>
              <a:t>njhw;wk; kw;Wk; cz;ik</a:t>
            </a:r>
            <a:r>
              <a:rPr lang="en-US" sz="3600">
                <a:solidFill>
                  <a:srgbClr val="004992"/>
                </a:solidFill>
                <a:latin typeface="Calibri Light"/>
              </a:rPr>
              <a:t>!</a:t>
            </a:r>
            <a:endParaRPr lang="en-US" sz="3600" dirty="0">
              <a:solidFill>
                <a:srgbClr val="004992"/>
              </a:solidFill>
              <a:latin typeface="Calibri Light"/>
            </a:endParaRPr>
          </a:p>
        </p:txBody>
      </p:sp>
      <p:sp>
        <p:nvSpPr>
          <p:cNvPr id="3" name="Content Placeholder 2"/>
          <p:cNvSpPr>
            <a:spLocks noGrp="1"/>
          </p:cNvSpPr>
          <p:nvPr>
            <p:ph idx="1"/>
          </p:nvPr>
        </p:nvSpPr>
        <p:spPr/>
        <p:txBody>
          <a:bodyPr/>
          <a:lstStyle/>
          <a:p>
            <a:pPr lvl="0" defTabSz="914400"/>
            <a:r>
              <a:rPr lang="en-US" sz="2400" dirty="0">
                <a:solidFill>
                  <a:srgbClr val="004992"/>
                </a:solidFill>
              </a:rPr>
              <a:t>…,</a:t>
            </a:r>
            <a:r>
              <a:rPr lang="en-US" sz="2400" dirty="0" err="1">
                <a:solidFill>
                  <a:srgbClr val="004992"/>
                </a:solidFill>
              </a:rPr>
              <a:t>jw;F</a:t>
            </a:r>
            <a:r>
              <a:rPr lang="en-US" sz="2400" dirty="0">
                <a:solidFill>
                  <a:srgbClr val="004992"/>
                </a:solidFill>
              </a:rPr>
              <a:t> </a:t>
            </a:r>
            <a:r>
              <a:rPr lang="en-US" sz="2400" dirty="0" err="1">
                <a:solidFill>
                  <a:srgbClr val="004992"/>
                </a:solidFill>
              </a:rPr>
              <a:t>Kd;g</a:t>
            </a:r>
            <a:r>
              <a:rPr lang="en-US" sz="2400" dirty="0">
                <a:solidFill>
                  <a:srgbClr val="004992"/>
                </a:solidFill>
              </a:rPr>
              <a:t>[ </a:t>
            </a:r>
            <a:r>
              <a:rPr lang="en-US" sz="2400" dirty="0" err="1">
                <a:solidFill>
                  <a:srgbClr val="004992"/>
                </a:solidFill>
              </a:rPr>
              <a:t>Mnyhrpj</a:t>
            </a:r>
            <a:r>
              <a:rPr lang="en-US" sz="2400" dirty="0">
                <a:solidFill>
                  <a:srgbClr val="004992"/>
                </a:solidFill>
              </a:rPr>
              <a:t>]j </a:t>
            </a:r>
            <a:r>
              <a:rPr lang="en-US" sz="2400" dirty="0" err="1">
                <a:solidFill>
                  <a:srgbClr val="004992"/>
                </a:solidFill>
              </a:rPr>
              <a:t>mk;r</a:t>
            </a:r>
            <a:r>
              <a:rPr lang="en-US" sz="2400" dirty="0">
                <a:solidFill>
                  <a:srgbClr val="004992"/>
                </a:solidFill>
              </a:rPr>
              <a:t>';</a:t>
            </a:r>
            <a:r>
              <a:rPr lang="en-US" sz="2400" dirty="0" err="1">
                <a:solidFill>
                  <a:srgbClr val="004992"/>
                </a:solidFill>
              </a:rPr>
              <a:t>fis</a:t>
            </a:r>
            <a:r>
              <a:rPr lang="en-US" sz="2400" dirty="0">
                <a:solidFill>
                  <a:srgbClr val="004992"/>
                </a:solidFill>
              </a:rPr>
              <a:t> </a:t>
            </a:r>
            <a:r>
              <a:rPr lang="en-US" sz="2400" dirty="0" err="1">
                <a:solidFill>
                  <a:srgbClr val="004992"/>
                </a:solidFill>
              </a:rPr>
              <a:t>itj;J</a:t>
            </a:r>
            <a:r>
              <a:rPr lang="en-US" sz="2400" dirty="0">
                <a:solidFill>
                  <a:srgbClr val="004992"/>
                </a:solidFill>
              </a:rPr>
              <a:t> </a:t>
            </a:r>
            <a:r>
              <a:rPr lang="en-US" sz="2400" dirty="0" err="1">
                <a:solidFill>
                  <a:srgbClr val="004992"/>
                </a:solidFill>
              </a:rPr>
              <a:t>kl;Lnk</a:t>
            </a:r>
            <a:r>
              <a:rPr lang="en-US" sz="2400" dirty="0">
                <a:solidFill>
                  <a:srgbClr val="004992"/>
                </a:solidFill>
              </a:rPr>
              <a:t> </a:t>
            </a:r>
            <a:r>
              <a:rPr lang="en-US" sz="2400" dirty="0">
                <a:solidFill>
                  <a:srgbClr val="004992"/>
                </a:solidFill>
                <a:latin typeface="Calibri Light"/>
                <a:ea typeface="Verdana" panose="020B0604030504040204" pitchFamily="34" charset="0"/>
                <a:cs typeface="Verdana" panose="020B0604030504040204" pitchFamily="34" charset="0"/>
              </a:rPr>
              <a:t>(</a:t>
            </a:r>
            <a:r>
              <a:rPr lang="en-US" sz="2400" dirty="0" err="1">
                <a:solidFill>
                  <a:srgbClr val="004992"/>
                </a:solidFill>
              </a:rPr>
              <a:t>c.k</a:t>
            </a:r>
            <a:r>
              <a:rPr lang="en-US" sz="2400" dirty="0">
                <a:solidFill>
                  <a:srgbClr val="004992"/>
                </a:solidFill>
              </a:rPr>
              <a:t>]</a:t>
            </a:r>
            <a:r>
              <a:rPr lang="en-US" sz="2400" dirty="0">
                <a:solidFill>
                  <a:srgbClr val="004992"/>
                </a:solidFill>
                <a:latin typeface="Calibri Light"/>
                <a:ea typeface="Verdana" panose="020B0604030504040204" pitchFamily="34" charset="0"/>
                <a:cs typeface="Verdana" panose="020B0604030504040204" pitchFamily="34" charset="0"/>
              </a:rPr>
              <a:t>. - </a:t>
            </a:r>
            <a:r>
              <a:rPr lang="en-US" sz="2400" dirty="0" err="1">
                <a:solidFill>
                  <a:srgbClr val="004992"/>
                </a:solidFill>
              </a:rPr>
              <a:t>bkhHp</a:t>
            </a:r>
            <a:r>
              <a:rPr lang="en-US" sz="2400" dirty="0">
                <a:solidFill>
                  <a:srgbClr val="004992"/>
                </a:solidFill>
                <a:latin typeface="Calibri Light"/>
                <a:ea typeface="Verdana" panose="020B0604030504040204" pitchFamily="34" charset="0"/>
                <a:cs typeface="Verdana" panose="020B0604030504040204" pitchFamily="34" charset="0"/>
              </a:rPr>
              <a:t>)</a:t>
            </a:r>
            <a:r>
              <a:rPr lang="en-US" sz="2400" dirty="0">
                <a:solidFill>
                  <a:srgbClr val="004992"/>
                </a:solidFill>
              </a:rPr>
              <a:t> </a:t>
            </a:r>
            <a:r>
              <a:rPr lang="en-US" sz="2400" dirty="0" err="1">
                <a:solidFill>
                  <a:srgbClr val="004992"/>
                </a:solidFill>
              </a:rPr>
              <a:t>vija</a:t>
            </a:r>
            <a:r>
              <a:rPr lang="en-US" sz="2400" dirty="0">
                <a:solidFill>
                  <a:srgbClr val="004992"/>
                </a:solidFill>
              </a:rPr>
              <a:t>[k; </a:t>
            </a:r>
            <a:r>
              <a:rPr lang="en-US" sz="2400" dirty="0" err="1">
                <a:solidFill>
                  <a:srgbClr val="004992"/>
                </a:solidFill>
              </a:rPr>
              <a:t>KGikahf</a:t>
            </a:r>
            <a:r>
              <a:rPr lang="en-US" sz="2400" dirty="0">
                <a:solidFill>
                  <a:srgbClr val="004992"/>
                </a:solidFill>
              </a:rPr>
              <a:t> </a:t>
            </a:r>
            <a:r>
              <a:rPr lang="en-US" sz="2400" dirty="0" err="1">
                <a:solidFill>
                  <a:srgbClr val="004992"/>
                </a:solidFill>
              </a:rPr>
              <a:t>ek;g</a:t>
            </a:r>
            <a:r>
              <a:rPr lang="en-US" sz="2400" dirty="0">
                <a:solidFill>
                  <a:srgbClr val="004992"/>
                </a:solidFill>
              </a:rPr>
              <a:t> </a:t>
            </a:r>
            <a:r>
              <a:rPr lang="en-US" sz="2400" dirty="0" err="1">
                <a:solidFill>
                  <a:srgbClr val="004992"/>
                </a:solidFill>
              </a:rPr>
              <a:t>KoahJ</a:t>
            </a:r>
            <a:r>
              <a:rPr lang="en-US" sz="2400" dirty="0">
                <a:solidFill>
                  <a:srgbClr val="004992"/>
                </a:solidFill>
                <a:latin typeface="Calibri Light"/>
                <a:ea typeface="Verdana" panose="020B0604030504040204" pitchFamily="34" charset="0"/>
                <a:cs typeface="Verdana" panose="020B0604030504040204" pitchFamily="34" charset="0"/>
              </a:rPr>
              <a:t>! </a:t>
            </a:r>
          </a:p>
          <a:p>
            <a:pPr lvl="0" defTabSz="914400"/>
            <a:r>
              <a:rPr lang="en-US" sz="2400" i="1" dirty="0" err="1">
                <a:solidFill>
                  <a:srgbClr val="333333"/>
                </a:solidFill>
              </a:rPr>
              <a:t>xUth</a:t>
            </a:r>
            <a:r>
              <a:rPr lang="en-US" sz="2400" i="1" dirty="0">
                <a:solidFill>
                  <a:srgbClr val="333333"/>
                </a:solidFill>
              </a:rPr>
              <a:t>] </a:t>
            </a:r>
            <a:r>
              <a:rPr lang="en-US" sz="2400" i="1" dirty="0" err="1">
                <a:solidFill>
                  <a:srgbClr val="333333"/>
                </a:solidFill>
              </a:rPr>
              <a:t>gy</a:t>
            </a:r>
            <a:r>
              <a:rPr lang="en-US" sz="2400" i="1" dirty="0">
                <a:solidFill>
                  <a:srgbClr val="333333"/>
                </a:solidFill>
              </a:rPr>
              <a:t> </a:t>
            </a:r>
            <a:r>
              <a:rPr lang="en-US" sz="2400" i="1" dirty="0" err="1">
                <a:solidFill>
                  <a:srgbClr val="333333"/>
                </a:solidFill>
              </a:rPr>
              <a:t>mk;r</a:t>
            </a:r>
            <a:r>
              <a:rPr lang="en-US" sz="2400" i="1" dirty="0">
                <a:solidFill>
                  <a:srgbClr val="333333"/>
                </a:solidFill>
              </a:rPr>
              <a:t>';</a:t>
            </a:r>
            <a:r>
              <a:rPr lang="en-US" sz="2400" i="1" dirty="0" err="1">
                <a:solidFill>
                  <a:srgbClr val="333333"/>
                </a:solidFill>
              </a:rPr>
              <a:t>fisa</a:t>
            </a:r>
            <a:r>
              <a:rPr lang="en-US" sz="2400" i="1" dirty="0">
                <a:solidFill>
                  <a:srgbClr val="333333"/>
                </a:solidFill>
              </a:rPr>
              <a:t>[k; </a:t>
            </a:r>
            <a:r>
              <a:rPr lang="en-US" sz="2400" i="1" dirty="0" err="1">
                <a:solidFill>
                  <a:srgbClr val="333333"/>
                </a:solidFill>
              </a:rPr>
              <a:t>fUj;jpy</a:t>
            </a:r>
            <a:r>
              <a:rPr lang="en-US" sz="2400" i="1" dirty="0">
                <a:solidFill>
                  <a:srgbClr val="333333"/>
                </a:solidFill>
              </a:rPr>
              <a:t>; </a:t>
            </a:r>
            <a:r>
              <a:rPr lang="en-US" sz="2400" i="1" dirty="0" err="1">
                <a:solidFill>
                  <a:srgbClr val="333333"/>
                </a:solidFill>
              </a:rPr>
              <a:t>bfhs;s</a:t>
            </a:r>
            <a:r>
              <a:rPr lang="en-US" sz="2400" i="1" dirty="0">
                <a:solidFill>
                  <a:srgbClr val="333333"/>
                </a:solidFill>
              </a:rPr>
              <a:t> </a:t>
            </a:r>
            <a:r>
              <a:rPr lang="en-US" sz="2400" i="1" dirty="0" err="1">
                <a:solidFill>
                  <a:srgbClr val="333333"/>
                </a:solidFill>
              </a:rPr>
              <a:t>ntz;Lk</a:t>
            </a:r>
            <a:r>
              <a:rPr lang="en-US" sz="2400" i="1" dirty="0">
                <a:solidFill>
                  <a:srgbClr val="333333"/>
                </a:solidFill>
              </a:rPr>
              <a:t>;</a:t>
            </a:r>
            <a:r>
              <a:rPr lang="en-US" sz="2400" i="1" dirty="0">
                <a:solidFill>
                  <a:srgbClr val="333333"/>
                </a:solidFill>
                <a:latin typeface="Calibri Light"/>
                <a:ea typeface="Verdana" panose="020B0604030504040204" pitchFamily="34" charset="0"/>
                <a:cs typeface="Verdana" panose="020B0604030504040204" pitchFamily="34" charset="0"/>
              </a:rPr>
              <a:t>!</a:t>
            </a:r>
            <a:br>
              <a:rPr lang="en-US" sz="2400" i="1" dirty="0">
                <a:solidFill>
                  <a:srgbClr val="333333"/>
                </a:solidFill>
              </a:rPr>
            </a:br>
            <a:r>
              <a:rPr lang="en-US" sz="2400" dirty="0">
                <a:solidFill>
                  <a:srgbClr val="333333"/>
                </a:solidFill>
              </a:rPr>
              <a:t>,it </a:t>
            </a:r>
            <a:r>
              <a:rPr lang="en-US" sz="2400" dirty="0" err="1">
                <a:solidFill>
                  <a:srgbClr val="333333"/>
                </a:solidFill>
              </a:rPr>
              <a:t>midj;Jk</a:t>
            </a:r>
            <a:r>
              <a:rPr lang="en-US" sz="2400" dirty="0">
                <a:solidFill>
                  <a:srgbClr val="333333"/>
                </a:solidFill>
              </a:rPr>
              <a:t>; </a:t>
            </a:r>
            <a:r>
              <a:rPr lang="en-US" sz="2400" dirty="0" err="1">
                <a:solidFill>
                  <a:srgbClr val="333333"/>
                </a:solidFill>
              </a:rPr>
              <a:t>nrh</a:t>
            </a:r>
            <a:r>
              <a:rPr lang="en-US" sz="2400" dirty="0">
                <a:solidFill>
                  <a:srgbClr val="333333"/>
                </a:solidFill>
              </a:rPr>
              <a:t>]e]J</a:t>
            </a:r>
            <a:r>
              <a:rPr lang="en-US" sz="2400" dirty="0">
                <a:solidFill>
                  <a:srgbClr val="333333"/>
                </a:solidFill>
                <a:latin typeface="Calibri Light"/>
                <a:ea typeface="Verdana" panose="020B0604030504040204" pitchFamily="34" charset="0"/>
                <a:cs typeface="Verdana" panose="020B0604030504040204" pitchFamily="34" charset="0"/>
              </a:rPr>
              <a:t>,</a:t>
            </a:r>
            <a:r>
              <a:rPr lang="en-US" sz="2400" dirty="0">
                <a:solidFill>
                  <a:srgbClr val="333333"/>
                </a:solidFill>
              </a:rPr>
              <a:t> </a:t>
            </a:r>
            <a:r>
              <a:rPr lang="en-US" sz="2400" dirty="0" err="1">
                <a:solidFill>
                  <a:srgbClr val="333333"/>
                </a:solidFill>
              </a:rPr>
              <a:t>xU</a:t>
            </a:r>
            <a:r>
              <a:rPr lang="en-US" sz="2400" dirty="0">
                <a:solidFill>
                  <a:srgbClr val="333333"/>
                </a:solidFill>
              </a:rPr>
              <a:t> </a:t>
            </a:r>
            <a:r>
              <a:rPr lang="en-US" sz="2400" dirty="0" err="1">
                <a:solidFill>
                  <a:srgbClr val="333333"/>
                </a:solidFill>
              </a:rPr>
              <a:t>rpf;fyhd</a:t>
            </a:r>
            <a:r>
              <a:rPr lang="en-US" sz="2400" dirty="0">
                <a:solidFill>
                  <a:srgbClr val="333333"/>
                </a:solidFill>
              </a:rPr>
              <a:t> R{</a:t>
            </a:r>
            <a:r>
              <a:rPr lang="en-US" sz="2400" dirty="0" err="1">
                <a:solidFill>
                  <a:srgbClr val="333333"/>
                </a:solidFill>
              </a:rPr>
              <a:t>H;epiyia</a:t>
            </a:r>
            <a:r>
              <a:rPr lang="en-US" sz="2400" dirty="0">
                <a:solidFill>
                  <a:srgbClr val="333333"/>
                </a:solidFill>
              </a:rPr>
              <a:t> </a:t>
            </a:r>
            <a:r>
              <a:rPr lang="en-US" sz="2400" dirty="0" err="1">
                <a:solidFill>
                  <a:srgbClr val="333333"/>
                </a:solidFill>
              </a:rPr>
              <a:t>fzpf;f</a:t>
            </a:r>
            <a:r>
              <a:rPr lang="en-US" sz="2400" dirty="0">
                <a:solidFill>
                  <a:srgbClr val="333333"/>
                </a:solidFill>
              </a:rPr>
              <a:t> </a:t>
            </a:r>
            <a:r>
              <a:rPr lang="en-US" sz="2400" dirty="0" err="1">
                <a:solidFill>
                  <a:srgbClr val="333333"/>
                </a:solidFill>
              </a:rPr>
              <a:t>cjt</a:t>
            </a:r>
            <a:r>
              <a:rPr lang="en-US" sz="2400" dirty="0">
                <a:solidFill>
                  <a:srgbClr val="333333"/>
                </a:solidFill>
              </a:rPr>
              <a:t>[k;</a:t>
            </a:r>
            <a:r>
              <a:rPr lang="en-US" sz="2400" dirty="0">
                <a:solidFill>
                  <a:srgbClr val="333333"/>
                </a:solidFill>
                <a:latin typeface="Calibri Light"/>
                <a:ea typeface="Verdana" panose="020B0604030504040204" pitchFamily="34" charset="0"/>
                <a:cs typeface="Verdana" panose="020B0604030504040204" pitchFamily="34" charset="0"/>
              </a:rPr>
              <a:t>…</a:t>
            </a:r>
            <a:endParaRPr lang="en-US" sz="2400" dirty="0"/>
          </a:p>
        </p:txBody>
      </p:sp>
      <p:sp>
        <p:nvSpPr>
          <p:cNvPr id="6" name="Footer Placeholder 5"/>
          <p:cNvSpPr>
            <a:spLocks noGrp="1"/>
          </p:cNvSpPr>
          <p:nvPr>
            <p:ph type="ftr" sz="quarter" idx="11"/>
          </p:nvPr>
        </p:nvSpPr>
        <p:spPr/>
        <p:txBody>
          <a:bodyPr/>
          <a:lstStyle/>
          <a:p>
            <a:r>
              <a:rPr lang="de-DE"/>
              <a:t>kl]lhfhf]dpot] gapw]r]rp 6 – kw;wth] mDgtj;ij ehk; vt;thW czh]tJ… </a:t>
            </a:r>
            <a:r>
              <a:rPr lang="de-DE">
                <a:latin typeface="Calibri Light"/>
              </a:rPr>
              <a:t>II</a:t>
            </a:r>
            <a:endParaRPr lang="de-DE" dirty="0">
              <a:latin typeface="Calibri Light"/>
            </a:endParaRPr>
          </a:p>
        </p:txBody>
      </p:sp>
      <p:sp>
        <p:nvSpPr>
          <p:cNvPr id="7" name="Slide Number Placeholder 6"/>
          <p:cNvSpPr>
            <a:spLocks noGrp="1"/>
          </p:cNvSpPr>
          <p:nvPr>
            <p:ph type="sldNum" sz="quarter" idx="12"/>
          </p:nvPr>
        </p:nvSpPr>
        <p:spPr/>
        <p:txBody>
          <a:bodyPr/>
          <a:lstStyle/>
          <a:p>
            <a:fld id="{9B00EF49-7894-4F53-A8DD-F7DB3BFC5032}" type="slidenum">
              <a:rPr lang="de-DE" smtClean="0"/>
              <a:pPr/>
              <a:t>17</a:t>
            </a:fld>
            <a:endParaRPr lang="de-DE" dirty="0"/>
          </a:p>
        </p:txBody>
      </p:sp>
    </p:spTree>
    <p:extLst>
      <p:ext uri="{BB962C8B-B14F-4D97-AF65-F5344CB8AC3E}">
        <p14:creationId xmlns:p14="http://schemas.microsoft.com/office/powerpoint/2010/main" val="363749504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rPr>
              <a:t>ehk; Vd; ,ij bra;fpd;nwhk;&gt; </a:t>
            </a:r>
            <a:endParaRPr lang="en-US" sz="3600" dirty="0">
              <a:solidFill>
                <a:srgbClr val="004992"/>
              </a:solidFill>
            </a:endParaRPr>
          </a:p>
        </p:txBody>
      </p:sp>
      <p:sp>
        <p:nvSpPr>
          <p:cNvPr id="3" name="Content Placeholder 2"/>
          <p:cNvSpPr>
            <a:spLocks noGrp="1"/>
          </p:cNvSpPr>
          <p:nvPr>
            <p:ph idx="1"/>
          </p:nvPr>
        </p:nvSpPr>
        <p:spPr/>
        <p:txBody>
          <a:bodyPr/>
          <a:lstStyle/>
          <a:p>
            <a:pPr lvl="0" defTabSz="914400"/>
            <a:r>
              <a:rPr lang="en-US" sz="2400" dirty="0" err="1">
                <a:solidFill>
                  <a:srgbClr val="333333"/>
                </a:solidFill>
              </a:rPr>
              <a:t>Muha</a:t>
            </a:r>
            <a:r>
              <a:rPr lang="en-US" sz="2400" dirty="0">
                <a:solidFill>
                  <a:srgbClr val="333333"/>
                </a:solidFill>
              </a:rPr>
              <a:t>]r]</a:t>
            </a:r>
            <a:r>
              <a:rPr lang="en-US" sz="2400" dirty="0" err="1">
                <a:solidFill>
                  <a:srgbClr val="333333"/>
                </a:solidFill>
              </a:rPr>
              <a:t>rp</a:t>
            </a:r>
            <a:r>
              <a:rPr lang="en-US" sz="2400" dirty="0">
                <a:solidFill>
                  <a:srgbClr val="333333"/>
                </a:solidFill>
              </a:rPr>
              <a:t> </a:t>
            </a:r>
            <a:r>
              <a:rPr lang="en-US" sz="2400" dirty="0" err="1">
                <a:solidFill>
                  <a:srgbClr val="333333"/>
                </a:solidFill>
              </a:rPr>
              <a:t>Kot</a:t>
            </a:r>
            <a:r>
              <a:rPr lang="en-US" sz="2400" dirty="0">
                <a:solidFill>
                  <a:srgbClr val="333333"/>
                </a:solidFill>
              </a:rPr>
              <a:t>[fs]</a:t>
            </a:r>
            <a:r>
              <a:rPr lang="en-US" sz="2400" dirty="0">
                <a:solidFill>
                  <a:srgbClr val="333333"/>
                </a:solidFill>
                <a:latin typeface="Calibri Light"/>
                <a:ea typeface="Verdana" panose="020B0604030504040204" pitchFamily="34" charset="0"/>
                <a:cs typeface="Verdana" panose="020B0604030504040204" pitchFamily="34" charset="0"/>
              </a:rPr>
              <a:t>,</a:t>
            </a:r>
            <a:r>
              <a:rPr lang="en-US" sz="2400" dirty="0">
                <a:solidFill>
                  <a:srgbClr val="333333"/>
                </a:solidFill>
              </a:rPr>
              <a:t> </a:t>
            </a:r>
            <a:r>
              <a:rPr lang="en-US" sz="2400" dirty="0" err="1">
                <a:solidFill>
                  <a:srgbClr val="333333"/>
                </a:solidFill>
              </a:rPr>
              <a:t>kdneha</a:t>
            </a:r>
            <a:r>
              <a:rPr lang="en-US" sz="2400" dirty="0">
                <a:solidFill>
                  <a:srgbClr val="333333"/>
                </a:solidFill>
              </a:rPr>
              <a:t>] </a:t>
            </a:r>
            <a:r>
              <a:rPr lang="en-US" sz="2400" dirty="0">
                <a:solidFill>
                  <a:srgbClr val="333333"/>
                </a:solidFill>
                <a:latin typeface="Calibri Light"/>
                <a:ea typeface="Verdana" panose="020B0604030504040204" pitchFamily="34" charset="0"/>
                <a:cs typeface="Verdana" panose="020B0604030504040204" pitchFamily="34" charset="0"/>
              </a:rPr>
              <a:t>(</a:t>
            </a:r>
            <a:r>
              <a:rPr lang="en-US" sz="2400" dirty="0" err="1">
                <a:solidFill>
                  <a:srgbClr val="333333"/>
                </a:solidFill>
              </a:rPr>
              <a:t>Kf</a:t>
            </a:r>
            <a:r>
              <a:rPr lang="en-US" sz="2400" dirty="0">
                <a:solidFill>
                  <a:srgbClr val="333333"/>
                </a:solidFill>
              </a:rPr>
              <a:t>]</a:t>
            </a:r>
            <a:r>
              <a:rPr lang="en-US" sz="2400" dirty="0" err="1">
                <a:solidFill>
                  <a:srgbClr val="333333"/>
                </a:solidFill>
              </a:rPr>
              <a:t>fpakhf</a:t>
            </a:r>
            <a:r>
              <a:rPr lang="en-US" sz="2400" dirty="0">
                <a:solidFill>
                  <a:srgbClr val="333333"/>
                </a:solidFill>
              </a:rPr>
              <a:t> </a:t>
            </a:r>
            <a:r>
              <a:rPr lang="en-US" sz="2400" dirty="0" err="1">
                <a:solidFill>
                  <a:srgbClr val="333333"/>
                </a:solidFill>
              </a:rPr>
              <a:t>kdr</a:t>
            </a:r>
            <a:r>
              <a:rPr lang="en-US" sz="2400" dirty="0">
                <a:solidFill>
                  <a:srgbClr val="333333"/>
                </a:solidFill>
              </a:rPr>
              <a:t>]</a:t>
            </a:r>
            <a:r>
              <a:rPr lang="en-US" sz="2400" dirty="0" err="1">
                <a:solidFill>
                  <a:srgbClr val="333333"/>
                </a:solidFill>
              </a:rPr>
              <a:t>rpijt</a:t>
            </a:r>
            <a:r>
              <a:rPr lang="en-US" sz="2400" dirty="0">
                <a:solidFill>
                  <a:srgbClr val="333333"/>
                </a:solidFill>
              </a:rPr>
              <a:t>[</a:t>
            </a:r>
            <a:r>
              <a:rPr lang="en-US" sz="2400" dirty="0">
                <a:solidFill>
                  <a:srgbClr val="333333"/>
                </a:solidFill>
                <a:latin typeface="Calibri Light"/>
                <a:ea typeface="Verdana" panose="020B0604030504040204" pitchFamily="34" charset="0"/>
                <a:cs typeface="Verdana" panose="020B0604030504040204" pitchFamily="34" charset="0"/>
              </a:rPr>
              <a:t>)</a:t>
            </a:r>
            <a:r>
              <a:rPr lang="en-US" sz="2400" dirty="0">
                <a:solidFill>
                  <a:srgbClr val="333333"/>
                </a:solidFill>
              </a:rPr>
              <a:t> </a:t>
            </a:r>
            <a:r>
              <a:rPr lang="en-US" sz="2400" dirty="0" err="1">
                <a:solidFill>
                  <a:srgbClr val="333333"/>
                </a:solidFill>
              </a:rPr>
              <a:t>cs;s</a:t>
            </a:r>
            <a:r>
              <a:rPr lang="en-US" sz="2400" dirty="0">
                <a:solidFill>
                  <a:srgbClr val="333333"/>
                </a:solidFill>
              </a:rPr>
              <a:t> </a:t>
            </a:r>
            <a:r>
              <a:rPr lang="en-US" sz="2400" dirty="0" err="1">
                <a:solidFill>
                  <a:srgbClr val="333333"/>
                </a:solidFill>
              </a:rPr>
              <a:t>kf;fs</a:t>
            </a:r>
            <a:r>
              <a:rPr lang="en-US" sz="2400" dirty="0">
                <a:solidFill>
                  <a:srgbClr val="333333"/>
                </a:solidFill>
              </a:rPr>
              <a:t>; </a:t>
            </a:r>
            <a:r>
              <a:rPr lang="en-US" sz="2400" dirty="0" err="1">
                <a:solidFill>
                  <a:srgbClr val="333333"/>
                </a:solidFill>
              </a:rPr>
              <a:t>gyUf;F</a:t>
            </a:r>
            <a:r>
              <a:rPr lang="en-US" sz="2400" dirty="0">
                <a:solidFill>
                  <a:srgbClr val="333333"/>
                </a:solidFill>
              </a:rPr>
              <a:t> </a:t>
            </a:r>
            <a:r>
              <a:rPr lang="en-US" sz="2400" dirty="0">
                <a:solidFill>
                  <a:srgbClr val="333333"/>
                </a:solidFill>
                <a:latin typeface="Calibri Light"/>
                <a:ea typeface="Verdana" panose="020B0604030504040204" pitchFamily="34" charset="0"/>
                <a:cs typeface="Verdana" panose="020B0604030504040204" pitchFamily="34" charset="0"/>
              </a:rPr>
              <a:t>[</a:t>
            </a:r>
            <a:r>
              <a:rPr lang="en-US" sz="2400" dirty="0" err="1">
                <a:solidFill>
                  <a:srgbClr val="333333"/>
                </a:solidFill>
              </a:rPr>
              <a:t>midtUk</a:t>
            </a:r>
            <a:r>
              <a:rPr lang="en-US" sz="2400" dirty="0">
                <a:solidFill>
                  <a:srgbClr val="333333"/>
                </a:solidFill>
              </a:rPr>
              <a:t>; </a:t>
            </a:r>
            <a:r>
              <a:rPr lang="en-US" sz="2400" dirty="0" err="1">
                <a:solidFill>
                  <a:srgbClr val="333333"/>
                </a:solidFill>
              </a:rPr>
              <a:t>my;y</a:t>
            </a:r>
            <a:r>
              <a:rPr lang="en-US" sz="2400" dirty="0">
                <a:solidFill>
                  <a:srgbClr val="333333"/>
                </a:solidFill>
                <a:latin typeface="Calibri Light"/>
                <a:ea typeface="Verdana" panose="020B0604030504040204" pitchFamily="34" charset="0"/>
                <a:cs typeface="Verdana" panose="020B0604030504040204" pitchFamily="34" charset="0"/>
              </a:rPr>
              <a:t>!]</a:t>
            </a:r>
            <a:r>
              <a:rPr lang="en-US" sz="2400" dirty="0">
                <a:solidFill>
                  <a:srgbClr val="333333"/>
                </a:solidFill>
              </a:rPr>
              <a:t> </a:t>
            </a:r>
            <a:r>
              <a:rPr lang="en-US" sz="2400" dirty="0" err="1">
                <a:solidFill>
                  <a:srgbClr val="333333"/>
                </a:solidFill>
              </a:rPr>
              <a:t>gpd;tUk</a:t>
            </a:r>
            <a:r>
              <a:rPr lang="en-US" sz="2400" dirty="0">
                <a:solidFill>
                  <a:srgbClr val="333333"/>
                </a:solidFill>
              </a:rPr>
              <a:t>; </a:t>
            </a:r>
            <a:r>
              <a:rPr lang="en-US" sz="2400" dirty="0" err="1">
                <a:solidFill>
                  <a:srgbClr val="333333"/>
                </a:solidFill>
              </a:rPr>
              <a:t>gFjpfspy</a:t>
            </a:r>
            <a:r>
              <a:rPr lang="en-US" sz="2400" dirty="0">
                <a:solidFill>
                  <a:srgbClr val="333333"/>
                </a:solidFill>
              </a:rPr>
              <a:t>; </a:t>
            </a:r>
            <a:r>
              <a:rPr lang="en-US" sz="2400" dirty="0" err="1">
                <a:solidFill>
                  <a:srgbClr val="333333"/>
                </a:solidFill>
              </a:rPr>
              <a:t>gpur</a:t>
            </a:r>
            <a:r>
              <a:rPr lang="en-US" sz="2400" dirty="0">
                <a:solidFill>
                  <a:srgbClr val="333333"/>
                </a:solidFill>
              </a:rPr>
              <a:t>]</a:t>
            </a:r>
            <a:r>
              <a:rPr lang="en-US" sz="2400" dirty="0" err="1">
                <a:solidFill>
                  <a:srgbClr val="333333"/>
                </a:solidFill>
              </a:rPr>
              <a:t>ridfs</a:t>
            </a:r>
            <a:r>
              <a:rPr lang="en-US" sz="2400" dirty="0">
                <a:solidFill>
                  <a:srgbClr val="333333"/>
                </a:solidFill>
              </a:rPr>
              <a:t>; ,</a:t>
            </a:r>
            <a:r>
              <a:rPr lang="en-US" sz="2400" dirty="0" err="1">
                <a:solidFill>
                  <a:srgbClr val="333333"/>
                </a:solidFill>
              </a:rPr>
              <a:t>Uf;Fbkd</a:t>
            </a:r>
            <a:r>
              <a:rPr lang="en-US" sz="2400" dirty="0">
                <a:solidFill>
                  <a:srgbClr val="333333"/>
                </a:solidFill>
              </a:rPr>
              <a:t> </a:t>
            </a:r>
            <a:r>
              <a:rPr lang="en-US" sz="2400" dirty="0" err="1">
                <a:solidFill>
                  <a:srgbClr val="333333"/>
                </a:solidFill>
              </a:rPr>
              <a:t>Ma;t</a:t>
            </a:r>
            <a:r>
              <a:rPr lang="en-US" sz="2400" dirty="0">
                <a:solidFill>
                  <a:srgbClr val="333333"/>
                </a:solidFill>
              </a:rPr>
              <a:t>[fs; </a:t>
            </a:r>
            <a:r>
              <a:rPr lang="en-US" sz="2400" dirty="0" err="1">
                <a:solidFill>
                  <a:srgbClr val="333333"/>
                </a:solidFill>
              </a:rPr>
              <a:t>bjhptpf;fpd;wJ</a:t>
            </a:r>
            <a:r>
              <a:rPr lang="en-US" sz="2400" dirty="0">
                <a:solidFill>
                  <a:srgbClr val="333333"/>
                </a:solidFill>
                <a:latin typeface="Calibri Light"/>
                <a:ea typeface="Verdana" panose="020B0604030504040204" pitchFamily="34" charset="0"/>
                <a:cs typeface="Verdana" panose="020B0604030504040204" pitchFamily="34" charset="0"/>
              </a:rPr>
              <a:t>.</a:t>
            </a:r>
            <a:r>
              <a:rPr lang="en-US" sz="2400" dirty="0">
                <a:solidFill>
                  <a:srgbClr val="333333"/>
                </a:solidFill>
              </a:rPr>
              <a:t> </a:t>
            </a:r>
          </a:p>
          <a:p>
            <a:pPr marL="342900" lvl="0" indent="-342900" defTabSz="914400">
              <a:buClr>
                <a:srgbClr val="333333"/>
              </a:buClr>
              <a:buFont typeface="WingDings"/>
              <a:buChar char=""/>
            </a:pPr>
            <a:r>
              <a:rPr lang="en-US" sz="2400" dirty="0" err="1">
                <a:solidFill>
                  <a:srgbClr val="004992"/>
                </a:solidFill>
              </a:rPr>
              <a:t>kw;wth</a:t>
            </a:r>
            <a:r>
              <a:rPr lang="en-US" sz="2400" dirty="0">
                <a:solidFill>
                  <a:srgbClr val="004992"/>
                </a:solidFill>
              </a:rPr>
              <a:t>]</a:t>
            </a:r>
            <a:r>
              <a:rPr lang="en-US" sz="2400" dirty="0" err="1">
                <a:solidFill>
                  <a:srgbClr val="004992"/>
                </a:solidFill>
              </a:rPr>
              <a:t>fSila</a:t>
            </a:r>
            <a:r>
              <a:rPr lang="en-US" sz="2400" dirty="0">
                <a:solidFill>
                  <a:srgbClr val="004992"/>
                </a:solidFill>
              </a:rPr>
              <a:t> </a:t>
            </a:r>
            <a:r>
              <a:rPr lang="en-US" sz="2400" dirty="0" err="1">
                <a:solidFill>
                  <a:srgbClr val="004992"/>
                </a:solidFill>
              </a:rPr>
              <a:t>Kfghtidfis</a:t>
            </a:r>
            <a:r>
              <a:rPr lang="en-US" sz="2400" dirty="0">
                <a:solidFill>
                  <a:srgbClr val="004992"/>
                </a:solidFill>
              </a:rPr>
              <a:t> </a:t>
            </a:r>
            <a:r>
              <a:rPr lang="en-US" sz="2400" dirty="0" err="1">
                <a:solidFill>
                  <a:srgbClr val="004992"/>
                </a:solidFill>
              </a:rPr>
              <a:t>fz;Lgpog;gjpYk</a:t>
            </a:r>
            <a:r>
              <a:rPr lang="en-US" sz="2400" dirty="0">
                <a:solidFill>
                  <a:srgbClr val="004992"/>
                </a:solidFill>
              </a:rPr>
              <a:t>] </a:t>
            </a:r>
            <a:r>
              <a:rPr lang="en-US" sz="2400" dirty="0" err="1">
                <a:solidFill>
                  <a:srgbClr val="004992"/>
                </a:solidFill>
              </a:rPr>
              <a:t>kw;Wk</a:t>
            </a:r>
            <a:r>
              <a:rPr lang="en-US" sz="2400" dirty="0">
                <a:solidFill>
                  <a:srgbClr val="004992"/>
                </a:solidFill>
              </a:rPr>
              <a:t>; </a:t>
            </a:r>
            <a:r>
              <a:rPr lang="en-US" sz="2400" dirty="0" err="1">
                <a:solidFill>
                  <a:srgbClr val="004992"/>
                </a:solidFill>
              </a:rPr>
              <a:t>kjpg;gpLtjpYk</a:t>
            </a:r>
            <a:r>
              <a:rPr lang="en-US" sz="2400" dirty="0">
                <a:solidFill>
                  <a:srgbClr val="004992"/>
                </a:solidFill>
              </a:rPr>
              <a:t>; </a:t>
            </a:r>
            <a:r>
              <a:rPr lang="en-US" sz="2400" dirty="0" err="1">
                <a:solidFill>
                  <a:srgbClr val="004992"/>
                </a:solidFill>
              </a:rPr>
              <a:t>rpuk</a:t>
            </a:r>
            <a:r>
              <a:rPr lang="en-US" sz="2400" dirty="0">
                <a:solidFill>
                  <a:srgbClr val="004992"/>
                </a:solidFill>
              </a:rPr>
              <a:t>';fs] </a:t>
            </a:r>
            <a:r>
              <a:rPr lang="en-US" sz="2400" dirty="0" err="1">
                <a:solidFill>
                  <a:srgbClr val="004992"/>
                </a:solidFill>
              </a:rPr>
              <a:t>cs;sJ</a:t>
            </a:r>
            <a:r>
              <a:rPr lang="en-US" sz="2400" dirty="0">
                <a:solidFill>
                  <a:srgbClr val="004992"/>
                </a:solidFill>
                <a:latin typeface="Calibri Light"/>
                <a:ea typeface="Verdana" panose="020B0604030504040204" pitchFamily="34" charset="0"/>
                <a:cs typeface="Verdana" panose="020B0604030504040204" pitchFamily="34" charset="0"/>
              </a:rPr>
              <a:t>. (</a:t>
            </a:r>
            <a:r>
              <a:rPr lang="en-US" sz="2400" dirty="0" err="1">
                <a:solidFill>
                  <a:srgbClr val="004992"/>
                </a:solidFill>
              </a:rPr>
              <a:t>c.k</a:t>
            </a:r>
            <a:r>
              <a:rPr lang="en-US" sz="2400" dirty="0">
                <a:solidFill>
                  <a:srgbClr val="004992"/>
                </a:solidFill>
              </a:rPr>
              <a:t>]</a:t>
            </a:r>
            <a:r>
              <a:rPr lang="en-US" sz="2400" dirty="0">
                <a:solidFill>
                  <a:srgbClr val="004992"/>
                </a:solidFill>
                <a:latin typeface="Calibri Light"/>
                <a:ea typeface="Verdana" panose="020B0604030504040204" pitchFamily="34" charset="0"/>
                <a:cs typeface="Verdana" panose="020B0604030504040204" pitchFamily="34" charset="0"/>
              </a:rPr>
              <a:t>. - </a:t>
            </a:r>
            <a:r>
              <a:rPr lang="en-US" sz="2400" dirty="0" err="1">
                <a:solidFill>
                  <a:srgbClr val="004992"/>
                </a:solidFill>
              </a:rPr>
              <a:t>re;njhrk</a:t>
            </a:r>
            <a:r>
              <a:rPr lang="en-US" sz="2400" dirty="0">
                <a:solidFill>
                  <a:srgbClr val="004992"/>
                </a:solidFill>
              </a:rPr>
              <a:t>;</a:t>
            </a:r>
            <a:r>
              <a:rPr lang="en-US" sz="2400" dirty="0">
                <a:solidFill>
                  <a:srgbClr val="004992"/>
                </a:solidFill>
                <a:latin typeface="Calibri Light"/>
                <a:ea typeface="Verdana" panose="020B0604030504040204" pitchFamily="34" charset="0"/>
                <a:cs typeface="Verdana" panose="020B0604030504040204" pitchFamily="34" charset="0"/>
              </a:rPr>
              <a:t>,</a:t>
            </a:r>
            <a:r>
              <a:rPr lang="en-US" sz="2400" dirty="0">
                <a:solidFill>
                  <a:srgbClr val="004992"/>
                </a:solidFill>
              </a:rPr>
              <a:t> </a:t>
            </a:r>
            <a:r>
              <a:rPr lang="en-US" sz="2400" dirty="0" err="1">
                <a:solidFill>
                  <a:srgbClr val="004992"/>
                </a:solidFill>
              </a:rPr>
              <a:t>Jf;fk</a:t>
            </a:r>
            <a:r>
              <a:rPr lang="en-US" sz="2400" dirty="0">
                <a:solidFill>
                  <a:srgbClr val="004992"/>
                </a:solidFill>
              </a:rPr>
              <a:t>;)</a:t>
            </a:r>
            <a:r>
              <a:rPr lang="en-US" sz="2400" dirty="0">
                <a:solidFill>
                  <a:srgbClr val="004992"/>
                </a:solidFill>
                <a:latin typeface="Calibri Light"/>
                <a:ea typeface="Verdana" panose="020B0604030504040204" pitchFamily="34" charset="0"/>
                <a:cs typeface="Verdana" panose="020B0604030504040204" pitchFamily="34" charset="0"/>
              </a:rPr>
              <a:t>.</a:t>
            </a:r>
            <a:endParaRPr lang="en-US" sz="2400" dirty="0"/>
          </a:p>
        </p:txBody>
      </p:sp>
      <p:sp>
        <p:nvSpPr>
          <p:cNvPr id="8" name="Footer Placeholder 7"/>
          <p:cNvSpPr>
            <a:spLocks noGrp="1"/>
          </p:cNvSpPr>
          <p:nvPr>
            <p:ph type="ftr" sz="quarter" idx="11"/>
          </p:nvPr>
        </p:nvSpPr>
        <p:spPr/>
        <p:txBody>
          <a:bodyPr/>
          <a:lstStyle/>
          <a:p>
            <a:r>
              <a:rPr lang="de-DE"/>
              <a:t>kl]lhfhf]dpot] gapw]r]rp 6 – kw;wth] mDgtj;ij ehk; vt;thW czh]tJ… </a:t>
            </a:r>
            <a:r>
              <a:rPr lang="de-DE">
                <a:latin typeface="Calibri Light"/>
              </a:rPr>
              <a:t>II</a:t>
            </a:r>
            <a:endParaRPr lang="de-DE" dirty="0">
              <a:latin typeface="Calibri Light"/>
            </a:endParaRPr>
          </a:p>
        </p:txBody>
      </p:sp>
      <p:sp>
        <p:nvSpPr>
          <p:cNvPr id="9" name="Slide Number Placeholder 8"/>
          <p:cNvSpPr>
            <a:spLocks noGrp="1"/>
          </p:cNvSpPr>
          <p:nvPr>
            <p:ph type="sldNum" sz="quarter" idx="12"/>
          </p:nvPr>
        </p:nvSpPr>
        <p:spPr/>
        <p:txBody>
          <a:bodyPr/>
          <a:lstStyle/>
          <a:p>
            <a:fld id="{9B00EF49-7894-4F53-A8DD-F7DB3BFC5032}" type="slidenum">
              <a:rPr lang="de-DE" smtClean="0"/>
              <a:pPr/>
              <a:t>18</a:t>
            </a:fld>
            <a:endParaRPr lang="de-DE" dirty="0"/>
          </a:p>
        </p:txBody>
      </p:sp>
    </p:spTree>
    <p:extLst>
      <p:ext uri="{BB962C8B-B14F-4D97-AF65-F5344CB8AC3E}">
        <p14:creationId xmlns:p14="http://schemas.microsoft.com/office/powerpoint/2010/main" val="272512192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rPr>
              <a:t>ehk; Vd; ,ij bra;fpd;nwhk;&gt; </a:t>
            </a:r>
            <a:endParaRPr lang="en-US" sz="3600" dirty="0">
              <a:solidFill>
                <a:srgbClr val="004992"/>
              </a:solidFill>
            </a:endParaRPr>
          </a:p>
        </p:txBody>
      </p:sp>
      <p:sp>
        <p:nvSpPr>
          <p:cNvPr id="3" name="Content Placeholder 2"/>
          <p:cNvSpPr>
            <a:spLocks noGrp="1"/>
          </p:cNvSpPr>
          <p:nvPr>
            <p:ph idx="1"/>
          </p:nvPr>
        </p:nvSpPr>
        <p:spPr/>
        <p:txBody>
          <a:bodyPr/>
          <a:lstStyle/>
          <a:p>
            <a:pPr lvl="0" defTabSz="914400"/>
            <a:r>
              <a:rPr lang="en-US" sz="2400" dirty="0" err="1">
                <a:solidFill>
                  <a:srgbClr val="333333"/>
                </a:solidFill>
              </a:rPr>
              <a:t>Muha</a:t>
            </a:r>
            <a:r>
              <a:rPr lang="en-US" sz="2400" dirty="0">
                <a:solidFill>
                  <a:srgbClr val="333333"/>
                </a:solidFill>
              </a:rPr>
              <a:t>]r]</a:t>
            </a:r>
            <a:r>
              <a:rPr lang="en-US" sz="2400" dirty="0" err="1">
                <a:solidFill>
                  <a:srgbClr val="333333"/>
                </a:solidFill>
              </a:rPr>
              <a:t>rp</a:t>
            </a:r>
            <a:r>
              <a:rPr lang="en-US" sz="2400" dirty="0">
                <a:solidFill>
                  <a:srgbClr val="333333"/>
                </a:solidFill>
              </a:rPr>
              <a:t> </a:t>
            </a:r>
            <a:r>
              <a:rPr lang="en-US" sz="2400" dirty="0" err="1">
                <a:solidFill>
                  <a:srgbClr val="333333"/>
                </a:solidFill>
              </a:rPr>
              <a:t>Kot</a:t>
            </a:r>
            <a:r>
              <a:rPr lang="en-US" sz="2400" dirty="0">
                <a:solidFill>
                  <a:srgbClr val="333333"/>
                </a:solidFill>
              </a:rPr>
              <a:t>[fs]</a:t>
            </a:r>
            <a:r>
              <a:rPr lang="en-US" sz="2400" dirty="0">
                <a:solidFill>
                  <a:srgbClr val="333333"/>
                </a:solidFill>
                <a:latin typeface="Calibri Light"/>
                <a:ea typeface="Verdana" panose="020B0604030504040204" pitchFamily="34" charset="0"/>
                <a:cs typeface="Verdana" panose="020B0604030504040204" pitchFamily="34" charset="0"/>
              </a:rPr>
              <a:t>,</a:t>
            </a:r>
            <a:r>
              <a:rPr lang="en-US" sz="2400" dirty="0">
                <a:solidFill>
                  <a:srgbClr val="333333"/>
                </a:solidFill>
              </a:rPr>
              <a:t> </a:t>
            </a:r>
            <a:r>
              <a:rPr lang="en-US" sz="2400" dirty="0" err="1">
                <a:solidFill>
                  <a:srgbClr val="333333"/>
                </a:solidFill>
              </a:rPr>
              <a:t>kdneha</a:t>
            </a:r>
            <a:r>
              <a:rPr lang="en-US" sz="2400" dirty="0">
                <a:solidFill>
                  <a:srgbClr val="333333"/>
                </a:solidFill>
              </a:rPr>
              <a:t>] </a:t>
            </a:r>
            <a:r>
              <a:rPr lang="en-US" sz="2400" dirty="0">
                <a:solidFill>
                  <a:srgbClr val="333333"/>
                </a:solidFill>
                <a:latin typeface="Calibri Light"/>
                <a:ea typeface="Verdana" panose="020B0604030504040204" pitchFamily="34" charset="0"/>
                <a:cs typeface="Verdana" panose="020B0604030504040204" pitchFamily="34" charset="0"/>
              </a:rPr>
              <a:t>(</a:t>
            </a:r>
            <a:r>
              <a:rPr lang="en-US" sz="2400" dirty="0" err="1">
                <a:solidFill>
                  <a:srgbClr val="333333"/>
                </a:solidFill>
              </a:rPr>
              <a:t>Kf</a:t>
            </a:r>
            <a:r>
              <a:rPr lang="en-US" sz="2400" dirty="0">
                <a:solidFill>
                  <a:srgbClr val="333333"/>
                </a:solidFill>
              </a:rPr>
              <a:t>]</a:t>
            </a:r>
            <a:r>
              <a:rPr lang="en-US" sz="2400" dirty="0" err="1">
                <a:solidFill>
                  <a:srgbClr val="333333"/>
                </a:solidFill>
              </a:rPr>
              <a:t>fpakhf</a:t>
            </a:r>
            <a:r>
              <a:rPr lang="en-US" sz="2400" dirty="0">
                <a:solidFill>
                  <a:srgbClr val="333333"/>
                </a:solidFill>
              </a:rPr>
              <a:t> </a:t>
            </a:r>
            <a:r>
              <a:rPr lang="en-US" sz="2400" dirty="0" err="1">
                <a:solidFill>
                  <a:srgbClr val="333333"/>
                </a:solidFill>
              </a:rPr>
              <a:t>kdr</a:t>
            </a:r>
            <a:r>
              <a:rPr lang="en-US" sz="2400" dirty="0">
                <a:solidFill>
                  <a:srgbClr val="333333"/>
                </a:solidFill>
              </a:rPr>
              <a:t>]</a:t>
            </a:r>
            <a:r>
              <a:rPr lang="en-US" sz="2400" dirty="0" err="1">
                <a:solidFill>
                  <a:srgbClr val="333333"/>
                </a:solidFill>
              </a:rPr>
              <a:t>rpijt</a:t>
            </a:r>
            <a:r>
              <a:rPr lang="en-US" sz="2400" dirty="0">
                <a:solidFill>
                  <a:srgbClr val="333333"/>
                </a:solidFill>
              </a:rPr>
              <a:t>[</a:t>
            </a:r>
            <a:r>
              <a:rPr lang="en-US" sz="2400" dirty="0">
                <a:solidFill>
                  <a:srgbClr val="333333"/>
                </a:solidFill>
                <a:latin typeface="Calibri Light"/>
                <a:ea typeface="Verdana" panose="020B0604030504040204" pitchFamily="34" charset="0"/>
                <a:cs typeface="Verdana" panose="020B0604030504040204" pitchFamily="34" charset="0"/>
              </a:rPr>
              <a:t>)</a:t>
            </a:r>
            <a:r>
              <a:rPr lang="en-US" sz="2400" dirty="0">
                <a:solidFill>
                  <a:srgbClr val="333333"/>
                </a:solidFill>
              </a:rPr>
              <a:t> </a:t>
            </a:r>
            <a:r>
              <a:rPr lang="en-US" sz="2400" dirty="0" err="1">
                <a:solidFill>
                  <a:srgbClr val="333333"/>
                </a:solidFill>
              </a:rPr>
              <a:t>cs;s</a:t>
            </a:r>
            <a:r>
              <a:rPr lang="en-US" sz="2400" dirty="0">
                <a:solidFill>
                  <a:srgbClr val="333333"/>
                </a:solidFill>
              </a:rPr>
              <a:t> </a:t>
            </a:r>
            <a:r>
              <a:rPr lang="en-US" sz="2400" dirty="0" err="1">
                <a:solidFill>
                  <a:srgbClr val="333333"/>
                </a:solidFill>
              </a:rPr>
              <a:t>kf;fs</a:t>
            </a:r>
            <a:r>
              <a:rPr lang="en-US" sz="2400" dirty="0">
                <a:solidFill>
                  <a:srgbClr val="333333"/>
                </a:solidFill>
              </a:rPr>
              <a:t>; </a:t>
            </a:r>
            <a:r>
              <a:rPr lang="en-US" sz="2400" dirty="0" err="1">
                <a:solidFill>
                  <a:srgbClr val="333333"/>
                </a:solidFill>
              </a:rPr>
              <a:t>gyUf;F</a:t>
            </a:r>
            <a:r>
              <a:rPr lang="en-US" sz="2400" dirty="0">
                <a:solidFill>
                  <a:srgbClr val="333333"/>
                </a:solidFill>
              </a:rPr>
              <a:t> </a:t>
            </a:r>
            <a:r>
              <a:rPr lang="en-US" sz="2400" dirty="0">
                <a:solidFill>
                  <a:srgbClr val="333333"/>
                </a:solidFill>
                <a:latin typeface="Calibri Light"/>
                <a:ea typeface="Verdana" panose="020B0604030504040204" pitchFamily="34" charset="0"/>
                <a:cs typeface="Verdana" panose="020B0604030504040204" pitchFamily="34" charset="0"/>
              </a:rPr>
              <a:t>[</a:t>
            </a:r>
            <a:r>
              <a:rPr lang="en-US" sz="2400" dirty="0" err="1">
                <a:solidFill>
                  <a:srgbClr val="333333"/>
                </a:solidFill>
              </a:rPr>
              <a:t>midtUk</a:t>
            </a:r>
            <a:r>
              <a:rPr lang="en-US" sz="2400" dirty="0">
                <a:solidFill>
                  <a:srgbClr val="333333"/>
                </a:solidFill>
              </a:rPr>
              <a:t>; </a:t>
            </a:r>
            <a:r>
              <a:rPr lang="en-US" sz="2400" dirty="0" err="1">
                <a:solidFill>
                  <a:srgbClr val="333333"/>
                </a:solidFill>
              </a:rPr>
              <a:t>my;y</a:t>
            </a:r>
            <a:r>
              <a:rPr lang="en-US" sz="2400" dirty="0">
                <a:solidFill>
                  <a:srgbClr val="333333"/>
                </a:solidFill>
                <a:latin typeface="Calibri Light"/>
                <a:ea typeface="Verdana" panose="020B0604030504040204" pitchFamily="34" charset="0"/>
                <a:cs typeface="Verdana" panose="020B0604030504040204" pitchFamily="34" charset="0"/>
              </a:rPr>
              <a:t>!]</a:t>
            </a:r>
            <a:r>
              <a:rPr lang="en-US" sz="2400" dirty="0">
                <a:solidFill>
                  <a:srgbClr val="333333"/>
                </a:solidFill>
              </a:rPr>
              <a:t> </a:t>
            </a:r>
            <a:r>
              <a:rPr lang="en-US" sz="2400" dirty="0" err="1">
                <a:solidFill>
                  <a:srgbClr val="333333"/>
                </a:solidFill>
              </a:rPr>
              <a:t>gpd;tUk</a:t>
            </a:r>
            <a:r>
              <a:rPr lang="en-US" sz="2400" dirty="0">
                <a:solidFill>
                  <a:srgbClr val="333333"/>
                </a:solidFill>
              </a:rPr>
              <a:t>; </a:t>
            </a:r>
            <a:r>
              <a:rPr lang="en-US" sz="2400" dirty="0" err="1">
                <a:solidFill>
                  <a:srgbClr val="333333"/>
                </a:solidFill>
              </a:rPr>
              <a:t>gFjpfspy</a:t>
            </a:r>
            <a:r>
              <a:rPr lang="en-US" sz="2400" dirty="0">
                <a:solidFill>
                  <a:srgbClr val="333333"/>
                </a:solidFill>
              </a:rPr>
              <a:t>; </a:t>
            </a:r>
            <a:r>
              <a:rPr lang="en-US" sz="2400" dirty="0" err="1">
                <a:solidFill>
                  <a:srgbClr val="333333"/>
                </a:solidFill>
              </a:rPr>
              <a:t>gpur</a:t>
            </a:r>
            <a:r>
              <a:rPr lang="en-US" sz="2400" dirty="0">
                <a:solidFill>
                  <a:srgbClr val="333333"/>
                </a:solidFill>
              </a:rPr>
              <a:t>]</a:t>
            </a:r>
            <a:r>
              <a:rPr lang="en-US" sz="2400" dirty="0" err="1">
                <a:solidFill>
                  <a:srgbClr val="333333"/>
                </a:solidFill>
              </a:rPr>
              <a:t>ridfs</a:t>
            </a:r>
            <a:r>
              <a:rPr lang="en-US" sz="2400" dirty="0">
                <a:solidFill>
                  <a:srgbClr val="333333"/>
                </a:solidFill>
              </a:rPr>
              <a:t>; ,</a:t>
            </a:r>
            <a:r>
              <a:rPr lang="en-US" sz="2400" dirty="0" err="1">
                <a:solidFill>
                  <a:srgbClr val="333333"/>
                </a:solidFill>
              </a:rPr>
              <a:t>Uf;Fbkd</a:t>
            </a:r>
            <a:r>
              <a:rPr lang="en-US" sz="2400" dirty="0">
                <a:solidFill>
                  <a:srgbClr val="333333"/>
                </a:solidFill>
              </a:rPr>
              <a:t> </a:t>
            </a:r>
            <a:r>
              <a:rPr lang="en-US" sz="2400" dirty="0" err="1">
                <a:solidFill>
                  <a:srgbClr val="333333"/>
                </a:solidFill>
              </a:rPr>
              <a:t>Ma;t</a:t>
            </a:r>
            <a:r>
              <a:rPr lang="en-US" sz="2400" dirty="0">
                <a:solidFill>
                  <a:srgbClr val="333333"/>
                </a:solidFill>
              </a:rPr>
              <a:t>[fs; </a:t>
            </a:r>
            <a:r>
              <a:rPr lang="en-US" sz="2400" dirty="0" err="1">
                <a:solidFill>
                  <a:srgbClr val="333333"/>
                </a:solidFill>
              </a:rPr>
              <a:t>bjhptpf;fpd;wJ</a:t>
            </a:r>
            <a:r>
              <a:rPr lang="en-US" sz="2400" dirty="0">
                <a:solidFill>
                  <a:srgbClr val="333333"/>
                </a:solidFill>
                <a:latin typeface="Calibri Light"/>
                <a:ea typeface="Verdana" panose="020B0604030504040204" pitchFamily="34" charset="0"/>
                <a:cs typeface="Verdana" panose="020B0604030504040204" pitchFamily="34" charset="0"/>
              </a:rPr>
              <a:t>.</a:t>
            </a:r>
            <a:r>
              <a:rPr lang="en-US" sz="2400" dirty="0">
                <a:solidFill>
                  <a:srgbClr val="333333"/>
                </a:solidFill>
              </a:rPr>
              <a:t> </a:t>
            </a:r>
          </a:p>
          <a:p>
            <a:pPr marL="342900" lvl="0" indent="-342900" defTabSz="914400">
              <a:buClr>
                <a:srgbClr val="333333"/>
              </a:buClr>
              <a:buFont typeface="WingDings"/>
              <a:buChar char=""/>
            </a:pPr>
            <a:r>
              <a:rPr lang="en-US" sz="2400" dirty="0" err="1">
                <a:solidFill>
                  <a:srgbClr val="004992"/>
                </a:solidFill>
              </a:rPr>
              <a:t>kw;wth</a:t>
            </a:r>
            <a:r>
              <a:rPr lang="en-US" sz="2400" dirty="0">
                <a:solidFill>
                  <a:srgbClr val="004992"/>
                </a:solidFill>
              </a:rPr>
              <a:t>]</a:t>
            </a:r>
            <a:r>
              <a:rPr lang="en-US" sz="2400" dirty="0" err="1">
                <a:solidFill>
                  <a:srgbClr val="004992"/>
                </a:solidFill>
              </a:rPr>
              <a:t>fSila</a:t>
            </a:r>
            <a:r>
              <a:rPr lang="en-US" sz="2400" dirty="0">
                <a:solidFill>
                  <a:srgbClr val="004992"/>
                </a:solidFill>
              </a:rPr>
              <a:t> </a:t>
            </a:r>
            <a:r>
              <a:rPr lang="en-US" sz="2400" dirty="0" err="1">
                <a:solidFill>
                  <a:srgbClr val="004992"/>
                </a:solidFill>
              </a:rPr>
              <a:t>Kfghtidfis</a:t>
            </a:r>
            <a:r>
              <a:rPr lang="en-US" sz="2400" dirty="0">
                <a:solidFill>
                  <a:srgbClr val="004992"/>
                </a:solidFill>
              </a:rPr>
              <a:t> </a:t>
            </a:r>
            <a:r>
              <a:rPr lang="en-US" sz="2400" dirty="0" err="1">
                <a:solidFill>
                  <a:srgbClr val="004992"/>
                </a:solidFill>
              </a:rPr>
              <a:t>fz;Lgpog;gjpYk</a:t>
            </a:r>
            <a:r>
              <a:rPr lang="en-US" sz="2400" dirty="0">
                <a:solidFill>
                  <a:srgbClr val="004992"/>
                </a:solidFill>
              </a:rPr>
              <a:t>] </a:t>
            </a:r>
            <a:r>
              <a:rPr lang="en-US" sz="2400" dirty="0" err="1">
                <a:solidFill>
                  <a:srgbClr val="004992"/>
                </a:solidFill>
              </a:rPr>
              <a:t>kw;Wk</a:t>
            </a:r>
            <a:r>
              <a:rPr lang="en-US" sz="2400" dirty="0">
                <a:solidFill>
                  <a:srgbClr val="004992"/>
                </a:solidFill>
              </a:rPr>
              <a:t>; </a:t>
            </a:r>
            <a:r>
              <a:rPr lang="en-US" sz="2400" dirty="0" err="1">
                <a:solidFill>
                  <a:srgbClr val="004992"/>
                </a:solidFill>
              </a:rPr>
              <a:t>kjpg;gpLtjpYk</a:t>
            </a:r>
            <a:r>
              <a:rPr lang="en-US" sz="2400" dirty="0">
                <a:solidFill>
                  <a:srgbClr val="004992"/>
                </a:solidFill>
              </a:rPr>
              <a:t>; </a:t>
            </a:r>
            <a:r>
              <a:rPr lang="en-US" sz="2400" dirty="0" err="1">
                <a:solidFill>
                  <a:srgbClr val="004992"/>
                </a:solidFill>
              </a:rPr>
              <a:t>rpuk</a:t>
            </a:r>
            <a:r>
              <a:rPr lang="en-US" sz="2400" dirty="0">
                <a:solidFill>
                  <a:srgbClr val="004992"/>
                </a:solidFill>
              </a:rPr>
              <a:t>';fs] </a:t>
            </a:r>
            <a:r>
              <a:rPr lang="en-US" sz="2400" dirty="0" err="1">
                <a:solidFill>
                  <a:srgbClr val="004992"/>
                </a:solidFill>
              </a:rPr>
              <a:t>cs;sJ</a:t>
            </a:r>
            <a:r>
              <a:rPr lang="en-US" sz="2400" dirty="0">
                <a:solidFill>
                  <a:srgbClr val="004992"/>
                </a:solidFill>
                <a:latin typeface="Calibri Light"/>
                <a:ea typeface="Verdana" panose="020B0604030504040204" pitchFamily="34" charset="0"/>
                <a:cs typeface="Verdana" panose="020B0604030504040204" pitchFamily="34" charset="0"/>
              </a:rPr>
              <a:t>. (</a:t>
            </a:r>
            <a:r>
              <a:rPr lang="en-US" sz="2400" dirty="0" err="1">
                <a:solidFill>
                  <a:srgbClr val="004992"/>
                </a:solidFill>
              </a:rPr>
              <a:t>c.k</a:t>
            </a:r>
            <a:r>
              <a:rPr lang="en-US" sz="2400" dirty="0">
                <a:solidFill>
                  <a:srgbClr val="004992"/>
                </a:solidFill>
              </a:rPr>
              <a:t>]</a:t>
            </a:r>
            <a:r>
              <a:rPr lang="en-US" sz="2400" dirty="0">
                <a:solidFill>
                  <a:srgbClr val="004992"/>
                </a:solidFill>
                <a:latin typeface="Calibri Light"/>
                <a:ea typeface="Verdana" panose="020B0604030504040204" pitchFamily="34" charset="0"/>
                <a:cs typeface="Verdana" panose="020B0604030504040204" pitchFamily="34" charset="0"/>
              </a:rPr>
              <a:t>. - </a:t>
            </a:r>
            <a:r>
              <a:rPr lang="en-US" sz="2400" dirty="0" err="1">
                <a:solidFill>
                  <a:srgbClr val="004992"/>
                </a:solidFill>
              </a:rPr>
              <a:t>re;njhrk</a:t>
            </a:r>
            <a:r>
              <a:rPr lang="en-US" sz="2400" dirty="0">
                <a:solidFill>
                  <a:srgbClr val="004992"/>
                </a:solidFill>
              </a:rPr>
              <a:t>;</a:t>
            </a:r>
            <a:r>
              <a:rPr lang="en-US" sz="2400" dirty="0">
                <a:solidFill>
                  <a:srgbClr val="004992"/>
                </a:solidFill>
                <a:latin typeface="Calibri Light"/>
                <a:ea typeface="Verdana" panose="020B0604030504040204" pitchFamily="34" charset="0"/>
                <a:cs typeface="Verdana" panose="020B0604030504040204" pitchFamily="34" charset="0"/>
              </a:rPr>
              <a:t>,</a:t>
            </a:r>
            <a:r>
              <a:rPr lang="en-US" sz="2400" dirty="0">
                <a:solidFill>
                  <a:srgbClr val="004992"/>
                </a:solidFill>
              </a:rPr>
              <a:t> </a:t>
            </a:r>
            <a:r>
              <a:rPr lang="en-US" sz="2400" dirty="0" err="1">
                <a:solidFill>
                  <a:srgbClr val="004992"/>
                </a:solidFill>
              </a:rPr>
              <a:t>Jf;fk</a:t>
            </a:r>
            <a:r>
              <a:rPr lang="en-US" sz="2400" dirty="0">
                <a:solidFill>
                  <a:srgbClr val="004992"/>
                </a:solidFill>
              </a:rPr>
              <a:t>;)</a:t>
            </a:r>
            <a:r>
              <a:rPr lang="en-US" sz="2400" dirty="0">
                <a:solidFill>
                  <a:srgbClr val="004992"/>
                </a:solidFill>
                <a:latin typeface="Calibri Light"/>
                <a:ea typeface="Verdana" panose="020B0604030504040204" pitchFamily="34" charset="0"/>
                <a:cs typeface="Verdana" panose="020B0604030504040204" pitchFamily="34" charset="0"/>
              </a:rPr>
              <a:t>.</a:t>
            </a:r>
            <a:endParaRPr lang="en-US" sz="2400" dirty="0">
              <a:solidFill>
                <a:srgbClr val="004992"/>
              </a:solidFill>
              <a:latin typeface="Calibri Light"/>
            </a:endParaRPr>
          </a:p>
          <a:p>
            <a:pPr marL="342900" lvl="0" indent="-342900" defTabSz="914400">
              <a:buClr>
                <a:srgbClr val="333333"/>
              </a:buClr>
              <a:buFont typeface="WingDings"/>
              <a:buChar char=""/>
            </a:pPr>
            <a:r>
              <a:rPr lang="en-US" sz="2400" dirty="0" err="1">
                <a:solidFill>
                  <a:srgbClr val="004992"/>
                </a:solidFill>
              </a:rPr>
              <a:t>gpwUila</a:t>
            </a:r>
            <a:r>
              <a:rPr lang="en-US" sz="2400" dirty="0">
                <a:solidFill>
                  <a:srgbClr val="004992"/>
                </a:solidFill>
              </a:rPr>
              <a:t> </a:t>
            </a:r>
            <a:r>
              <a:rPr lang="en-US" sz="2400" dirty="0" err="1">
                <a:solidFill>
                  <a:srgbClr val="004992"/>
                </a:solidFill>
              </a:rPr>
              <a:t>jw;bghGija</a:t>
            </a:r>
            <a:r>
              <a:rPr lang="en-US" sz="2400" dirty="0">
                <a:solidFill>
                  <a:srgbClr val="004992"/>
                </a:solidFill>
              </a:rPr>
              <a:t> </a:t>
            </a:r>
            <a:r>
              <a:rPr lang="en-US" sz="2400" dirty="0" err="1">
                <a:solidFill>
                  <a:srgbClr val="004992"/>
                </a:solidFill>
              </a:rPr>
              <a:t>eltof;ifis</a:t>
            </a:r>
            <a:r>
              <a:rPr lang="en-US" sz="2400" dirty="0">
                <a:solidFill>
                  <a:srgbClr val="004992"/>
                </a:solidFill>
              </a:rPr>
              <a:t> </a:t>
            </a:r>
            <a:r>
              <a:rPr lang="en-US" sz="2400" dirty="0" err="1">
                <a:solidFill>
                  <a:srgbClr val="004992"/>
                </a:solidFill>
              </a:rPr>
              <a:t>bfhz;L</a:t>
            </a:r>
            <a:r>
              <a:rPr lang="en-US" sz="2400" dirty="0">
                <a:solidFill>
                  <a:srgbClr val="004992"/>
                </a:solidFill>
              </a:rPr>
              <a:t> </a:t>
            </a:r>
            <a:r>
              <a:rPr lang="en-US" sz="2400" dirty="0" err="1">
                <a:solidFill>
                  <a:srgbClr val="004992"/>
                </a:solidFill>
              </a:rPr>
              <a:t>mtUila</a:t>
            </a:r>
            <a:r>
              <a:rPr lang="en-US" sz="2400" dirty="0">
                <a:solidFill>
                  <a:srgbClr val="004992"/>
                </a:solidFill>
              </a:rPr>
              <a:t> </a:t>
            </a:r>
            <a:r>
              <a:rPr lang="en-US" sz="2400" dirty="0" err="1">
                <a:solidFill>
                  <a:srgbClr val="004992"/>
                </a:solidFill>
              </a:rPr>
              <a:t>vjph</a:t>
            </a:r>
            <a:r>
              <a:rPr lang="en-US" sz="2400" dirty="0">
                <a:solidFill>
                  <a:srgbClr val="004992"/>
                </a:solidFill>
              </a:rPr>
              <a:t>]</a:t>
            </a:r>
            <a:r>
              <a:rPr lang="en-US" sz="2400" dirty="0" err="1">
                <a:solidFill>
                  <a:srgbClr val="004992"/>
                </a:solidFill>
              </a:rPr>
              <a:t>fhy</a:t>
            </a:r>
            <a:r>
              <a:rPr lang="en-US" sz="2400" dirty="0">
                <a:solidFill>
                  <a:srgbClr val="004992"/>
                </a:solidFill>
              </a:rPr>
              <a:t> </a:t>
            </a:r>
            <a:r>
              <a:rPr lang="en-US" sz="2400" dirty="0" err="1">
                <a:solidFill>
                  <a:srgbClr val="004992"/>
                </a:solidFill>
              </a:rPr>
              <a:t>bray;ghLfs</a:t>
            </a:r>
            <a:r>
              <a:rPr lang="en-US" sz="2400" dirty="0">
                <a:solidFill>
                  <a:srgbClr val="004992"/>
                </a:solidFill>
              </a:rPr>
              <a:t>; </a:t>
            </a:r>
            <a:r>
              <a:rPr lang="en-US" sz="2400" dirty="0">
                <a:solidFill>
                  <a:srgbClr val="004992"/>
                </a:solidFill>
                <a:latin typeface="Calibri Light"/>
                <a:ea typeface="Verdana" panose="020B0604030504040204" pitchFamily="34" charset="0"/>
                <a:cs typeface="Verdana" panose="020B0604030504040204" pitchFamily="34" charset="0"/>
              </a:rPr>
              <a:t>/</a:t>
            </a:r>
            <a:r>
              <a:rPr lang="en-US" sz="2400" dirty="0">
                <a:solidFill>
                  <a:srgbClr val="004992"/>
                </a:solidFill>
              </a:rPr>
              <a:t> </a:t>
            </a:r>
            <a:r>
              <a:rPr lang="en-US" sz="2400" dirty="0" err="1">
                <a:solidFill>
                  <a:srgbClr val="004992"/>
                </a:solidFill>
              </a:rPr>
              <a:t>nehf;f</a:t>
            </a:r>
            <a:r>
              <a:rPr lang="en-US" sz="2400" dirty="0">
                <a:solidFill>
                  <a:srgbClr val="004992"/>
                </a:solidFill>
              </a:rPr>
              <a:t>';</a:t>
            </a:r>
            <a:r>
              <a:rPr lang="en-US" sz="2400" dirty="0" err="1">
                <a:solidFill>
                  <a:srgbClr val="004992"/>
                </a:solidFill>
              </a:rPr>
              <a:t>fis</a:t>
            </a:r>
            <a:r>
              <a:rPr lang="en-US" sz="2400" dirty="0">
                <a:solidFill>
                  <a:srgbClr val="004992"/>
                </a:solidFill>
              </a:rPr>
              <a:t> a{</a:t>
            </a:r>
            <a:r>
              <a:rPr lang="en-US" sz="2400" dirty="0" err="1">
                <a:solidFill>
                  <a:srgbClr val="004992"/>
                </a:solidFill>
              </a:rPr>
              <a:t>fpj;J</a:t>
            </a:r>
            <a:r>
              <a:rPr lang="en-US" sz="2400" dirty="0">
                <a:solidFill>
                  <a:srgbClr val="004992"/>
                </a:solidFill>
              </a:rPr>
              <a:t> </a:t>
            </a:r>
            <a:r>
              <a:rPr lang="en-US" sz="2400" dirty="0" err="1">
                <a:solidFill>
                  <a:srgbClr val="004992"/>
                </a:solidFill>
              </a:rPr>
              <a:t>czh</a:t>
            </a:r>
            <a:r>
              <a:rPr lang="en-US" sz="2400" dirty="0">
                <a:solidFill>
                  <a:srgbClr val="004992"/>
                </a:solidFill>
              </a:rPr>
              <a:t>]</a:t>
            </a:r>
            <a:r>
              <a:rPr lang="en-US" sz="2400" dirty="0" err="1">
                <a:solidFill>
                  <a:srgbClr val="004992"/>
                </a:solidFill>
              </a:rPr>
              <a:t>tjpy</a:t>
            </a:r>
            <a:r>
              <a:rPr lang="en-US" sz="2400" dirty="0">
                <a:solidFill>
                  <a:srgbClr val="004992"/>
                </a:solidFill>
              </a:rPr>
              <a:t>; </a:t>
            </a:r>
            <a:r>
              <a:rPr lang="en-US" sz="2400" dirty="0" err="1">
                <a:solidFill>
                  <a:srgbClr val="004992"/>
                </a:solidFill>
              </a:rPr>
              <a:t>rpuk</a:t>
            </a:r>
            <a:r>
              <a:rPr lang="en-US" sz="2400" dirty="0">
                <a:solidFill>
                  <a:srgbClr val="004992"/>
                </a:solidFill>
              </a:rPr>
              <a:t>';fs] </a:t>
            </a:r>
            <a:r>
              <a:rPr lang="en-US" sz="2400" dirty="0" err="1">
                <a:solidFill>
                  <a:srgbClr val="004992"/>
                </a:solidFill>
              </a:rPr>
              <a:t>cs;sJ</a:t>
            </a:r>
            <a:r>
              <a:rPr lang="en-US" sz="2400" dirty="0">
                <a:solidFill>
                  <a:srgbClr val="004992"/>
                </a:solidFill>
                <a:latin typeface="Calibri Light"/>
                <a:ea typeface="Verdana" panose="020B0604030504040204" pitchFamily="34" charset="0"/>
                <a:cs typeface="Verdana" panose="020B0604030504040204" pitchFamily="34" charset="0"/>
              </a:rPr>
              <a:t>.</a:t>
            </a:r>
            <a:endParaRPr lang="en-US" sz="2400" dirty="0"/>
          </a:p>
        </p:txBody>
      </p:sp>
      <p:sp>
        <p:nvSpPr>
          <p:cNvPr id="6" name="Footer Placeholder 5"/>
          <p:cNvSpPr>
            <a:spLocks noGrp="1"/>
          </p:cNvSpPr>
          <p:nvPr>
            <p:ph type="ftr" sz="quarter" idx="11"/>
          </p:nvPr>
        </p:nvSpPr>
        <p:spPr/>
        <p:txBody>
          <a:bodyPr/>
          <a:lstStyle/>
          <a:p>
            <a:r>
              <a:rPr lang="de-DE"/>
              <a:t>kl]lhfhf]dpot] gapw]r]rp 6 – kw;wth] mDgtj;ij ehk; vt;thW czh]tJ… </a:t>
            </a:r>
            <a:r>
              <a:rPr lang="de-DE">
                <a:latin typeface="Calibri Light"/>
              </a:rPr>
              <a:t>II</a:t>
            </a:r>
            <a:endParaRPr lang="de-DE" dirty="0">
              <a:latin typeface="Calibri Light"/>
            </a:endParaRPr>
          </a:p>
        </p:txBody>
      </p:sp>
      <p:sp>
        <p:nvSpPr>
          <p:cNvPr id="7" name="Slide Number Placeholder 6"/>
          <p:cNvSpPr>
            <a:spLocks noGrp="1"/>
          </p:cNvSpPr>
          <p:nvPr>
            <p:ph type="sldNum" sz="quarter" idx="12"/>
          </p:nvPr>
        </p:nvSpPr>
        <p:spPr/>
        <p:txBody>
          <a:bodyPr/>
          <a:lstStyle/>
          <a:p>
            <a:fld id="{9B00EF49-7894-4F53-A8DD-F7DB3BFC5032}" type="slidenum">
              <a:rPr lang="de-DE" smtClean="0"/>
              <a:pPr/>
              <a:t>19</a:t>
            </a:fld>
            <a:endParaRPr lang="de-DE" dirty="0"/>
          </a:p>
        </p:txBody>
      </p:sp>
    </p:spTree>
    <p:extLst>
      <p:ext uri="{BB962C8B-B14F-4D97-AF65-F5344CB8AC3E}">
        <p14:creationId xmlns:p14="http://schemas.microsoft.com/office/powerpoint/2010/main" val="281463194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Table 8"/>
          <p:cNvGraphicFramePr>
            <a:graphicFrameLocks noGrp="1"/>
          </p:cNvGraphicFramePr>
          <p:nvPr>
            <p:extLst>
              <p:ext uri="{D42A27DB-BD31-4B8C-83A1-F6EECF244321}">
                <p14:modId xmlns:p14="http://schemas.microsoft.com/office/powerpoint/2010/main" val="3779731118"/>
              </p:ext>
            </p:extLst>
          </p:nvPr>
        </p:nvGraphicFramePr>
        <p:xfrm>
          <a:off x="408954" y="2697480"/>
          <a:ext cx="11376000" cy="3474762"/>
        </p:xfrm>
        <a:graphic>
          <a:graphicData uri="http://schemas.openxmlformats.org/drawingml/2006/table">
            <a:tbl>
              <a:tblPr firstRow="1" bandRow="1">
                <a:tableStyleId>{21E4AEA4-8DFA-4A89-87EB-49C32662AFE0}</a:tableStyleId>
              </a:tblPr>
              <a:tblGrid>
                <a:gridCol w="3021633">
                  <a:extLst>
                    <a:ext uri="{9D8B030D-6E8A-4147-A177-3AD203B41FA5}">
                      <a16:colId xmlns:a16="http://schemas.microsoft.com/office/drawing/2014/main" val="20000"/>
                    </a:ext>
                  </a:extLst>
                </a:gridCol>
                <a:gridCol w="3276600">
                  <a:extLst>
                    <a:ext uri="{9D8B030D-6E8A-4147-A177-3AD203B41FA5}">
                      <a16:colId xmlns:a16="http://schemas.microsoft.com/office/drawing/2014/main" val="20001"/>
                    </a:ext>
                  </a:extLst>
                </a:gridCol>
                <a:gridCol w="5077767">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1800" b="0" i="0" u="none" strike="noStrike" cap="none" normalizeH="0" baseline="0" dirty="0">
                          <a:ln>
                            <a:noFill/>
                          </a:ln>
                          <a:solidFill>
                            <a:srgbClr val="333333"/>
                          </a:solidFill>
                          <a:effectLst/>
                          <a:latin typeface="Tamil-Aiswarya"/>
                        </a:rPr>
                        <a:t>rk;gtk;</a:t>
                      </a: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1800" b="0" i="0" u="none" strike="noStrike" cap="none" normalizeH="0" baseline="0">
                          <a:ln>
                            <a:noFill/>
                          </a:ln>
                          <a:solidFill>
                            <a:srgbClr val="333333"/>
                          </a:solidFill>
                          <a:effectLst/>
                          <a:latin typeface="Tamil-Aiswarya"/>
                        </a:rPr>
                        <a:t>kdnehapd; nghJ tpsf;f';fs;</a:t>
                      </a:r>
                      <a:endParaRPr kumimoji="0" lang="de-DE" sz="1800" b="0" i="0" u="none" strike="noStrike" cap="none" normalizeH="0" baseline="0" dirty="0">
                        <a:ln>
                          <a:noFill/>
                        </a:ln>
                        <a:solidFill>
                          <a:srgbClr val="333333"/>
                        </a:solidFill>
                        <a:effectLst/>
                        <a:latin typeface="Tamil-Aiswarya"/>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1800" b="0" i="0" u="none" strike="noStrike" cap="none" normalizeH="0" baseline="0">
                          <a:ln>
                            <a:noFill/>
                          </a:ln>
                          <a:solidFill>
                            <a:srgbClr val="333333"/>
                          </a:solidFill>
                          <a:effectLst/>
                          <a:latin typeface="Tamil-Aiswarya"/>
                        </a:rPr>
                        <a:t>ntW tpsf;f';fs;</a:t>
                      </a:r>
                      <a:endParaRPr kumimoji="0" lang="de-DE" sz="1800" b="0" i="0" u="none" strike="noStrike" cap="none" normalizeH="0" baseline="0" dirty="0">
                        <a:ln>
                          <a:noFill/>
                        </a:ln>
                        <a:solidFill>
                          <a:srgbClr val="333333"/>
                        </a:solidFill>
                        <a:effectLst/>
                        <a:latin typeface="Tamil-Aiswarya"/>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9144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err="1">
                          <a:ln>
                            <a:noFill/>
                          </a:ln>
                          <a:solidFill>
                            <a:srgbClr val="333333"/>
                          </a:solidFill>
                          <a:effectLst/>
                          <a:latin typeface="Tamil-Aiswarya"/>
                        </a:rPr>
                        <a:t>ngUe;jpy</a:t>
                      </a:r>
                      <a:r>
                        <a:rPr kumimoji="0" lang="en-US" sz="1800" b="0" i="0" u="none" strike="noStrike" cap="none" normalizeH="0" baseline="0" dirty="0">
                          <a:ln>
                            <a:noFill/>
                          </a:ln>
                          <a:solidFill>
                            <a:srgbClr val="333333"/>
                          </a:solidFill>
                          <a:effectLst/>
                          <a:latin typeface="Tamil-Aiswarya"/>
                        </a:rPr>
                        <a:t>; ,</a:t>
                      </a:r>
                      <a:r>
                        <a:rPr kumimoji="0" lang="en-US" sz="1800" b="0" i="0" u="none" strike="noStrike" cap="none" normalizeH="0" baseline="0" dirty="0" err="1">
                          <a:ln>
                            <a:noFill/>
                          </a:ln>
                          <a:solidFill>
                            <a:srgbClr val="333333"/>
                          </a:solidFill>
                          <a:effectLst/>
                          <a:latin typeface="Tamil-Aiswarya"/>
                        </a:rPr>
                        <a:t>Uf;Fk</a:t>
                      </a:r>
                      <a:r>
                        <a:rPr kumimoji="0" lang="en-US" sz="1800" b="0" i="0" u="none" strike="noStrike" cap="none" normalizeH="0" baseline="0" dirty="0">
                          <a:ln>
                            <a:noFill/>
                          </a:ln>
                          <a:solidFill>
                            <a:srgbClr val="333333"/>
                          </a:solidFill>
                          <a:effectLst/>
                          <a:latin typeface="Tamil-Aiswarya"/>
                        </a:rPr>
                        <a:t>; </a:t>
                      </a:r>
                      <a:r>
                        <a:rPr kumimoji="0" lang="en-US" sz="1800" b="0" i="0" u="none" strike="noStrike" cap="none" normalizeH="0" baseline="0" dirty="0" err="1">
                          <a:ln>
                            <a:noFill/>
                          </a:ln>
                          <a:solidFill>
                            <a:srgbClr val="333333"/>
                          </a:solidFill>
                          <a:effectLst/>
                          <a:latin typeface="Tamil-Aiswarya"/>
                        </a:rPr>
                        <a:t>xU</a:t>
                      </a:r>
                      <a:r>
                        <a:rPr kumimoji="0" lang="en-US" sz="1800" b="0" i="0" u="none" strike="noStrike" cap="none" normalizeH="0" baseline="0" dirty="0">
                          <a:ln>
                            <a:noFill/>
                          </a:ln>
                          <a:solidFill>
                            <a:srgbClr val="333333"/>
                          </a:solidFill>
                          <a:effectLst/>
                          <a:latin typeface="Tamil-Aiswarya"/>
                        </a:rPr>
                        <a:t> </a:t>
                      </a:r>
                      <a:r>
                        <a:rPr kumimoji="0" lang="en-US" sz="1800" b="0" i="0" u="none" strike="noStrike" cap="none" normalizeH="0" baseline="0" dirty="0" err="1">
                          <a:ln>
                            <a:noFill/>
                          </a:ln>
                          <a:solidFill>
                            <a:srgbClr val="333333"/>
                          </a:solidFill>
                          <a:effectLst/>
                          <a:latin typeface="Tamil-Aiswarya"/>
                        </a:rPr>
                        <a:t>kdpjh</a:t>
                      </a:r>
                      <a:r>
                        <a:rPr kumimoji="0" lang="en-US" sz="1800" b="0" i="0" u="none" strike="noStrike" cap="none" normalizeH="0" baseline="0" dirty="0">
                          <a:ln>
                            <a:noFill/>
                          </a:ln>
                          <a:solidFill>
                            <a:srgbClr val="333333"/>
                          </a:solidFill>
                          <a:effectLst/>
                          <a:latin typeface="Tamil-Aiswarya"/>
                        </a:rPr>
                        <a:t>] c';</a:t>
                      </a:r>
                      <a:r>
                        <a:rPr kumimoji="0" lang="en-US" sz="1800" b="0" i="0" u="none" strike="noStrike" cap="none" normalizeH="0" baseline="0" dirty="0" err="1">
                          <a:ln>
                            <a:noFill/>
                          </a:ln>
                          <a:solidFill>
                            <a:srgbClr val="333333"/>
                          </a:solidFill>
                          <a:effectLst/>
                          <a:latin typeface="Tamil-Aiswarya"/>
                        </a:rPr>
                        <a:t>fis</a:t>
                      </a:r>
                      <a:r>
                        <a:rPr kumimoji="0" lang="en-US" sz="1800" b="0" i="0" u="none" strike="noStrike" cap="none" normalizeH="0" baseline="0" dirty="0">
                          <a:ln>
                            <a:noFill/>
                          </a:ln>
                          <a:solidFill>
                            <a:srgbClr val="333333"/>
                          </a:solidFill>
                          <a:effectLst/>
                          <a:latin typeface="Tamil-Aiswarya"/>
                        </a:rPr>
                        <a:t> </a:t>
                      </a:r>
                      <a:r>
                        <a:rPr kumimoji="0" lang="en-US" sz="1800" b="0" i="0" u="none" strike="noStrike" cap="none" normalizeH="0" baseline="0" dirty="0" err="1">
                          <a:ln>
                            <a:noFill/>
                          </a:ln>
                          <a:solidFill>
                            <a:srgbClr val="333333"/>
                          </a:solidFill>
                          <a:effectLst/>
                          <a:latin typeface="Tamil-Aiswarya"/>
                        </a:rPr>
                        <a:t>btFneuk</a:t>
                      </a:r>
                      <a:r>
                        <a:rPr kumimoji="0" lang="en-US" sz="1800" b="0" i="0" u="none" strike="noStrike" cap="none" normalizeH="0" baseline="0" dirty="0">
                          <a:ln>
                            <a:noFill/>
                          </a:ln>
                          <a:solidFill>
                            <a:srgbClr val="333333"/>
                          </a:solidFill>
                          <a:effectLst/>
                          <a:latin typeface="Tamil-Aiswarya"/>
                        </a:rPr>
                        <a:t>; </a:t>
                      </a:r>
                      <a:r>
                        <a:rPr kumimoji="0" lang="en-US" sz="1800" b="0" i="0" u="none" strike="noStrike" cap="none" normalizeH="0" baseline="0" dirty="0" err="1">
                          <a:ln>
                            <a:noFill/>
                          </a:ln>
                          <a:solidFill>
                            <a:srgbClr val="333333"/>
                          </a:solidFill>
                          <a:effectLst/>
                          <a:latin typeface="Tamil-Aiswarya"/>
                        </a:rPr>
                        <a:t>cw;W</a:t>
                      </a:r>
                      <a:r>
                        <a:rPr kumimoji="0" lang="en-US" sz="1800" b="0" i="0" u="none" strike="noStrike" cap="none" normalizeH="0" baseline="0" dirty="0">
                          <a:ln>
                            <a:noFill/>
                          </a:ln>
                          <a:solidFill>
                            <a:srgbClr val="333333"/>
                          </a:solidFill>
                          <a:effectLst/>
                          <a:latin typeface="Tamil-Aiswarya"/>
                        </a:rPr>
                        <a:t> </a:t>
                      </a:r>
                      <a:r>
                        <a:rPr kumimoji="0" lang="en-US" sz="1800" b="0" i="0" u="none" strike="noStrike" cap="none" normalizeH="0" baseline="0" dirty="0" err="1">
                          <a:ln>
                            <a:noFill/>
                          </a:ln>
                          <a:solidFill>
                            <a:srgbClr val="333333"/>
                          </a:solidFill>
                          <a:effectLst/>
                          <a:latin typeface="Tamil-Aiswarya"/>
                        </a:rPr>
                        <a:t>nehf;Ffpwhh</a:t>
                      </a:r>
                      <a:r>
                        <a:rPr kumimoji="0" lang="en-US" sz="1800" b="0" i="0" u="none" strike="noStrike" cap="none" normalizeH="0" baseline="0" dirty="0">
                          <a:ln>
                            <a:noFill/>
                          </a:ln>
                          <a:solidFill>
                            <a:srgbClr val="333333"/>
                          </a:solidFill>
                          <a:effectLst/>
                          <a:latin typeface="Tamil-Aiswarya"/>
                        </a:rPr>
                        <a:t>]</a:t>
                      </a:r>
                      <a:r>
                        <a:rPr kumimoji="0" lang="en-US" sz="1800" b="0" i="0" u="none" strike="noStrike" cap="none" normalizeH="0" baseline="0" dirty="0">
                          <a:ln>
                            <a:noFill/>
                          </a:ln>
                          <a:solidFill>
                            <a:srgbClr val="333333"/>
                          </a:solidFill>
                          <a:effectLst/>
                          <a:latin typeface="Calibri Light"/>
                        </a:rPr>
                        <a:t>.</a:t>
                      </a:r>
                      <a:r>
                        <a:rPr kumimoji="0" lang="en-US" sz="1800" b="0" i="0" u="none" strike="noStrike" cap="none" normalizeH="0" baseline="0" dirty="0">
                          <a:ln>
                            <a:noFill/>
                          </a:ln>
                          <a:solidFill>
                            <a:srgbClr val="333333"/>
                          </a:solidFill>
                          <a:effectLst/>
                          <a:latin typeface="Tamil-Aiswarya"/>
                        </a:rPr>
                        <a:t> </a:t>
                      </a:r>
                      <a:endParaRPr kumimoji="0" lang="de-DE" sz="1800" b="0" i="0" u="none" strike="noStrike" cap="none" normalizeH="0" baseline="0" dirty="0">
                        <a:ln>
                          <a:noFill/>
                        </a:ln>
                        <a:solidFill>
                          <a:srgbClr val="333333"/>
                        </a:solidFill>
                        <a:effectLst/>
                        <a:latin typeface="Tamil-Aiswarya"/>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ES" sz="1800" b="0" i="0" u="none" strike="noStrike" cap="none" normalizeH="0" baseline="0">
                          <a:ln>
                            <a:noFill/>
                          </a:ln>
                          <a:solidFill>
                            <a:srgbClr val="333333"/>
                          </a:solidFill>
                          <a:effectLst/>
                          <a:latin typeface="Tamil-Aiswarya"/>
                        </a:rPr>
                        <a:t>bjhy;iy gLj;Jgth] ,Wjpapy; jd;id btspg]gLj;jp tpl]lhh]</a:t>
                      </a:r>
                      <a:r>
                        <a:rPr kumimoji="0" lang="es-ES" sz="1800" b="0" i="0" u="none" strike="noStrike" cap="none" normalizeH="0" baseline="0">
                          <a:ln>
                            <a:noFill/>
                          </a:ln>
                          <a:solidFill>
                            <a:srgbClr val="333333"/>
                          </a:solidFill>
                          <a:effectLst/>
                          <a:latin typeface="Calibri Light"/>
                        </a:rPr>
                        <a:t>.</a:t>
                      </a:r>
                      <a:endParaRPr kumimoji="0" lang="de-DE" sz="18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err="1">
                          <a:ln>
                            <a:noFill/>
                          </a:ln>
                          <a:solidFill>
                            <a:srgbClr val="333333"/>
                          </a:solidFill>
                          <a:effectLst/>
                          <a:latin typeface="Tamil-Aiswarya"/>
                        </a:rPr>
                        <a:t>ftdj;ij</a:t>
                      </a:r>
                      <a:r>
                        <a:rPr kumimoji="0" lang="en-US" sz="1800" b="0" i="0" u="none" strike="noStrike" cap="none" normalizeH="0" baseline="0" dirty="0">
                          <a:ln>
                            <a:noFill/>
                          </a:ln>
                          <a:solidFill>
                            <a:srgbClr val="333333"/>
                          </a:solidFill>
                          <a:effectLst/>
                          <a:latin typeface="Tamil-Aiswarya"/>
                        </a:rPr>
                        <a:t> </a:t>
                      </a:r>
                      <a:r>
                        <a:rPr kumimoji="0" lang="en-US" sz="1800" b="0" i="0" u="none" strike="noStrike" cap="none" normalizeH="0" baseline="0" dirty="0" err="1">
                          <a:ln>
                            <a:noFill/>
                          </a:ln>
                          <a:solidFill>
                            <a:srgbClr val="333333"/>
                          </a:solidFill>
                          <a:effectLst/>
                          <a:latin typeface="Tamil-Aiswarya"/>
                        </a:rPr>
                        <a:t>fth</a:t>
                      </a:r>
                      <a:r>
                        <a:rPr kumimoji="0" lang="en-US" sz="1800" b="0" i="0" u="none" strike="noStrike" cap="none" normalizeH="0" baseline="0" dirty="0">
                          <a:ln>
                            <a:noFill/>
                          </a:ln>
                          <a:solidFill>
                            <a:srgbClr val="333333"/>
                          </a:solidFill>
                          <a:effectLst/>
                          <a:latin typeface="Tamil-Aiswarya"/>
                        </a:rPr>
                        <a:t>]</a:t>
                      </a:r>
                      <a:r>
                        <a:rPr kumimoji="0" lang="en-US" sz="1800" b="0" i="0" u="none" strike="noStrike" cap="none" normalizeH="0" baseline="0" dirty="0" err="1">
                          <a:ln>
                            <a:noFill/>
                          </a:ln>
                          <a:solidFill>
                            <a:srgbClr val="333333"/>
                          </a:solidFill>
                          <a:effectLst/>
                          <a:latin typeface="Tamil-Aiswarya"/>
                        </a:rPr>
                        <a:t>fpw</a:t>
                      </a:r>
                      <a:r>
                        <a:rPr kumimoji="0" lang="en-US" sz="1800" b="0" i="0" u="none" strike="noStrike" cap="none" normalizeH="0" baseline="0" dirty="0">
                          <a:ln>
                            <a:noFill/>
                          </a:ln>
                          <a:solidFill>
                            <a:srgbClr val="333333"/>
                          </a:solidFill>
                          <a:effectLst/>
                          <a:latin typeface="Tamil-Aiswarya"/>
                        </a:rPr>
                        <a:t> </a:t>
                      </a:r>
                      <a:r>
                        <a:rPr kumimoji="0" lang="en-US" sz="1800" b="0" i="0" u="none" strike="noStrike" cap="none" normalizeH="0" baseline="0" dirty="0" err="1">
                          <a:ln>
                            <a:noFill/>
                          </a:ln>
                          <a:solidFill>
                            <a:srgbClr val="333333"/>
                          </a:solidFill>
                          <a:effectLst/>
                          <a:latin typeface="Tamil-Aiswarya"/>
                        </a:rPr>
                        <a:t>c';fs</a:t>
                      </a:r>
                      <a:r>
                        <a:rPr kumimoji="0" lang="en-US" sz="1800" b="0" i="0" u="none" strike="noStrike" cap="none" normalizeH="0" baseline="0" dirty="0">
                          <a:ln>
                            <a:noFill/>
                          </a:ln>
                          <a:solidFill>
                            <a:srgbClr val="333333"/>
                          </a:solidFill>
                          <a:effectLst/>
                          <a:latin typeface="Tamil-Aiswarya"/>
                        </a:rPr>
                        <a:t>; </a:t>
                      </a:r>
                      <a:r>
                        <a:rPr kumimoji="0" lang="en-US" sz="1800" b="0" i="0" u="none" strike="noStrike" cap="none" normalizeH="0" baseline="0" dirty="0" err="1">
                          <a:ln>
                            <a:noFill/>
                          </a:ln>
                          <a:solidFill>
                            <a:srgbClr val="333333"/>
                          </a:solidFill>
                          <a:effectLst/>
                          <a:latin typeface="Tamil-Aiswarya"/>
                        </a:rPr>
                        <a:t>elj;ijapdhy</a:t>
                      </a:r>
                      <a:r>
                        <a:rPr kumimoji="0" lang="en-US" sz="1800" b="0" i="0" u="none" strike="noStrike" cap="none" normalizeH="0" baseline="0" dirty="0">
                          <a:ln>
                            <a:noFill/>
                          </a:ln>
                          <a:solidFill>
                            <a:srgbClr val="333333"/>
                          </a:solidFill>
                          <a:effectLst/>
                          <a:latin typeface="Tamil-Aiswarya"/>
                        </a:rPr>
                        <a:t>; (</a:t>
                      </a:r>
                      <a:r>
                        <a:rPr kumimoji="0" lang="en-US" sz="1800" b="0" i="0" u="none" strike="noStrike" cap="none" normalizeH="0" baseline="0" dirty="0" err="1">
                          <a:ln>
                            <a:noFill/>
                          </a:ln>
                          <a:solidFill>
                            <a:srgbClr val="333333"/>
                          </a:solidFill>
                          <a:effectLst/>
                          <a:latin typeface="Tamil-Aiswarya"/>
                        </a:rPr>
                        <a:t>c</a:t>
                      </a:r>
                      <a:r>
                        <a:rPr kumimoji="0" lang="en-US" sz="1800" b="0" i="0" u="none" strike="noStrike" cap="none" normalizeH="0" baseline="0" dirty="0" err="1">
                          <a:ln>
                            <a:noFill/>
                          </a:ln>
                          <a:solidFill>
                            <a:srgbClr val="333333"/>
                          </a:solidFill>
                          <a:effectLst/>
                          <a:latin typeface="Calibri Light"/>
                        </a:rPr>
                        <a:t>.</a:t>
                      </a:r>
                      <a:r>
                        <a:rPr kumimoji="0" lang="en-US" sz="1800" b="0" i="0" u="none" strike="noStrike" cap="none" normalizeH="0" baseline="0" dirty="0" err="1">
                          <a:ln>
                            <a:noFill/>
                          </a:ln>
                          <a:solidFill>
                            <a:srgbClr val="333333"/>
                          </a:solidFill>
                          <a:effectLst/>
                          <a:latin typeface="Tamil-Aiswarya"/>
                        </a:rPr>
                        <a:t>k</a:t>
                      </a:r>
                      <a:r>
                        <a:rPr kumimoji="0" lang="en-US" sz="1800" b="0" i="0" u="none" strike="noStrike" cap="none" normalizeH="0" baseline="0" dirty="0">
                          <a:ln>
                            <a:noFill/>
                          </a:ln>
                          <a:solidFill>
                            <a:srgbClr val="333333"/>
                          </a:solidFill>
                          <a:effectLst/>
                          <a:latin typeface="Tamil-Aiswarya"/>
                        </a:rPr>
                        <a:t>]</a:t>
                      </a:r>
                      <a:r>
                        <a:rPr kumimoji="0" lang="en-US" sz="1800" b="0" i="0" u="none" strike="noStrike" cap="none" normalizeH="0" baseline="0" dirty="0">
                          <a:ln>
                            <a:noFill/>
                          </a:ln>
                          <a:solidFill>
                            <a:srgbClr val="333333"/>
                          </a:solidFill>
                          <a:effectLst/>
                          <a:latin typeface="Calibri Light"/>
                        </a:rPr>
                        <a:t>.</a:t>
                      </a:r>
                      <a:r>
                        <a:rPr kumimoji="0" lang="en-US" sz="1800" b="0" i="0" u="none" strike="noStrike" cap="none" normalizeH="0" baseline="0" dirty="0">
                          <a:ln>
                            <a:noFill/>
                          </a:ln>
                          <a:solidFill>
                            <a:srgbClr val="333333"/>
                          </a:solidFill>
                          <a:effectLst/>
                          <a:latin typeface="Tamil-Aiswarya"/>
                        </a:rPr>
                        <a:t> </a:t>
                      </a:r>
                      <a:r>
                        <a:rPr kumimoji="0" lang="en-US" sz="1800" b="0" i="0" u="none" strike="noStrike" cap="none" normalizeH="0" baseline="0" dirty="0" err="1">
                          <a:ln>
                            <a:noFill/>
                          </a:ln>
                          <a:solidFill>
                            <a:srgbClr val="333333"/>
                          </a:solidFill>
                          <a:effectLst/>
                          <a:latin typeface="Tamil-Aiswarya"/>
                        </a:rPr>
                        <a:t>fz;zho</a:t>
                      </a:r>
                      <a:r>
                        <a:rPr kumimoji="0" lang="en-US" sz="1800" b="0" i="0" u="none" strike="noStrike" cap="none" normalizeH="0" baseline="0" dirty="0">
                          <a:ln>
                            <a:noFill/>
                          </a:ln>
                          <a:solidFill>
                            <a:srgbClr val="333333"/>
                          </a:solidFill>
                          <a:effectLst/>
                          <a:latin typeface="Tamil-Aiswarya"/>
                        </a:rPr>
                        <a:t> </a:t>
                      </a:r>
                      <a:r>
                        <a:rPr kumimoji="0" lang="en-US" sz="1800" b="0" i="0" u="none" strike="noStrike" cap="none" normalizeH="0" baseline="0" err="1">
                          <a:ln>
                            <a:noFill/>
                          </a:ln>
                          <a:solidFill>
                            <a:srgbClr val="333333"/>
                          </a:solidFill>
                          <a:effectLst/>
                          <a:latin typeface="Tamil-Aiswarya"/>
                        </a:rPr>
                        <a:t>mzpe;jpUj;jy</a:t>
                      </a:r>
                      <a:r>
                        <a:rPr kumimoji="0" lang="en-US" sz="1800" b="0" i="0" u="none" strike="noStrike" cap="none" normalizeH="0" baseline="0">
                          <a:ln>
                            <a:noFill/>
                          </a:ln>
                          <a:solidFill>
                            <a:srgbClr val="333333"/>
                          </a:solidFill>
                          <a:effectLst/>
                          <a:latin typeface="Tamil-Aiswarya"/>
                        </a:rPr>
                        <a:t>;) c</a:t>
                      </a:r>
                      <a:r>
                        <a:rPr kumimoji="0" lang="en-US" sz="1800" b="0" i="0" u="none" strike="noStrike" cap="none" normalizeH="0" baseline="0" dirty="0">
                          <a:ln>
                            <a:noFill/>
                          </a:ln>
                          <a:solidFill>
                            <a:srgbClr val="333333"/>
                          </a:solidFill>
                          <a:effectLst/>
                          <a:latin typeface="Tamil-Aiswarya"/>
                        </a:rPr>
                        <a:t>';</a:t>
                      </a:r>
                      <a:r>
                        <a:rPr kumimoji="0" lang="en-US" sz="1800" b="0" i="0" u="none" strike="noStrike" cap="none" normalizeH="0" baseline="0" dirty="0" err="1">
                          <a:ln>
                            <a:noFill/>
                          </a:ln>
                          <a:solidFill>
                            <a:srgbClr val="333333"/>
                          </a:solidFill>
                          <a:effectLst/>
                          <a:latin typeface="Tamil-Aiswarya"/>
                        </a:rPr>
                        <a:t>fisg</a:t>
                      </a:r>
                      <a:r>
                        <a:rPr kumimoji="0" lang="en-US" sz="1800" b="0" i="0" u="none" strike="noStrike" cap="none" normalizeH="0" baseline="0" dirty="0">
                          <a:ln>
                            <a:noFill/>
                          </a:ln>
                          <a:solidFill>
                            <a:srgbClr val="333333"/>
                          </a:solidFill>
                          <a:effectLst/>
                          <a:latin typeface="Tamil-Aiswarya"/>
                        </a:rPr>
                        <a:t>; </a:t>
                      </a:r>
                      <a:r>
                        <a:rPr kumimoji="0" lang="en-US" sz="1800" b="0" i="0" u="none" strike="noStrike" cap="none" normalizeH="0" baseline="0" dirty="0" err="1">
                          <a:ln>
                            <a:noFill/>
                          </a:ln>
                          <a:solidFill>
                            <a:srgbClr val="333333"/>
                          </a:solidFill>
                          <a:effectLst/>
                          <a:latin typeface="Tamil-Aiswarya"/>
                        </a:rPr>
                        <a:t>ghh</a:t>
                      </a:r>
                      <a:r>
                        <a:rPr kumimoji="0" lang="en-US" sz="1800" b="0" i="0" u="none" strike="noStrike" cap="none" normalizeH="0" baseline="0" dirty="0">
                          <a:ln>
                            <a:noFill/>
                          </a:ln>
                          <a:solidFill>
                            <a:srgbClr val="333333"/>
                          </a:solidFill>
                          <a:effectLst/>
                          <a:latin typeface="Tamil-Aiswarya"/>
                        </a:rPr>
                        <a:t>]f]f J}</a:t>
                      </a:r>
                      <a:r>
                        <a:rPr kumimoji="0" lang="en-US" sz="1800" b="0" i="0" u="none" strike="noStrike" cap="none" normalizeH="0" baseline="0" dirty="0" err="1">
                          <a:ln>
                            <a:noFill/>
                          </a:ln>
                          <a:solidFill>
                            <a:srgbClr val="333333"/>
                          </a:solidFill>
                          <a:effectLst/>
                          <a:latin typeface="Tamil-Aiswarya"/>
                        </a:rPr>
                        <a:t>z;otPl;Oh</a:t>
                      </a:r>
                      <a:r>
                        <a:rPr kumimoji="0" lang="en-US" sz="1800" b="0" i="0" u="none" strike="noStrike" cap="none" normalizeH="0" baseline="0" dirty="0">
                          <a:ln>
                            <a:noFill/>
                          </a:ln>
                          <a:solidFill>
                            <a:srgbClr val="333333"/>
                          </a:solidFill>
                          <a:effectLst/>
                          <a:latin typeface="Tamil-Aiswarya"/>
                        </a:rPr>
                        <a:t>]fs]</a:t>
                      </a:r>
                      <a:r>
                        <a:rPr kumimoji="0" lang="en-US" sz="1800" b="0" i="0" u="none" strike="noStrike" cap="none" normalizeH="0" baseline="0" dirty="0">
                          <a:ln>
                            <a:noFill/>
                          </a:ln>
                          <a:solidFill>
                            <a:srgbClr val="333333"/>
                          </a:solidFill>
                          <a:effectLst/>
                          <a:latin typeface="Calibri Light"/>
                        </a:rPr>
                        <a:t>.</a:t>
                      </a:r>
                      <a:endParaRPr kumimoji="0" lang="de-DE" sz="18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09728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pt-BR" sz="1800" b="0" i="0" u="none" strike="noStrike" cap="none" normalizeH="0" baseline="0">
                          <a:ln>
                            <a:noFill/>
                          </a:ln>
                          <a:solidFill>
                            <a:srgbClr val="333333"/>
                          </a:solidFill>
                          <a:effectLst/>
                          <a:latin typeface="Tamil-Aiswarya"/>
                        </a:rPr>
                        <a:t>Kjyhsp c';fs; jtWfis tpkh]rpf;fpwhh]</a:t>
                      </a:r>
                      <a:r>
                        <a:rPr kumimoji="0" lang="pt-BR" sz="1800" b="0" i="0" u="none" strike="noStrike" cap="none" normalizeH="0" baseline="0">
                          <a:ln>
                            <a:noFill/>
                          </a:ln>
                          <a:solidFill>
                            <a:srgbClr val="333333"/>
                          </a:solidFill>
                          <a:effectLst/>
                          <a:latin typeface="Calibri Light"/>
                        </a:rPr>
                        <a:t>.</a:t>
                      </a:r>
                      <a:r>
                        <a:rPr kumimoji="0" lang="pt-BR" sz="1800" b="0" i="0" u="none" strike="noStrike" cap="none" normalizeH="0" baseline="0">
                          <a:ln>
                            <a:noFill/>
                          </a:ln>
                          <a:solidFill>
                            <a:srgbClr val="333333"/>
                          </a:solidFill>
                          <a:effectLst/>
                          <a:latin typeface="Tamil-Aiswarya"/>
                        </a:rPr>
                        <a:t> </a:t>
                      </a:r>
                      <a:endParaRPr kumimoji="0" lang="de-DE" sz="1800" b="0" i="0" u="none" strike="noStrike" cap="none" normalizeH="0" baseline="0" dirty="0">
                        <a:ln>
                          <a:noFill/>
                        </a:ln>
                        <a:solidFill>
                          <a:srgbClr val="333333"/>
                        </a:solidFill>
                        <a:effectLst/>
                        <a:latin typeface="Tamil-Aiswarya"/>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a:ln>
                            <a:noFill/>
                          </a:ln>
                          <a:solidFill>
                            <a:srgbClr val="333333"/>
                          </a:solidFill>
                          <a:effectLst/>
                          <a:latin typeface="Tamil-Aiswarya"/>
                        </a:rPr>
                        <a:t>c';</a:t>
                      </a:r>
                      <a:r>
                        <a:rPr kumimoji="0" lang="en-US" sz="1800" b="0" i="0" u="none" strike="noStrike" cap="none" normalizeH="0" baseline="0" dirty="0" err="1">
                          <a:ln>
                            <a:noFill/>
                          </a:ln>
                          <a:solidFill>
                            <a:srgbClr val="333333"/>
                          </a:solidFill>
                          <a:effectLst/>
                          <a:latin typeface="Tamil-Aiswarya"/>
                        </a:rPr>
                        <a:t>fis</a:t>
                      </a:r>
                      <a:r>
                        <a:rPr kumimoji="0" lang="en-US" sz="1800" b="0" i="0" u="none" strike="noStrike" cap="none" normalizeH="0" baseline="0" dirty="0">
                          <a:ln>
                            <a:noFill/>
                          </a:ln>
                          <a:solidFill>
                            <a:srgbClr val="333333"/>
                          </a:solidFill>
                          <a:effectLst/>
                          <a:latin typeface="Tamil-Aiswarya"/>
                        </a:rPr>
                        <a:t> </a:t>
                      </a:r>
                      <a:r>
                        <a:rPr kumimoji="0" lang="en-US" sz="1800" b="0" i="0" u="none" strike="noStrike" cap="none" normalizeH="0" baseline="0" dirty="0" err="1">
                          <a:ln>
                            <a:noFill/>
                          </a:ln>
                          <a:solidFill>
                            <a:srgbClr val="333333"/>
                          </a:solidFill>
                          <a:effectLst/>
                          <a:latin typeface="Tamil-Aiswarya"/>
                        </a:rPr>
                        <a:t>gzpePf;fk</a:t>
                      </a:r>
                      <a:r>
                        <a:rPr kumimoji="0" lang="en-US" sz="1800" b="0" i="0" u="none" strike="noStrike" cap="none" normalizeH="0" baseline="0" dirty="0">
                          <a:ln>
                            <a:noFill/>
                          </a:ln>
                          <a:solidFill>
                            <a:srgbClr val="333333"/>
                          </a:solidFill>
                          <a:effectLst/>
                          <a:latin typeface="Tamil-Aiswarya"/>
                        </a:rPr>
                        <a:t>; bra]</a:t>
                      </a:r>
                      <a:r>
                        <a:rPr kumimoji="0" lang="en-US" sz="1800" b="0" i="0" u="none" strike="noStrike" cap="none" normalizeH="0" baseline="0" dirty="0" err="1">
                          <a:ln>
                            <a:noFill/>
                          </a:ln>
                          <a:solidFill>
                            <a:srgbClr val="333333"/>
                          </a:solidFill>
                          <a:effectLst/>
                          <a:latin typeface="Tamil-Aiswarya"/>
                        </a:rPr>
                        <a:t>ag;nghfpwhh</a:t>
                      </a:r>
                      <a:r>
                        <a:rPr kumimoji="0" lang="en-US" sz="1800" b="0" i="0" u="none" strike="noStrike" cap="none" normalizeH="0" baseline="0" dirty="0">
                          <a:ln>
                            <a:noFill/>
                          </a:ln>
                          <a:solidFill>
                            <a:srgbClr val="333333"/>
                          </a:solidFill>
                          <a:effectLst/>
                          <a:latin typeface="Tamil-Aiswarya"/>
                        </a:rPr>
                        <a:t>] </a:t>
                      </a:r>
                      <a:r>
                        <a:rPr kumimoji="0" lang="en-US" sz="1800" b="0" i="0" u="none" strike="noStrike" cap="none" normalizeH="0" baseline="0" dirty="0" err="1">
                          <a:ln>
                            <a:noFill/>
                          </a:ln>
                          <a:solidFill>
                            <a:srgbClr val="333333"/>
                          </a:solidFill>
                          <a:effectLst/>
                          <a:latin typeface="Tamil-Aiswarya"/>
                        </a:rPr>
                        <a:t>vd</a:t>
                      </a:r>
                      <a:r>
                        <a:rPr kumimoji="0" lang="en-US" sz="1800" b="0" i="0" u="none" strike="noStrike" cap="none" normalizeH="0" baseline="0" dirty="0">
                          <a:ln>
                            <a:noFill/>
                          </a:ln>
                          <a:solidFill>
                            <a:srgbClr val="333333"/>
                          </a:solidFill>
                          <a:effectLst/>
                          <a:latin typeface="Tamil-Aiswarya"/>
                        </a:rPr>
                        <a:t> </a:t>
                      </a:r>
                      <a:r>
                        <a:rPr kumimoji="0" lang="en-US" sz="1800" b="0" i="0" u="none" strike="noStrike" cap="none" normalizeH="0" baseline="0" dirty="0" err="1">
                          <a:ln>
                            <a:noFill/>
                          </a:ln>
                          <a:solidFill>
                            <a:srgbClr val="333333"/>
                          </a:solidFill>
                          <a:effectLst/>
                          <a:latin typeface="Tamil-Aiswarya"/>
                        </a:rPr>
                        <a:t>ek;g</a:t>
                      </a:r>
                      <a:r>
                        <a:rPr kumimoji="0" lang="en-US" sz="1800" b="0" i="0" u="none" strike="noStrike" cap="none" normalizeH="0" baseline="0" dirty="0">
                          <a:ln>
                            <a:noFill/>
                          </a:ln>
                          <a:solidFill>
                            <a:srgbClr val="333333"/>
                          </a:solidFill>
                          <a:effectLst/>
                          <a:latin typeface="Tamil-Aiswarya"/>
                        </a:rPr>
                        <a:t>[</a:t>
                      </a:r>
                      <a:r>
                        <a:rPr kumimoji="0" lang="en-US" sz="1800" b="0" i="0" u="none" strike="noStrike" cap="none" normalizeH="0" baseline="0" dirty="0" err="1">
                          <a:ln>
                            <a:noFill/>
                          </a:ln>
                          <a:solidFill>
                            <a:srgbClr val="333333"/>
                          </a:solidFill>
                          <a:effectLst/>
                          <a:latin typeface="Tamil-Aiswarya"/>
                        </a:rPr>
                        <a:t>fpwPh</a:t>
                      </a:r>
                      <a:r>
                        <a:rPr kumimoji="0" lang="en-US" sz="1800" b="0" i="0" u="none" strike="noStrike" cap="none" normalizeH="0" baseline="0" dirty="0">
                          <a:ln>
                            <a:noFill/>
                          </a:ln>
                          <a:solidFill>
                            <a:srgbClr val="333333"/>
                          </a:solidFill>
                          <a:effectLst/>
                          <a:latin typeface="Tamil-Aiswarya"/>
                        </a:rPr>
                        <a:t>]fs]</a:t>
                      </a:r>
                      <a:r>
                        <a:rPr kumimoji="0" lang="en-US" sz="1800" b="0" i="0" u="none" strike="noStrike" cap="none" normalizeH="0" baseline="0" dirty="0">
                          <a:ln>
                            <a:noFill/>
                          </a:ln>
                          <a:solidFill>
                            <a:srgbClr val="333333"/>
                          </a:solidFill>
                          <a:effectLst/>
                          <a:latin typeface="Calibri Light"/>
                        </a:rPr>
                        <a:t>.</a:t>
                      </a:r>
                      <a:endParaRPr kumimoji="0" lang="de-DE" sz="18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err="1">
                          <a:ln>
                            <a:noFill/>
                          </a:ln>
                          <a:solidFill>
                            <a:srgbClr val="333333"/>
                          </a:solidFill>
                          <a:effectLst/>
                          <a:latin typeface="Tamil-Aiswarya"/>
                        </a:rPr>
                        <a:t>Kjyhsp</a:t>
                      </a:r>
                      <a:r>
                        <a:rPr kumimoji="0" lang="en-US" sz="1800" b="0" i="0" u="none" strike="noStrike" cap="none" normalizeH="0" baseline="0" dirty="0">
                          <a:ln>
                            <a:noFill/>
                          </a:ln>
                          <a:solidFill>
                            <a:srgbClr val="333333"/>
                          </a:solidFill>
                          <a:effectLst/>
                          <a:latin typeface="Tamil-Aiswarya"/>
                        </a:rPr>
                        <a:t> </a:t>
                      </a:r>
                      <a:r>
                        <a:rPr kumimoji="0" lang="en-US" sz="1800" b="0" i="0" u="none" strike="noStrike" cap="none" normalizeH="0" baseline="0" dirty="0" err="1">
                          <a:ln>
                            <a:noFill/>
                          </a:ln>
                          <a:solidFill>
                            <a:srgbClr val="333333"/>
                          </a:solidFill>
                          <a:effectLst/>
                          <a:latin typeface="Tamil-Aiswarya"/>
                        </a:rPr>
                        <a:t>rw;W</a:t>
                      </a:r>
                      <a:r>
                        <a:rPr kumimoji="0" lang="en-US" sz="1800" b="0" i="0" u="none" strike="noStrike" cap="none" normalizeH="0" baseline="0" dirty="0">
                          <a:ln>
                            <a:noFill/>
                          </a:ln>
                          <a:solidFill>
                            <a:srgbClr val="333333"/>
                          </a:solidFill>
                          <a:effectLst/>
                          <a:latin typeface="Tamil-Aiswarya"/>
                        </a:rPr>
                        <a:t> </a:t>
                      </a:r>
                      <a:r>
                        <a:rPr kumimoji="0" lang="en-US" sz="1800" b="0" i="0" u="none" strike="noStrike" cap="none" normalizeH="0" baseline="0" dirty="0" err="1">
                          <a:ln>
                            <a:noFill/>
                          </a:ln>
                          <a:solidFill>
                            <a:srgbClr val="333333"/>
                          </a:solidFill>
                          <a:effectLst/>
                          <a:latin typeface="Tamil-Aiswarya"/>
                        </a:rPr>
                        <a:t>mjpfkhfnt</a:t>
                      </a:r>
                      <a:r>
                        <a:rPr kumimoji="0" lang="en-US" sz="1800" b="0" i="0" u="none" strike="noStrike" cap="none" normalizeH="0" baseline="0" dirty="0">
                          <a:ln>
                            <a:noFill/>
                          </a:ln>
                          <a:solidFill>
                            <a:srgbClr val="333333"/>
                          </a:solidFill>
                          <a:effectLst/>
                          <a:latin typeface="Tamil-Aiswarya"/>
                        </a:rPr>
                        <a:t> </a:t>
                      </a:r>
                      <a:r>
                        <a:rPr kumimoji="0" lang="en-US" sz="1800" b="0" i="0" u="none" strike="noStrike" cap="none" normalizeH="0" baseline="0" dirty="0" err="1">
                          <a:ln>
                            <a:noFill/>
                          </a:ln>
                          <a:solidFill>
                            <a:srgbClr val="333333"/>
                          </a:solidFill>
                          <a:effectLst/>
                          <a:latin typeface="Tamil-Aiswarya"/>
                        </a:rPr>
                        <a:t>tpkh</a:t>
                      </a:r>
                      <a:r>
                        <a:rPr kumimoji="0" lang="en-US" sz="1800" b="0" i="0" u="none" strike="noStrike" cap="none" normalizeH="0" baseline="0" dirty="0">
                          <a:ln>
                            <a:noFill/>
                          </a:ln>
                          <a:solidFill>
                            <a:srgbClr val="333333"/>
                          </a:solidFill>
                          <a:effectLst/>
                          <a:latin typeface="Tamil-Aiswarya"/>
                        </a:rPr>
                        <a:t>]</a:t>
                      </a:r>
                      <a:r>
                        <a:rPr kumimoji="0" lang="en-US" sz="1800" b="0" i="0" u="none" strike="noStrike" cap="none" normalizeH="0" baseline="0" dirty="0" err="1">
                          <a:ln>
                            <a:noFill/>
                          </a:ln>
                          <a:solidFill>
                            <a:srgbClr val="333333"/>
                          </a:solidFill>
                          <a:effectLst/>
                          <a:latin typeface="Tamil-Aiswarya"/>
                        </a:rPr>
                        <a:t>rpj;Jtpl;lhh</a:t>
                      </a:r>
                      <a:r>
                        <a:rPr kumimoji="0" lang="en-US" sz="1800" b="0" i="0" u="none" strike="noStrike" cap="none" normalizeH="0" baseline="0" dirty="0">
                          <a:ln>
                            <a:noFill/>
                          </a:ln>
                          <a:solidFill>
                            <a:srgbClr val="333333"/>
                          </a:solidFill>
                          <a:effectLst/>
                          <a:latin typeface="Tamil-Aiswarya"/>
                        </a:rPr>
                        <a:t>] </a:t>
                      </a:r>
                      <a:r>
                        <a:rPr kumimoji="0" lang="en-US" sz="1800" b="0" i="0" u="none" strike="noStrike" cap="none" normalizeH="0" baseline="0" dirty="0" err="1">
                          <a:ln>
                            <a:noFill/>
                          </a:ln>
                          <a:solidFill>
                            <a:srgbClr val="333333"/>
                          </a:solidFill>
                          <a:effectLst/>
                          <a:latin typeface="Tamil-Aiswarya"/>
                        </a:rPr>
                        <a:t>Mdhy</a:t>
                      </a:r>
                      <a:r>
                        <a:rPr kumimoji="0" lang="en-US" sz="1800" b="0" i="0" u="none" strike="noStrike" cap="none" normalizeH="0" baseline="0" dirty="0">
                          <a:ln>
                            <a:noFill/>
                          </a:ln>
                          <a:solidFill>
                            <a:srgbClr val="333333"/>
                          </a:solidFill>
                          <a:effectLst/>
                          <a:latin typeface="Tamil-Aiswarya"/>
                        </a:rPr>
                        <a:t>; c';</a:t>
                      </a:r>
                      <a:r>
                        <a:rPr kumimoji="0" lang="en-US" sz="1800" b="0" i="0" u="none" strike="noStrike" cap="none" normalizeH="0" baseline="0" dirty="0" err="1">
                          <a:ln>
                            <a:noFill/>
                          </a:ln>
                          <a:solidFill>
                            <a:srgbClr val="333333"/>
                          </a:solidFill>
                          <a:effectLst/>
                          <a:latin typeface="Tamil-Aiswarya"/>
                        </a:rPr>
                        <a:t>fis</a:t>
                      </a:r>
                      <a:r>
                        <a:rPr kumimoji="0" lang="en-US" sz="1800" b="0" i="0" u="none" strike="noStrike" cap="none" normalizeH="0" baseline="0" dirty="0">
                          <a:ln>
                            <a:noFill/>
                          </a:ln>
                          <a:solidFill>
                            <a:srgbClr val="333333"/>
                          </a:solidFill>
                          <a:effectLst/>
                          <a:latin typeface="Tamil-Aiswarya"/>
                        </a:rPr>
                        <a:t> </a:t>
                      </a:r>
                      <a:r>
                        <a:rPr kumimoji="0" lang="en-US" sz="1800" b="0" i="0" u="none" strike="noStrike" cap="none" normalizeH="0" baseline="0" dirty="0" err="1">
                          <a:ln>
                            <a:noFill/>
                          </a:ln>
                          <a:solidFill>
                            <a:srgbClr val="333333"/>
                          </a:solidFill>
                          <a:effectLst/>
                          <a:latin typeface="Tamil-Aiswarya"/>
                        </a:rPr>
                        <a:t>gzpePf;fk</a:t>
                      </a:r>
                      <a:r>
                        <a:rPr kumimoji="0" lang="en-US" sz="1800" b="0" i="0" u="none" strike="noStrike" cap="none" normalizeH="0" baseline="0" dirty="0">
                          <a:ln>
                            <a:noFill/>
                          </a:ln>
                          <a:solidFill>
                            <a:srgbClr val="333333"/>
                          </a:solidFill>
                          <a:effectLst/>
                          <a:latin typeface="Tamil-Aiswarya"/>
                        </a:rPr>
                        <a:t>; </a:t>
                      </a:r>
                      <a:r>
                        <a:rPr kumimoji="0" lang="en-US" sz="1800" b="0" i="0" u="none" strike="noStrike" cap="none" normalizeH="0" baseline="0" dirty="0" err="1">
                          <a:ln>
                            <a:noFill/>
                          </a:ln>
                          <a:solidFill>
                            <a:srgbClr val="333333"/>
                          </a:solidFill>
                          <a:effectLst/>
                          <a:latin typeface="Tamil-Aiswarya"/>
                        </a:rPr>
                        <a:t>bra;a</a:t>
                      </a:r>
                      <a:r>
                        <a:rPr kumimoji="0" lang="en-US" sz="1800" b="0" i="0" u="none" strike="noStrike" cap="none" normalizeH="0" baseline="0" dirty="0">
                          <a:ln>
                            <a:noFill/>
                          </a:ln>
                          <a:solidFill>
                            <a:srgbClr val="333333"/>
                          </a:solidFill>
                          <a:effectLst/>
                          <a:latin typeface="Tamil-Aiswarya"/>
                        </a:rPr>
                        <a:t> </a:t>
                      </a:r>
                      <a:r>
                        <a:rPr kumimoji="0" lang="en-US" sz="1800" b="0" i="0" u="none" strike="noStrike" cap="none" normalizeH="0" baseline="0" dirty="0" err="1">
                          <a:ln>
                            <a:noFill/>
                          </a:ln>
                          <a:solidFill>
                            <a:srgbClr val="333333"/>
                          </a:solidFill>
                          <a:effectLst/>
                          <a:latin typeface="Tamil-Aiswarya"/>
                        </a:rPr>
                        <a:t>ntz;Lk</a:t>
                      </a:r>
                      <a:r>
                        <a:rPr kumimoji="0" lang="en-US" sz="1800" b="0" i="0" u="none" strike="noStrike" cap="none" normalizeH="0" baseline="0" dirty="0">
                          <a:ln>
                            <a:noFill/>
                          </a:ln>
                          <a:solidFill>
                            <a:srgbClr val="333333"/>
                          </a:solidFill>
                          <a:effectLst/>
                          <a:latin typeface="Tamil-Aiswarya"/>
                        </a:rPr>
                        <a:t>; </a:t>
                      </a:r>
                      <a:r>
                        <a:rPr kumimoji="0" lang="en-US" sz="1800" b="0" i="0" u="none" strike="noStrike" cap="none" normalizeH="0" baseline="0" dirty="0" err="1">
                          <a:ln>
                            <a:noFill/>
                          </a:ln>
                          <a:solidFill>
                            <a:srgbClr val="333333"/>
                          </a:solidFill>
                          <a:effectLst/>
                          <a:latin typeface="Tamil-Aiswarya"/>
                        </a:rPr>
                        <a:t>vd;w</a:t>
                      </a:r>
                      <a:r>
                        <a:rPr kumimoji="0" lang="en-US" sz="1800" b="0" i="0" u="none" strike="noStrike" cap="none" normalizeH="0" baseline="0" dirty="0">
                          <a:ln>
                            <a:noFill/>
                          </a:ln>
                          <a:solidFill>
                            <a:srgbClr val="333333"/>
                          </a:solidFill>
                          <a:effectLst/>
                          <a:latin typeface="Tamil-Aiswarya"/>
                        </a:rPr>
                        <a:t> </a:t>
                      </a:r>
                      <a:r>
                        <a:rPr kumimoji="0" lang="en-US" sz="1800" b="0" i="0" u="none" strike="noStrike" cap="none" normalizeH="0" baseline="0" dirty="0" err="1">
                          <a:ln>
                            <a:noFill/>
                          </a:ln>
                          <a:solidFill>
                            <a:srgbClr val="333333"/>
                          </a:solidFill>
                          <a:effectLst/>
                          <a:latin typeface="Tamil-Aiswarya"/>
                        </a:rPr>
                        <a:t>vz;zk</a:t>
                      </a:r>
                      <a:r>
                        <a:rPr kumimoji="0" lang="en-US" sz="1800" b="0" i="0" u="none" strike="noStrike" cap="none" normalizeH="0" baseline="0" dirty="0">
                          <a:ln>
                            <a:noFill/>
                          </a:ln>
                          <a:solidFill>
                            <a:srgbClr val="333333"/>
                          </a:solidFill>
                          <a:effectLst/>
                          <a:latin typeface="Tamil-Aiswarya"/>
                        </a:rPr>
                        <a:t>; ,</a:t>
                      </a:r>
                      <a:r>
                        <a:rPr kumimoji="0" lang="en-US" sz="1800" b="0" i="0" u="none" strike="noStrike" cap="none" normalizeH="0" baseline="0" dirty="0" err="1">
                          <a:ln>
                            <a:noFill/>
                          </a:ln>
                          <a:solidFill>
                            <a:srgbClr val="333333"/>
                          </a:solidFill>
                          <a:effectLst/>
                          <a:latin typeface="Tamil-Aiswarya"/>
                        </a:rPr>
                        <a:t>y;iy</a:t>
                      </a:r>
                      <a:r>
                        <a:rPr kumimoji="0" lang="en-US" sz="1800" b="0" i="0" u="none" strike="noStrike" cap="none" normalizeH="0" baseline="0" dirty="0">
                          <a:ln>
                            <a:noFill/>
                          </a:ln>
                          <a:solidFill>
                            <a:srgbClr val="333333"/>
                          </a:solidFill>
                          <a:effectLst/>
                          <a:latin typeface="Tamil-Aiswarya"/>
                        </a:rPr>
                        <a:t>. </a:t>
                      </a:r>
                      <a:r>
                        <a:rPr kumimoji="0" lang="en-US" sz="1800" b="0" i="0" u="none" strike="noStrike" cap="none" normalizeH="0" baseline="0" dirty="0" err="1">
                          <a:ln>
                            <a:noFill/>
                          </a:ln>
                          <a:solidFill>
                            <a:srgbClr val="333333"/>
                          </a:solidFill>
                          <a:effectLst/>
                          <a:latin typeface="Tamil-Aiswarya"/>
                        </a:rPr>
                        <a:t>mth</a:t>
                      </a:r>
                      <a:r>
                        <a:rPr kumimoji="0" lang="en-US" sz="1800" b="0" i="0" u="none" strike="noStrike" cap="none" normalizeH="0" baseline="0" dirty="0">
                          <a:ln>
                            <a:noFill/>
                          </a:ln>
                          <a:solidFill>
                            <a:srgbClr val="333333"/>
                          </a:solidFill>
                          <a:effectLst/>
                          <a:latin typeface="Tamil-Aiswarya"/>
                        </a:rPr>
                        <a:t>] </a:t>
                      </a:r>
                      <a:r>
                        <a:rPr kumimoji="0" lang="en-US" sz="1800" b="0" i="0" u="none" strike="noStrike" cap="none" normalizeH="0" baseline="0" dirty="0" err="1">
                          <a:ln>
                            <a:noFill/>
                          </a:ln>
                          <a:solidFill>
                            <a:srgbClr val="333333"/>
                          </a:solidFill>
                          <a:effectLst/>
                          <a:latin typeface="Tamil-Aiswarya"/>
                        </a:rPr>
                        <a:t>bghJthfnt</a:t>
                      </a:r>
                      <a:r>
                        <a:rPr kumimoji="0" lang="en-US" sz="1800" b="0" i="0" u="none" strike="noStrike" cap="none" normalizeH="0" baseline="0" dirty="0">
                          <a:ln>
                            <a:noFill/>
                          </a:ln>
                          <a:solidFill>
                            <a:srgbClr val="333333"/>
                          </a:solidFill>
                          <a:effectLst/>
                          <a:latin typeface="Tamil-Aiswarya"/>
                        </a:rPr>
                        <a:t> </a:t>
                      </a:r>
                      <a:r>
                        <a:rPr kumimoji="0" lang="en-US" sz="1800" b="0" i="0" u="none" strike="noStrike" cap="none" normalizeH="0" baseline="0" dirty="0" err="1">
                          <a:ln>
                            <a:noFill/>
                          </a:ln>
                          <a:solidFill>
                            <a:srgbClr val="333333"/>
                          </a:solidFill>
                          <a:effectLst/>
                          <a:latin typeface="Tamil-Aiswarya"/>
                        </a:rPr>
                        <a:t>rw;W</a:t>
                      </a:r>
                      <a:r>
                        <a:rPr kumimoji="0" lang="en-US" sz="1800" b="0" i="0" u="none" strike="noStrike" cap="none" normalizeH="0" baseline="0" dirty="0">
                          <a:ln>
                            <a:noFill/>
                          </a:ln>
                          <a:solidFill>
                            <a:srgbClr val="333333"/>
                          </a:solidFill>
                          <a:effectLst/>
                          <a:latin typeface="Tamil-Aiswarya"/>
                        </a:rPr>
                        <a:t> </a:t>
                      </a:r>
                      <a:r>
                        <a:rPr kumimoji="0" lang="en-US" sz="1800" b="0" i="0" u="none" strike="noStrike" cap="none" normalizeH="0" baseline="0" dirty="0" err="1">
                          <a:ln>
                            <a:noFill/>
                          </a:ln>
                          <a:solidFill>
                            <a:srgbClr val="333333"/>
                          </a:solidFill>
                          <a:effectLst/>
                          <a:latin typeface="Tamil-Aiswarya"/>
                        </a:rPr>
                        <a:t>nfhgg;gLgth</a:t>
                      </a:r>
                      <a:r>
                        <a:rPr kumimoji="0" lang="en-US" sz="1800" b="0" i="0" u="none" strike="noStrike" cap="none" normalizeH="0" baseline="0" dirty="0">
                          <a:ln>
                            <a:noFill/>
                          </a:ln>
                          <a:solidFill>
                            <a:srgbClr val="333333"/>
                          </a:solidFill>
                          <a:effectLst/>
                          <a:latin typeface="Tamil-Aiswarya"/>
                        </a:rPr>
                        <a:t>]</a:t>
                      </a:r>
                      <a:r>
                        <a:rPr kumimoji="0" lang="en-US" sz="1800" b="0" i="0" u="none" strike="noStrike" cap="none" normalizeH="0" baseline="0" dirty="0">
                          <a:ln>
                            <a:noFill/>
                          </a:ln>
                          <a:solidFill>
                            <a:srgbClr val="333333"/>
                          </a:solidFill>
                          <a:effectLst/>
                          <a:latin typeface="Calibri Light"/>
                        </a:rPr>
                        <a:t>.</a:t>
                      </a:r>
                      <a:endParaRPr kumimoji="0" lang="de-DE" sz="18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extLst>
                  <a:ext uri="{0D108BD9-81ED-4DB2-BD59-A6C34878D82A}">
                    <a16:rowId xmlns:a16="http://schemas.microsoft.com/office/drawing/2014/main" val="10002"/>
                  </a:ext>
                </a:extLst>
              </a:tr>
              <a:tr h="9144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err="1">
                          <a:ln>
                            <a:noFill/>
                          </a:ln>
                          <a:solidFill>
                            <a:srgbClr val="333333"/>
                          </a:solidFill>
                          <a:effectLst/>
                          <a:latin typeface="Tamil-Aiswarya"/>
                        </a:rPr>
                        <a:t>gs;spapd</a:t>
                      </a:r>
                      <a:r>
                        <a:rPr kumimoji="0" lang="en-US" sz="1800" b="0" i="0" u="none" strike="noStrike" cap="none" normalizeH="0" baseline="0" dirty="0">
                          <a:ln>
                            <a:noFill/>
                          </a:ln>
                          <a:solidFill>
                            <a:srgbClr val="333333"/>
                          </a:solidFill>
                          <a:effectLst/>
                          <a:latin typeface="Tamil-Aiswarya"/>
                        </a:rPr>
                        <a:t>; </a:t>
                      </a:r>
                      <a:r>
                        <a:rPr kumimoji="0" lang="en-US" sz="1800" b="0" i="0" u="none" strike="noStrike" cap="none" normalizeH="0" baseline="0" dirty="0" err="1">
                          <a:ln>
                            <a:noFill/>
                          </a:ln>
                          <a:solidFill>
                            <a:srgbClr val="333333"/>
                          </a:solidFill>
                          <a:effectLst/>
                          <a:latin typeface="Tamil-Aiswarya"/>
                        </a:rPr>
                        <a:t>Fiwe</a:t>
                      </a:r>
                      <a:r>
                        <a:rPr kumimoji="0" lang="en-US" sz="1800" b="0" i="0" u="none" strike="noStrike" cap="none" normalizeH="0" baseline="0" dirty="0">
                          <a:ln>
                            <a:noFill/>
                          </a:ln>
                          <a:solidFill>
                            <a:srgbClr val="333333"/>
                          </a:solidFill>
                          <a:effectLst/>
                          <a:latin typeface="Tamil-Aiswarya"/>
                        </a:rPr>
                        <a:t>]j </a:t>
                      </a:r>
                      <a:r>
                        <a:rPr kumimoji="0" lang="en-US" sz="1800" b="0" i="0" u="none" strike="noStrike" cap="none" normalizeH="0" baseline="0" dirty="0" err="1">
                          <a:ln>
                            <a:noFill/>
                          </a:ln>
                          <a:solidFill>
                            <a:srgbClr val="333333"/>
                          </a:solidFill>
                          <a:effectLst/>
                          <a:latin typeface="Tamil-Aiswarya"/>
                        </a:rPr>
                        <a:t>rhjid</a:t>
                      </a:r>
                      <a:r>
                        <a:rPr kumimoji="0" lang="en-US" sz="1800" b="0" i="0" u="none" strike="noStrike" cap="none" normalizeH="0" baseline="0" dirty="0">
                          <a:ln>
                            <a:noFill/>
                          </a:ln>
                          <a:solidFill>
                            <a:srgbClr val="333333"/>
                          </a:solidFill>
                          <a:effectLst/>
                          <a:latin typeface="Tamil-Aiswarya"/>
                        </a:rPr>
                        <a:t> </a:t>
                      </a:r>
                      <a:r>
                        <a:rPr kumimoji="0" lang="en-US" sz="1800" b="0" i="0" u="none" strike="noStrike" cap="none" normalizeH="0" baseline="0" dirty="0" err="1">
                          <a:ln>
                            <a:noFill/>
                          </a:ln>
                          <a:solidFill>
                            <a:srgbClr val="333333"/>
                          </a:solidFill>
                          <a:effectLst/>
                          <a:latin typeface="Tamil-Aiswarya"/>
                        </a:rPr>
                        <a:t>Fwpj;J</a:t>
                      </a:r>
                      <a:r>
                        <a:rPr kumimoji="0" lang="en-US" sz="1800" b="0" i="0" u="none" strike="noStrike" cap="none" normalizeH="0" baseline="0" dirty="0">
                          <a:ln>
                            <a:noFill/>
                          </a:ln>
                          <a:solidFill>
                            <a:srgbClr val="333333"/>
                          </a:solidFill>
                          <a:effectLst/>
                          <a:latin typeface="Tamil-Aiswarya"/>
                        </a:rPr>
                        <a:t> </a:t>
                      </a:r>
                      <a:r>
                        <a:rPr kumimoji="0" lang="en-US" sz="1800" b="0" i="0" u="none" strike="noStrike" cap="none" normalizeH="0" baseline="0" dirty="0" err="1">
                          <a:ln>
                            <a:noFill/>
                          </a:ln>
                          <a:solidFill>
                            <a:srgbClr val="333333"/>
                          </a:solidFill>
                          <a:effectLst/>
                          <a:latin typeface="Tamil-Aiswarya"/>
                        </a:rPr>
                        <a:t>ez;gh</a:t>
                      </a:r>
                      <a:r>
                        <a:rPr kumimoji="0" lang="en-US" sz="1800" b="0" i="0" u="none" strike="noStrike" cap="none" normalizeH="0" baseline="0" dirty="0">
                          <a:ln>
                            <a:noFill/>
                          </a:ln>
                          <a:solidFill>
                            <a:srgbClr val="333333"/>
                          </a:solidFill>
                          <a:effectLst/>
                          <a:latin typeface="Tamil-Aiswarya"/>
                        </a:rPr>
                        <a:t>] </a:t>
                      </a:r>
                      <a:r>
                        <a:rPr kumimoji="0" lang="en-US" sz="1800" b="0" i="0" u="none" strike="noStrike" cap="none" normalizeH="0" baseline="0" dirty="0" err="1">
                          <a:ln>
                            <a:noFill/>
                          </a:ln>
                          <a:solidFill>
                            <a:srgbClr val="333333"/>
                          </a:solidFill>
                          <a:effectLst/>
                          <a:latin typeface="Tamil-Aiswarya"/>
                        </a:rPr>
                        <a:t>bra;jpj;jhspy</a:t>
                      </a:r>
                      <a:r>
                        <a:rPr kumimoji="0" lang="en-US" sz="1800" b="0" i="0" u="none" strike="noStrike" cap="none" normalizeH="0" baseline="0" dirty="0">
                          <a:ln>
                            <a:noFill/>
                          </a:ln>
                          <a:solidFill>
                            <a:srgbClr val="333333"/>
                          </a:solidFill>
                          <a:effectLst/>
                          <a:latin typeface="Tamil-Aiswarya"/>
                        </a:rPr>
                        <a:t>; </a:t>
                      </a:r>
                      <a:r>
                        <a:rPr kumimoji="0" lang="en-US" sz="1800" b="0" i="0" u="none" strike="noStrike" cap="none" normalizeH="0" baseline="0" dirty="0" err="1">
                          <a:ln>
                            <a:noFill/>
                          </a:ln>
                          <a:solidFill>
                            <a:srgbClr val="333333"/>
                          </a:solidFill>
                          <a:effectLst/>
                          <a:latin typeface="Tamil-Aiswarya"/>
                        </a:rPr>
                        <a:t>gof;fpwhh</a:t>
                      </a:r>
                      <a:r>
                        <a:rPr kumimoji="0" lang="en-US" sz="1800" b="0" i="0" u="none" strike="noStrike" cap="none" normalizeH="0" baseline="0" dirty="0">
                          <a:ln>
                            <a:noFill/>
                          </a:ln>
                          <a:solidFill>
                            <a:srgbClr val="333333"/>
                          </a:solidFill>
                          <a:effectLst/>
                          <a:latin typeface="Tamil-Aiswarya"/>
                        </a:rPr>
                        <a:t>]</a:t>
                      </a:r>
                      <a:r>
                        <a:rPr kumimoji="0" lang="en-US" sz="1800" b="0" i="0" u="none" strike="noStrike" cap="none" normalizeH="0" baseline="0" dirty="0">
                          <a:ln>
                            <a:noFill/>
                          </a:ln>
                          <a:solidFill>
                            <a:srgbClr val="333333"/>
                          </a:solidFill>
                          <a:effectLst/>
                          <a:latin typeface="Calibri Light"/>
                        </a:rPr>
                        <a:t>.</a:t>
                      </a:r>
                      <a:r>
                        <a:rPr kumimoji="0" lang="en-US" sz="1800" b="0" i="0" u="none" strike="noStrike" cap="none" normalizeH="0" baseline="0" dirty="0">
                          <a:ln>
                            <a:noFill/>
                          </a:ln>
                          <a:solidFill>
                            <a:srgbClr val="333333"/>
                          </a:solidFill>
                          <a:effectLst/>
                          <a:latin typeface="Tamil-Aiswarya"/>
                        </a:rPr>
                        <a:t> </a:t>
                      </a:r>
                      <a:endParaRPr kumimoji="0" lang="de-DE" sz="1800" b="0" i="0" u="none" strike="noStrike" cap="none" normalizeH="0" baseline="0" dirty="0">
                        <a:ln>
                          <a:noFill/>
                        </a:ln>
                        <a:solidFill>
                          <a:srgbClr val="333333"/>
                        </a:solidFill>
                        <a:effectLst/>
                        <a:latin typeface="Tamil-Aiswarya"/>
                      </a:endParaRPr>
                    </a:p>
                  </a:txBody>
                  <a:tcPr marL="121952" marR="121952" marT="45727" marB="45727" horzOverflow="overflow">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a:ln>
                            <a:noFill/>
                          </a:ln>
                          <a:solidFill>
                            <a:srgbClr val="333333"/>
                          </a:solidFill>
                          <a:effectLst/>
                          <a:latin typeface="Tamil-Aiswarya"/>
                        </a:rPr>
                        <a:t>rpWtajpy; ehd; rhpahf kjpg;bgz; th';ftpy;iy vd;gij Rl;of; fhl;Lfpwhh; </a:t>
                      </a:r>
                      <a:endParaRPr kumimoji="0" lang="de-DE" sz="1800" b="0" i="0" u="none" strike="noStrike" cap="none" normalizeH="0" baseline="0" dirty="0">
                        <a:ln>
                          <a:noFill/>
                        </a:ln>
                        <a:solidFill>
                          <a:srgbClr val="333333"/>
                        </a:solidFill>
                        <a:effectLst/>
                        <a:latin typeface="Tamil-Aiswarya"/>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err="1">
                          <a:ln>
                            <a:noFill/>
                          </a:ln>
                          <a:solidFill>
                            <a:srgbClr val="333333"/>
                          </a:solidFill>
                          <a:effectLst/>
                          <a:latin typeface="Tamil-Aiswarya"/>
                        </a:rPr>
                        <a:t>KGikahd</a:t>
                      </a:r>
                      <a:r>
                        <a:rPr kumimoji="0" lang="en-US" sz="1800" b="0" i="0" u="none" strike="noStrike" cap="none" normalizeH="0" baseline="0" dirty="0">
                          <a:ln>
                            <a:noFill/>
                          </a:ln>
                          <a:solidFill>
                            <a:srgbClr val="333333"/>
                          </a:solidFill>
                          <a:effectLst/>
                          <a:latin typeface="Tamil-Aiswarya"/>
                        </a:rPr>
                        <a:t> </a:t>
                      </a:r>
                      <a:r>
                        <a:rPr kumimoji="0" lang="en-US" sz="1800" b="0" i="0" u="none" strike="noStrike" cap="none" normalizeH="0" baseline="0" dirty="0" err="1">
                          <a:ln>
                            <a:noFill/>
                          </a:ln>
                          <a:solidFill>
                            <a:srgbClr val="333333"/>
                          </a:solidFill>
                          <a:effectLst/>
                          <a:latin typeface="Tamil-Aiswarya"/>
                        </a:rPr>
                        <a:t>jw;bray</a:t>
                      </a:r>
                      <a:r>
                        <a:rPr kumimoji="0" lang="en-US" sz="1800" b="0" i="0" u="none" strike="noStrike" cap="none" normalizeH="0" baseline="0" dirty="0">
                          <a:ln>
                            <a:noFill/>
                          </a:ln>
                          <a:solidFill>
                            <a:srgbClr val="333333"/>
                          </a:solidFill>
                          <a:effectLst/>
                          <a:latin typeface="Tamil-Aiswarya"/>
                        </a:rPr>
                        <a:t>]</a:t>
                      </a:r>
                      <a:r>
                        <a:rPr kumimoji="0" lang="en-US" sz="1800" b="0" i="0" u="none" strike="noStrike" cap="none" normalizeH="0" baseline="0" dirty="0">
                          <a:ln>
                            <a:noFill/>
                          </a:ln>
                          <a:solidFill>
                            <a:srgbClr val="333333"/>
                          </a:solidFill>
                          <a:effectLst/>
                          <a:latin typeface="Calibri Light"/>
                        </a:rPr>
                        <a:t>,</a:t>
                      </a:r>
                      <a:r>
                        <a:rPr kumimoji="0" lang="en-US" sz="1800" b="0" i="0" u="none" strike="noStrike" cap="none" normalizeH="0" baseline="0" dirty="0">
                          <a:ln>
                            <a:noFill/>
                          </a:ln>
                          <a:solidFill>
                            <a:srgbClr val="333333"/>
                          </a:solidFill>
                          <a:effectLst/>
                          <a:latin typeface="Tamil-Aiswarya"/>
                        </a:rPr>
                        <a:t> </a:t>
                      </a:r>
                      <a:r>
                        <a:rPr kumimoji="0" lang="en-US" sz="1800" b="0" i="0" u="none" strike="noStrike" cap="none" normalizeH="0" baseline="0" dirty="0" err="1">
                          <a:ln>
                            <a:noFill/>
                          </a:ln>
                          <a:solidFill>
                            <a:srgbClr val="333333"/>
                          </a:solidFill>
                          <a:effectLst/>
                          <a:latin typeface="Tamil-Aiswarya"/>
                        </a:rPr>
                        <a:t>ez;gUf;F</a:t>
                      </a:r>
                      <a:r>
                        <a:rPr kumimoji="0" lang="en-US" sz="1800" b="0" i="0" u="none" strike="noStrike" cap="none" normalizeH="0" baseline="0" dirty="0">
                          <a:ln>
                            <a:noFill/>
                          </a:ln>
                          <a:solidFill>
                            <a:srgbClr val="333333"/>
                          </a:solidFill>
                          <a:effectLst/>
                          <a:latin typeface="Tamil-Aiswarya"/>
                        </a:rPr>
                        <a:t> </a:t>
                      </a:r>
                      <a:r>
                        <a:rPr kumimoji="0" lang="en-US" sz="1800" b="0" i="0" u="none" strike="noStrike" cap="none" normalizeH="0" baseline="0" dirty="0" err="1">
                          <a:ln>
                            <a:noFill/>
                          </a:ln>
                          <a:solidFill>
                            <a:srgbClr val="333333"/>
                          </a:solidFill>
                          <a:effectLst/>
                          <a:latin typeface="Tamil-Aiswarya"/>
                        </a:rPr>
                        <a:t>bra;jpapd</a:t>
                      </a:r>
                      <a:r>
                        <a:rPr kumimoji="0" lang="en-US" sz="1800" b="0" i="0" u="none" strike="noStrike" cap="none" normalizeH="0" baseline="0" dirty="0">
                          <a:ln>
                            <a:noFill/>
                          </a:ln>
                          <a:solidFill>
                            <a:srgbClr val="333333"/>
                          </a:solidFill>
                          <a:effectLst/>
                          <a:latin typeface="Tamil-Aiswarya"/>
                        </a:rPr>
                        <a:t>; </a:t>
                      </a:r>
                      <a:r>
                        <a:rPr kumimoji="0" lang="en-US" sz="1800" b="0" i="0" u="none" strike="noStrike" cap="none" normalizeH="0" baseline="0" dirty="0" err="1">
                          <a:ln>
                            <a:noFill/>
                          </a:ln>
                          <a:solidFill>
                            <a:srgbClr val="333333"/>
                          </a:solidFill>
                          <a:effectLst/>
                          <a:latin typeface="Tamil-Aiswarya"/>
                        </a:rPr>
                        <a:t>kPJ</a:t>
                      </a:r>
                      <a:r>
                        <a:rPr kumimoji="0" lang="en-US" sz="1800" b="0" i="0" u="none" strike="noStrike" cap="none" normalizeH="0" baseline="0" dirty="0">
                          <a:ln>
                            <a:noFill/>
                          </a:ln>
                          <a:solidFill>
                            <a:srgbClr val="333333"/>
                          </a:solidFill>
                          <a:effectLst/>
                          <a:latin typeface="Tamil-Aiswarya"/>
                        </a:rPr>
                        <a:t> </a:t>
                      </a:r>
                      <a:r>
                        <a:rPr kumimoji="0" lang="en-US" sz="1800" b="0" i="0" u="none" strike="noStrike" cap="none" normalizeH="0" baseline="0" dirty="0" err="1">
                          <a:ln>
                            <a:noFill/>
                          </a:ln>
                          <a:solidFill>
                            <a:srgbClr val="333333"/>
                          </a:solidFill>
                          <a:effectLst/>
                          <a:latin typeface="Tamil-Aiswarya"/>
                        </a:rPr>
                        <a:t>Mh</a:t>
                      </a:r>
                      <a:r>
                        <a:rPr kumimoji="0" lang="en-US" sz="1800" b="0" i="0" u="none" strike="noStrike" cap="none" normalizeH="0" baseline="0" dirty="0">
                          <a:ln>
                            <a:noFill/>
                          </a:ln>
                          <a:solidFill>
                            <a:srgbClr val="333333"/>
                          </a:solidFill>
                          <a:effectLst/>
                          <a:latin typeface="Tamil-Aiswarya"/>
                        </a:rPr>
                        <a:t>]</a:t>
                      </a:r>
                      <a:r>
                        <a:rPr kumimoji="0" lang="en-US" sz="1800" b="0" i="0" u="none" strike="noStrike" cap="none" normalizeH="0" baseline="0" dirty="0" err="1">
                          <a:ln>
                            <a:noFill/>
                          </a:ln>
                          <a:solidFill>
                            <a:srgbClr val="333333"/>
                          </a:solidFill>
                          <a:effectLst/>
                          <a:latin typeface="Tamil-Aiswarya"/>
                        </a:rPr>
                        <a:t>tkpUe;jJ</a:t>
                      </a:r>
                      <a:r>
                        <a:rPr kumimoji="0" lang="en-US" sz="1800" b="0" i="0" u="none" strike="noStrike" cap="none" normalizeH="0" baseline="0" dirty="0">
                          <a:ln>
                            <a:noFill/>
                          </a:ln>
                          <a:solidFill>
                            <a:srgbClr val="333333"/>
                          </a:solidFill>
                          <a:effectLst/>
                          <a:latin typeface="Tamil-Aiswarya"/>
                        </a:rPr>
                        <a:t> </a:t>
                      </a:r>
                      <a:r>
                        <a:rPr kumimoji="0" lang="en-US" sz="1800" b="0" i="0" u="none" strike="noStrike" cap="none" normalizeH="0" baseline="0" dirty="0" err="1">
                          <a:ln>
                            <a:noFill/>
                          </a:ln>
                          <a:solidFill>
                            <a:srgbClr val="333333"/>
                          </a:solidFill>
                          <a:effectLst/>
                          <a:latin typeface="Tamil-Aiswarya"/>
                        </a:rPr>
                        <a:t>Mdhy</a:t>
                      </a:r>
                      <a:r>
                        <a:rPr kumimoji="0" lang="en-US" sz="1800" b="0" i="0" u="none" strike="noStrike" cap="none" normalizeH="0" baseline="0" dirty="0">
                          <a:ln>
                            <a:noFill/>
                          </a:ln>
                          <a:solidFill>
                            <a:srgbClr val="333333"/>
                          </a:solidFill>
                          <a:effectLst/>
                          <a:latin typeface="Tamil-Aiswarya"/>
                        </a:rPr>
                        <a:t>; </a:t>
                      </a:r>
                      <a:r>
                        <a:rPr kumimoji="0" lang="en-US" sz="1800" b="0" i="0" u="none" strike="noStrike" cap="none" normalizeH="0" baseline="0" dirty="0" err="1">
                          <a:ln>
                            <a:noFill/>
                          </a:ln>
                          <a:solidFill>
                            <a:srgbClr val="333333"/>
                          </a:solidFill>
                          <a:effectLst/>
                          <a:latin typeface="Tamil-Aiswarya"/>
                        </a:rPr>
                        <a:t>mtUf;F</a:t>
                      </a:r>
                      <a:r>
                        <a:rPr kumimoji="0" lang="en-US" sz="1800" b="0" i="0" u="none" strike="noStrike" cap="none" normalizeH="0" baseline="0" dirty="0">
                          <a:ln>
                            <a:noFill/>
                          </a:ln>
                          <a:solidFill>
                            <a:srgbClr val="333333"/>
                          </a:solidFill>
                          <a:effectLst/>
                          <a:latin typeface="Tamil-Aiswarya"/>
                        </a:rPr>
                        <a:t> </a:t>
                      </a:r>
                      <a:r>
                        <a:rPr kumimoji="0" lang="en-US" sz="1800" b="0" i="0" u="none" strike="noStrike" cap="none" normalizeH="0" baseline="0" dirty="0" err="1">
                          <a:ln>
                            <a:noFill/>
                          </a:ln>
                          <a:solidFill>
                            <a:srgbClr val="333333"/>
                          </a:solidFill>
                          <a:effectLst/>
                          <a:latin typeface="Tamil-Aiswarya"/>
                        </a:rPr>
                        <a:t>gs;spapy</a:t>
                      </a:r>
                      <a:r>
                        <a:rPr kumimoji="0" lang="en-US" sz="1800" b="0" i="0" u="none" strike="noStrike" cap="none" normalizeH="0" baseline="0" dirty="0">
                          <a:ln>
                            <a:noFill/>
                          </a:ln>
                          <a:solidFill>
                            <a:srgbClr val="333333"/>
                          </a:solidFill>
                          <a:effectLst/>
                          <a:latin typeface="Tamil-Aiswarya"/>
                        </a:rPr>
                        <a:t>; c';</a:t>
                      </a:r>
                      <a:r>
                        <a:rPr kumimoji="0" lang="en-US" sz="1800" b="0" i="0" u="none" strike="noStrike" cap="none" normalizeH="0" baseline="0" dirty="0" err="1">
                          <a:ln>
                            <a:noFill/>
                          </a:ln>
                          <a:solidFill>
                            <a:srgbClr val="333333"/>
                          </a:solidFill>
                          <a:effectLst/>
                          <a:latin typeface="Tamil-Aiswarya"/>
                        </a:rPr>
                        <a:t>fis</a:t>
                      </a:r>
                      <a:r>
                        <a:rPr kumimoji="0" lang="en-US" sz="1800" b="0" i="0" u="none" strike="noStrike" cap="none" normalizeH="0" baseline="0" dirty="0">
                          <a:ln>
                            <a:noFill/>
                          </a:ln>
                          <a:solidFill>
                            <a:srgbClr val="333333"/>
                          </a:solidFill>
                          <a:effectLst/>
                          <a:latin typeface="Tamil-Aiswarya"/>
                        </a:rPr>
                        <a:t> </a:t>
                      </a:r>
                      <a:r>
                        <a:rPr kumimoji="0" lang="en-US" sz="1800" b="0" i="0" u="none" strike="noStrike" cap="none" normalizeH="0" baseline="0" dirty="0" err="1">
                          <a:ln>
                            <a:noFill/>
                          </a:ln>
                          <a:solidFill>
                            <a:srgbClr val="333333"/>
                          </a:solidFill>
                          <a:effectLst/>
                          <a:latin typeface="Tamil-Aiswarya"/>
                        </a:rPr>
                        <a:t>gpur</a:t>
                      </a:r>
                      <a:r>
                        <a:rPr kumimoji="0" lang="en-US" sz="1800" b="0" i="0" u="none" strike="noStrike" cap="none" normalizeH="0" baseline="0" dirty="0">
                          <a:ln>
                            <a:noFill/>
                          </a:ln>
                          <a:solidFill>
                            <a:srgbClr val="333333"/>
                          </a:solidFill>
                          <a:effectLst/>
                          <a:latin typeface="Tamil-Aiswarya"/>
                        </a:rPr>
                        <a:t>]</a:t>
                      </a:r>
                      <a:r>
                        <a:rPr kumimoji="0" lang="en-US" sz="1800" b="0" i="0" u="none" strike="noStrike" cap="none" normalizeH="0" baseline="0" dirty="0" err="1">
                          <a:ln>
                            <a:noFill/>
                          </a:ln>
                          <a:solidFill>
                            <a:srgbClr val="333333"/>
                          </a:solidFill>
                          <a:effectLst/>
                          <a:latin typeface="Tamil-Aiswarya"/>
                        </a:rPr>
                        <a:t>ridg;gw;wp</a:t>
                      </a:r>
                      <a:r>
                        <a:rPr kumimoji="0" lang="en-US" sz="1800" b="0" i="0" u="none" strike="noStrike" cap="none" normalizeH="0" baseline="0" dirty="0">
                          <a:ln>
                            <a:noFill/>
                          </a:ln>
                          <a:solidFill>
                            <a:srgbClr val="333333"/>
                          </a:solidFill>
                          <a:effectLst/>
                          <a:latin typeface="Tamil-Aiswarya"/>
                        </a:rPr>
                        <a:t> </a:t>
                      </a:r>
                      <a:r>
                        <a:rPr kumimoji="0" lang="en-US" sz="1800" b="0" i="0" u="none" strike="noStrike" cap="none" normalizeH="0" baseline="0" dirty="0" err="1">
                          <a:ln>
                            <a:noFill/>
                          </a:ln>
                          <a:solidFill>
                            <a:srgbClr val="333333"/>
                          </a:solidFill>
                          <a:effectLst/>
                          <a:latin typeface="Tamil-Aiswarya"/>
                        </a:rPr>
                        <a:t>bjhpahJ</a:t>
                      </a:r>
                      <a:r>
                        <a:rPr kumimoji="0" lang="en-US" sz="1800" b="0" i="0" u="none" strike="noStrike" cap="none" normalizeH="0" baseline="0" dirty="0">
                          <a:ln>
                            <a:noFill/>
                          </a:ln>
                          <a:solidFill>
                            <a:srgbClr val="333333"/>
                          </a:solidFill>
                          <a:effectLst/>
                          <a:latin typeface="Calibri Light"/>
                        </a:rPr>
                        <a:t>.</a:t>
                      </a:r>
                      <a:r>
                        <a:rPr kumimoji="0" lang="en-US" sz="1800" b="0" i="0" u="none" strike="noStrike" cap="none" normalizeH="0" baseline="0" dirty="0">
                          <a:ln>
                            <a:noFill/>
                          </a:ln>
                          <a:solidFill>
                            <a:srgbClr val="333333"/>
                          </a:solidFill>
                          <a:effectLst/>
                          <a:latin typeface="Tamil-Aiswarya"/>
                        </a:rPr>
                        <a:t> </a:t>
                      </a:r>
                      <a:endParaRPr kumimoji="0" lang="de-DE" sz="1800" b="0" i="0" u="none" strike="noStrike" cap="none" normalizeH="0" baseline="0" dirty="0">
                        <a:ln>
                          <a:noFill/>
                        </a:ln>
                        <a:solidFill>
                          <a:srgbClr val="333333"/>
                        </a:solidFill>
                        <a:effectLst/>
                        <a:latin typeface="Tamil-Aiswarya"/>
                      </a:endParaRPr>
                    </a:p>
                  </a:txBody>
                  <a:tcPr marL="121952" marR="121952" marT="45727" marB="45727"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
        <p:nvSpPr>
          <p:cNvPr id="3" name="Title 2"/>
          <p:cNvSpPr>
            <a:spLocks noGrp="1"/>
          </p:cNvSpPr>
          <p:nvPr>
            <p:ph type="title"/>
          </p:nvPr>
        </p:nvSpPr>
        <p:spPr/>
        <p:txBody>
          <a:bodyPr/>
          <a:lstStyle/>
          <a:p>
            <a:r>
              <a:rPr lang="en-US" sz="3600">
                <a:solidFill>
                  <a:srgbClr val="004992"/>
                </a:solidFill>
              </a:rPr>
              <a:t>kdnehapd; nghJ kw;wth]fs] mDgtj;ij g[hpe;Jbfhs;s ,ayhjjhy; jtwhd g[hpjYf;;F tHp tFf;fpwJ </a:t>
            </a:r>
            <a:r>
              <a:rPr lang="en-US" sz="3600">
                <a:solidFill>
                  <a:srgbClr val="004992"/>
                </a:solidFill>
                <a:latin typeface="Calibri Light"/>
              </a:rPr>
              <a:t>– </a:t>
            </a:r>
            <a:r>
              <a:rPr lang="en-US" sz="3600">
                <a:solidFill>
                  <a:srgbClr val="004992"/>
                </a:solidFill>
              </a:rPr>
              <a:t>cjhuzk]</a:t>
            </a:r>
            <a:endParaRPr lang="en-US" sz="3600" dirty="0">
              <a:solidFill>
                <a:srgbClr val="004992"/>
              </a:solidFill>
            </a:endParaRPr>
          </a:p>
        </p:txBody>
      </p:sp>
      <p:sp>
        <p:nvSpPr>
          <p:cNvPr id="5" name="TextBox 4"/>
          <p:cNvSpPr txBox="1"/>
          <p:nvPr/>
        </p:nvSpPr>
        <p:spPr>
          <a:xfrm>
            <a:off x="408955" y="6248400"/>
            <a:ext cx="11376000" cy="400110"/>
          </a:xfrm>
          <a:prstGeom prst="rect">
            <a:avLst/>
          </a:prstGeom>
          <a:noFill/>
        </p:spPr>
        <p:txBody>
          <a:bodyPr wrap="square" rtlCol="0">
            <a:noAutofit/>
          </a:bodyPr>
          <a:lstStyle/>
          <a:p>
            <a:pPr algn="ctr"/>
            <a:r>
              <a:rPr lang="en-US" dirty="0" err="1">
                <a:solidFill>
                  <a:srgbClr val="004992"/>
                </a:solidFill>
                <a:latin typeface="Tamil-Aiswarya"/>
              </a:rPr>
              <a:t>vtnuDk</a:t>
            </a:r>
            <a:r>
              <a:rPr lang="en-US" dirty="0">
                <a:solidFill>
                  <a:srgbClr val="004992"/>
                </a:solidFill>
                <a:latin typeface="Tamil-Aiswarya"/>
              </a:rPr>
              <a:t>; c';</a:t>
            </a:r>
            <a:r>
              <a:rPr lang="en-US" dirty="0" err="1">
                <a:solidFill>
                  <a:srgbClr val="004992"/>
                </a:solidFill>
                <a:latin typeface="Tamil-Aiswarya"/>
              </a:rPr>
              <a:t>fSila</a:t>
            </a:r>
            <a:r>
              <a:rPr lang="en-US" dirty="0">
                <a:solidFill>
                  <a:srgbClr val="004992"/>
                </a:solidFill>
                <a:latin typeface="Tamil-Aiswarya"/>
              </a:rPr>
              <a:t> </a:t>
            </a:r>
            <a:r>
              <a:rPr lang="en-US" dirty="0" err="1">
                <a:solidFill>
                  <a:srgbClr val="004992"/>
                </a:solidFill>
                <a:latin typeface="Tamil-Aiswarya"/>
              </a:rPr>
              <a:t>brhe;j</a:t>
            </a:r>
            <a:r>
              <a:rPr lang="en-US" dirty="0">
                <a:solidFill>
                  <a:srgbClr val="004992"/>
                </a:solidFill>
                <a:latin typeface="Tamil-Aiswarya"/>
              </a:rPr>
              <a:t> </a:t>
            </a:r>
            <a:r>
              <a:rPr lang="en-US" dirty="0" err="1">
                <a:solidFill>
                  <a:srgbClr val="004992"/>
                </a:solidFill>
                <a:latin typeface="Tamil-Aiswarya"/>
              </a:rPr>
              <a:t>mDgtj;ij</a:t>
            </a:r>
            <a:r>
              <a:rPr lang="en-US" dirty="0">
                <a:solidFill>
                  <a:srgbClr val="004992"/>
                </a:solidFill>
                <a:latin typeface="Tamil-Aiswarya"/>
              </a:rPr>
              <a:t> </a:t>
            </a:r>
            <a:r>
              <a:rPr lang="en-US" dirty="0" err="1">
                <a:solidFill>
                  <a:srgbClr val="004992"/>
                </a:solidFill>
                <a:latin typeface="Tamil-Aiswarya"/>
              </a:rPr>
              <a:t>gfph</a:t>
            </a:r>
            <a:r>
              <a:rPr lang="en-US" dirty="0">
                <a:solidFill>
                  <a:srgbClr val="004992"/>
                </a:solidFill>
                <a:latin typeface="Tamil-Aiswarya"/>
              </a:rPr>
              <a:t>]e]</a:t>
            </a:r>
            <a:r>
              <a:rPr lang="en-US" dirty="0" err="1">
                <a:solidFill>
                  <a:srgbClr val="004992"/>
                </a:solidFill>
                <a:latin typeface="Tamil-Aiswarya"/>
              </a:rPr>
              <a:t>Jf</a:t>
            </a:r>
            <a:r>
              <a:rPr lang="en-US" dirty="0">
                <a:solidFill>
                  <a:srgbClr val="004992"/>
                </a:solidFill>
                <a:latin typeface="Tamil-Aiswarya"/>
              </a:rPr>
              <a:t>; </a:t>
            </a:r>
            <a:r>
              <a:rPr lang="en-US" dirty="0" err="1">
                <a:solidFill>
                  <a:srgbClr val="004992"/>
                </a:solidFill>
                <a:latin typeface="Tamil-Aiswarya"/>
              </a:rPr>
              <a:t>bfhs;s</a:t>
            </a:r>
            <a:r>
              <a:rPr lang="en-US" dirty="0">
                <a:solidFill>
                  <a:srgbClr val="004992"/>
                </a:solidFill>
                <a:latin typeface="Tamil-Aiswarya"/>
              </a:rPr>
              <a:t> Koa[</a:t>
            </a:r>
            <a:r>
              <a:rPr lang="en-US" dirty="0" err="1">
                <a:solidFill>
                  <a:srgbClr val="004992"/>
                </a:solidFill>
                <a:latin typeface="Tamil-Aiswarya"/>
              </a:rPr>
              <a:t>kh</a:t>
            </a:r>
            <a:r>
              <a:rPr lang="en-US" dirty="0">
                <a:solidFill>
                  <a:srgbClr val="004992"/>
                </a:solidFill>
                <a:latin typeface="Tamil-Aiswarya"/>
                <a:ea typeface="Verdana" panose="020B0604030504040204" pitchFamily="34" charset="0"/>
                <a:cs typeface="Verdana" panose="020B0604030504040204" pitchFamily="34" charset="0"/>
              </a:rPr>
              <a:t>&gt;</a:t>
            </a:r>
            <a:endParaRPr lang="en-IN" dirty="0">
              <a:solidFill>
                <a:srgbClr val="004992"/>
              </a:solidFill>
              <a:latin typeface="Tamil-Aiswarya"/>
              <a:ea typeface="Verdana" panose="020B0604030504040204" pitchFamily="34" charset="0"/>
              <a:cs typeface="Verdana" panose="020B0604030504040204" pitchFamily="34" charset="0"/>
            </a:endParaRPr>
          </a:p>
        </p:txBody>
      </p:sp>
      <p:sp>
        <p:nvSpPr>
          <p:cNvPr id="12" name="Footer Placeholder 11"/>
          <p:cNvSpPr>
            <a:spLocks noGrp="1"/>
          </p:cNvSpPr>
          <p:nvPr>
            <p:ph type="ftr" sz="quarter" idx="11"/>
          </p:nvPr>
        </p:nvSpPr>
        <p:spPr/>
        <p:txBody>
          <a:bodyPr/>
          <a:lstStyle/>
          <a:p>
            <a:r>
              <a:rPr lang="de-DE"/>
              <a:t>kl]lhfhf]dpot] gapw]r]rp 6 – kw;wth] mDgtj;ij ehk; vt;thW czh]tJ… </a:t>
            </a:r>
            <a:r>
              <a:rPr lang="de-DE">
                <a:latin typeface="Calibri Light"/>
              </a:rPr>
              <a:t>II</a:t>
            </a:r>
            <a:endParaRPr lang="de-DE" dirty="0">
              <a:latin typeface="Calibri Light"/>
            </a:endParaRPr>
          </a:p>
        </p:txBody>
      </p:sp>
      <p:sp>
        <p:nvSpPr>
          <p:cNvPr id="13" name="Slide Number Placeholder 12"/>
          <p:cNvSpPr>
            <a:spLocks noGrp="1"/>
          </p:cNvSpPr>
          <p:nvPr>
            <p:ph type="sldNum" sz="quarter" idx="12"/>
          </p:nvPr>
        </p:nvSpPr>
        <p:spPr/>
        <p:txBody>
          <a:bodyPr/>
          <a:lstStyle/>
          <a:p>
            <a:fld id="{9B00EF49-7894-4F53-A8DD-F7DB3BFC5032}" type="slidenum">
              <a:rPr lang="de-DE" smtClean="0"/>
              <a:pPr/>
              <a:t>20</a:t>
            </a:fld>
            <a:endParaRPr lang="de-DE" dirty="0"/>
          </a:p>
        </p:txBody>
      </p:sp>
    </p:spTree>
    <p:extLst>
      <p:ext uri="{BB962C8B-B14F-4D97-AF65-F5344CB8AC3E}">
        <p14:creationId xmlns:p14="http://schemas.microsoft.com/office/powerpoint/2010/main" val="15491248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rPr>
              <a:t>gapw;rp </a:t>
            </a:r>
            <a:endParaRPr lang="en-US" sz="3600" dirty="0">
              <a:solidFill>
                <a:srgbClr val="004992"/>
              </a:solidFill>
            </a:endParaRPr>
          </a:p>
        </p:txBody>
      </p:sp>
      <p:sp>
        <p:nvSpPr>
          <p:cNvPr id="3" name="Content Placeholder 2"/>
          <p:cNvSpPr>
            <a:spLocks noGrp="1"/>
          </p:cNvSpPr>
          <p:nvPr>
            <p:ph idx="1"/>
          </p:nvPr>
        </p:nvSpPr>
        <p:spPr/>
        <p:txBody>
          <a:bodyPr/>
          <a:lstStyle/>
          <a:p>
            <a:pPr marL="342900" lvl="0" indent="-342900" defTabSz="914400">
              <a:buClr>
                <a:srgbClr val="333333"/>
              </a:buClr>
              <a:buFont typeface="WingDings"/>
              <a:buChar char=""/>
            </a:pPr>
            <a:r>
              <a:rPr lang="en-US" sz="2400" dirty="0">
                <a:solidFill>
                  <a:srgbClr val="333333"/>
                </a:solidFill>
              </a:rPr>
              <a:t>,</a:t>
            </a:r>
            <a:r>
              <a:rPr lang="en-US" sz="2400" dirty="0" err="1">
                <a:solidFill>
                  <a:srgbClr val="333333"/>
                </a:solidFill>
              </a:rPr>
              <a:t>dp</a:t>
            </a:r>
            <a:r>
              <a:rPr lang="en-US" sz="2400" dirty="0">
                <a:solidFill>
                  <a:srgbClr val="333333"/>
                </a:solidFill>
              </a:rPr>
              <a:t> </a:t>
            </a:r>
            <a:r>
              <a:rPr lang="en-US" sz="2400" dirty="0" err="1">
                <a:solidFill>
                  <a:srgbClr val="333333"/>
                </a:solidFill>
              </a:rPr>
              <a:t>tUgitfspy</a:t>
            </a:r>
            <a:r>
              <a:rPr lang="en-US" sz="2400" dirty="0">
                <a:solidFill>
                  <a:srgbClr val="333333"/>
                </a:solidFill>
              </a:rPr>
              <a:t>; c';</a:t>
            </a:r>
            <a:r>
              <a:rPr lang="en-US" sz="2400" dirty="0" err="1">
                <a:solidFill>
                  <a:srgbClr val="333333"/>
                </a:solidFill>
              </a:rPr>
              <a:t>fSf;F</a:t>
            </a:r>
            <a:r>
              <a:rPr lang="en-US" sz="2400" dirty="0">
                <a:solidFill>
                  <a:srgbClr val="333333"/>
                </a:solidFill>
              </a:rPr>
              <a:t> </a:t>
            </a:r>
            <a:r>
              <a:rPr lang="en-US" sz="2400" dirty="0" err="1">
                <a:solidFill>
                  <a:srgbClr val="333333"/>
                </a:solidFill>
              </a:rPr>
              <a:t>nfypr</a:t>
            </a:r>
            <a:r>
              <a:rPr lang="en-US" sz="2400" dirty="0">
                <a:solidFill>
                  <a:srgbClr val="333333"/>
                </a:solidFill>
              </a:rPr>
              <a:t>]</a:t>
            </a:r>
            <a:r>
              <a:rPr lang="en-US" sz="2400" dirty="0" err="1">
                <a:solidFill>
                  <a:srgbClr val="333333"/>
                </a:solidFill>
              </a:rPr>
              <a:t>rpj;jpu</a:t>
            </a:r>
            <a:r>
              <a:rPr lang="en-US" sz="2400" dirty="0">
                <a:solidFill>
                  <a:srgbClr val="333333"/>
                </a:solidFill>
              </a:rPr>
              <a:t>';fs; </a:t>
            </a:r>
            <a:r>
              <a:rPr lang="en-US" sz="2400" dirty="0" err="1">
                <a:solidFill>
                  <a:srgbClr val="333333"/>
                </a:solidFill>
              </a:rPr>
              <a:t>fhl;lg</a:t>
            </a:r>
            <a:r>
              <a:rPr lang="en-US" sz="2400" dirty="0">
                <a:solidFill>
                  <a:srgbClr val="333333"/>
                </a:solidFill>
              </a:rPr>
              <a:t>]</a:t>
            </a:r>
            <a:r>
              <a:rPr lang="en-US" sz="2400" dirty="0" err="1">
                <a:solidFill>
                  <a:srgbClr val="333333"/>
                </a:solidFill>
              </a:rPr>
              <a:t>gLk</a:t>
            </a:r>
            <a:r>
              <a:rPr lang="en-US" sz="2400" dirty="0">
                <a:solidFill>
                  <a:srgbClr val="333333"/>
                </a:solidFill>
              </a:rPr>
              <a:t>;</a:t>
            </a:r>
            <a:r>
              <a:rPr lang="en-US" sz="2400" dirty="0">
                <a:solidFill>
                  <a:srgbClr val="333333"/>
                </a:solidFill>
                <a:latin typeface="Calibri Light"/>
                <a:ea typeface="Verdana" panose="020B0604030504040204" pitchFamily="34" charset="0"/>
                <a:cs typeface="Verdana" panose="020B0604030504040204" pitchFamily="34" charset="0"/>
              </a:rPr>
              <a:t>.</a:t>
            </a:r>
            <a:r>
              <a:rPr lang="en-US" sz="2400" dirty="0">
                <a:solidFill>
                  <a:srgbClr val="333333"/>
                </a:solidFill>
              </a:rPr>
              <a:t> </a:t>
            </a:r>
            <a:endParaRPr lang="en-IN" sz="2400" dirty="0">
              <a:solidFill>
                <a:srgbClr val="333333"/>
              </a:solidFill>
            </a:endParaRPr>
          </a:p>
          <a:p>
            <a:pPr marL="342900" lvl="0" indent="-342900" defTabSz="914400">
              <a:buClr>
                <a:srgbClr val="333333"/>
              </a:buClr>
              <a:buFont typeface="WingDings"/>
              <a:buChar char=""/>
            </a:pPr>
            <a:r>
              <a:rPr lang="en-US" sz="2400" dirty="0" err="1">
                <a:solidFill>
                  <a:srgbClr val="333333"/>
                </a:solidFill>
              </a:rPr>
              <a:t>fijapy</a:t>
            </a:r>
            <a:r>
              <a:rPr lang="en-US" sz="2400" dirty="0">
                <a:solidFill>
                  <a:srgbClr val="333333"/>
                </a:solidFill>
              </a:rPr>
              <a:t>; </a:t>
            </a:r>
            <a:r>
              <a:rPr lang="en-US" sz="2400" dirty="0" err="1">
                <a:solidFill>
                  <a:srgbClr val="333333"/>
                </a:solidFill>
              </a:rPr>
              <a:t>cs;s</a:t>
            </a:r>
            <a:r>
              <a:rPr lang="en-US" sz="2400" dirty="0">
                <a:solidFill>
                  <a:srgbClr val="333333"/>
                </a:solidFill>
              </a:rPr>
              <a:t> </a:t>
            </a:r>
            <a:r>
              <a:rPr lang="en-US" sz="2400" dirty="0" err="1">
                <a:solidFill>
                  <a:srgbClr val="333333"/>
                </a:solidFill>
              </a:rPr>
              <a:t>ghj;jpu</a:t>
            </a:r>
            <a:r>
              <a:rPr lang="en-US" sz="2400" dirty="0">
                <a:solidFill>
                  <a:srgbClr val="333333"/>
                </a:solidFill>
              </a:rPr>
              <a:t>';fs; </a:t>
            </a:r>
            <a:r>
              <a:rPr lang="en-US" sz="2400" dirty="0" err="1">
                <a:solidFill>
                  <a:srgbClr val="333333"/>
                </a:solidFill>
              </a:rPr>
              <a:t>xUth</a:t>
            </a:r>
            <a:r>
              <a:rPr lang="en-US" sz="2400" dirty="0">
                <a:solidFill>
                  <a:srgbClr val="333333"/>
                </a:solidFill>
              </a:rPr>
              <a:t>] </a:t>
            </a:r>
            <a:r>
              <a:rPr lang="en-US" sz="2400" dirty="0" err="1">
                <a:solidFill>
                  <a:srgbClr val="333333"/>
                </a:solidFill>
              </a:rPr>
              <a:t>kw;bwhUtiug;gw;wp</a:t>
            </a:r>
            <a:r>
              <a:rPr lang="en-US" sz="2400" dirty="0">
                <a:solidFill>
                  <a:srgbClr val="333333"/>
                </a:solidFill>
              </a:rPr>
              <a:t> </a:t>
            </a:r>
            <a:r>
              <a:rPr lang="en-US" sz="2400" dirty="0" err="1">
                <a:solidFill>
                  <a:srgbClr val="333333"/>
                </a:solidFill>
              </a:rPr>
              <a:t>vd;d</a:t>
            </a:r>
            <a:r>
              <a:rPr lang="en-US" sz="2400" dirty="0">
                <a:solidFill>
                  <a:srgbClr val="333333"/>
                </a:solidFill>
              </a:rPr>
              <a:t> </a:t>
            </a:r>
            <a:r>
              <a:rPr lang="en-US" sz="2400" dirty="0" err="1">
                <a:solidFill>
                  <a:srgbClr val="333333"/>
                </a:solidFill>
              </a:rPr>
              <a:t>epidf;fpwhh</a:t>
            </a:r>
            <a:r>
              <a:rPr lang="en-US" sz="2400" dirty="0">
                <a:solidFill>
                  <a:srgbClr val="333333"/>
                </a:solidFill>
              </a:rPr>
              <a:t>]fs] </a:t>
            </a:r>
            <a:r>
              <a:rPr lang="en-US" sz="2400" dirty="0" err="1">
                <a:solidFill>
                  <a:srgbClr val="333333"/>
                </a:solidFill>
              </a:rPr>
              <a:t>vd</a:t>
            </a:r>
            <a:r>
              <a:rPr lang="en-US" sz="2400" dirty="0">
                <a:solidFill>
                  <a:srgbClr val="333333"/>
                </a:solidFill>
              </a:rPr>
              <a:t> </a:t>
            </a:r>
            <a:r>
              <a:rPr lang="en-US" sz="2400" dirty="0" err="1">
                <a:solidFill>
                  <a:srgbClr val="333333"/>
                </a:solidFill>
              </a:rPr>
              <a:t>Mnyhrid</a:t>
            </a:r>
            <a:r>
              <a:rPr lang="en-US" sz="2400" dirty="0">
                <a:solidFill>
                  <a:srgbClr val="333333"/>
                </a:solidFill>
              </a:rPr>
              <a:t> </a:t>
            </a:r>
            <a:r>
              <a:rPr lang="en-US" sz="2400" dirty="0" err="1">
                <a:solidFill>
                  <a:srgbClr val="333333"/>
                </a:solidFill>
              </a:rPr>
              <a:t>bra;at</a:t>
            </a:r>
            <a:r>
              <a:rPr lang="en-US" sz="2400" dirty="0">
                <a:solidFill>
                  <a:srgbClr val="333333"/>
                </a:solidFill>
              </a:rPr>
              <a:t>[k]</a:t>
            </a:r>
            <a:r>
              <a:rPr lang="en-US" sz="2400" dirty="0">
                <a:solidFill>
                  <a:srgbClr val="333333"/>
                </a:solidFill>
                <a:latin typeface="Calibri Light"/>
                <a:ea typeface="Verdana" panose="020B0604030504040204" pitchFamily="34" charset="0"/>
                <a:cs typeface="Verdana" panose="020B0604030504040204" pitchFamily="34" charset="0"/>
              </a:rPr>
              <a:t>.</a:t>
            </a:r>
            <a:endParaRPr lang="en-US" sz="2400" dirty="0">
              <a:solidFill>
                <a:srgbClr val="333333"/>
              </a:solidFill>
            </a:endParaRPr>
          </a:p>
        </p:txBody>
      </p:sp>
      <p:sp>
        <p:nvSpPr>
          <p:cNvPr id="7" name="Footer Placeholder 6"/>
          <p:cNvSpPr>
            <a:spLocks noGrp="1"/>
          </p:cNvSpPr>
          <p:nvPr>
            <p:ph type="ftr" sz="quarter" idx="11"/>
          </p:nvPr>
        </p:nvSpPr>
        <p:spPr/>
        <p:txBody>
          <a:bodyPr/>
          <a:lstStyle/>
          <a:p>
            <a:r>
              <a:rPr lang="de-DE"/>
              <a:t>kl]lhfhf]dpot] gapw]r]rp 6 – kw;wth] mDgtj;ij ehk; vt;thW czh]tJ… </a:t>
            </a:r>
            <a:r>
              <a:rPr lang="de-DE">
                <a:latin typeface="Calibri Light"/>
              </a:rPr>
              <a:t>II</a:t>
            </a:r>
            <a:endParaRPr lang="de-DE" dirty="0">
              <a:latin typeface="Calibri Light"/>
            </a:endParaRPr>
          </a:p>
        </p:txBody>
      </p:sp>
      <p:sp>
        <p:nvSpPr>
          <p:cNvPr id="8" name="Slide Number Placeholder 7"/>
          <p:cNvSpPr>
            <a:spLocks noGrp="1"/>
          </p:cNvSpPr>
          <p:nvPr>
            <p:ph type="sldNum" sz="quarter" idx="12"/>
          </p:nvPr>
        </p:nvSpPr>
        <p:spPr/>
        <p:txBody>
          <a:bodyPr/>
          <a:lstStyle/>
          <a:p>
            <a:fld id="{9B00EF49-7894-4F53-A8DD-F7DB3BFC5032}" type="slidenum">
              <a:rPr lang="de-DE" smtClean="0"/>
              <a:pPr/>
              <a:t>21</a:t>
            </a:fld>
            <a:endParaRPr lang="de-DE" dirty="0"/>
          </a:p>
        </p:txBody>
      </p:sp>
    </p:spTree>
    <p:extLst>
      <p:ext uri="{BB962C8B-B14F-4D97-AF65-F5344CB8AC3E}">
        <p14:creationId xmlns:p14="http://schemas.microsoft.com/office/powerpoint/2010/main" val="75691963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rPr>
              <a:t>gapw;rp </a:t>
            </a:r>
            <a:endParaRPr lang="en-US" sz="3600" dirty="0">
              <a:solidFill>
                <a:srgbClr val="004992"/>
              </a:solidFill>
            </a:endParaRPr>
          </a:p>
        </p:txBody>
      </p:sp>
      <p:sp>
        <p:nvSpPr>
          <p:cNvPr id="3" name="Content Placeholder 2"/>
          <p:cNvSpPr>
            <a:spLocks noGrp="1"/>
          </p:cNvSpPr>
          <p:nvPr>
            <p:ph idx="1"/>
          </p:nvPr>
        </p:nvSpPr>
        <p:spPr/>
        <p:txBody>
          <a:bodyPr/>
          <a:lstStyle/>
          <a:p>
            <a:pPr marL="342900" lvl="0" indent="-342900" defTabSz="914400">
              <a:buClr>
                <a:srgbClr val="333333"/>
              </a:buClr>
              <a:buFont typeface="WingDings"/>
              <a:buChar char=""/>
            </a:pPr>
            <a:r>
              <a:rPr lang="en-US" sz="2400" dirty="0">
                <a:solidFill>
                  <a:srgbClr val="333333"/>
                </a:solidFill>
              </a:rPr>
              <a:t>,</a:t>
            </a:r>
            <a:r>
              <a:rPr lang="en-US" sz="2400" dirty="0" err="1">
                <a:solidFill>
                  <a:srgbClr val="333333"/>
                </a:solidFill>
              </a:rPr>
              <a:t>dp</a:t>
            </a:r>
            <a:r>
              <a:rPr lang="en-US" sz="2400" dirty="0">
                <a:solidFill>
                  <a:srgbClr val="333333"/>
                </a:solidFill>
              </a:rPr>
              <a:t> </a:t>
            </a:r>
            <a:r>
              <a:rPr lang="en-US" sz="2400" dirty="0" err="1">
                <a:solidFill>
                  <a:srgbClr val="333333"/>
                </a:solidFill>
              </a:rPr>
              <a:t>tUgitfspy</a:t>
            </a:r>
            <a:r>
              <a:rPr lang="en-US" sz="2400" dirty="0">
                <a:solidFill>
                  <a:srgbClr val="333333"/>
                </a:solidFill>
              </a:rPr>
              <a:t>; c';</a:t>
            </a:r>
            <a:r>
              <a:rPr lang="en-US" sz="2400" dirty="0" err="1">
                <a:solidFill>
                  <a:srgbClr val="333333"/>
                </a:solidFill>
              </a:rPr>
              <a:t>fSf;F</a:t>
            </a:r>
            <a:r>
              <a:rPr lang="en-US" sz="2400" dirty="0">
                <a:solidFill>
                  <a:srgbClr val="333333"/>
                </a:solidFill>
              </a:rPr>
              <a:t> </a:t>
            </a:r>
            <a:r>
              <a:rPr lang="en-US" sz="2400" dirty="0" err="1">
                <a:solidFill>
                  <a:srgbClr val="333333"/>
                </a:solidFill>
              </a:rPr>
              <a:t>nfypr</a:t>
            </a:r>
            <a:r>
              <a:rPr lang="en-US" sz="2400" dirty="0">
                <a:solidFill>
                  <a:srgbClr val="333333"/>
                </a:solidFill>
              </a:rPr>
              <a:t>]</a:t>
            </a:r>
            <a:r>
              <a:rPr lang="en-US" sz="2400" dirty="0" err="1">
                <a:solidFill>
                  <a:srgbClr val="333333"/>
                </a:solidFill>
              </a:rPr>
              <a:t>rpj;jpu</a:t>
            </a:r>
            <a:r>
              <a:rPr lang="en-US" sz="2400" dirty="0">
                <a:solidFill>
                  <a:srgbClr val="333333"/>
                </a:solidFill>
              </a:rPr>
              <a:t>';fs; </a:t>
            </a:r>
            <a:r>
              <a:rPr lang="en-US" sz="2400" dirty="0" err="1">
                <a:solidFill>
                  <a:srgbClr val="333333"/>
                </a:solidFill>
              </a:rPr>
              <a:t>fhl;lg</a:t>
            </a:r>
            <a:r>
              <a:rPr lang="en-US" sz="2400" dirty="0">
                <a:solidFill>
                  <a:srgbClr val="333333"/>
                </a:solidFill>
              </a:rPr>
              <a:t>]</a:t>
            </a:r>
            <a:r>
              <a:rPr lang="en-US" sz="2400" dirty="0" err="1">
                <a:solidFill>
                  <a:srgbClr val="333333"/>
                </a:solidFill>
              </a:rPr>
              <a:t>gLk</a:t>
            </a:r>
            <a:r>
              <a:rPr lang="en-US" sz="2400" dirty="0">
                <a:solidFill>
                  <a:srgbClr val="333333"/>
                </a:solidFill>
              </a:rPr>
              <a:t>;</a:t>
            </a:r>
            <a:r>
              <a:rPr lang="en-US" sz="2400" dirty="0">
                <a:solidFill>
                  <a:srgbClr val="333333"/>
                </a:solidFill>
                <a:latin typeface="Calibri Light"/>
                <a:ea typeface="Verdana" panose="020B0604030504040204" pitchFamily="34" charset="0"/>
                <a:cs typeface="Verdana" panose="020B0604030504040204" pitchFamily="34" charset="0"/>
              </a:rPr>
              <a:t>.</a:t>
            </a:r>
            <a:r>
              <a:rPr lang="en-US" sz="2400" dirty="0">
                <a:solidFill>
                  <a:srgbClr val="333333"/>
                </a:solidFill>
              </a:rPr>
              <a:t> </a:t>
            </a:r>
            <a:endParaRPr lang="en-IN" sz="2400" dirty="0">
              <a:solidFill>
                <a:srgbClr val="333333"/>
              </a:solidFill>
            </a:endParaRPr>
          </a:p>
          <a:p>
            <a:pPr marL="342900" lvl="0" indent="-342900" defTabSz="914400">
              <a:buClr>
                <a:srgbClr val="333333"/>
              </a:buClr>
              <a:buFont typeface="WingDings"/>
              <a:buChar char=""/>
            </a:pPr>
            <a:r>
              <a:rPr lang="en-US" sz="2400" dirty="0" err="1">
                <a:solidFill>
                  <a:srgbClr val="333333"/>
                </a:solidFill>
              </a:rPr>
              <a:t>fijapy</a:t>
            </a:r>
            <a:r>
              <a:rPr lang="en-US" sz="2400" dirty="0">
                <a:solidFill>
                  <a:srgbClr val="333333"/>
                </a:solidFill>
              </a:rPr>
              <a:t>; </a:t>
            </a:r>
            <a:r>
              <a:rPr lang="en-US" sz="2400" dirty="0" err="1">
                <a:solidFill>
                  <a:srgbClr val="333333"/>
                </a:solidFill>
              </a:rPr>
              <a:t>cs;s</a:t>
            </a:r>
            <a:r>
              <a:rPr lang="en-US" sz="2400" dirty="0">
                <a:solidFill>
                  <a:srgbClr val="333333"/>
                </a:solidFill>
              </a:rPr>
              <a:t> </a:t>
            </a:r>
            <a:r>
              <a:rPr lang="en-US" sz="2400" dirty="0" err="1">
                <a:solidFill>
                  <a:srgbClr val="333333"/>
                </a:solidFill>
              </a:rPr>
              <a:t>ghj;jpu</a:t>
            </a:r>
            <a:r>
              <a:rPr lang="en-US" sz="2400" dirty="0">
                <a:solidFill>
                  <a:srgbClr val="333333"/>
                </a:solidFill>
              </a:rPr>
              <a:t>';fs; </a:t>
            </a:r>
            <a:r>
              <a:rPr lang="en-US" sz="2400" dirty="0" err="1">
                <a:solidFill>
                  <a:srgbClr val="333333"/>
                </a:solidFill>
              </a:rPr>
              <a:t>xUth</a:t>
            </a:r>
            <a:r>
              <a:rPr lang="en-US" sz="2400" dirty="0">
                <a:solidFill>
                  <a:srgbClr val="333333"/>
                </a:solidFill>
              </a:rPr>
              <a:t>] </a:t>
            </a:r>
            <a:r>
              <a:rPr lang="en-US" sz="2400" dirty="0" err="1">
                <a:solidFill>
                  <a:srgbClr val="333333"/>
                </a:solidFill>
              </a:rPr>
              <a:t>kw;bwhUtiug;gw;wp</a:t>
            </a:r>
            <a:r>
              <a:rPr lang="en-US" sz="2400" dirty="0">
                <a:solidFill>
                  <a:srgbClr val="333333"/>
                </a:solidFill>
              </a:rPr>
              <a:t> </a:t>
            </a:r>
            <a:r>
              <a:rPr lang="en-US" sz="2400" dirty="0" err="1">
                <a:solidFill>
                  <a:srgbClr val="333333"/>
                </a:solidFill>
              </a:rPr>
              <a:t>vd;d</a:t>
            </a:r>
            <a:r>
              <a:rPr lang="en-US" sz="2400" dirty="0">
                <a:solidFill>
                  <a:srgbClr val="333333"/>
                </a:solidFill>
              </a:rPr>
              <a:t> </a:t>
            </a:r>
            <a:r>
              <a:rPr lang="en-US" sz="2400" dirty="0" err="1">
                <a:solidFill>
                  <a:srgbClr val="333333"/>
                </a:solidFill>
              </a:rPr>
              <a:t>epidf;fpwhh</a:t>
            </a:r>
            <a:r>
              <a:rPr lang="en-US" sz="2400" dirty="0">
                <a:solidFill>
                  <a:srgbClr val="333333"/>
                </a:solidFill>
              </a:rPr>
              <a:t>]fs] </a:t>
            </a:r>
            <a:r>
              <a:rPr lang="en-US" sz="2400" dirty="0" err="1">
                <a:solidFill>
                  <a:srgbClr val="333333"/>
                </a:solidFill>
              </a:rPr>
              <a:t>vd</a:t>
            </a:r>
            <a:r>
              <a:rPr lang="en-US" sz="2400" dirty="0">
                <a:solidFill>
                  <a:srgbClr val="333333"/>
                </a:solidFill>
              </a:rPr>
              <a:t> </a:t>
            </a:r>
            <a:r>
              <a:rPr lang="en-US" sz="2400" dirty="0" err="1">
                <a:solidFill>
                  <a:srgbClr val="333333"/>
                </a:solidFill>
              </a:rPr>
              <a:t>Mnyhrid</a:t>
            </a:r>
            <a:r>
              <a:rPr lang="en-US" sz="2400" dirty="0">
                <a:solidFill>
                  <a:srgbClr val="333333"/>
                </a:solidFill>
              </a:rPr>
              <a:t> </a:t>
            </a:r>
            <a:r>
              <a:rPr lang="en-US" sz="2400" dirty="0" err="1">
                <a:solidFill>
                  <a:srgbClr val="333333"/>
                </a:solidFill>
              </a:rPr>
              <a:t>bra;at</a:t>
            </a:r>
            <a:r>
              <a:rPr lang="en-US" sz="2400" dirty="0">
                <a:solidFill>
                  <a:srgbClr val="333333"/>
                </a:solidFill>
              </a:rPr>
              <a:t>[k]</a:t>
            </a:r>
            <a:r>
              <a:rPr lang="en-US" sz="2400" dirty="0">
                <a:solidFill>
                  <a:srgbClr val="333333"/>
                </a:solidFill>
                <a:latin typeface="Calibri Light"/>
                <a:ea typeface="Verdana" panose="020B0604030504040204" pitchFamily="34" charset="0"/>
                <a:cs typeface="Verdana" panose="020B0604030504040204" pitchFamily="34" charset="0"/>
              </a:rPr>
              <a:t>.</a:t>
            </a:r>
            <a:r>
              <a:rPr lang="en-US" sz="2400" dirty="0">
                <a:solidFill>
                  <a:srgbClr val="333333"/>
                </a:solidFill>
              </a:rPr>
              <a:t> </a:t>
            </a:r>
          </a:p>
          <a:p>
            <a:pPr lvl="0" defTabSz="914400">
              <a:lnSpc>
                <a:spcPct val="100000"/>
              </a:lnSpc>
              <a:spcBef>
                <a:spcPts val="1200"/>
              </a:spcBef>
            </a:pPr>
            <a:endParaRPr lang="en-US" sz="2400" b="1" dirty="0">
              <a:solidFill>
                <a:srgbClr val="004992"/>
              </a:solidFill>
            </a:endParaRPr>
          </a:p>
          <a:p>
            <a:pPr lvl="0" defTabSz="914400"/>
            <a:r>
              <a:rPr lang="en-US" sz="2400" b="1" dirty="0" err="1">
                <a:solidFill>
                  <a:srgbClr val="004992"/>
                </a:solidFill>
              </a:rPr>
              <a:t>Kf</a:t>
            </a:r>
            <a:r>
              <a:rPr lang="en-US" sz="2400" b="1" dirty="0">
                <a:solidFill>
                  <a:srgbClr val="004992"/>
                </a:solidFill>
              </a:rPr>
              <a:t>]</a:t>
            </a:r>
            <a:r>
              <a:rPr lang="en-US" sz="2400" b="1" dirty="0" err="1">
                <a:solidFill>
                  <a:srgbClr val="004992"/>
                </a:solidFill>
              </a:rPr>
              <a:t>fpakhdit</a:t>
            </a:r>
            <a:r>
              <a:rPr lang="en-US" sz="2400" b="1" dirty="0">
                <a:solidFill>
                  <a:srgbClr val="004992"/>
                </a:solidFill>
              </a:rPr>
              <a:t> </a:t>
            </a:r>
            <a:endParaRPr lang="en-IN" sz="2400" b="1" dirty="0">
              <a:solidFill>
                <a:srgbClr val="004992"/>
              </a:solidFill>
            </a:endParaRPr>
          </a:p>
          <a:p>
            <a:pPr marL="342900" lvl="0" indent="-342900" defTabSz="914400">
              <a:buClr>
                <a:srgbClr val="333333"/>
              </a:buClr>
              <a:buFont typeface="WingDings"/>
              <a:buChar char=""/>
            </a:pPr>
            <a:r>
              <a:rPr lang="en-US" sz="2400" dirty="0">
                <a:solidFill>
                  <a:srgbClr val="333333"/>
                </a:solidFill>
              </a:rPr>
              <a:t>c';</a:t>
            </a:r>
            <a:r>
              <a:rPr lang="en-US" sz="2400" dirty="0" err="1">
                <a:solidFill>
                  <a:srgbClr val="333333"/>
                </a:solidFill>
              </a:rPr>
              <a:t>fsplk</a:t>
            </a:r>
            <a:r>
              <a:rPr lang="en-US" sz="2400" dirty="0">
                <a:solidFill>
                  <a:srgbClr val="333333"/>
                </a:solidFill>
              </a:rPr>
              <a:t>; ,</a:t>
            </a:r>
            <a:r>
              <a:rPr lang="en-US" sz="2400" dirty="0" err="1">
                <a:solidFill>
                  <a:srgbClr val="333333"/>
                </a:solidFill>
              </a:rPr>
              <a:t>Uf;Fk</a:t>
            </a:r>
            <a:r>
              <a:rPr lang="en-US" sz="2400" dirty="0">
                <a:solidFill>
                  <a:srgbClr val="333333"/>
                </a:solidFill>
              </a:rPr>
              <a:t>; </a:t>
            </a:r>
            <a:r>
              <a:rPr lang="en-US" sz="2400" dirty="0" err="1">
                <a:solidFill>
                  <a:srgbClr val="333333"/>
                </a:solidFill>
              </a:rPr>
              <a:t>jfty;fisa</a:t>
            </a:r>
            <a:r>
              <a:rPr lang="en-US" sz="2400" dirty="0">
                <a:solidFill>
                  <a:srgbClr val="333333"/>
                </a:solidFill>
              </a:rPr>
              <a:t>[k; </a:t>
            </a:r>
            <a:r>
              <a:rPr lang="en-US" sz="2400" dirty="0" err="1">
                <a:solidFill>
                  <a:srgbClr val="333333"/>
                </a:solidFill>
              </a:rPr>
              <a:t>kw;Wk</a:t>
            </a:r>
            <a:r>
              <a:rPr lang="en-US" sz="2400" dirty="0">
                <a:solidFill>
                  <a:srgbClr val="333333"/>
                </a:solidFill>
              </a:rPr>
              <a:t>; </a:t>
            </a:r>
            <a:r>
              <a:rPr lang="en-US" sz="2400" dirty="0" err="1">
                <a:solidFill>
                  <a:srgbClr val="333333"/>
                </a:solidFill>
              </a:rPr>
              <a:t>me;j</a:t>
            </a:r>
            <a:r>
              <a:rPr lang="en-US" sz="2400" dirty="0">
                <a:solidFill>
                  <a:srgbClr val="333333"/>
                </a:solidFill>
              </a:rPr>
              <a:t> </a:t>
            </a:r>
            <a:r>
              <a:rPr lang="en-US" sz="2400" dirty="0" err="1">
                <a:solidFill>
                  <a:srgbClr val="333333"/>
                </a:solidFill>
              </a:rPr>
              <a:t>ghj;jpu</a:t>
            </a:r>
            <a:r>
              <a:rPr lang="en-US" sz="2400" dirty="0">
                <a:solidFill>
                  <a:srgbClr val="333333"/>
                </a:solidFill>
              </a:rPr>
              <a:t>';fs; j';</a:t>
            </a:r>
            <a:r>
              <a:rPr lang="en-US" sz="2400" dirty="0" err="1">
                <a:solidFill>
                  <a:srgbClr val="333333"/>
                </a:solidFill>
              </a:rPr>
              <a:t>fisg</a:t>
            </a:r>
            <a:r>
              <a:rPr lang="en-US" sz="2400" dirty="0">
                <a:solidFill>
                  <a:srgbClr val="333333"/>
                </a:solidFill>
              </a:rPr>
              <a:t>] </a:t>
            </a:r>
            <a:r>
              <a:rPr lang="en-US" sz="2400" dirty="0" err="1">
                <a:solidFill>
                  <a:srgbClr val="333333"/>
                </a:solidFill>
              </a:rPr>
              <a:t>gw;wp</a:t>
            </a:r>
            <a:r>
              <a:rPr lang="en-US" sz="2400" dirty="0">
                <a:solidFill>
                  <a:srgbClr val="333333"/>
                </a:solidFill>
              </a:rPr>
              <a:t> </a:t>
            </a:r>
            <a:r>
              <a:rPr lang="en-US" sz="2400" dirty="0" err="1">
                <a:solidFill>
                  <a:srgbClr val="333333"/>
                </a:solidFill>
              </a:rPr>
              <a:t>epidf;Fk</a:t>
            </a:r>
            <a:r>
              <a:rPr lang="en-US" sz="2400" dirty="0">
                <a:solidFill>
                  <a:srgbClr val="333333"/>
                </a:solidFill>
              </a:rPr>
              <a:t>; </a:t>
            </a:r>
            <a:r>
              <a:rPr lang="en-US" sz="2400" dirty="0" err="1">
                <a:solidFill>
                  <a:srgbClr val="333333"/>
                </a:solidFill>
              </a:rPr>
              <a:t>jfty;fisa</a:t>
            </a:r>
            <a:r>
              <a:rPr lang="en-US" sz="2400" dirty="0">
                <a:solidFill>
                  <a:srgbClr val="333333"/>
                </a:solidFill>
              </a:rPr>
              <a:t>[k; </a:t>
            </a:r>
            <a:r>
              <a:rPr lang="en-US" sz="2400" dirty="0" err="1">
                <a:solidFill>
                  <a:srgbClr val="333333"/>
                </a:solidFill>
              </a:rPr>
              <a:t>ntWgLj;jpf</a:t>
            </a:r>
            <a:r>
              <a:rPr lang="en-US" sz="2400" dirty="0">
                <a:solidFill>
                  <a:srgbClr val="333333"/>
                </a:solidFill>
              </a:rPr>
              <a:t>; </a:t>
            </a:r>
            <a:r>
              <a:rPr lang="en-US" sz="2400" dirty="0" err="1">
                <a:solidFill>
                  <a:srgbClr val="333333"/>
                </a:solidFill>
              </a:rPr>
              <a:t>fhl;l</a:t>
            </a:r>
            <a:r>
              <a:rPr lang="en-US" sz="2400" dirty="0">
                <a:solidFill>
                  <a:srgbClr val="333333"/>
                </a:solidFill>
              </a:rPr>
              <a:t> </a:t>
            </a:r>
            <a:r>
              <a:rPr lang="en-US" sz="2400" dirty="0" err="1">
                <a:solidFill>
                  <a:srgbClr val="333333"/>
                </a:solidFill>
              </a:rPr>
              <a:t>ntz;Lk</a:t>
            </a:r>
            <a:r>
              <a:rPr lang="en-US" sz="2400" dirty="0">
                <a:solidFill>
                  <a:srgbClr val="333333"/>
                </a:solidFill>
              </a:rPr>
              <a:t>;</a:t>
            </a:r>
            <a:r>
              <a:rPr lang="en-US" sz="2400" dirty="0">
                <a:solidFill>
                  <a:srgbClr val="333333"/>
                </a:solidFill>
                <a:latin typeface="Calibri Light"/>
                <a:ea typeface="Verdana" panose="020B0604030504040204" pitchFamily="34" charset="0"/>
                <a:cs typeface="Verdana" panose="020B0604030504040204" pitchFamily="34" charset="0"/>
              </a:rPr>
              <a:t>.</a:t>
            </a:r>
            <a:endParaRPr lang="en-US" sz="2400" dirty="0">
              <a:solidFill>
                <a:srgbClr val="333333"/>
              </a:solidFill>
            </a:endParaRPr>
          </a:p>
        </p:txBody>
      </p:sp>
      <p:sp>
        <p:nvSpPr>
          <p:cNvPr id="6" name="Footer Placeholder 5"/>
          <p:cNvSpPr>
            <a:spLocks noGrp="1"/>
          </p:cNvSpPr>
          <p:nvPr>
            <p:ph type="ftr" sz="quarter" idx="11"/>
          </p:nvPr>
        </p:nvSpPr>
        <p:spPr/>
        <p:txBody>
          <a:bodyPr/>
          <a:lstStyle/>
          <a:p>
            <a:r>
              <a:rPr lang="de-DE"/>
              <a:t>kl]lhfhf]dpot] gapw]r]rp 6 – kw;wth] mDgtj;ij ehk; vt;thW czh]tJ… </a:t>
            </a:r>
            <a:r>
              <a:rPr lang="de-DE">
                <a:latin typeface="Calibri Light"/>
              </a:rPr>
              <a:t>II</a:t>
            </a:r>
            <a:endParaRPr lang="de-DE" dirty="0">
              <a:latin typeface="Calibri Light"/>
            </a:endParaRPr>
          </a:p>
        </p:txBody>
      </p:sp>
      <p:sp>
        <p:nvSpPr>
          <p:cNvPr id="7" name="Slide Number Placeholder 6"/>
          <p:cNvSpPr>
            <a:spLocks noGrp="1"/>
          </p:cNvSpPr>
          <p:nvPr>
            <p:ph type="sldNum" sz="quarter" idx="12"/>
          </p:nvPr>
        </p:nvSpPr>
        <p:spPr/>
        <p:txBody>
          <a:bodyPr/>
          <a:lstStyle/>
          <a:p>
            <a:fld id="{9B00EF49-7894-4F53-A8DD-F7DB3BFC5032}" type="slidenum">
              <a:rPr lang="de-DE" smtClean="0"/>
              <a:pPr/>
              <a:t>22</a:t>
            </a:fld>
            <a:endParaRPr lang="de-DE" dirty="0"/>
          </a:p>
        </p:txBody>
      </p:sp>
    </p:spTree>
    <p:extLst>
      <p:ext uri="{BB962C8B-B14F-4D97-AF65-F5344CB8AC3E}">
        <p14:creationId xmlns:p14="http://schemas.microsoft.com/office/powerpoint/2010/main" val="86337083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rPr>
              <a:t>gapw;rp </a:t>
            </a:r>
            <a:endParaRPr lang="en-US" sz="3600" dirty="0">
              <a:solidFill>
                <a:srgbClr val="004992"/>
              </a:solidFill>
            </a:endParaRPr>
          </a:p>
        </p:txBody>
      </p:sp>
      <p:sp>
        <p:nvSpPr>
          <p:cNvPr id="3" name="Content Placeholder 2"/>
          <p:cNvSpPr>
            <a:spLocks noGrp="1"/>
          </p:cNvSpPr>
          <p:nvPr>
            <p:ph idx="1"/>
          </p:nvPr>
        </p:nvSpPr>
        <p:spPr/>
        <p:txBody>
          <a:bodyPr/>
          <a:lstStyle/>
          <a:p>
            <a:pPr marL="342900" lvl="0" indent="-342900" defTabSz="914400">
              <a:buClr>
                <a:srgbClr val="333333"/>
              </a:buClr>
              <a:buFont typeface="WingDings"/>
              <a:buChar char=""/>
            </a:pPr>
            <a:r>
              <a:rPr lang="en-US" sz="2400" dirty="0">
                <a:solidFill>
                  <a:srgbClr val="333333"/>
                </a:solidFill>
              </a:rPr>
              <a:t>,</a:t>
            </a:r>
            <a:r>
              <a:rPr lang="en-US" sz="2400" dirty="0" err="1">
                <a:solidFill>
                  <a:srgbClr val="333333"/>
                </a:solidFill>
              </a:rPr>
              <a:t>dp</a:t>
            </a:r>
            <a:r>
              <a:rPr lang="en-US" sz="2400" dirty="0">
                <a:solidFill>
                  <a:srgbClr val="333333"/>
                </a:solidFill>
              </a:rPr>
              <a:t> </a:t>
            </a:r>
            <a:r>
              <a:rPr lang="en-US" sz="2400" dirty="0" err="1">
                <a:solidFill>
                  <a:srgbClr val="333333"/>
                </a:solidFill>
              </a:rPr>
              <a:t>tUgitfspy</a:t>
            </a:r>
            <a:r>
              <a:rPr lang="en-US" sz="2400" dirty="0">
                <a:solidFill>
                  <a:srgbClr val="333333"/>
                </a:solidFill>
              </a:rPr>
              <a:t>; c';</a:t>
            </a:r>
            <a:r>
              <a:rPr lang="en-US" sz="2400" dirty="0" err="1">
                <a:solidFill>
                  <a:srgbClr val="333333"/>
                </a:solidFill>
              </a:rPr>
              <a:t>fSf;F</a:t>
            </a:r>
            <a:r>
              <a:rPr lang="en-US" sz="2400" dirty="0">
                <a:solidFill>
                  <a:srgbClr val="333333"/>
                </a:solidFill>
              </a:rPr>
              <a:t> </a:t>
            </a:r>
            <a:r>
              <a:rPr lang="en-US" sz="2400" dirty="0" err="1">
                <a:solidFill>
                  <a:srgbClr val="333333"/>
                </a:solidFill>
              </a:rPr>
              <a:t>nfypr</a:t>
            </a:r>
            <a:r>
              <a:rPr lang="en-US" sz="2400" dirty="0">
                <a:solidFill>
                  <a:srgbClr val="333333"/>
                </a:solidFill>
              </a:rPr>
              <a:t>]</a:t>
            </a:r>
            <a:r>
              <a:rPr lang="en-US" sz="2400" dirty="0" err="1">
                <a:solidFill>
                  <a:srgbClr val="333333"/>
                </a:solidFill>
              </a:rPr>
              <a:t>rpj;jpu</a:t>
            </a:r>
            <a:r>
              <a:rPr lang="en-US" sz="2400" dirty="0">
                <a:solidFill>
                  <a:srgbClr val="333333"/>
                </a:solidFill>
              </a:rPr>
              <a:t>';fs; </a:t>
            </a:r>
            <a:r>
              <a:rPr lang="en-US" sz="2400" dirty="0" err="1">
                <a:solidFill>
                  <a:srgbClr val="333333"/>
                </a:solidFill>
              </a:rPr>
              <a:t>fhl;lg</a:t>
            </a:r>
            <a:r>
              <a:rPr lang="en-US" sz="2400" dirty="0">
                <a:solidFill>
                  <a:srgbClr val="333333"/>
                </a:solidFill>
              </a:rPr>
              <a:t>]</a:t>
            </a:r>
            <a:r>
              <a:rPr lang="en-US" sz="2400" dirty="0" err="1">
                <a:solidFill>
                  <a:srgbClr val="333333"/>
                </a:solidFill>
              </a:rPr>
              <a:t>gLk</a:t>
            </a:r>
            <a:r>
              <a:rPr lang="en-US" sz="2400" dirty="0">
                <a:solidFill>
                  <a:srgbClr val="333333"/>
                </a:solidFill>
              </a:rPr>
              <a:t>;</a:t>
            </a:r>
            <a:r>
              <a:rPr lang="en-US" sz="2400" dirty="0">
                <a:solidFill>
                  <a:srgbClr val="333333"/>
                </a:solidFill>
                <a:latin typeface="Calibri Light"/>
                <a:ea typeface="Verdana" panose="020B0604030504040204" pitchFamily="34" charset="0"/>
                <a:cs typeface="Verdana" panose="020B0604030504040204" pitchFamily="34" charset="0"/>
              </a:rPr>
              <a:t>.</a:t>
            </a:r>
            <a:r>
              <a:rPr lang="en-US" sz="2400" dirty="0">
                <a:solidFill>
                  <a:srgbClr val="333333"/>
                </a:solidFill>
              </a:rPr>
              <a:t> </a:t>
            </a:r>
            <a:endParaRPr lang="en-IN" sz="2400" dirty="0">
              <a:solidFill>
                <a:srgbClr val="333333"/>
              </a:solidFill>
            </a:endParaRPr>
          </a:p>
          <a:p>
            <a:pPr marL="342900" lvl="0" indent="-342900" defTabSz="914400">
              <a:buClr>
                <a:srgbClr val="333333"/>
              </a:buClr>
              <a:buFont typeface="WingDings"/>
              <a:buChar char=""/>
            </a:pPr>
            <a:r>
              <a:rPr lang="en-US" sz="2400" dirty="0" err="1">
                <a:solidFill>
                  <a:srgbClr val="333333"/>
                </a:solidFill>
              </a:rPr>
              <a:t>fijapy</a:t>
            </a:r>
            <a:r>
              <a:rPr lang="en-US" sz="2400" dirty="0">
                <a:solidFill>
                  <a:srgbClr val="333333"/>
                </a:solidFill>
              </a:rPr>
              <a:t>; </a:t>
            </a:r>
            <a:r>
              <a:rPr lang="en-US" sz="2400" dirty="0" err="1">
                <a:solidFill>
                  <a:srgbClr val="333333"/>
                </a:solidFill>
              </a:rPr>
              <a:t>cs;s</a:t>
            </a:r>
            <a:r>
              <a:rPr lang="en-US" sz="2400" dirty="0">
                <a:solidFill>
                  <a:srgbClr val="333333"/>
                </a:solidFill>
              </a:rPr>
              <a:t> </a:t>
            </a:r>
            <a:r>
              <a:rPr lang="en-US" sz="2400" dirty="0" err="1">
                <a:solidFill>
                  <a:srgbClr val="333333"/>
                </a:solidFill>
              </a:rPr>
              <a:t>ghj;jpu</a:t>
            </a:r>
            <a:r>
              <a:rPr lang="en-US" sz="2400" dirty="0">
                <a:solidFill>
                  <a:srgbClr val="333333"/>
                </a:solidFill>
              </a:rPr>
              <a:t>';fs; </a:t>
            </a:r>
            <a:r>
              <a:rPr lang="en-US" sz="2400" dirty="0" err="1">
                <a:solidFill>
                  <a:srgbClr val="333333"/>
                </a:solidFill>
              </a:rPr>
              <a:t>xUth</a:t>
            </a:r>
            <a:r>
              <a:rPr lang="en-US" sz="2400" dirty="0">
                <a:solidFill>
                  <a:srgbClr val="333333"/>
                </a:solidFill>
              </a:rPr>
              <a:t>] </a:t>
            </a:r>
            <a:r>
              <a:rPr lang="en-US" sz="2400" dirty="0" err="1">
                <a:solidFill>
                  <a:srgbClr val="333333"/>
                </a:solidFill>
              </a:rPr>
              <a:t>kw;bwhUtiug;gw;wp</a:t>
            </a:r>
            <a:r>
              <a:rPr lang="en-US" sz="2400" dirty="0">
                <a:solidFill>
                  <a:srgbClr val="333333"/>
                </a:solidFill>
              </a:rPr>
              <a:t> </a:t>
            </a:r>
            <a:r>
              <a:rPr lang="en-US" sz="2400" dirty="0" err="1">
                <a:solidFill>
                  <a:srgbClr val="333333"/>
                </a:solidFill>
              </a:rPr>
              <a:t>vd;d</a:t>
            </a:r>
            <a:r>
              <a:rPr lang="en-US" sz="2400" dirty="0">
                <a:solidFill>
                  <a:srgbClr val="333333"/>
                </a:solidFill>
              </a:rPr>
              <a:t> </a:t>
            </a:r>
            <a:r>
              <a:rPr lang="en-US" sz="2400" dirty="0" err="1">
                <a:solidFill>
                  <a:srgbClr val="333333"/>
                </a:solidFill>
              </a:rPr>
              <a:t>epidf;fpwhh</a:t>
            </a:r>
            <a:r>
              <a:rPr lang="en-US" sz="2400" dirty="0">
                <a:solidFill>
                  <a:srgbClr val="333333"/>
                </a:solidFill>
              </a:rPr>
              <a:t>]fs] </a:t>
            </a:r>
            <a:r>
              <a:rPr lang="en-US" sz="2400" dirty="0" err="1">
                <a:solidFill>
                  <a:srgbClr val="333333"/>
                </a:solidFill>
              </a:rPr>
              <a:t>vd</a:t>
            </a:r>
            <a:r>
              <a:rPr lang="en-US" sz="2400" dirty="0">
                <a:solidFill>
                  <a:srgbClr val="333333"/>
                </a:solidFill>
              </a:rPr>
              <a:t> </a:t>
            </a:r>
            <a:r>
              <a:rPr lang="en-US" sz="2400" dirty="0" err="1">
                <a:solidFill>
                  <a:srgbClr val="333333"/>
                </a:solidFill>
              </a:rPr>
              <a:t>Mnyhrid</a:t>
            </a:r>
            <a:r>
              <a:rPr lang="en-US" sz="2400" dirty="0">
                <a:solidFill>
                  <a:srgbClr val="333333"/>
                </a:solidFill>
              </a:rPr>
              <a:t> </a:t>
            </a:r>
            <a:r>
              <a:rPr lang="en-US" sz="2400" dirty="0" err="1">
                <a:solidFill>
                  <a:srgbClr val="333333"/>
                </a:solidFill>
              </a:rPr>
              <a:t>bra;at</a:t>
            </a:r>
            <a:r>
              <a:rPr lang="en-US" sz="2400" dirty="0">
                <a:solidFill>
                  <a:srgbClr val="333333"/>
                </a:solidFill>
              </a:rPr>
              <a:t>[k]</a:t>
            </a:r>
            <a:r>
              <a:rPr lang="en-US" sz="2400" dirty="0">
                <a:solidFill>
                  <a:srgbClr val="333333"/>
                </a:solidFill>
                <a:latin typeface="Calibri Light"/>
                <a:ea typeface="Verdana" panose="020B0604030504040204" pitchFamily="34" charset="0"/>
                <a:cs typeface="Verdana" panose="020B0604030504040204" pitchFamily="34" charset="0"/>
              </a:rPr>
              <a:t>.</a:t>
            </a:r>
            <a:r>
              <a:rPr lang="en-US" sz="2400" dirty="0">
                <a:solidFill>
                  <a:srgbClr val="333333"/>
                </a:solidFill>
              </a:rPr>
              <a:t> </a:t>
            </a:r>
          </a:p>
          <a:p>
            <a:pPr lvl="0" defTabSz="914400">
              <a:lnSpc>
                <a:spcPct val="100000"/>
              </a:lnSpc>
              <a:spcBef>
                <a:spcPts val="1200"/>
              </a:spcBef>
            </a:pPr>
            <a:endParaRPr lang="en-US" sz="2400" b="1" dirty="0">
              <a:solidFill>
                <a:srgbClr val="004992"/>
              </a:solidFill>
            </a:endParaRPr>
          </a:p>
          <a:p>
            <a:pPr lvl="0" defTabSz="914400"/>
            <a:r>
              <a:rPr lang="en-US" sz="2400" b="1" dirty="0" err="1">
                <a:solidFill>
                  <a:srgbClr val="004992"/>
                </a:solidFill>
              </a:rPr>
              <a:t>Kf</a:t>
            </a:r>
            <a:r>
              <a:rPr lang="en-US" sz="2400" b="1" dirty="0">
                <a:solidFill>
                  <a:srgbClr val="004992"/>
                </a:solidFill>
              </a:rPr>
              <a:t>]</a:t>
            </a:r>
            <a:r>
              <a:rPr lang="en-US" sz="2400" b="1" dirty="0" err="1">
                <a:solidFill>
                  <a:srgbClr val="004992"/>
                </a:solidFill>
              </a:rPr>
              <a:t>fpakhdit</a:t>
            </a:r>
            <a:r>
              <a:rPr lang="en-US" sz="2400" b="1" dirty="0">
                <a:solidFill>
                  <a:srgbClr val="004992"/>
                </a:solidFill>
              </a:rPr>
              <a:t> </a:t>
            </a:r>
            <a:endParaRPr lang="en-IN" sz="2400" b="1" dirty="0">
              <a:solidFill>
                <a:srgbClr val="004992"/>
              </a:solidFill>
            </a:endParaRPr>
          </a:p>
          <a:p>
            <a:pPr marL="342900" lvl="0" indent="-342900" defTabSz="914400">
              <a:buClr>
                <a:srgbClr val="333333"/>
              </a:buClr>
              <a:buFont typeface="WingDings"/>
              <a:buChar char=""/>
            </a:pPr>
            <a:r>
              <a:rPr lang="en-US" sz="2400" dirty="0">
                <a:solidFill>
                  <a:srgbClr val="333333"/>
                </a:solidFill>
              </a:rPr>
              <a:t>c';</a:t>
            </a:r>
            <a:r>
              <a:rPr lang="en-US" sz="2400" dirty="0" err="1">
                <a:solidFill>
                  <a:srgbClr val="333333"/>
                </a:solidFill>
              </a:rPr>
              <a:t>fsplk</a:t>
            </a:r>
            <a:r>
              <a:rPr lang="en-US" sz="2400" dirty="0">
                <a:solidFill>
                  <a:srgbClr val="333333"/>
                </a:solidFill>
              </a:rPr>
              <a:t>; ,</a:t>
            </a:r>
            <a:r>
              <a:rPr lang="en-US" sz="2400" dirty="0" err="1">
                <a:solidFill>
                  <a:srgbClr val="333333"/>
                </a:solidFill>
              </a:rPr>
              <a:t>Uf;Fk</a:t>
            </a:r>
            <a:r>
              <a:rPr lang="en-US" sz="2400" dirty="0">
                <a:solidFill>
                  <a:srgbClr val="333333"/>
                </a:solidFill>
              </a:rPr>
              <a:t>; </a:t>
            </a:r>
            <a:r>
              <a:rPr lang="en-US" sz="2400" dirty="0" err="1">
                <a:solidFill>
                  <a:srgbClr val="333333"/>
                </a:solidFill>
              </a:rPr>
              <a:t>jfty;fisa</a:t>
            </a:r>
            <a:r>
              <a:rPr lang="en-US" sz="2400" dirty="0">
                <a:solidFill>
                  <a:srgbClr val="333333"/>
                </a:solidFill>
              </a:rPr>
              <a:t>[k; </a:t>
            </a:r>
            <a:r>
              <a:rPr lang="en-US" sz="2400" dirty="0" err="1">
                <a:solidFill>
                  <a:srgbClr val="333333"/>
                </a:solidFill>
              </a:rPr>
              <a:t>kw;Wk</a:t>
            </a:r>
            <a:r>
              <a:rPr lang="en-US" sz="2400" dirty="0">
                <a:solidFill>
                  <a:srgbClr val="333333"/>
                </a:solidFill>
              </a:rPr>
              <a:t>; </a:t>
            </a:r>
            <a:r>
              <a:rPr lang="en-US" sz="2400" dirty="0" err="1">
                <a:solidFill>
                  <a:srgbClr val="333333"/>
                </a:solidFill>
              </a:rPr>
              <a:t>me;j</a:t>
            </a:r>
            <a:r>
              <a:rPr lang="en-US" sz="2400" dirty="0">
                <a:solidFill>
                  <a:srgbClr val="333333"/>
                </a:solidFill>
              </a:rPr>
              <a:t> </a:t>
            </a:r>
            <a:r>
              <a:rPr lang="en-US" sz="2400" dirty="0" err="1">
                <a:solidFill>
                  <a:srgbClr val="333333"/>
                </a:solidFill>
              </a:rPr>
              <a:t>ghj;jpu</a:t>
            </a:r>
            <a:r>
              <a:rPr lang="en-US" sz="2400" dirty="0">
                <a:solidFill>
                  <a:srgbClr val="333333"/>
                </a:solidFill>
              </a:rPr>
              <a:t>';fs; j';</a:t>
            </a:r>
            <a:r>
              <a:rPr lang="en-US" sz="2400" dirty="0" err="1">
                <a:solidFill>
                  <a:srgbClr val="333333"/>
                </a:solidFill>
              </a:rPr>
              <a:t>fisg</a:t>
            </a:r>
            <a:r>
              <a:rPr lang="en-US" sz="2400" dirty="0">
                <a:solidFill>
                  <a:srgbClr val="333333"/>
                </a:solidFill>
              </a:rPr>
              <a:t>] </a:t>
            </a:r>
            <a:r>
              <a:rPr lang="en-US" sz="2400" dirty="0" err="1">
                <a:solidFill>
                  <a:srgbClr val="333333"/>
                </a:solidFill>
              </a:rPr>
              <a:t>gw;wp</a:t>
            </a:r>
            <a:r>
              <a:rPr lang="en-US" sz="2400" dirty="0">
                <a:solidFill>
                  <a:srgbClr val="333333"/>
                </a:solidFill>
              </a:rPr>
              <a:t> </a:t>
            </a:r>
            <a:r>
              <a:rPr lang="en-US" sz="2400" dirty="0" err="1">
                <a:solidFill>
                  <a:srgbClr val="333333"/>
                </a:solidFill>
              </a:rPr>
              <a:t>epidf;Fk</a:t>
            </a:r>
            <a:r>
              <a:rPr lang="en-US" sz="2400" dirty="0">
                <a:solidFill>
                  <a:srgbClr val="333333"/>
                </a:solidFill>
              </a:rPr>
              <a:t>; </a:t>
            </a:r>
            <a:r>
              <a:rPr lang="en-US" sz="2400" dirty="0" err="1">
                <a:solidFill>
                  <a:srgbClr val="333333"/>
                </a:solidFill>
              </a:rPr>
              <a:t>jfty;fisa</a:t>
            </a:r>
            <a:r>
              <a:rPr lang="en-US" sz="2400" dirty="0">
                <a:solidFill>
                  <a:srgbClr val="333333"/>
                </a:solidFill>
              </a:rPr>
              <a:t>[k; </a:t>
            </a:r>
            <a:r>
              <a:rPr lang="en-US" sz="2400" dirty="0" err="1">
                <a:solidFill>
                  <a:srgbClr val="333333"/>
                </a:solidFill>
              </a:rPr>
              <a:t>ntWgLj;jpf</a:t>
            </a:r>
            <a:r>
              <a:rPr lang="en-US" sz="2400" dirty="0">
                <a:solidFill>
                  <a:srgbClr val="333333"/>
                </a:solidFill>
              </a:rPr>
              <a:t>; </a:t>
            </a:r>
            <a:r>
              <a:rPr lang="en-US" sz="2400" dirty="0" err="1">
                <a:solidFill>
                  <a:srgbClr val="333333"/>
                </a:solidFill>
              </a:rPr>
              <a:t>fhl;l</a:t>
            </a:r>
            <a:r>
              <a:rPr lang="en-US" sz="2400" dirty="0">
                <a:solidFill>
                  <a:srgbClr val="333333"/>
                </a:solidFill>
              </a:rPr>
              <a:t> </a:t>
            </a:r>
            <a:r>
              <a:rPr lang="en-US" sz="2400" dirty="0" err="1">
                <a:solidFill>
                  <a:srgbClr val="333333"/>
                </a:solidFill>
              </a:rPr>
              <a:t>ntz;Lk</a:t>
            </a:r>
            <a:r>
              <a:rPr lang="en-US" sz="2400" dirty="0">
                <a:solidFill>
                  <a:srgbClr val="333333"/>
                </a:solidFill>
              </a:rPr>
              <a:t>;</a:t>
            </a:r>
            <a:r>
              <a:rPr lang="en-US" sz="2400" dirty="0">
                <a:solidFill>
                  <a:srgbClr val="333333"/>
                </a:solidFill>
                <a:latin typeface="Calibri Light"/>
                <a:ea typeface="Verdana" panose="020B0604030504040204" pitchFamily="34" charset="0"/>
                <a:cs typeface="Verdana" panose="020B0604030504040204" pitchFamily="34" charset="0"/>
              </a:rPr>
              <a:t>.</a:t>
            </a:r>
            <a:r>
              <a:rPr lang="en-US" sz="2400" dirty="0">
                <a:solidFill>
                  <a:srgbClr val="333333"/>
                </a:solidFill>
              </a:rPr>
              <a:t> </a:t>
            </a:r>
          </a:p>
          <a:p>
            <a:pPr marL="342900" lvl="0" indent="-342900" defTabSz="914400">
              <a:buClr>
                <a:srgbClr val="333333"/>
              </a:buClr>
              <a:buFont typeface="WingDings"/>
              <a:buChar char=""/>
            </a:pPr>
            <a:r>
              <a:rPr lang="en-US" sz="2400" dirty="0" err="1">
                <a:solidFill>
                  <a:srgbClr val="333333"/>
                </a:solidFill>
              </a:rPr>
              <a:t>cWjpahd</a:t>
            </a:r>
            <a:r>
              <a:rPr lang="en-US" sz="2400" dirty="0">
                <a:solidFill>
                  <a:srgbClr val="333333"/>
                </a:solidFill>
              </a:rPr>
              <a:t> </a:t>
            </a:r>
            <a:r>
              <a:rPr lang="en-US" sz="2400" dirty="0" err="1">
                <a:solidFill>
                  <a:srgbClr val="333333"/>
                </a:solidFill>
              </a:rPr>
              <a:t>gjpy</a:t>
            </a:r>
            <a:r>
              <a:rPr lang="en-US" sz="2400" dirty="0">
                <a:solidFill>
                  <a:srgbClr val="333333"/>
                </a:solidFill>
              </a:rPr>
              <a:t>; </a:t>
            </a:r>
            <a:r>
              <a:rPr lang="en-US" sz="2400" dirty="0" err="1">
                <a:solidFill>
                  <a:srgbClr val="333333"/>
                </a:solidFill>
              </a:rPr>
              <a:t>mspf;f</a:t>
            </a:r>
            <a:r>
              <a:rPr lang="en-US" sz="2400" dirty="0">
                <a:solidFill>
                  <a:srgbClr val="333333"/>
                </a:solidFill>
              </a:rPr>
              <a:t> </a:t>
            </a:r>
            <a:r>
              <a:rPr lang="en-US" sz="2400" dirty="0" err="1">
                <a:solidFill>
                  <a:srgbClr val="333333"/>
                </a:solidFill>
              </a:rPr>
              <a:t>ntW</a:t>
            </a:r>
            <a:r>
              <a:rPr lang="en-US" sz="2400" dirty="0">
                <a:solidFill>
                  <a:srgbClr val="333333"/>
                </a:solidFill>
              </a:rPr>
              <a:t> </a:t>
            </a:r>
            <a:r>
              <a:rPr lang="en-US" sz="2400" dirty="0" err="1">
                <a:solidFill>
                  <a:srgbClr val="333333"/>
                </a:solidFill>
              </a:rPr>
              <a:t>vd;d</a:t>
            </a:r>
            <a:r>
              <a:rPr lang="en-US" sz="2400" dirty="0">
                <a:solidFill>
                  <a:srgbClr val="333333"/>
                </a:solidFill>
              </a:rPr>
              <a:t> </a:t>
            </a:r>
            <a:r>
              <a:rPr lang="en-US" sz="2400" dirty="0" err="1">
                <a:solidFill>
                  <a:srgbClr val="333333"/>
                </a:solidFill>
              </a:rPr>
              <a:t>TLjyhd</a:t>
            </a:r>
            <a:r>
              <a:rPr lang="en-US" sz="2400" dirty="0">
                <a:solidFill>
                  <a:srgbClr val="333333"/>
                </a:solidFill>
              </a:rPr>
              <a:t> </a:t>
            </a:r>
            <a:r>
              <a:rPr lang="en-US" sz="2400" dirty="0" err="1">
                <a:solidFill>
                  <a:srgbClr val="333333"/>
                </a:solidFill>
              </a:rPr>
              <a:t>jfty;fs</a:t>
            </a:r>
            <a:r>
              <a:rPr lang="en-US" sz="2400" dirty="0">
                <a:solidFill>
                  <a:srgbClr val="333333"/>
                </a:solidFill>
              </a:rPr>
              <a:t>; </a:t>
            </a:r>
            <a:r>
              <a:rPr lang="en-US" sz="2400" dirty="0" err="1">
                <a:solidFill>
                  <a:srgbClr val="333333"/>
                </a:solidFill>
              </a:rPr>
              <a:t>njitg</a:t>
            </a:r>
            <a:r>
              <a:rPr lang="en-US" sz="2400" dirty="0">
                <a:solidFill>
                  <a:srgbClr val="333333"/>
                </a:solidFill>
              </a:rPr>
              <a:t>]</a:t>
            </a:r>
            <a:r>
              <a:rPr lang="en-US" sz="2400" dirty="0" err="1">
                <a:solidFill>
                  <a:srgbClr val="333333"/>
                </a:solidFill>
              </a:rPr>
              <a:t>gLfpd;wd</a:t>
            </a:r>
            <a:r>
              <a:rPr lang="en-US" sz="2400" dirty="0">
                <a:solidFill>
                  <a:srgbClr val="333333"/>
                </a:solidFill>
                <a:ea typeface="Verdana" panose="020B0604030504040204" pitchFamily="34" charset="0"/>
                <a:cs typeface="Verdana" panose="020B0604030504040204" pitchFamily="34" charset="0"/>
              </a:rPr>
              <a:t>&gt;</a:t>
            </a:r>
            <a:endParaRPr lang="en-US" sz="2400" dirty="0"/>
          </a:p>
        </p:txBody>
      </p:sp>
      <p:sp>
        <p:nvSpPr>
          <p:cNvPr id="6" name="Footer Placeholder 5"/>
          <p:cNvSpPr>
            <a:spLocks noGrp="1"/>
          </p:cNvSpPr>
          <p:nvPr>
            <p:ph type="ftr" sz="quarter" idx="11"/>
          </p:nvPr>
        </p:nvSpPr>
        <p:spPr/>
        <p:txBody>
          <a:bodyPr/>
          <a:lstStyle/>
          <a:p>
            <a:r>
              <a:rPr lang="de-DE"/>
              <a:t>kl]lhfhf]dpot] gapw]r]rp 6 – kw;wth] mDgtj;ij ehk; vt;thW czh]tJ… </a:t>
            </a:r>
            <a:r>
              <a:rPr lang="de-DE">
                <a:latin typeface="Calibri Light"/>
              </a:rPr>
              <a:t>II</a:t>
            </a:r>
            <a:endParaRPr lang="de-DE" dirty="0">
              <a:latin typeface="Calibri Light"/>
            </a:endParaRPr>
          </a:p>
        </p:txBody>
      </p:sp>
      <p:sp>
        <p:nvSpPr>
          <p:cNvPr id="7" name="Slide Number Placeholder 6"/>
          <p:cNvSpPr>
            <a:spLocks noGrp="1"/>
          </p:cNvSpPr>
          <p:nvPr>
            <p:ph type="sldNum" sz="quarter" idx="12"/>
          </p:nvPr>
        </p:nvSpPr>
        <p:spPr/>
        <p:txBody>
          <a:bodyPr/>
          <a:lstStyle/>
          <a:p>
            <a:fld id="{9B00EF49-7894-4F53-A8DD-F7DB3BFC5032}" type="slidenum">
              <a:rPr lang="de-DE" smtClean="0"/>
              <a:pPr/>
              <a:t>23</a:t>
            </a:fld>
            <a:endParaRPr lang="de-DE" dirty="0"/>
          </a:p>
        </p:txBody>
      </p:sp>
    </p:spTree>
    <p:extLst>
      <p:ext uri="{BB962C8B-B14F-4D97-AF65-F5344CB8AC3E}">
        <p14:creationId xmlns:p14="http://schemas.microsoft.com/office/powerpoint/2010/main" val="26478694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 name="Caption_11"/>
          <p:cNvPicPr>
            <a:picLocks noChangeArrowheads="1"/>
          </p:cNvPicPr>
          <p:nvPr/>
        </p:nvPicPr>
        <p:blipFill rotWithShape="1">
          <a:blip r:embed="rId3">
            <a:extLst>
              <a:ext uri="{28A0092B-C50C-407E-A947-70E740481C1C}">
                <a14:useLocalDpi xmlns:a14="http://schemas.microsoft.com/office/drawing/2010/main" val="0"/>
              </a:ext>
            </a:extLst>
          </a:blip>
          <a:srcRect b="42864"/>
          <a:stretch/>
        </p:blipFill>
        <p:spPr bwMode="auto">
          <a:xfrm>
            <a:off x="6402387" y="2148222"/>
            <a:ext cx="1305389" cy="10019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5" name="Picture 6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71617" y="2096600"/>
            <a:ext cx="9051941" cy="3154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6" name="Caption_13"/>
          <p:cNvPicPr>
            <a:picLocks noChangeArrowheads="1"/>
          </p:cNvPicPr>
          <p:nvPr/>
        </p:nvPicPr>
        <p:blipFill rotWithShape="1">
          <a:blip r:embed="rId3">
            <a:extLst>
              <a:ext uri="{28A0092B-C50C-407E-A947-70E740481C1C}">
                <a14:useLocalDpi xmlns:a14="http://schemas.microsoft.com/office/drawing/2010/main" val="0"/>
              </a:ext>
            </a:extLst>
          </a:blip>
          <a:srcRect b="42864"/>
          <a:stretch/>
        </p:blipFill>
        <p:spPr bwMode="auto">
          <a:xfrm>
            <a:off x="6402387" y="2148222"/>
            <a:ext cx="1305389" cy="10019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7" name="Caption_15"/>
          <p:cNvSpPr>
            <a:spLocks noChangeArrowheads="1"/>
          </p:cNvSpPr>
          <p:nvPr/>
        </p:nvSpPr>
        <p:spPr bwMode="auto">
          <a:xfrm>
            <a:off x="2135187" y="2358467"/>
            <a:ext cx="1600200" cy="645260"/>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squar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1400" b="1" dirty="0">
                <a:solidFill>
                  <a:srgbClr val="000000"/>
                </a:solidFill>
                <a:latin typeface="Tamil-Aiswarya"/>
              </a:rPr>
              <a:t>kpl;lha;fs;</a:t>
            </a:r>
            <a:r>
              <a:rPr lang="de-DE" altLang="de-DE" sz="1400" b="1" dirty="0">
                <a:solidFill>
                  <a:srgbClr val="000000"/>
                </a:solidFill>
                <a:latin typeface="Calibri Light"/>
              </a:rPr>
              <a:t>!</a:t>
            </a:r>
            <a:r>
              <a:rPr lang="de-DE" altLang="de-DE" sz="1400" b="1" dirty="0">
                <a:solidFill>
                  <a:srgbClr val="000000"/>
                </a:solidFill>
                <a:latin typeface="Tamil-Aiswarya"/>
              </a:rPr>
              <a:t> mUik</a:t>
            </a:r>
            <a:r>
              <a:rPr lang="de-DE" altLang="de-DE" sz="1400" b="1" dirty="0">
                <a:solidFill>
                  <a:srgbClr val="000000"/>
                </a:solidFill>
                <a:latin typeface="Calibri Light"/>
              </a:rPr>
              <a:t>!</a:t>
            </a:r>
            <a:r>
              <a:rPr lang="de-DE" altLang="de-DE" sz="1400" b="1" dirty="0">
                <a:solidFill>
                  <a:srgbClr val="000000"/>
                </a:solidFill>
                <a:latin typeface="Tamil-Aiswarya"/>
              </a:rPr>
              <a:t>  ed;wp</a:t>
            </a:r>
          </a:p>
        </p:txBody>
      </p:sp>
      <p:pic>
        <p:nvPicPr>
          <p:cNvPr id="48" name="Caption_11"/>
          <p:cNvPicPr>
            <a:picLocks noChangeArrowheads="1"/>
          </p:cNvPicPr>
          <p:nvPr/>
        </p:nvPicPr>
        <p:blipFill rotWithShape="1">
          <a:blip r:embed="rId3">
            <a:extLst>
              <a:ext uri="{28A0092B-C50C-407E-A947-70E740481C1C}">
                <a14:useLocalDpi xmlns:a14="http://schemas.microsoft.com/office/drawing/2010/main" val="0"/>
              </a:ext>
            </a:extLst>
          </a:blip>
          <a:srcRect b="42864"/>
          <a:stretch/>
        </p:blipFill>
        <p:spPr bwMode="auto">
          <a:xfrm>
            <a:off x="6402387" y="2148222"/>
            <a:ext cx="1305389" cy="10019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9" name="Caption_13"/>
          <p:cNvPicPr>
            <a:picLocks noChangeArrowheads="1"/>
          </p:cNvPicPr>
          <p:nvPr/>
        </p:nvPicPr>
        <p:blipFill rotWithShape="1">
          <a:blip r:embed="rId3">
            <a:extLst>
              <a:ext uri="{28A0092B-C50C-407E-A947-70E740481C1C}">
                <a14:useLocalDpi xmlns:a14="http://schemas.microsoft.com/office/drawing/2010/main" val="0"/>
              </a:ext>
            </a:extLst>
          </a:blip>
          <a:srcRect b="42864"/>
          <a:stretch/>
        </p:blipFill>
        <p:spPr bwMode="auto">
          <a:xfrm>
            <a:off x="6402387" y="2148222"/>
            <a:ext cx="1305389" cy="10019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0" name="Caption_16"/>
          <p:cNvSpPr txBox="1">
            <a:spLocks noChangeArrowheads="1"/>
          </p:cNvSpPr>
          <p:nvPr/>
        </p:nvSpPr>
        <p:spPr bwMode="auto">
          <a:xfrm>
            <a:off x="6493942" y="2209800"/>
            <a:ext cx="1088250"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buFontTx/>
              <a:buNone/>
            </a:pPr>
            <a:r>
              <a:rPr lang="de-DE" altLang="de-DE" sz="1400" b="1">
                <a:solidFill>
                  <a:srgbClr val="000000"/>
                </a:solidFill>
                <a:latin typeface="Tamil-Aiswarya"/>
              </a:rPr>
              <a:t>vdf;F kpl;lha;fs; gpof;fhJ…. </a:t>
            </a:r>
            <a:endParaRPr lang="de-DE" altLang="de-DE" sz="1400" b="1" dirty="0">
              <a:solidFill>
                <a:srgbClr val="000000"/>
              </a:solidFill>
              <a:latin typeface="Tamil-Aiswarya"/>
            </a:endParaRPr>
          </a:p>
        </p:txBody>
      </p:sp>
      <p:sp>
        <p:nvSpPr>
          <p:cNvPr id="51" name="Caption_14"/>
          <p:cNvSpPr txBox="1">
            <a:spLocks noChangeArrowheads="1"/>
          </p:cNvSpPr>
          <p:nvPr/>
        </p:nvSpPr>
        <p:spPr bwMode="auto">
          <a:xfrm>
            <a:off x="1571617" y="5251280"/>
            <a:ext cx="9051941"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en-US" altLang="de-DE" sz="2400" dirty="0" err="1">
                <a:solidFill>
                  <a:srgbClr val="004992"/>
                </a:solidFill>
                <a:latin typeface="Tamil-Aiswarya"/>
              </a:rPr>
              <a:t>me;jr</a:t>
            </a:r>
            <a:r>
              <a:rPr lang="en-US" altLang="de-DE" sz="2400" dirty="0">
                <a:solidFill>
                  <a:srgbClr val="004992"/>
                </a:solidFill>
                <a:latin typeface="Tamil-Aiswarya"/>
              </a:rPr>
              <a:t>] </a:t>
            </a:r>
            <a:r>
              <a:rPr lang="en-US" altLang="de-DE" sz="2400" dirty="0" err="1">
                <a:solidFill>
                  <a:srgbClr val="004992"/>
                </a:solidFill>
                <a:latin typeface="Tamil-Aiswarya"/>
              </a:rPr>
              <a:t>rpWkp</a:t>
            </a:r>
            <a:r>
              <a:rPr lang="en-US" altLang="de-DE" sz="2400" dirty="0">
                <a:solidFill>
                  <a:srgbClr val="004992"/>
                </a:solidFill>
                <a:latin typeface="Tamil-Aiswarya"/>
              </a:rPr>
              <a:t> </a:t>
            </a:r>
            <a:r>
              <a:rPr lang="en-US" altLang="de-DE" sz="2400" dirty="0" err="1">
                <a:solidFill>
                  <a:srgbClr val="004992"/>
                </a:solidFill>
                <a:latin typeface="Tamil-Aiswarya"/>
              </a:rPr>
              <a:t>jd;Dila</a:t>
            </a:r>
            <a:r>
              <a:rPr lang="en-US" altLang="de-DE" sz="2400" dirty="0">
                <a:solidFill>
                  <a:srgbClr val="004992"/>
                </a:solidFill>
                <a:latin typeface="Tamil-Aiswarya"/>
              </a:rPr>
              <a:t> </a:t>
            </a:r>
            <a:r>
              <a:rPr lang="en-US" altLang="de-DE" sz="2400" dirty="0" err="1">
                <a:solidFill>
                  <a:srgbClr val="004992"/>
                </a:solidFill>
                <a:latin typeface="Tamil-Aiswarya"/>
              </a:rPr>
              <a:t>ghl;oapd</a:t>
            </a:r>
            <a:r>
              <a:rPr lang="en-US" altLang="de-DE" sz="2400" dirty="0">
                <a:solidFill>
                  <a:srgbClr val="004992"/>
                </a:solidFill>
                <a:latin typeface="Tamil-Aiswarya"/>
              </a:rPr>
              <a:t>]</a:t>
            </a:r>
            <a:r>
              <a:rPr lang="en-US" altLang="de-DE" sz="2400" dirty="0">
                <a:solidFill>
                  <a:srgbClr val="004992"/>
                </a:solidFill>
                <a:latin typeface="Calibri Light"/>
              </a:rPr>
              <a:t>,</a:t>
            </a:r>
            <a:r>
              <a:rPr lang="en-US" altLang="de-DE" sz="2400" dirty="0">
                <a:solidFill>
                  <a:srgbClr val="004992"/>
                </a:solidFill>
                <a:latin typeface="Tamil-Aiswarya"/>
              </a:rPr>
              <a:t> </a:t>
            </a:r>
            <a:r>
              <a:rPr lang="en-US" altLang="de-DE" sz="2400" dirty="0" err="1">
                <a:solidFill>
                  <a:srgbClr val="004992"/>
                </a:solidFill>
                <a:latin typeface="Tamil-Aiswarya"/>
              </a:rPr>
              <a:t>mLj;j</a:t>
            </a:r>
            <a:r>
              <a:rPr lang="en-US" altLang="de-DE" sz="2400" dirty="0">
                <a:solidFill>
                  <a:srgbClr val="004992"/>
                </a:solidFill>
                <a:latin typeface="Tamil-Aiswarya"/>
              </a:rPr>
              <a:t> </a:t>
            </a:r>
            <a:r>
              <a:rPr lang="en-US" altLang="de-DE" sz="2400" dirty="0" err="1">
                <a:solidFill>
                  <a:srgbClr val="004992"/>
                </a:solidFill>
                <a:latin typeface="Tamil-Aiswarya"/>
              </a:rPr>
              <a:t>gpwe;j</a:t>
            </a:r>
            <a:r>
              <a:rPr lang="en-US" altLang="de-DE" sz="2400" dirty="0">
                <a:solidFill>
                  <a:srgbClr val="004992"/>
                </a:solidFill>
                <a:latin typeface="Tamil-Aiswarya"/>
              </a:rPr>
              <a:t> </a:t>
            </a:r>
            <a:r>
              <a:rPr lang="en-US" altLang="de-DE" sz="2400" dirty="0" err="1">
                <a:solidFill>
                  <a:srgbClr val="004992"/>
                </a:solidFill>
                <a:latin typeface="Tamil-Aiswarya"/>
              </a:rPr>
              <a:t>ehSf;F</a:t>
            </a:r>
            <a:r>
              <a:rPr lang="en-US" altLang="de-DE" sz="2400" dirty="0">
                <a:solidFill>
                  <a:srgbClr val="004992"/>
                </a:solidFill>
                <a:latin typeface="Tamil-Aiswarya"/>
              </a:rPr>
              <a:t> </a:t>
            </a:r>
            <a:r>
              <a:rPr lang="en-US" altLang="de-DE" sz="2400" dirty="0" err="1">
                <a:solidFill>
                  <a:srgbClr val="004992"/>
                </a:solidFill>
                <a:latin typeface="Tamil-Aiswarya"/>
              </a:rPr>
              <a:t>vd;d</a:t>
            </a:r>
            <a:r>
              <a:rPr lang="en-US" altLang="de-DE" sz="2400" dirty="0">
                <a:solidFill>
                  <a:srgbClr val="004992"/>
                </a:solidFill>
                <a:latin typeface="Tamil-Aiswarya"/>
              </a:rPr>
              <a:t> </a:t>
            </a:r>
            <a:r>
              <a:rPr lang="en-US" altLang="de-DE" sz="2400" dirty="0" err="1">
                <a:solidFill>
                  <a:srgbClr val="004992"/>
                </a:solidFill>
                <a:latin typeface="Tamil-Aiswarya"/>
              </a:rPr>
              <a:t>ghpR</a:t>
            </a:r>
            <a:r>
              <a:rPr lang="en-US" altLang="de-DE" sz="2400" dirty="0">
                <a:solidFill>
                  <a:srgbClr val="004992"/>
                </a:solidFill>
                <a:latin typeface="Tamil-Aiswarya"/>
              </a:rPr>
              <a:t> </a:t>
            </a:r>
            <a:r>
              <a:rPr lang="en-US" altLang="de-DE" sz="2400" dirty="0" err="1">
                <a:solidFill>
                  <a:srgbClr val="004992"/>
                </a:solidFill>
                <a:latin typeface="Tamil-Aiswarya"/>
              </a:rPr>
              <a:t>bfhz;LtUths</a:t>
            </a:r>
            <a:r>
              <a:rPr lang="en-US" altLang="de-DE" sz="2400" dirty="0">
                <a:solidFill>
                  <a:srgbClr val="004992"/>
                </a:solidFill>
                <a:latin typeface="Tamil-Aiswarya"/>
              </a:rPr>
              <a:t>] </a:t>
            </a:r>
            <a:r>
              <a:rPr lang="en-US" altLang="de-DE" sz="2400" dirty="0" err="1">
                <a:solidFill>
                  <a:srgbClr val="004992"/>
                </a:solidFill>
                <a:latin typeface="Tamil-Aiswarya"/>
              </a:rPr>
              <a:t>vd;W</a:t>
            </a:r>
            <a:r>
              <a:rPr lang="en-US" altLang="de-DE" sz="2400" dirty="0">
                <a:solidFill>
                  <a:srgbClr val="004992"/>
                </a:solidFill>
                <a:latin typeface="Tamil-Aiswarya"/>
              </a:rPr>
              <a:t> </a:t>
            </a:r>
            <a:r>
              <a:rPr lang="en-US" altLang="de-DE" sz="2400" dirty="0" err="1">
                <a:solidFill>
                  <a:srgbClr val="004992"/>
                </a:solidFill>
                <a:latin typeface="Tamil-Aiswarya"/>
              </a:rPr>
              <a:t>fUJfpwPh</a:t>
            </a:r>
            <a:r>
              <a:rPr lang="en-US" altLang="de-DE" sz="2400" dirty="0">
                <a:solidFill>
                  <a:srgbClr val="004992"/>
                </a:solidFill>
                <a:latin typeface="Tamil-Aiswarya"/>
              </a:rPr>
              <a:t>]fs]&gt; </a:t>
            </a:r>
            <a:r>
              <a:rPr lang="en-US" altLang="de-DE" sz="2400" dirty="0" err="1">
                <a:solidFill>
                  <a:srgbClr val="004992"/>
                </a:solidFill>
                <a:latin typeface="Tamil-Aiswarya"/>
              </a:rPr>
              <a:t>ghl;o</a:t>
            </a:r>
            <a:r>
              <a:rPr lang="en-US" altLang="de-DE" sz="2400" dirty="0">
                <a:solidFill>
                  <a:srgbClr val="004992"/>
                </a:solidFill>
                <a:latin typeface="Tamil-Aiswarya"/>
              </a:rPr>
              <a:t> </a:t>
            </a:r>
            <a:r>
              <a:rPr lang="en-US" altLang="de-DE" sz="2400" dirty="0" err="1">
                <a:solidFill>
                  <a:srgbClr val="004992"/>
                </a:solidFill>
                <a:latin typeface="Tamil-Aiswarya"/>
              </a:rPr>
              <a:t>kfpH</a:t>
            </a:r>
            <a:r>
              <a:rPr lang="en-US" altLang="de-DE" sz="2400" dirty="0">
                <a:solidFill>
                  <a:srgbClr val="004992"/>
                </a:solidFill>
                <a:latin typeface="Tamil-Aiswarya"/>
              </a:rPr>
              <a:t>]r]</a:t>
            </a:r>
            <a:r>
              <a:rPr lang="en-US" altLang="de-DE" sz="2400" dirty="0" err="1">
                <a:solidFill>
                  <a:srgbClr val="004992"/>
                </a:solidFill>
                <a:latin typeface="Tamil-Aiswarya"/>
              </a:rPr>
              <a:t>rpailthuh</a:t>
            </a:r>
            <a:r>
              <a:rPr lang="en-US" altLang="de-DE" sz="2400" dirty="0">
                <a:solidFill>
                  <a:srgbClr val="004992"/>
                </a:solidFill>
                <a:latin typeface="Tamil-Aiswarya"/>
              </a:rPr>
              <a:t>&gt;</a:t>
            </a:r>
            <a:endParaRPr lang="de-DE" altLang="de-DE" sz="2400" dirty="0">
              <a:solidFill>
                <a:srgbClr val="004992"/>
              </a:solidFill>
              <a:latin typeface="Tamil-Aiswarya"/>
            </a:endParaRPr>
          </a:p>
        </p:txBody>
      </p:sp>
      <p:sp>
        <p:nvSpPr>
          <p:cNvPr id="4" name="Footer Placeholder 3"/>
          <p:cNvSpPr>
            <a:spLocks noGrp="1"/>
          </p:cNvSpPr>
          <p:nvPr>
            <p:ph type="ftr" sz="quarter" idx="11"/>
          </p:nvPr>
        </p:nvSpPr>
        <p:spPr/>
        <p:txBody>
          <a:bodyPr/>
          <a:lstStyle/>
          <a:p>
            <a:r>
              <a:rPr lang="de-DE"/>
              <a:t>kl]lhfhf]dpot] gapw]r]rp 6 – kw;wth] mDgtj;ij ehk; vt;thW czh]tJ… </a:t>
            </a:r>
            <a:r>
              <a:rPr lang="de-DE">
                <a:latin typeface="Calibri Light"/>
              </a:rPr>
              <a:t>II</a:t>
            </a:r>
            <a:endParaRPr lang="de-DE" dirty="0">
              <a:latin typeface="Calibri Light"/>
            </a:endParaRPr>
          </a:p>
        </p:txBody>
      </p:sp>
      <p:sp>
        <p:nvSpPr>
          <p:cNvPr id="5" name="Slide Number Placeholder 4"/>
          <p:cNvSpPr>
            <a:spLocks noGrp="1"/>
          </p:cNvSpPr>
          <p:nvPr>
            <p:ph type="sldNum" sz="quarter" idx="12"/>
          </p:nvPr>
        </p:nvSpPr>
        <p:spPr/>
        <p:txBody>
          <a:bodyPr/>
          <a:lstStyle/>
          <a:p>
            <a:fld id="{9B00EF49-7894-4F53-A8DD-F7DB3BFC5032}" type="slidenum">
              <a:rPr lang="de-DE" smtClean="0"/>
              <a:pPr/>
              <a:t>24</a:t>
            </a:fld>
            <a:endParaRPr lang="de-DE" dirty="0"/>
          </a:p>
        </p:txBody>
      </p:sp>
    </p:spTree>
    <p:extLst>
      <p:ext uri="{BB962C8B-B14F-4D97-AF65-F5344CB8AC3E}">
        <p14:creationId xmlns:p14="http://schemas.microsoft.com/office/powerpoint/2010/main" val="299773874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itle 30"/>
          <p:cNvSpPr>
            <a:spLocks noGrp="1"/>
          </p:cNvSpPr>
          <p:nvPr>
            <p:ph type="title"/>
          </p:nvPr>
        </p:nvSpPr>
        <p:spPr/>
        <p:txBody>
          <a:bodyPr/>
          <a:lstStyle/>
          <a:p>
            <a:r>
              <a:rPr lang="en-US" sz="3600">
                <a:solidFill>
                  <a:srgbClr val="004992"/>
                </a:solidFill>
              </a:rPr>
              <a:t>ghl]oapd; gpwe;jehs; </a:t>
            </a:r>
            <a:br>
              <a:rPr lang="en-US">
                <a:solidFill>
                  <a:srgbClr val="004992"/>
                </a:solidFill>
              </a:rPr>
            </a:br>
            <a:r>
              <a:rPr lang="en-US">
                <a:solidFill>
                  <a:srgbClr val="004992"/>
                </a:solidFill>
              </a:rPr>
              <a:t>me;jr]rpWkp jdJ ghl]of]F mLj]j tUlk; vd;d bfhz;LtUths;&gt; </a:t>
            </a:r>
            <a:endParaRPr lang="en-US" dirty="0">
              <a:solidFill>
                <a:srgbClr val="004992"/>
              </a:solidFill>
            </a:endParaRPr>
          </a:p>
        </p:txBody>
      </p:sp>
      <p:pic>
        <p:nvPicPr>
          <p:cNvPr id="37" name="Caption_11"/>
          <p:cNvPicPr>
            <a:picLocks noChangeArrowheads="1"/>
          </p:cNvPicPr>
          <p:nvPr/>
        </p:nvPicPr>
        <p:blipFill rotWithShape="1">
          <a:blip r:embed="rId3">
            <a:extLst>
              <a:ext uri="{28A0092B-C50C-407E-A947-70E740481C1C}">
                <a14:useLocalDpi xmlns:a14="http://schemas.microsoft.com/office/drawing/2010/main" val="0"/>
              </a:ext>
            </a:extLst>
          </a:blip>
          <a:srcRect b="42864"/>
          <a:stretch/>
        </p:blipFill>
        <p:spPr bwMode="auto">
          <a:xfrm>
            <a:off x="6402387" y="2148222"/>
            <a:ext cx="1305389" cy="10019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8" name="Picture 6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71617" y="2096600"/>
            <a:ext cx="9051941" cy="3154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9" name="Caption_13"/>
          <p:cNvPicPr>
            <a:picLocks noChangeArrowheads="1"/>
          </p:cNvPicPr>
          <p:nvPr/>
        </p:nvPicPr>
        <p:blipFill rotWithShape="1">
          <a:blip r:embed="rId3">
            <a:extLst>
              <a:ext uri="{28A0092B-C50C-407E-A947-70E740481C1C}">
                <a14:useLocalDpi xmlns:a14="http://schemas.microsoft.com/office/drawing/2010/main" val="0"/>
              </a:ext>
            </a:extLst>
          </a:blip>
          <a:srcRect b="42864"/>
          <a:stretch/>
        </p:blipFill>
        <p:spPr bwMode="auto">
          <a:xfrm>
            <a:off x="6402387" y="2148222"/>
            <a:ext cx="1305389" cy="10019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0" name="Caption_17"/>
          <p:cNvSpPr txBox="1">
            <a:spLocks noChangeArrowheads="1"/>
          </p:cNvSpPr>
          <p:nvPr/>
        </p:nvSpPr>
        <p:spPr bwMode="auto">
          <a:xfrm>
            <a:off x="1571617" y="5251280"/>
            <a:ext cx="9051941" cy="1477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ts val="1200"/>
              </a:spcBef>
              <a:spcAft>
                <a:spcPts val="0"/>
              </a:spcAft>
              <a:buNone/>
            </a:pPr>
            <a:r>
              <a:rPr lang="en-US" altLang="de-DE" sz="2000" b="1" dirty="0" err="1">
                <a:solidFill>
                  <a:srgbClr val="004992"/>
                </a:solidFill>
                <a:latin typeface="Tamil-Aiswarya"/>
              </a:rPr>
              <a:t>mndfkhf</a:t>
            </a:r>
            <a:r>
              <a:rPr lang="en-US" altLang="de-DE" sz="2000" b="1" dirty="0">
                <a:solidFill>
                  <a:srgbClr val="004992"/>
                </a:solidFill>
                <a:latin typeface="Calibri Light"/>
              </a:rPr>
              <a:t>: </a:t>
            </a:r>
            <a:r>
              <a:rPr lang="en-US" altLang="de-DE" sz="2000" dirty="0" err="1">
                <a:solidFill>
                  <a:srgbClr val="333333"/>
                </a:solidFill>
                <a:latin typeface="Tamil-Aiswarya"/>
              </a:rPr>
              <a:t>xU</a:t>
            </a:r>
            <a:r>
              <a:rPr lang="en-US" altLang="de-DE" sz="2000" dirty="0">
                <a:solidFill>
                  <a:srgbClr val="333333"/>
                </a:solidFill>
                <a:latin typeface="Tamil-Aiswarya"/>
              </a:rPr>
              <a:t> </a:t>
            </a:r>
            <a:r>
              <a:rPr lang="en-US" altLang="de-DE" sz="2000" dirty="0" err="1">
                <a:solidFill>
                  <a:srgbClr val="333333"/>
                </a:solidFill>
                <a:latin typeface="Tamil-Aiswarya"/>
              </a:rPr>
              <a:t>bghl;o</a:t>
            </a:r>
            <a:r>
              <a:rPr lang="en-US" altLang="de-DE" sz="2000" dirty="0">
                <a:solidFill>
                  <a:srgbClr val="333333"/>
                </a:solidFill>
                <a:latin typeface="Tamil-Aiswarya"/>
              </a:rPr>
              <a:t> </a:t>
            </a:r>
            <a:r>
              <a:rPr lang="en-US" altLang="de-DE" sz="2000" dirty="0" err="1">
                <a:solidFill>
                  <a:srgbClr val="333333"/>
                </a:solidFill>
                <a:latin typeface="Tamil-Aiswarya"/>
              </a:rPr>
              <a:t>epiwa</a:t>
            </a:r>
            <a:r>
              <a:rPr lang="en-US" altLang="de-DE" sz="2000" dirty="0">
                <a:solidFill>
                  <a:srgbClr val="333333"/>
                </a:solidFill>
                <a:latin typeface="Tamil-Aiswarya"/>
              </a:rPr>
              <a:t> </a:t>
            </a:r>
            <a:r>
              <a:rPr lang="en-US" altLang="de-DE" sz="2000" dirty="0" err="1">
                <a:solidFill>
                  <a:srgbClr val="333333"/>
                </a:solidFill>
                <a:latin typeface="Tamil-Aiswarya"/>
              </a:rPr>
              <a:t>kpl;lha;fs</a:t>
            </a:r>
            <a:r>
              <a:rPr lang="en-US" altLang="de-DE" sz="2000" dirty="0">
                <a:solidFill>
                  <a:srgbClr val="333333"/>
                </a:solidFill>
                <a:latin typeface="Tamil-Aiswarya"/>
              </a:rPr>
              <a:t>; </a:t>
            </a:r>
            <a:r>
              <a:rPr lang="en-US" altLang="de-DE" sz="2000" dirty="0" err="1">
                <a:solidFill>
                  <a:srgbClr val="333333"/>
                </a:solidFill>
                <a:latin typeface="Tamil-Aiswarya"/>
              </a:rPr>
              <a:t>Vbdd;why</a:t>
            </a:r>
            <a:r>
              <a:rPr lang="en-US" altLang="de-DE" sz="2000" dirty="0">
                <a:solidFill>
                  <a:srgbClr val="333333"/>
                </a:solidFill>
                <a:latin typeface="Tamil-Aiswarya"/>
              </a:rPr>
              <a:t>; </a:t>
            </a:r>
            <a:r>
              <a:rPr lang="en-US" altLang="de-DE" sz="2000" dirty="0" err="1">
                <a:solidFill>
                  <a:srgbClr val="333333"/>
                </a:solidFill>
                <a:latin typeface="Tamil-Aiswarya"/>
              </a:rPr>
              <a:t>brd;w</a:t>
            </a:r>
            <a:r>
              <a:rPr lang="en-US" altLang="de-DE" sz="2000" dirty="0">
                <a:solidFill>
                  <a:srgbClr val="333333"/>
                </a:solidFill>
                <a:latin typeface="Tamil-Aiswarya"/>
              </a:rPr>
              <a:t> </a:t>
            </a:r>
            <a:r>
              <a:rPr lang="en-US" altLang="de-DE" sz="2000" dirty="0" err="1">
                <a:solidFill>
                  <a:srgbClr val="333333"/>
                </a:solidFill>
                <a:latin typeface="Tamil-Aiswarya"/>
              </a:rPr>
              <a:t>Kiw</a:t>
            </a:r>
            <a:r>
              <a:rPr lang="en-US" altLang="de-DE" sz="2000" dirty="0">
                <a:solidFill>
                  <a:srgbClr val="333333"/>
                </a:solidFill>
                <a:latin typeface="Tamil-Aiswarya"/>
              </a:rPr>
              <a:t> </a:t>
            </a:r>
            <a:r>
              <a:rPr lang="en-US" altLang="de-DE" sz="2000" dirty="0" err="1">
                <a:solidFill>
                  <a:srgbClr val="333333"/>
                </a:solidFill>
                <a:latin typeface="Tamil-Aiswarya"/>
              </a:rPr>
              <a:t>ghl;o</a:t>
            </a:r>
            <a:r>
              <a:rPr lang="en-US" altLang="de-DE" sz="2000" dirty="0">
                <a:solidFill>
                  <a:srgbClr val="333333"/>
                </a:solidFill>
                <a:latin typeface="Tamil-Aiswarya"/>
              </a:rPr>
              <a:t> </a:t>
            </a:r>
            <a:r>
              <a:rPr lang="en-US" altLang="de-DE" sz="2000" dirty="0" err="1">
                <a:solidFill>
                  <a:srgbClr val="333333"/>
                </a:solidFill>
                <a:latin typeface="Tamil-Aiswarya"/>
              </a:rPr>
              <a:t>cw;rhfkile;jhu</a:t>
            </a:r>
            <a:r>
              <a:rPr lang="en-US" altLang="de-DE" sz="2000" dirty="0">
                <a:solidFill>
                  <a:srgbClr val="333333"/>
                </a:solidFill>
                <a:latin typeface="Tamil-Aiswarya"/>
              </a:rPr>
              <a:t>] </a:t>
            </a:r>
          </a:p>
          <a:p>
            <a:pPr eaLnBrk="1" hangingPunct="1">
              <a:spcBef>
                <a:spcPts val="1200"/>
              </a:spcBef>
              <a:spcAft>
                <a:spcPts val="0"/>
              </a:spcAft>
              <a:buNone/>
            </a:pPr>
            <a:r>
              <a:rPr lang="en-US" altLang="de-DE" sz="2000" b="1" dirty="0" err="1">
                <a:solidFill>
                  <a:srgbClr val="004992"/>
                </a:solidFill>
                <a:latin typeface="Tamil-Aiswarya"/>
              </a:rPr>
              <a:t>khwhf</a:t>
            </a:r>
            <a:r>
              <a:rPr lang="en-US" altLang="de-DE" sz="2000" b="1" dirty="0">
                <a:solidFill>
                  <a:srgbClr val="004992"/>
                </a:solidFill>
                <a:latin typeface="Calibri Light"/>
              </a:rPr>
              <a:t>: </a:t>
            </a:r>
            <a:r>
              <a:rPr lang="en-US" altLang="de-DE" sz="2000" dirty="0" err="1">
                <a:solidFill>
                  <a:srgbClr val="333333"/>
                </a:solidFill>
                <a:latin typeface="Tamil-Aiswarya"/>
              </a:rPr>
              <a:t>jdJ</a:t>
            </a:r>
            <a:r>
              <a:rPr lang="en-US" altLang="de-DE" sz="2000" dirty="0">
                <a:solidFill>
                  <a:srgbClr val="333333"/>
                </a:solidFill>
                <a:latin typeface="Tamil-Aiswarya"/>
              </a:rPr>
              <a:t> </a:t>
            </a:r>
            <a:r>
              <a:rPr lang="en-US" altLang="de-DE" sz="2000" dirty="0" err="1">
                <a:solidFill>
                  <a:srgbClr val="333333"/>
                </a:solidFill>
                <a:latin typeface="Tamil-Aiswarya"/>
              </a:rPr>
              <a:t>ghl;of;F</a:t>
            </a:r>
            <a:r>
              <a:rPr lang="en-US" altLang="de-DE" sz="2000" dirty="0">
                <a:solidFill>
                  <a:srgbClr val="333333"/>
                </a:solidFill>
                <a:latin typeface="Tamil-Aiswarya"/>
              </a:rPr>
              <a:t> </a:t>
            </a:r>
            <a:r>
              <a:rPr lang="en-US" altLang="de-DE" sz="2000" dirty="0" err="1">
                <a:solidFill>
                  <a:srgbClr val="333333"/>
                </a:solidFill>
                <a:latin typeface="Tamil-Aiswarya"/>
              </a:rPr>
              <a:t>kpl;lha;fs</a:t>
            </a:r>
            <a:r>
              <a:rPr lang="en-US" altLang="de-DE" sz="2000" dirty="0">
                <a:solidFill>
                  <a:srgbClr val="333333"/>
                </a:solidFill>
                <a:latin typeface="Tamil-Aiswarya"/>
              </a:rPr>
              <a:t>; </a:t>
            </a:r>
            <a:r>
              <a:rPr lang="en-US" altLang="de-DE" sz="2000" dirty="0" err="1">
                <a:solidFill>
                  <a:srgbClr val="333333"/>
                </a:solidFill>
                <a:latin typeface="Tamil-Aiswarya"/>
              </a:rPr>
              <a:t>gpof;fhJ</a:t>
            </a:r>
            <a:r>
              <a:rPr lang="en-US" altLang="de-DE" sz="2000" dirty="0">
                <a:solidFill>
                  <a:srgbClr val="333333"/>
                </a:solidFill>
                <a:latin typeface="Tamil-Aiswarya"/>
              </a:rPr>
              <a:t> </a:t>
            </a:r>
            <a:r>
              <a:rPr lang="en-US" altLang="de-DE" sz="2000" dirty="0" err="1">
                <a:solidFill>
                  <a:srgbClr val="333333"/>
                </a:solidFill>
                <a:latin typeface="Tamil-Aiswarya"/>
              </a:rPr>
              <a:t>vd;gij</a:t>
            </a:r>
            <a:r>
              <a:rPr lang="en-US" altLang="de-DE" sz="2000" dirty="0">
                <a:solidFill>
                  <a:srgbClr val="333333"/>
                </a:solidFill>
                <a:latin typeface="Tamil-Aiswarya"/>
              </a:rPr>
              <a:t> </a:t>
            </a:r>
            <a:r>
              <a:rPr lang="en-US" altLang="de-DE" sz="2000" dirty="0" err="1">
                <a:solidFill>
                  <a:srgbClr val="333333"/>
                </a:solidFill>
                <a:latin typeface="Tamil-Aiswarya"/>
              </a:rPr>
              <a:t>ftdpj;J</a:t>
            </a:r>
            <a:r>
              <a:rPr lang="en-US" altLang="de-DE" sz="2000" dirty="0">
                <a:solidFill>
                  <a:srgbClr val="333333"/>
                </a:solidFill>
                <a:latin typeface="Tamil-Aiswarya"/>
              </a:rPr>
              <a:t> </a:t>
            </a:r>
            <a:r>
              <a:rPr lang="en-US" altLang="de-DE" sz="2000" dirty="0" err="1">
                <a:solidFill>
                  <a:srgbClr val="333333"/>
                </a:solidFill>
                <a:latin typeface="Tamil-Aiswarya"/>
              </a:rPr>
              <a:t>tpl;lhy</a:t>
            </a:r>
            <a:r>
              <a:rPr lang="en-US" altLang="de-DE" sz="2000" dirty="0">
                <a:solidFill>
                  <a:srgbClr val="333333"/>
                </a:solidFill>
                <a:latin typeface="Tamil-Aiswarya"/>
              </a:rPr>
              <a:t>; </a:t>
            </a:r>
            <a:r>
              <a:rPr lang="en-US" altLang="de-DE" sz="2000" dirty="0" err="1">
                <a:solidFill>
                  <a:srgbClr val="333333"/>
                </a:solidFill>
                <a:latin typeface="Tamil-Aiswarya"/>
              </a:rPr>
              <a:t>kw;Wk</a:t>
            </a:r>
            <a:r>
              <a:rPr lang="en-US" altLang="de-DE" sz="2000" dirty="0">
                <a:solidFill>
                  <a:srgbClr val="333333"/>
                </a:solidFill>
                <a:latin typeface="Tamil-Aiswarya"/>
              </a:rPr>
              <a:t>; </a:t>
            </a:r>
            <a:r>
              <a:rPr lang="en-US" altLang="de-DE" sz="2000" dirty="0" err="1">
                <a:solidFill>
                  <a:srgbClr val="333333"/>
                </a:solidFill>
                <a:latin typeface="Tamil-Aiswarya"/>
              </a:rPr>
              <a:t>mts</a:t>
            </a:r>
            <a:r>
              <a:rPr lang="en-US" altLang="de-DE" sz="2000" dirty="0">
                <a:solidFill>
                  <a:srgbClr val="333333"/>
                </a:solidFill>
                <a:latin typeface="Tamil-Aiswarya"/>
              </a:rPr>
              <a:t>; </a:t>
            </a:r>
            <a:r>
              <a:rPr lang="en-US" altLang="de-DE" sz="2000" dirty="0" err="1">
                <a:solidFill>
                  <a:srgbClr val="333333"/>
                </a:solidFill>
                <a:latin typeface="Tamil-Aiswarya"/>
              </a:rPr>
              <a:t>mLj;j</a:t>
            </a:r>
            <a:r>
              <a:rPr lang="en-US" altLang="de-DE" sz="2000" dirty="0">
                <a:solidFill>
                  <a:srgbClr val="333333"/>
                </a:solidFill>
                <a:latin typeface="Tamil-Aiswarya"/>
              </a:rPr>
              <a:t> </a:t>
            </a:r>
            <a:r>
              <a:rPr lang="en-US" altLang="de-DE" sz="2000" dirty="0" err="1">
                <a:solidFill>
                  <a:srgbClr val="333333"/>
                </a:solidFill>
                <a:latin typeface="Tamil-Aiswarya"/>
              </a:rPr>
              <a:t>gpwe;jehSf;F</a:t>
            </a:r>
            <a:r>
              <a:rPr lang="en-US" altLang="de-DE" sz="2000" dirty="0">
                <a:solidFill>
                  <a:srgbClr val="333333"/>
                </a:solidFill>
                <a:latin typeface="Tamil-Aiswarya"/>
              </a:rPr>
              <a:t> </a:t>
            </a:r>
            <a:r>
              <a:rPr lang="en-US" altLang="de-DE" sz="2000" dirty="0" err="1">
                <a:solidFill>
                  <a:srgbClr val="333333"/>
                </a:solidFill>
                <a:latin typeface="Tamil-Aiswarya"/>
              </a:rPr>
              <a:t>tpj;jpahrkhf</a:t>
            </a:r>
            <a:r>
              <a:rPr lang="en-US" altLang="de-DE" sz="2000" dirty="0">
                <a:solidFill>
                  <a:srgbClr val="333333"/>
                </a:solidFill>
                <a:latin typeface="Tamil-Aiswarya"/>
              </a:rPr>
              <a:t> </a:t>
            </a:r>
            <a:r>
              <a:rPr lang="en-US" altLang="de-DE" sz="2000" dirty="0" err="1">
                <a:solidFill>
                  <a:srgbClr val="333333"/>
                </a:solidFill>
                <a:latin typeface="Tamil-Aiswarya"/>
              </a:rPr>
              <a:t>ntW</a:t>
            </a:r>
            <a:r>
              <a:rPr lang="en-US" altLang="de-DE" sz="2000" dirty="0">
                <a:solidFill>
                  <a:srgbClr val="333333"/>
                </a:solidFill>
                <a:latin typeface="Tamil-Aiswarya"/>
              </a:rPr>
              <a:t> </a:t>
            </a:r>
            <a:r>
              <a:rPr lang="en-US" altLang="de-DE" sz="2000" dirty="0" err="1">
                <a:solidFill>
                  <a:srgbClr val="333333"/>
                </a:solidFill>
                <a:latin typeface="Tamil-Aiswarya"/>
              </a:rPr>
              <a:t>VjhtJ</a:t>
            </a:r>
            <a:r>
              <a:rPr lang="en-US" altLang="de-DE" sz="2000" dirty="0">
                <a:solidFill>
                  <a:srgbClr val="333333"/>
                </a:solidFill>
                <a:latin typeface="Tamil-Aiswarya"/>
              </a:rPr>
              <a:t> </a:t>
            </a:r>
            <a:r>
              <a:rPr lang="en-US" altLang="de-DE" sz="2000" dirty="0" err="1">
                <a:solidFill>
                  <a:srgbClr val="333333"/>
                </a:solidFill>
                <a:latin typeface="Tamil-Aiswarya"/>
              </a:rPr>
              <a:t>bfhz;LtUths</a:t>
            </a:r>
            <a:r>
              <a:rPr lang="en-US" altLang="de-DE" sz="2000" dirty="0">
                <a:solidFill>
                  <a:srgbClr val="333333"/>
                </a:solidFill>
                <a:latin typeface="Tamil-Aiswarya"/>
              </a:rPr>
              <a:t>;. </a:t>
            </a:r>
            <a:endParaRPr lang="de-DE" altLang="de-DE" sz="2000" dirty="0">
              <a:solidFill>
                <a:srgbClr val="333333"/>
              </a:solidFill>
              <a:latin typeface="Tamil-Aiswarya"/>
            </a:endParaRPr>
          </a:p>
        </p:txBody>
      </p:sp>
      <p:sp>
        <p:nvSpPr>
          <p:cNvPr id="41" name="Caption_15"/>
          <p:cNvSpPr>
            <a:spLocks noChangeArrowheads="1"/>
          </p:cNvSpPr>
          <p:nvPr/>
        </p:nvSpPr>
        <p:spPr bwMode="auto">
          <a:xfrm>
            <a:off x="2135187" y="2358467"/>
            <a:ext cx="1600200" cy="645260"/>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squar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1400" b="1" dirty="0">
                <a:solidFill>
                  <a:srgbClr val="000000"/>
                </a:solidFill>
                <a:latin typeface="Tamil-Aiswarya"/>
              </a:rPr>
              <a:t>kpl;lha;fs;</a:t>
            </a:r>
            <a:r>
              <a:rPr lang="de-DE" altLang="de-DE" sz="1400" b="1" dirty="0">
                <a:solidFill>
                  <a:srgbClr val="000000"/>
                </a:solidFill>
                <a:latin typeface="Calibri Light"/>
              </a:rPr>
              <a:t>!</a:t>
            </a:r>
            <a:r>
              <a:rPr lang="de-DE" altLang="de-DE" sz="1400" b="1" dirty="0">
                <a:solidFill>
                  <a:srgbClr val="000000"/>
                </a:solidFill>
                <a:latin typeface="Tamil-Aiswarya"/>
              </a:rPr>
              <a:t> mUik</a:t>
            </a:r>
            <a:r>
              <a:rPr lang="de-DE" altLang="de-DE" sz="1400" b="1" dirty="0">
                <a:solidFill>
                  <a:srgbClr val="000000"/>
                </a:solidFill>
                <a:latin typeface="Calibri Light"/>
              </a:rPr>
              <a:t>!</a:t>
            </a:r>
            <a:r>
              <a:rPr lang="de-DE" altLang="de-DE" sz="1400" b="1" dirty="0">
                <a:solidFill>
                  <a:srgbClr val="000000"/>
                </a:solidFill>
                <a:latin typeface="Tamil-Aiswarya"/>
              </a:rPr>
              <a:t>  ed;wp</a:t>
            </a:r>
          </a:p>
        </p:txBody>
      </p:sp>
      <p:pic>
        <p:nvPicPr>
          <p:cNvPr id="43" name="Caption_11"/>
          <p:cNvPicPr>
            <a:picLocks noChangeArrowheads="1"/>
          </p:cNvPicPr>
          <p:nvPr/>
        </p:nvPicPr>
        <p:blipFill rotWithShape="1">
          <a:blip r:embed="rId3">
            <a:extLst>
              <a:ext uri="{28A0092B-C50C-407E-A947-70E740481C1C}">
                <a14:useLocalDpi xmlns:a14="http://schemas.microsoft.com/office/drawing/2010/main" val="0"/>
              </a:ext>
            </a:extLst>
          </a:blip>
          <a:srcRect b="42864"/>
          <a:stretch/>
        </p:blipFill>
        <p:spPr bwMode="auto">
          <a:xfrm>
            <a:off x="6402387" y="2148222"/>
            <a:ext cx="1305389" cy="10019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4" name="Caption_13"/>
          <p:cNvPicPr>
            <a:picLocks noChangeArrowheads="1"/>
          </p:cNvPicPr>
          <p:nvPr/>
        </p:nvPicPr>
        <p:blipFill rotWithShape="1">
          <a:blip r:embed="rId3">
            <a:extLst>
              <a:ext uri="{28A0092B-C50C-407E-A947-70E740481C1C}">
                <a14:useLocalDpi xmlns:a14="http://schemas.microsoft.com/office/drawing/2010/main" val="0"/>
              </a:ext>
            </a:extLst>
          </a:blip>
          <a:srcRect b="42864"/>
          <a:stretch/>
        </p:blipFill>
        <p:spPr bwMode="auto">
          <a:xfrm>
            <a:off x="6402387" y="2148222"/>
            <a:ext cx="1305389" cy="10019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2" name="Caption_16"/>
          <p:cNvSpPr txBox="1">
            <a:spLocks noChangeArrowheads="1"/>
          </p:cNvSpPr>
          <p:nvPr/>
        </p:nvSpPr>
        <p:spPr bwMode="auto">
          <a:xfrm>
            <a:off x="6493942" y="2209800"/>
            <a:ext cx="1088250"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buFontTx/>
              <a:buNone/>
            </a:pPr>
            <a:r>
              <a:rPr lang="de-DE" altLang="de-DE" sz="1400" b="1">
                <a:solidFill>
                  <a:srgbClr val="000000"/>
                </a:solidFill>
                <a:latin typeface="Tamil-Aiswarya"/>
              </a:rPr>
              <a:t>vdf;F kpl;lha;fs; gpof;fhJ…. </a:t>
            </a:r>
            <a:endParaRPr lang="de-DE" altLang="de-DE" sz="1400" b="1" dirty="0">
              <a:solidFill>
                <a:srgbClr val="000000"/>
              </a:solidFill>
              <a:latin typeface="Tamil-Aiswarya"/>
            </a:endParaRPr>
          </a:p>
        </p:txBody>
      </p:sp>
      <p:sp>
        <p:nvSpPr>
          <p:cNvPr id="48" name="Footer Placeholder 47"/>
          <p:cNvSpPr>
            <a:spLocks noGrp="1"/>
          </p:cNvSpPr>
          <p:nvPr>
            <p:ph type="ftr" sz="quarter" idx="11"/>
          </p:nvPr>
        </p:nvSpPr>
        <p:spPr/>
        <p:txBody>
          <a:bodyPr/>
          <a:lstStyle/>
          <a:p>
            <a:r>
              <a:rPr lang="de-DE"/>
              <a:t>kl]lhfhf]dpot] gapw]r]rp 6 – kw;wth] mDgtj;ij ehk; vt;thW czh]tJ… </a:t>
            </a:r>
            <a:r>
              <a:rPr lang="de-DE">
                <a:latin typeface="Calibri Light"/>
              </a:rPr>
              <a:t>II</a:t>
            </a:r>
            <a:endParaRPr lang="de-DE" dirty="0">
              <a:latin typeface="Calibri Light"/>
            </a:endParaRPr>
          </a:p>
        </p:txBody>
      </p:sp>
      <p:sp>
        <p:nvSpPr>
          <p:cNvPr id="49" name="Slide Number Placeholder 48"/>
          <p:cNvSpPr>
            <a:spLocks noGrp="1"/>
          </p:cNvSpPr>
          <p:nvPr>
            <p:ph type="sldNum" sz="quarter" idx="12"/>
          </p:nvPr>
        </p:nvSpPr>
        <p:spPr/>
        <p:txBody>
          <a:bodyPr/>
          <a:lstStyle/>
          <a:p>
            <a:fld id="{9B00EF49-7894-4F53-A8DD-F7DB3BFC5032}" type="slidenum">
              <a:rPr lang="de-DE" smtClean="0"/>
              <a:pPr/>
              <a:t>25</a:t>
            </a:fld>
            <a:endParaRPr lang="de-DE"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08955" y="1124744"/>
            <a:ext cx="11376000" cy="505588"/>
          </a:xfrm>
          <a:prstGeom prst="rect">
            <a:avLst/>
          </a:prstGeom>
        </p:spPr>
        <p:txBody>
          <a:bodyPr vert="horz" wrap="square" lIns="0" tIns="0" rIns="0" bIns="0" rtlCol="0">
            <a:spAutoFit/>
          </a:bodyPr>
          <a:lstStyle/>
          <a:p>
            <a:r>
              <a:rPr lang="en-US" sz="3600" dirty="0" err="1">
                <a:solidFill>
                  <a:srgbClr val="004992"/>
                </a:solidFill>
              </a:rPr>
              <a:t>Kd;nd</a:t>
            </a:r>
            <a:r>
              <a:rPr lang="en-US" sz="3600" dirty="0">
                <a:solidFill>
                  <a:srgbClr val="004992"/>
                </a:solidFill>
              </a:rPr>
              <a:t> </a:t>
            </a:r>
            <a:r>
              <a:rPr lang="en-US" sz="3600" dirty="0" err="1">
                <a:solidFill>
                  <a:srgbClr val="004992"/>
                </a:solidFill>
              </a:rPr>
              <a:t>bry;yyhk</a:t>
            </a:r>
            <a:r>
              <a:rPr lang="en-US" sz="3600" dirty="0">
                <a:solidFill>
                  <a:srgbClr val="004992"/>
                </a:solidFill>
              </a:rPr>
              <a:t>;</a:t>
            </a:r>
            <a:r>
              <a:rPr lang="en-US" sz="3600" dirty="0">
                <a:solidFill>
                  <a:srgbClr val="004992"/>
                </a:solidFill>
                <a:latin typeface="Calibri Light"/>
                <a:ea typeface="Verdana" panose="020B0604030504040204" pitchFamily="34" charset="0"/>
                <a:cs typeface="Verdana" panose="020B0604030504040204" pitchFamily="34" charset="0"/>
              </a:rPr>
              <a:t>!</a:t>
            </a:r>
            <a:r>
              <a:rPr lang="en-US" sz="3600" dirty="0">
                <a:solidFill>
                  <a:srgbClr val="004992"/>
                </a:solidFill>
                <a:latin typeface="Calibri Light"/>
                <a:cs typeface="Times New Roman" pitchFamily="18" charset="0"/>
              </a:rPr>
              <a:t> </a:t>
            </a:r>
            <a:endParaRPr lang="en-IN" sz="3600" dirty="0">
              <a:solidFill>
                <a:srgbClr val="004992"/>
              </a:solidFill>
              <a:latin typeface="Calibri Light"/>
              <a:cs typeface="Times New Roman" pitchFamily="18" charset="0"/>
            </a:endParaRPr>
          </a:p>
        </p:txBody>
      </p:sp>
      <p:sp>
        <p:nvSpPr>
          <p:cNvPr id="5" name="Footer Placeholder 4"/>
          <p:cNvSpPr>
            <a:spLocks noGrp="1"/>
          </p:cNvSpPr>
          <p:nvPr>
            <p:ph type="ftr" sz="quarter" idx="11"/>
          </p:nvPr>
        </p:nvSpPr>
        <p:spPr/>
        <p:txBody>
          <a:bodyPr/>
          <a:lstStyle/>
          <a:p>
            <a:r>
              <a:rPr lang="de-DE"/>
              <a:t>kl]lhfhf]dpot] gapw]r]rp 6 – kw;wth] mDgtj;ij ehk; vt;thW czh]tJ… </a:t>
            </a:r>
            <a:r>
              <a:rPr lang="de-DE">
                <a:latin typeface="Calibri Light"/>
              </a:rPr>
              <a:t>II</a:t>
            </a:r>
            <a:endParaRPr lang="de-DE" dirty="0">
              <a:latin typeface="Calibri Light"/>
            </a:endParaRPr>
          </a:p>
        </p:txBody>
      </p:sp>
      <p:sp>
        <p:nvSpPr>
          <p:cNvPr id="6" name="Slide Number Placeholder 5"/>
          <p:cNvSpPr>
            <a:spLocks noGrp="1"/>
          </p:cNvSpPr>
          <p:nvPr>
            <p:ph type="sldNum" sz="quarter" idx="12"/>
          </p:nvPr>
        </p:nvSpPr>
        <p:spPr/>
        <p:txBody>
          <a:bodyPr/>
          <a:lstStyle/>
          <a:p>
            <a:fld id="{9B00EF49-7894-4F53-A8DD-F7DB3BFC5032}" type="slidenum">
              <a:rPr lang="de-DE" smtClean="0"/>
              <a:pPr/>
              <a:t>26</a:t>
            </a:fld>
            <a:endParaRPr lang="de-DE"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57" descr="0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19217" y="1078992"/>
            <a:ext cx="7123085"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Caption_13"/>
          <p:cNvSpPr txBox="1"/>
          <p:nvPr/>
        </p:nvSpPr>
        <p:spPr>
          <a:xfrm>
            <a:off x="2519217" y="5884164"/>
            <a:ext cx="7123085" cy="781304"/>
          </a:xfrm>
          <a:prstGeom prst="rect">
            <a:avLst/>
          </a:prstGeom>
        </p:spPr>
        <p:txBody>
          <a:bodyPr lIns="0" tIns="12700" rIns="0" bIns="0">
            <a:spAutoFit/>
          </a:bodyPr>
          <a:lstStyle/>
          <a:p>
            <a:pPr algn="ctr" eaLnBrk="1" fontAlgn="auto" hangingPunct="1">
              <a:lnSpc>
                <a:spcPct val="105000"/>
              </a:lnSpc>
              <a:spcBef>
                <a:spcPts val="0"/>
              </a:spcBef>
              <a:spcAft>
                <a:spcPts val="0"/>
              </a:spcAft>
              <a:defRPr/>
            </a:pPr>
            <a:r>
              <a:rPr lang="en-US" sz="2400" spc="-10">
                <a:solidFill>
                  <a:srgbClr val="004992"/>
                </a:solidFill>
                <a:cs typeface="Verdana"/>
              </a:rPr>
              <a:t>Kjyhsp ,uf;fkw;wtuh&gt; ekf;F KobtLf;f TLjy; jfty; njitg;gLfpwjh&gt;</a:t>
            </a:r>
            <a:endParaRPr sz="2400" dirty="0">
              <a:solidFill>
                <a:srgbClr val="004992"/>
              </a:solidFill>
              <a:cs typeface="Verdana"/>
            </a:endParaRPr>
          </a:p>
        </p:txBody>
      </p:sp>
      <p:sp>
        <p:nvSpPr>
          <p:cNvPr id="20" name="Caption_14"/>
          <p:cNvSpPr txBox="1"/>
          <p:nvPr/>
        </p:nvSpPr>
        <p:spPr>
          <a:xfrm>
            <a:off x="3354387" y="1272482"/>
            <a:ext cx="1005840" cy="556318"/>
          </a:xfrm>
          <a:prstGeom prst="ellipse">
            <a:avLst/>
          </a:prstGeom>
          <a:solidFill>
            <a:schemeClr val="bg1"/>
          </a:solidFill>
        </p:spPr>
        <p:txBody>
          <a:bodyPr wrap="square" lIns="0" tIns="13335" rIns="0" bIns="0" anchor="ctr" anchorCtr="0">
            <a:noAutofit/>
          </a:bodyPr>
          <a:lstStyle/>
          <a:p>
            <a:pPr algn="ctr" eaLnBrk="1" fontAlgn="auto" hangingPunct="1">
              <a:spcAft>
                <a:spcPts val="0"/>
              </a:spcAft>
              <a:defRPr/>
            </a:pPr>
            <a:r>
              <a:rPr lang="en-US" sz="1200" dirty="0" err="1">
                <a:cs typeface="Verdana"/>
              </a:rPr>
              <a:t>vd;id</a:t>
            </a:r>
            <a:r>
              <a:rPr lang="en-US" sz="1200" dirty="0">
                <a:cs typeface="Verdana"/>
              </a:rPr>
              <a:t> </a:t>
            </a:r>
          </a:p>
          <a:p>
            <a:pPr algn="ctr" eaLnBrk="1" fontAlgn="auto" hangingPunct="1">
              <a:spcAft>
                <a:spcPts val="0"/>
              </a:spcAft>
              <a:defRPr/>
            </a:pPr>
            <a:r>
              <a:rPr lang="en-US" sz="1200" dirty="0" err="1">
                <a:cs typeface="Verdana"/>
              </a:rPr>
              <a:t>kd;dpj;J</a:t>
            </a:r>
            <a:endParaRPr lang="en-US" sz="1200" dirty="0">
              <a:cs typeface="Verdana"/>
            </a:endParaRPr>
          </a:p>
          <a:p>
            <a:pPr algn="ctr" eaLnBrk="1" fontAlgn="auto" hangingPunct="1">
              <a:spcAft>
                <a:spcPts val="0"/>
              </a:spcAft>
              <a:defRPr/>
            </a:pPr>
            <a:r>
              <a:rPr lang="en-US" sz="1200" dirty="0" err="1">
                <a:cs typeface="Verdana"/>
              </a:rPr>
              <a:t>tpL</a:t>
            </a:r>
            <a:r>
              <a:rPr lang="en-US" sz="1200" dirty="0">
                <a:cs typeface="Verdana"/>
              </a:rPr>
              <a:t>';fs;</a:t>
            </a:r>
            <a:endParaRPr sz="1200" dirty="0">
              <a:cs typeface="Verdana"/>
            </a:endParaRPr>
          </a:p>
        </p:txBody>
      </p:sp>
      <p:sp>
        <p:nvSpPr>
          <p:cNvPr id="21" name="Caption_15"/>
          <p:cNvSpPr txBox="1">
            <a:spLocks noChangeArrowheads="1"/>
          </p:cNvSpPr>
          <p:nvPr/>
        </p:nvSpPr>
        <p:spPr bwMode="auto">
          <a:xfrm>
            <a:off x="7697787" y="2209797"/>
            <a:ext cx="1415623" cy="79775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marL="17145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de-DE" sz="1200" dirty="0" err="1">
                <a:latin typeface="Tamil-Aiswarya"/>
                <a:ea typeface="Verdana" panose="020B0604030504040204" pitchFamily="34" charset="0"/>
                <a:cs typeface="Verdana" panose="020B0604030504040204" pitchFamily="34" charset="0"/>
              </a:rPr>
              <a:t>ehd</a:t>
            </a:r>
            <a:r>
              <a:rPr lang="en-US" altLang="de-DE" sz="1200" dirty="0">
                <a:latin typeface="Tamil-Aiswarya"/>
                <a:ea typeface="Verdana" panose="020B0604030504040204" pitchFamily="34" charset="0"/>
                <a:cs typeface="Verdana" panose="020B0604030504040204" pitchFamily="34" charset="0"/>
              </a:rPr>
              <a:t>; ,</a:t>
            </a:r>
            <a:r>
              <a:rPr lang="en-US" altLang="de-DE" sz="1200" dirty="0" err="1">
                <a:latin typeface="Tamil-Aiswarya"/>
                <a:ea typeface="Verdana" panose="020B0604030504040204" pitchFamily="34" charset="0"/>
                <a:cs typeface="Verdana" panose="020B0604030504040204" pitchFamily="34" charset="0"/>
              </a:rPr>
              <a:t>g;nghJ</a:t>
            </a:r>
            <a:r>
              <a:rPr lang="en-US" altLang="de-DE" sz="1200" dirty="0">
                <a:latin typeface="Tamil-Aiswarya"/>
                <a:ea typeface="Verdana" panose="020B0604030504040204" pitchFamily="34" charset="0"/>
                <a:cs typeface="Verdana" panose="020B0604030504040204" pitchFamily="34" charset="0"/>
              </a:rPr>
              <a:t> </a:t>
            </a:r>
            <a:r>
              <a:rPr lang="en-US" altLang="de-DE" sz="1200" dirty="0" err="1">
                <a:latin typeface="Tamil-Aiswarya"/>
                <a:ea typeface="Verdana" panose="020B0604030504040204" pitchFamily="34" charset="0"/>
                <a:cs typeface="Verdana" panose="020B0604030504040204" pitchFamily="34" charset="0"/>
              </a:rPr>
              <a:t>vg;go</a:t>
            </a:r>
            <a:r>
              <a:rPr lang="en-US" altLang="de-DE" sz="1200" dirty="0">
                <a:latin typeface="Tamil-Aiswarya"/>
                <a:ea typeface="Verdana" panose="020B0604030504040204" pitchFamily="34" charset="0"/>
                <a:cs typeface="Verdana" panose="020B0604030504040204" pitchFamily="34" charset="0"/>
              </a:rPr>
              <a:t> </a:t>
            </a:r>
            <a:r>
              <a:rPr lang="en-US" altLang="de-DE" sz="1200" dirty="0" err="1">
                <a:latin typeface="Tamil-Aiswarya"/>
                <a:ea typeface="Verdana" panose="020B0604030504040204" pitchFamily="34" charset="0"/>
                <a:cs typeface="Verdana" panose="020B0604030504040204" pitchFamily="34" charset="0"/>
              </a:rPr>
              <a:t>ntiy</a:t>
            </a:r>
            <a:r>
              <a:rPr lang="en-US" altLang="de-DE" sz="1200" dirty="0">
                <a:latin typeface="Tamil-Aiswarya"/>
                <a:ea typeface="Verdana" panose="020B0604030504040204" pitchFamily="34" charset="0"/>
                <a:cs typeface="Verdana" panose="020B0604030504040204" pitchFamily="34" charset="0"/>
              </a:rPr>
              <a:t> </a:t>
            </a:r>
            <a:r>
              <a:rPr lang="en-US" altLang="de-DE" sz="1200" dirty="0" err="1">
                <a:latin typeface="Tamil-Aiswarya"/>
                <a:ea typeface="Verdana" panose="020B0604030504040204" pitchFamily="34" charset="0"/>
                <a:cs typeface="Verdana" panose="020B0604030504040204" pitchFamily="34" charset="0"/>
              </a:rPr>
              <a:t>bra;a</a:t>
            </a:r>
            <a:r>
              <a:rPr lang="en-US" altLang="de-DE" sz="1200" dirty="0">
                <a:latin typeface="Tamil-Aiswarya"/>
                <a:ea typeface="Verdana" panose="020B0604030504040204" pitchFamily="34" charset="0"/>
                <a:cs typeface="Verdana" panose="020B0604030504040204" pitchFamily="34" charset="0"/>
              </a:rPr>
              <a:t> </a:t>
            </a:r>
            <a:r>
              <a:rPr lang="en-US" altLang="de-DE" sz="1200" dirty="0" err="1">
                <a:latin typeface="Tamil-Aiswarya"/>
                <a:ea typeface="Verdana" panose="020B0604030504040204" pitchFamily="34" charset="0"/>
                <a:cs typeface="Verdana" panose="020B0604030504040204" pitchFamily="34" charset="0"/>
              </a:rPr>
              <a:t>ntz;Lk</a:t>
            </a:r>
            <a:r>
              <a:rPr lang="en-US" altLang="de-DE" sz="1200" dirty="0">
                <a:latin typeface="Tamil-Aiswarya"/>
                <a:ea typeface="Verdana" panose="020B0604030504040204" pitchFamily="34" charset="0"/>
                <a:cs typeface="Verdana" panose="020B0604030504040204" pitchFamily="34" charset="0"/>
              </a:rPr>
              <a:t>]&gt;</a:t>
            </a:r>
            <a:endParaRPr lang="de-DE" altLang="de-DE" sz="1200" dirty="0">
              <a:latin typeface="Tamil-Aiswarya"/>
              <a:ea typeface="Verdana" panose="020B0604030504040204" pitchFamily="34" charset="0"/>
              <a:cs typeface="Verdana" panose="020B0604030504040204" pitchFamily="34" charset="0"/>
            </a:endParaRPr>
          </a:p>
        </p:txBody>
      </p:sp>
      <p:sp>
        <p:nvSpPr>
          <p:cNvPr id="22" name="Caption_16"/>
          <p:cNvSpPr txBox="1">
            <a:spLocks noChangeArrowheads="1"/>
          </p:cNvSpPr>
          <p:nvPr/>
        </p:nvSpPr>
        <p:spPr bwMode="auto">
          <a:xfrm>
            <a:off x="8383585" y="3428990"/>
            <a:ext cx="986978" cy="521863"/>
          </a:xfrm>
          <a:prstGeom prst="round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marL="92075">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spcBef>
                <a:spcPts val="363"/>
              </a:spcBef>
            </a:pPr>
            <a:r>
              <a:rPr lang="de-DE" altLang="de-DE" sz="1200">
                <a:latin typeface="Tamil-Aiswarya"/>
                <a:ea typeface="Verdana" panose="020B0604030504040204" pitchFamily="34" charset="0"/>
                <a:cs typeface="Verdana" panose="020B0604030504040204" pitchFamily="34" charset="0"/>
              </a:rPr>
              <a:t>,J Vw;fj;jf;fJ my;y. </a:t>
            </a:r>
            <a:endParaRPr lang="de-DE" altLang="de-DE" sz="1200" dirty="0">
              <a:latin typeface="Tamil-Aiswarya"/>
              <a:ea typeface="Verdana" panose="020B0604030504040204" pitchFamily="34" charset="0"/>
              <a:cs typeface="Verdana" panose="020B0604030504040204" pitchFamily="34" charset="0"/>
            </a:endParaRPr>
          </a:p>
        </p:txBody>
      </p:sp>
      <p:sp>
        <p:nvSpPr>
          <p:cNvPr id="4" name="Footer Placeholder 3"/>
          <p:cNvSpPr>
            <a:spLocks noGrp="1"/>
          </p:cNvSpPr>
          <p:nvPr>
            <p:ph type="ftr" sz="quarter" idx="11"/>
          </p:nvPr>
        </p:nvSpPr>
        <p:spPr/>
        <p:txBody>
          <a:bodyPr/>
          <a:lstStyle/>
          <a:p>
            <a:r>
              <a:rPr lang="de-DE"/>
              <a:t>kl]lhfhf]dpot] gapw]r]rp 6 – kw;wth] mDgtj;ij ehk; vt;thW czh]tJ… </a:t>
            </a:r>
            <a:r>
              <a:rPr lang="de-DE">
                <a:latin typeface="Calibri Light"/>
              </a:rPr>
              <a:t>II</a:t>
            </a:r>
            <a:endParaRPr lang="de-DE" dirty="0">
              <a:latin typeface="Calibri Light"/>
            </a:endParaRPr>
          </a:p>
        </p:txBody>
      </p:sp>
      <p:sp>
        <p:nvSpPr>
          <p:cNvPr id="5" name="Slide Number Placeholder 4"/>
          <p:cNvSpPr>
            <a:spLocks noGrp="1"/>
          </p:cNvSpPr>
          <p:nvPr>
            <p:ph type="sldNum" sz="quarter" idx="12"/>
          </p:nvPr>
        </p:nvSpPr>
        <p:spPr/>
        <p:txBody>
          <a:bodyPr/>
          <a:lstStyle/>
          <a:p>
            <a:fld id="{9B00EF49-7894-4F53-A8DD-F7DB3BFC5032}" type="slidenum">
              <a:rPr lang="de-DE" smtClean="0"/>
              <a:pPr/>
              <a:t>27</a:t>
            </a:fld>
            <a:endParaRPr lang="de-DE" dirty="0"/>
          </a:p>
        </p:txBody>
      </p:sp>
    </p:spTree>
    <p:extLst>
      <p:ext uri="{BB962C8B-B14F-4D97-AF65-F5344CB8AC3E}">
        <p14:creationId xmlns:p14="http://schemas.microsoft.com/office/powerpoint/2010/main" val="287892557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59" descr="0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31701" y="1078992"/>
            <a:ext cx="6698118"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aption_9"/>
          <p:cNvSpPr txBox="1">
            <a:spLocks noChangeArrowheads="1"/>
          </p:cNvSpPr>
          <p:nvPr/>
        </p:nvSpPr>
        <p:spPr bwMode="auto">
          <a:xfrm>
            <a:off x="2731701" y="5884164"/>
            <a:ext cx="6698118"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en-US" altLang="de-DE" sz="2400">
                <a:solidFill>
                  <a:srgbClr val="004992"/>
                </a:solidFill>
                <a:latin typeface="Tamil-Aiswarya"/>
              </a:rPr>
              <a:t>nghyP!; mjpfhhp vd;d epidj;jpUg]ghh]</a:t>
            </a:r>
            <a:r>
              <a:rPr lang="en-US" altLang="de-DE" sz="2400">
                <a:solidFill>
                  <a:srgbClr val="004992"/>
                </a:solidFill>
                <a:latin typeface="Calibri Light"/>
              </a:rPr>
              <a:t>…</a:t>
            </a:r>
            <a:r>
              <a:rPr lang="en-US" altLang="de-DE" sz="2400">
                <a:solidFill>
                  <a:srgbClr val="004992"/>
                </a:solidFill>
                <a:latin typeface="Tamil-Aiswarya"/>
              </a:rPr>
              <a:t> mth] KGikahf rhpah&gt; my;yJ gFjp rhpah&gt;</a:t>
            </a:r>
            <a:endParaRPr lang="de-DE" altLang="de-DE" sz="2400" dirty="0">
              <a:solidFill>
                <a:srgbClr val="004992"/>
              </a:solidFill>
              <a:latin typeface="Tamil-Aiswarya"/>
            </a:endParaRPr>
          </a:p>
        </p:txBody>
      </p:sp>
      <p:sp>
        <p:nvSpPr>
          <p:cNvPr id="4" name="Footer Placeholder 3"/>
          <p:cNvSpPr>
            <a:spLocks noGrp="1"/>
          </p:cNvSpPr>
          <p:nvPr>
            <p:ph type="ftr" sz="quarter" idx="11"/>
          </p:nvPr>
        </p:nvSpPr>
        <p:spPr/>
        <p:txBody>
          <a:bodyPr/>
          <a:lstStyle/>
          <a:p>
            <a:r>
              <a:rPr lang="de-DE"/>
              <a:t>kl]lhfhf]dpot] gapw]r]rp 6 – kw;wth] mDgtj;ij ehk; vt;thW czh]tJ… </a:t>
            </a:r>
            <a:r>
              <a:rPr lang="de-DE">
                <a:latin typeface="Calibri Light"/>
              </a:rPr>
              <a:t>II</a:t>
            </a:r>
            <a:endParaRPr lang="de-DE" dirty="0">
              <a:latin typeface="Calibri Light"/>
            </a:endParaRPr>
          </a:p>
        </p:txBody>
      </p:sp>
      <p:sp>
        <p:nvSpPr>
          <p:cNvPr id="5" name="Slide Number Placeholder 4"/>
          <p:cNvSpPr>
            <a:spLocks noGrp="1"/>
          </p:cNvSpPr>
          <p:nvPr>
            <p:ph type="sldNum" sz="quarter" idx="12"/>
          </p:nvPr>
        </p:nvSpPr>
        <p:spPr/>
        <p:txBody>
          <a:bodyPr/>
          <a:lstStyle/>
          <a:p>
            <a:fld id="{9B00EF49-7894-4F53-A8DD-F7DB3BFC5032}" type="slidenum">
              <a:rPr lang="de-DE" smtClean="0"/>
              <a:pPr/>
              <a:t>28</a:t>
            </a:fld>
            <a:endParaRPr lang="de-DE" dirty="0"/>
          </a:p>
        </p:txBody>
      </p:sp>
    </p:spTree>
    <p:extLst>
      <p:ext uri="{BB962C8B-B14F-4D97-AF65-F5344CB8AC3E}">
        <p14:creationId xmlns:p14="http://schemas.microsoft.com/office/powerpoint/2010/main" val="129060441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icture 1030" descr="0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17468" y="1078992"/>
            <a:ext cx="5326584"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Caption_27"/>
          <p:cNvPicPr>
            <a:picLocks noChangeArrowheads="1"/>
          </p:cNvPicPr>
          <p:nvPr/>
        </p:nvPicPr>
        <p:blipFill rotWithShape="1">
          <a:blip r:embed="rId4">
            <a:extLst>
              <a:ext uri="{28A0092B-C50C-407E-A947-70E740481C1C}">
                <a14:useLocalDpi xmlns:a14="http://schemas.microsoft.com/office/drawing/2010/main" val="0"/>
              </a:ext>
            </a:extLst>
          </a:blip>
          <a:srcRect l="39582"/>
          <a:stretch/>
        </p:blipFill>
        <p:spPr bwMode="auto">
          <a:xfrm>
            <a:off x="5308327" y="1523998"/>
            <a:ext cx="636860" cy="6784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3" name="Caption_24"/>
          <p:cNvSpPr/>
          <p:nvPr/>
        </p:nvSpPr>
        <p:spPr bwMode="gray">
          <a:xfrm>
            <a:off x="7088187" y="1063752"/>
            <a:ext cx="1143000" cy="640080"/>
          </a:xfrm>
          <a:prstGeom prst="wedgeEllipseCallout">
            <a:avLst>
              <a:gd name="adj1" fmla="val -44643"/>
              <a:gd name="adj2" fmla="val 69708"/>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de-DE" altLang="de-DE" sz="1000">
                <a:solidFill>
                  <a:sysClr val="windowText" lastClr="000000"/>
                </a:solidFill>
                <a:latin typeface="Tamil-Aiswarya"/>
              </a:rPr>
              <a:t>re;njhrkhf ,U/ Fl;og;igah</a:t>
            </a:r>
            <a:r>
              <a:rPr lang="de-DE" altLang="de-DE" sz="1000">
                <a:solidFill>
                  <a:sysClr val="windowText" lastClr="000000"/>
                </a:solidFill>
                <a:latin typeface="Calibri Light"/>
              </a:rPr>
              <a:t>….</a:t>
            </a:r>
            <a:r>
              <a:rPr lang="de-DE" altLang="de-DE" sz="1000">
                <a:solidFill>
                  <a:sysClr val="windowText" lastClr="000000"/>
                </a:solidFill>
                <a:latin typeface="Tamil-Aiswarya"/>
              </a:rPr>
              <a:t> </a:t>
            </a:r>
            <a:endParaRPr lang="en-GB" altLang="de-DE" sz="1000" dirty="0">
              <a:solidFill>
                <a:sysClr val="windowText" lastClr="000000"/>
              </a:solidFill>
              <a:latin typeface="Tamil-Aiswarya"/>
            </a:endParaRPr>
          </a:p>
        </p:txBody>
      </p:sp>
      <p:sp>
        <p:nvSpPr>
          <p:cNvPr id="24" name="Caption_22"/>
          <p:cNvSpPr txBox="1">
            <a:spLocks noChangeArrowheads="1"/>
          </p:cNvSpPr>
          <p:nvPr/>
        </p:nvSpPr>
        <p:spPr bwMode="auto">
          <a:xfrm>
            <a:off x="5621275" y="3624262"/>
            <a:ext cx="182880" cy="707886"/>
          </a:xfrm>
          <a:prstGeom prst="rect">
            <a:avLst/>
          </a:prstGeom>
          <a:solidFill>
            <a:schemeClr val="bg1"/>
          </a:solidFill>
          <a:ln w="9525">
            <a:solidFill>
              <a:schemeClr val="tx1"/>
            </a:solidFill>
            <a:miter lim="800000"/>
            <a:headEnd/>
            <a:tailEnd/>
          </a:ln>
        </p:spPr>
        <p:txBody>
          <a:bodyPr lIns="0" tIns="0" rIns="0" bIns="0" anchor="ctr" anchorCtr="0">
            <a:no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eaLnBrk="1" hangingPunct="1">
              <a:spcBef>
                <a:spcPct val="0"/>
              </a:spcBef>
              <a:buFontTx/>
              <a:buNone/>
            </a:pPr>
            <a:endParaRPr lang="en-US" altLang="de-DE" sz="100" b="1" dirty="0">
              <a:latin typeface="Calibri Light"/>
            </a:endParaRPr>
          </a:p>
          <a:p>
            <a:pPr algn="ctr" eaLnBrk="1" hangingPunct="1">
              <a:spcBef>
                <a:spcPct val="0"/>
              </a:spcBef>
              <a:buFontTx/>
              <a:buNone/>
            </a:pPr>
            <a:r>
              <a:rPr lang="en-US" altLang="de-DE" sz="900" b="1" dirty="0">
                <a:latin typeface="Calibri Light"/>
              </a:rPr>
              <a:t>B</a:t>
            </a:r>
          </a:p>
          <a:p>
            <a:pPr algn="ctr" eaLnBrk="1" hangingPunct="1">
              <a:spcBef>
                <a:spcPct val="0"/>
              </a:spcBef>
              <a:buFontTx/>
              <a:buNone/>
            </a:pPr>
            <a:r>
              <a:rPr lang="en-US" altLang="de-DE" sz="900" b="1" dirty="0">
                <a:latin typeface="Calibri Light"/>
              </a:rPr>
              <a:t>A</a:t>
            </a:r>
          </a:p>
          <a:p>
            <a:pPr algn="ctr" eaLnBrk="1" hangingPunct="1">
              <a:spcBef>
                <a:spcPct val="0"/>
              </a:spcBef>
              <a:buFontTx/>
              <a:buNone/>
            </a:pPr>
            <a:r>
              <a:rPr lang="en-US" altLang="de-DE" sz="900" b="1" dirty="0">
                <a:latin typeface="Calibri Light"/>
              </a:rPr>
              <a:t>N</a:t>
            </a:r>
          </a:p>
          <a:p>
            <a:pPr algn="ctr" eaLnBrk="1" hangingPunct="1">
              <a:spcBef>
                <a:spcPct val="0"/>
              </a:spcBef>
              <a:buFontTx/>
              <a:buNone/>
            </a:pPr>
            <a:r>
              <a:rPr lang="en-US" altLang="de-DE" sz="1100" b="1" dirty="0">
                <a:latin typeface="Calibri Light"/>
              </a:rPr>
              <a:t>K</a:t>
            </a:r>
          </a:p>
        </p:txBody>
      </p:sp>
      <p:pic>
        <p:nvPicPr>
          <p:cNvPr id="25" name="Caption_27"/>
          <p:cNvPicPr>
            <a:picLocks noChangeArrowheads="1"/>
          </p:cNvPicPr>
          <p:nvPr/>
        </p:nvPicPr>
        <p:blipFill rotWithShape="1">
          <a:blip r:embed="rId4">
            <a:extLst>
              <a:ext uri="{28A0092B-C50C-407E-A947-70E740481C1C}">
                <a14:useLocalDpi xmlns:a14="http://schemas.microsoft.com/office/drawing/2010/main" val="0"/>
              </a:ext>
            </a:extLst>
          </a:blip>
          <a:srcRect l="39582"/>
          <a:stretch/>
        </p:blipFill>
        <p:spPr bwMode="auto">
          <a:xfrm>
            <a:off x="5308327" y="1523998"/>
            <a:ext cx="636860" cy="6784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6" name="Caption_23"/>
          <p:cNvSpPr>
            <a:spLocks/>
          </p:cNvSpPr>
          <p:nvPr/>
        </p:nvSpPr>
        <p:spPr bwMode="auto">
          <a:xfrm>
            <a:off x="6478587" y="3886200"/>
            <a:ext cx="1188720" cy="822960"/>
          </a:xfrm>
          <a:prstGeom prst="wedgeEllipseCallout">
            <a:avLst>
              <a:gd name="adj1" fmla="val -4020"/>
              <a:gd name="adj2" fmla="val 75109"/>
            </a:avLst>
          </a:prstGeom>
          <a:solidFill>
            <a:schemeClr val="bg1"/>
          </a:solidFill>
          <a:ln w="9144">
            <a:solidFill>
              <a:srgbClr val="000000"/>
            </a:solidFill>
            <a:round/>
            <a:headEnd/>
            <a:tailEnd/>
          </a:ln>
        </p:spPr>
        <p:txBody>
          <a:bodyPr lIns="0" tIns="0" rIns="0" bIns="0" anchor="ctr" anchorCtr="0"/>
          <a:lstStyle/>
          <a:p>
            <a:pPr algn="ctr"/>
            <a:r>
              <a:rPr lang="en-US" altLang="de-DE" sz="1000" dirty="0" err="1">
                <a:cs typeface="Arial" panose="020B0604020202020204" pitchFamily="34" charset="0"/>
              </a:rPr>
              <a:t>gzj;ijf</a:t>
            </a:r>
            <a:r>
              <a:rPr lang="en-US" altLang="de-DE" sz="1000" dirty="0">
                <a:cs typeface="Arial" panose="020B0604020202020204" pitchFamily="34" charset="0"/>
              </a:rPr>
              <a:t>; </a:t>
            </a:r>
            <a:r>
              <a:rPr lang="en-US" altLang="de-DE" sz="1000" dirty="0" err="1">
                <a:cs typeface="Arial" panose="020B0604020202020204" pitchFamily="34" charset="0"/>
              </a:rPr>
              <a:t>bfhL</a:t>
            </a:r>
            <a:r>
              <a:rPr lang="en-US" altLang="de-DE" sz="1000" dirty="0">
                <a:cs typeface="Arial" panose="020B0604020202020204" pitchFamily="34" charset="0"/>
              </a:rPr>
              <a:t> </a:t>
            </a:r>
            <a:r>
              <a:rPr lang="en-US" altLang="de-DE" sz="1000" dirty="0" err="1">
                <a:cs typeface="Arial" panose="020B0604020202020204" pitchFamily="34" charset="0"/>
              </a:rPr>
              <a:t>my;yJ</a:t>
            </a:r>
            <a:r>
              <a:rPr lang="en-US" altLang="de-DE" sz="1000" dirty="0">
                <a:cs typeface="Arial" panose="020B0604020202020204" pitchFamily="34" charset="0"/>
              </a:rPr>
              <a:t> </a:t>
            </a:r>
            <a:r>
              <a:rPr lang="en-US" altLang="de-DE" sz="1000" dirty="0" err="1">
                <a:cs typeface="Arial" panose="020B0604020202020204" pitchFamily="34" charset="0"/>
              </a:rPr>
              <a:t>ehd</a:t>
            </a:r>
            <a:r>
              <a:rPr lang="en-US" altLang="de-DE" sz="1000" dirty="0">
                <a:cs typeface="Arial" panose="020B0604020202020204" pitchFamily="34" charset="0"/>
              </a:rPr>
              <a:t>; </a:t>
            </a:r>
            <a:r>
              <a:rPr lang="en-US" altLang="de-DE" sz="1000" dirty="0" err="1">
                <a:cs typeface="Arial" panose="020B0604020202020204" pitchFamily="34" charset="0"/>
              </a:rPr>
              <a:t>Rl;LtpLntd</a:t>
            </a:r>
            <a:r>
              <a:rPr lang="en-US" altLang="de-DE" sz="1000" dirty="0">
                <a:cs typeface="Arial" panose="020B0604020202020204" pitchFamily="34" charset="0"/>
              </a:rPr>
              <a:t>;…. </a:t>
            </a:r>
            <a:endParaRPr lang="de-DE" altLang="de-DE" sz="1000" dirty="0">
              <a:cs typeface="Arial" panose="020B0604020202020204" pitchFamily="34" charset="0"/>
            </a:endParaRPr>
          </a:p>
        </p:txBody>
      </p:sp>
      <p:sp>
        <p:nvSpPr>
          <p:cNvPr id="27" name="Caption_29"/>
          <p:cNvSpPr/>
          <p:nvPr/>
        </p:nvSpPr>
        <p:spPr bwMode="gray">
          <a:xfrm>
            <a:off x="4441398" y="1133856"/>
            <a:ext cx="1170432" cy="365760"/>
          </a:xfrm>
          <a:custGeom>
            <a:avLst/>
            <a:gdLst>
              <a:gd name="connsiteX0" fmla="*/ 1205 w 1149169"/>
              <a:gd name="connsiteY0" fmla="*/ 215904 h 345318"/>
              <a:gd name="connsiteX1" fmla="*/ 242744 w 1149169"/>
              <a:gd name="connsiteY1" fmla="*/ 60629 h 345318"/>
              <a:gd name="connsiteX2" fmla="*/ 553295 w 1149169"/>
              <a:gd name="connsiteY2" fmla="*/ 244 h 345318"/>
              <a:gd name="connsiteX3" fmla="*/ 906978 w 1149169"/>
              <a:gd name="connsiteY3" fmla="*/ 43376 h 345318"/>
              <a:gd name="connsiteX4" fmla="*/ 1139892 w 1149169"/>
              <a:gd name="connsiteY4" fmla="*/ 138266 h 345318"/>
              <a:gd name="connsiteX5" fmla="*/ 1079507 w 1149169"/>
              <a:gd name="connsiteY5" fmla="*/ 284915 h 345318"/>
              <a:gd name="connsiteX6" fmla="*/ 863846 w 1149169"/>
              <a:gd name="connsiteY6" fmla="*/ 207278 h 345318"/>
              <a:gd name="connsiteX7" fmla="*/ 587801 w 1149169"/>
              <a:gd name="connsiteY7" fmla="*/ 172772 h 345318"/>
              <a:gd name="connsiteX8" fmla="*/ 329009 w 1149169"/>
              <a:gd name="connsiteY8" fmla="*/ 224531 h 345318"/>
              <a:gd name="connsiteX9" fmla="*/ 156480 w 1149169"/>
              <a:gd name="connsiteY9" fmla="*/ 345300 h 345318"/>
              <a:gd name="connsiteX10" fmla="*/ 1205 w 1149169"/>
              <a:gd name="connsiteY10" fmla="*/ 215904 h 3453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49169" h="345318">
                <a:moveTo>
                  <a:pt x="1205" y="215904"/>
                </a:moveTo>
                <a:cubicBezTo>
                  <a:pt x="15582" y="168459"/>
                  <a:pt x="150729" y="96572"/>
                  <a:pt x="242744" y="60629"/>
                </a:cubicBezTo>
                <a:cubicBezTo>
                  <a:pt x="334759" y="24686"/>
                  <a:pt x="442589" y="3119"/>
                  <a:pt x="553295" y="244"/>
                </a:cubicBezTo>
                <a:cubicBezTo>
                  <a:pt x="664001" y="-2632"/>
                  <a:pt x="809212" y="20372"/>
                  <a:pt x="906978" y="43376"/>
                </a:cubicBezTo>
                <a:cubicBezTo>
                  <a:pt x="1004744" y="66380"/>
                  <a:pt x="1111137" y="98009"/>
                  <a:pt x="1139892" y="138266"/>
                </a:cubicBezTo>
                <a:cubicBezTo>
                  <a:pt x="1168647" y="178523"/>
                  <a:pt x="1125515" y="273413"/>
                  <a:pt x="1079507" y="284915"/>
                </a:cubicBezTo>
                <a:cubicBezTo>
                  <a:pt x="1033499" y="296417"/>
                  <a:pt x="945797" y="225969"/>
                  <a:pt x="863846" y="207278"/>
                </a:cubicBezTo>
                <a:cubicBezTo>
                  <a:pt x="781895" y="188587"/>
                  <a:pt x="676940" y="169897"/>
                  <a:pt x="587801" y="172772"/>
                </a:cubicBezTo>
                <a:cubicBezTo>
                  <a:pt x="498662" y="175647"/>
                  <a:pt x="400896" y="195776"/>
                  <a:pt x="329009" y="224531"/>
                </a:cubicBezTo>
                <a:cubicBezTo>
                  <a:pt x="257122" y="253286"/>
                  <a:pt x="208239" y="343862"/>
                  <a:pt x="156480" y="345300"/>
                </a:cubicBezTo>
                <a:cubicBezTo>
                  <a:pt x="104722" y="346738"/>
                  <a:pt x="-13172" y="263349"/>
                  <a:pt x="1205" y="215904"/>
                </a:cubicBezTo>
                <a:close/>
              </a:path>
            </a:pathLst>
          </a:custGeom>
          <a:solidFill>
            <a:schemeClr val="bg1"/>
          </a:solidFill>
          <a:ln w="1905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a:solidFill>
                <a:schemeClr val="tx1"/>
              </a:solidFill>
              <a:latin typeface="+mj-lt"/>
            </a:endParaRPr>
          </a:p>
        </p:txBody>
      </p:sp>
      <p:sp>
        <p:nvSpPr>
          <p:cNvPr id="28" name="Caption_18"/>
          <p:cNvSpPr txBox="1"/>
          <p:nvPr/>
        </p:nvSpPr>
        <p:spPr>
          <a:xfrm>
            <a:off x="3417468" y="5884164"/>
            <a:ext cx="5326584" cy="400622"/>
          </a:xfrm>
          <a:prstGeom prst="rect">
            <a:avLst/>
          </a:prstGeom>
        </p:spPr>
        <p:txBody>
          <a:bodyPr lIns="0" tIns="12700" rIns="0" bIns="0">
            <a:spAutoFit/>
          </a:bodyPr>
          <a:lstStyle/>
          <a:p>
            <a:pPr algn="ctr" eaLnBrk="1" fontAlgn="auto" hangingPunct="1">
              <a:lnSpc>
                <a:spcPct val="105000"/>
              </a:lnSpc>
              <a:spcBef>
                <a:spcPts val="1999"/>
              </a:spcBef>
              <a:spcAft>
                <a:spcPts val="0"/>
              </a:spcAft>
              <a:defRPr/>
            </a:pPr>
            <a:r>
              <a:rPr lang="en-US" sz="2400" spc="-10">
                <a:solidFill>
                  <a:srgbClr val="004992"/>
                </a:solidFill>
                <a:cs typeface="Verdana"/>
              </a:rPr>
              <a:t>t';fp CHpah] gae;Jtpl]lhuh&gt; </a:t>
            </a:r>
            <a:endParaRPr sz="2400" dirty="0">
              <a:solidFill>
                <a:srgbClr val="004992"/>
              </a:solidFill>
              <a:cs typeface="Verdana"/>
            </a:endParaRPr>
          </a:p>
        </p:txBody>
      </p:sp>
      <p:sp>
        <p:nvSpPr>
          <p:cNvPr id="29" name="Shape Penutup"/>
          <p:cNvSpPr/>
          <p:nvPr/>
        </p:nvSpPr>
        <p:spPr bwMode="gray">
          <a:xfrm>
            <a:off x="3392068" y="1053592"/>
            <a:ext cx="5377384" cy="50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0" name="Shape Penutup"/>
          <p:cNvSpPr/>
          <p:nvPr/>
        </p:nvSpPr>
        <p:spPr bwMode="gray">
          <a:xfrm>
            <a:off x="3392068" y="1053592"/>
            <a:ext cx="50800" cy="485597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1" name="Shape Penutup"/>
          <p:cNvSpPr/>
          <p:nvPr/>
        </p:nvSpPr>
        <p:spPr bwMode="gray">
          <a:xfrm>
            <a:off x="8718652" y="1053592"/>
            <a:ext cx="50800" cy="485597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2" name="Shape Penutup"/>
          <p:cNvSpPr/>
          <p:nvPr/>
        </p:nvSpPr>
        <p:spPr bwMode="gray">
          <a:xfrm>
            <a:off x="3392068" y="5858764"/>
            <a:ext cx="5377384" cy="50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Caption_28"/>
          <p:cNvSpPr/>
          <p:nvPr/>
        </p:nvSpPr>
        <p:spPr>
          <a:xfrm>
            <a:off x="5449515" y="1752600"/>
            <a:ext cx="411480" cy="169277"/>
          </a:xfrm>
          <a:prstGeom prst="rect">
            <a:avLst/>
          </a:prstGeom>
          <a:solidFill>
            <a:schemeClr val="bg1"/>
          </a:solidFill>
        </p:spPr>
        <p:txBody>
          <a:bodyPr wrap="none" lIns="0" tIns="0" rIns="0" bIns="0">
            <a:noAutofit/>
          </a:bodyPr>
          <a:lstStyle/>
          <a:p>
            <a:pPr algn="ctr"/>
            <a:r>
              <a:rPr lang="en-US" sz="1000"/>
              <a:t>mllh </a:t>
            </a:r>
            <a:r>
              <a:rPr lang="en-US" sz="1000">
                <a:latin typeface="Calibri Light"/>
              </a:rPr>
              <a:t>!</a:t>
            </a:r>
            <a:endParaRPr lang="en-US" sz="1000" dirty="0">
              <a:latin typeface="Calibri Light"/>
            </a:endParaRPr>
          </a:p>
        </p:txBody>
      </p:sp>
      <p:sp>
        <p:nvSpPr>
          <p:cNvPr id="21" name="Caption_30"/>
          <p:cNvSpPr/>
          <p:nvPr/>
        </p:nvSpPr>
        <p:spPr bwMode="gray">
          <a:xfrm>
            <a:off x="4599432" y="1252728"/>
            <a:ext cx="914400" cy="457200"/>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prstTxWarp prst="textArchUp">
              <a:avLst>
                <a:gd name="adj" fmla="val 11845077"/>
              </a:avLst>
            </a:prstTxWarp>
          </a:bodyPr>
          <a:lstStyle/>
          <a:p>
            <a:pPr algn="ctr"/>
            <a:r>
              <a:rPr lang="en-US" b="1" spc="600" dirty="0">
                <a:ln w="19050">
                  <a:solidFill>
                    <a:srgbClr val="000000"/>
                  </a:solidFill>
                </a:ln>
                <a:solidFill>
                  <a:schemeClr val="tx1"/>
                </a:solidFill>
                <a:latin typeface="Calibri Light" panose="020F0302020204030204" pitchFamily="34" charset="0"/>
                <a:cs typeface="Calibri Light" panose="020F0302020204030204" pitchFamily="34" charset="0"/>
              </a:rPr>
              <a:t>Toys</a:t>
            </a:r>
            <a:endParaRPr lang="en-US" sz="1600" b="1" spc="600" dirty="0">
              <a:ln w="19050">
                <a:solidFill>
                  <a:srgbClr val="000000"/>
                </a:solidFill>
              </a:ln>
              <a:solidFill>
                <a:schemeClr val="tx1"/>
              </a:solidFill>
              <a:latin typeface="Calibri Light" panose="020F0302020204030204" pitchFamily="34" charset="0"/>
              <a:cs typeface="Calibri Light" panose="020F0302020204030204" pitchFamily="34" charset="0"/>
            </a:endParaRPr>
          </a:p>
        </p:txBody>
      </p:sp>
      <p:sp>
        <p:nvSpPr>
          <p:cNvPr id="4" name="Footer Placeholder 3"/>
          <p:cNvSpPr>
            <a:spLocks noGrp="1"/>
          </p:cNvSpPr>
          <p:nvPr>
            <p:ph type="ftr" sz="quarter" idx="11"/>
          </p:nvPr>
        </p:nvSpPr>
        <p:spPr/>
        <p:txBody>
          <a:bodyPr/>
          <a:lstStyle/>
          <a:p>
            <a:r>
              <a:rPr lang="de-DE"/>
              <a:t>kl]lhfhf]dpot] gapw]r]rp 6 – kw;wth] mDgtj;ij ehk; vt;thW czh]tJ… </a:t>
            </a:r>
            <a:r>
              <a:rPr lang="de-DE">
                <a:latin typeface="Calibri Light"/>
              </a:rPr>
              <a:t>II</a:t>
            </a:r>
            <a:endParaRPr lang="de-DE" dirty="0">
              <a:latin typeface="Calibri Light"/>
            </a:endParaRPr>
          </a:p>
        </p:txBody>
      </p:sp>
      <p:sp>
        <p:nvSpPr>
          <p:cNvPr id="5" name="Slide Number Placeholder 4"/>
          <p:cNvSpPr>
            <a:spLocks noGrp="1"/>
          </p:cNvSpPr>
          <p:nvPr>
            <p:ph type="sldNum" sz="quarter" idx="12"/>
          </p:nvPr>
        </p:nvSpPr>
        <p:spPr/>
        <p:txBody>
          <a:bodyPr/>
          <a:lstStyle/>
          <a:p>
            <a:fld id="{9B00EF49-7894-4F53-A8DD-F7DB3BFC5032}" type="slidenum">
              <a:rPr lang="de-DE" smtClean="0"/>
              <a:pPr/>
              <a:t>29</a:t>
            </a:fld>
            <a:endParaRPr lang="de-DE" dirty="0"/>
          </a:p>
        </p:txBody>
      </p:sp>
    </p:spTree>
    <p:extLst>
      <p:ext uri="{BB962C8B-B14F-4D97-AF65-F5344CB8AC3E}">
        <p14:creationId xmlns:p14="http://schemas.microsoft.com/office/powerpoint/2010/main" val="304319931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descr="0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40984" y="1078992"/>
            <a:ext cx="6479552"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11"/>
          <p:cNvSpPr txBox="1"/>
          <p:nvPr/>
        </p:nvSpPr>
        <p:spPr>
          <a:xfrm>
            <a:off x="2840984" y="5884164"/>
            <a:ext cx="6479552" cy="400622"/>
          </a:xfrm>
          <a:prstGeom prst="rect">
            <a:avLst/>
          </a:prstGeom>
        </p:spPr>
        <p:txBody>
          <a:bodyPr lIns="0" tIns="12700" rIns="0" bIns="0">
            <a:spAutoFit/>
          </a:bodyPr>
          <a:lstStyle/>
          <a:p>
            <a:pPr marL="12700" algn="ctr" eaLnBrk="1" fontAlgn="auto" hangingPunct="1">
              <a:lnSpc>
                <a:spcPct val="105000"/>
              </a:lnSpc>
              <a:spcBef>
                <a:spcPts val="1999"/>
              </a:spcBef>
              <a:spcAft>
                <a:spcPts val="0"/>
              </a:spcAft>
              <a:defRPr/>
            </a:pPr>
            <a:r>
              <a:rPr lang="en-US" sz="2400" spc="-5">
                <a:solidFill>
                  <a:srgbClr val="004992"/>
                </a:solidFill>
                <a:cs typeface="Verdana"/>
              </a:rPr>
              <a:t>Mg]ght[k; kfDk; glFrthhpf;F bry;thh]fsh&gt;</a:t>
            </a:r>
            <a:endParaRPr sz="2400" dirty="0">
              <a:solidFill>
                <a:srgbClr val="004992"/>
              </a:solidFill>
              <a:cs typeface="Verdana"/>
            </a:endParaRPr>
          </a:p>
        </p:txBody>
      </p:sp>
      <p:sp>
        <p:nvSpPr>
          <p:cNvPr id="15" name="Caption_12"/>
          <p:cNvSpPr>
            <a:spLocks/>
          </p:cNvSpPr>
          <p:nvPr/>
        </p:nvSpPr>
        <p:spPr bwMode="auto">
          <a:xfrm>
            <a:off x="3895344" y="5202936"/>
            <a:ext cx="1783080" cy="484632"/>
          </a:xfrm>
          <a:prstGeom prst="roundRect">
            <a:avLst/>
          </a:prstGeom>
          <a:solidFill>
            <a:schemeClr val="bg1"/>
          </a:solidFill>
          <a:ln w="9144">
            <a:noFill/>
            <a:round/>
            <a:headEnd/>
            <a:tailEnd/>
          </a:ln>
        </p:spPr>
        <p:txBody>
          <a:bodyPr lIns="0" tIns="0" rIns="0" bIns="0" anchor="ctr" anchorCtr="0"/>
          <a:lstStyle/>
          <a:p>
            <a:pPr algn="ctr" eaLnBrk="1" fontAlgn="auto" hangingPunct="1">
              <a:spcBef>
                <a:spcPts val="0"/>
              </a:spcBef>
              <a:spcAft>
                <a:spcPts val="0"/>
              </a:spcAft>
              <a:defRPr/>
            </a:pPr>
            <a:r>
              <a:rPr lang="en-US" sz="1400" b="1" spc="-5" dirty="0">
                <a:solidFill>
                  <a:srgbClr val="333333"/>
                </a:solidFill>
                <a:latin typeface="Calibri Light"/>
                <a:cs typeface="Arial"/>
              </a:rPr>
              <a:t> </a:t>
            </a:r>
          </a:p>
        </p:txBody>
      </p:sp>
      <p:sp>
        <p:nvSpPr>
          <p:cNvPr id="16" name="Caption_13"/>
          <p:cNvSpPr>
            <a:spLocks/>
          </p:cNvSpPr>
          <p:nvPr/>
        </p:nvSpPr>
        <p:spPr bwMode="auto">
          <a:xfrm>
            <a:off x="4760546" y="5029200"/>
            <a:ext cx="548640" cy="466344"/>
          </a:xfrm>
          <a:prstGeom prst="roundRect">
            <a:avLst/>
          </a:prstGeom>
          <a:solidFill>
            <a:schemeClr val="bg1"/>
          </a:solidFill>
          <a:ln w="9144">
            <a:noFill/>
            <a:round/>
            <a:headEnd/>
            <a:tailEnd/>
          </a:ln>
        </p:spPr>
        <p:txBody>
          <a:bodyPr lIns="0" tIns="0" rIns="0" bIns="0" anchor="ctr" anchorCtr="0"/>
          <a:lstStyle/>
          <a:p>
            <a:pPr algn="ctr" eaLnBrk="1" fontAlgn="auto" hangingPunct="1">
              <a:spcBef>
                <a:spcPts val="0"/>
              </a:spcBef>
              <a:spcAft>
                <a:spcPts val="0"/>
              </a:spcAft>
              <a:defRPr/>
            </a:pPr>
            <a:r>
              <a:rPr lang="en-US" sz="1400" b="1" spc="-5" dirty="0">
                <a:solidFill>
                  <a:srgbClr val="333333"/>
                </a:solidFill>
                <a:latin typeface="Calibri Light"/>
                <a:cs typeface="Arial"/>
              </a:rPr>
              <a:t> </a:t>
            </a:r>
          </a:p>
        </p:txBody>
      </p:sp>
      <p:sp>
        <p:nvSpPr>
          <p:cNvPr id="13" name="Caption_14"/>
          <p:cNvSpPr>
            <a:spLocks/>
          </p:cNvSpPr>
          <p:nvPr/>
        </p:nvSpPr>
        <p:spPr bwMode="auto">
          <a:xfrm>
            <a:off x="3887787" y="5138928"/>
            <a:ext cx="1828800" cy="548640"/>
          </a:xfrm>
          <a:prstGeom prst="roundRect">
            <a:avLst/>
          </a:prstGeom>
          <a:noFill/>
          <a:ln w="9144">
            <a:noFill/>
            <a:round/>
            <a:headEnd/>
            <a:tailEnd/>
          </a:ln>
        </p:spPr>
        <p:txBody>
          <a:bodyPr lIns="0" tIns="0" rIns="0" bIns="0" anchor="ctr" anchorCtr="0"/>
          <a:lstStyle/>
          <a:p>
            <a:pPr algn="ctr" eaLnBrk="1" fontAlgn="auto" hangingPunct="1">
              <a:spcBef>
                <a:spcPts val="0"/>
              </a:spcBef>
              <a:spcAft>
                <a:spcPts val="0"/>
              </a:spcAft>
              <a:defRPr/>
            </a:pPr>
            <a:r>
              <a:rPr lang="en-US" sz="1050" spc="-5" dirty="0" err="1">
                <a:solidFill>
                  <a:srgbClr val="333333"/>
                </a:solidFill>
                <a:cs typeface="Arial"/>
              </a:rPr>
              <a:t>vr;rhpf;if</a:t>
            </a:r>
            <a:r>
              <a:rPr lang="en-US" sz="1050" spc="-5" dirty="0">
                <a:solidFill>
                  <a:srgbClr val="333333"/>
                </a:solidFill>
                <a:latin typeface="Calibri Light"/>
                <a:cs typeface="Arial"/>
              </a:rPr>
              <a:t>! </a:t>
            </a:r>
            <a:r>
              <a:rPr lang="en-US" sz="1050" spc="-5" dirty="0">
                <a:solidFill>
                  <a:srgbClr val="333333"/>
                </a:solidFill>
                <a:cs typeface="Arial"/>
              </a:rPr>
              <a:t>g[ay; </a:t>
            </a:r>
            <a:r>
              <a:rPr lang="en-US" sz="1050" spc="-5" dirty="0" err="1">
                <a:solidFill>
                  <a:srgbClr val="333333"/>
                </a:solidFill>
                <a:cs typeface="Arial"/>
              </a:rPr>
              <a:t>flw;fiu</a:t>
            </a:r>
            <a:r>
              <a:rPr lang="en-US" sz="1050" spc="-5" dirty="0">
                <a:solidFill>
                  <a:srgbClr val="333333"/>
                </a:solidFill>
                <a:cs typeface="Arial"/>
              </a:rPr>
              <a:t> </a:t>
            </a:r>
            <a:r>
              <a:rPr lang="en-US" sz="1050" spc="-5" dirty="0" err="1">
                <a:solidFill>
                  <a:srgbClr val="333333"/>
                </a:solidFill>
                <a:cs typeface="Arial"/>
              </a:rPr>
              <a:t>nehf;fp</a:t>
            </a:r>
            <a:r>
              <a:rPr lang="en-US" sz="1050" spc="-5" dirty="0">
                <a:solidFill>
                  <a:srgbClr val="333333"/>
                </a:solidFill>
                <a:cs typeface="Arial"/>
              </a:rPr>
              <a:t> </a:t>
            </a:r>
            <a:r>
              <a:rPr lang="en-US" sz="1050" spc="-5" dirty="0" err="1">
                <a:solidFill>
                  <a:srgbClr val="333333"/>
                </a:solidFill>
                <a:cs typeface="Arial"/>
              </a:rPr>
              <a:t>tWfpwJ</a:t>
            </a:r>
            <a:r>
              <a:rPr lang="en-US" sz="1050" spc="-5" dirty="0">
                <a:solidFill>
                  <a:srgbClr val="333333"/>
                </a:solidFill>
                <a:latin typeface="Calibri Light"/>
                <a:cs typeface="Arial"/>
              </a:rPr>
              <a:t>! </a:t>
            </a:r>
            <a:r>
              <a:rPr lang="en-US" sz="1050" spc="-5" dirty="0" err="1">
                <a:solidFill>
                  <a:srgbClr val="333333"/>
                </a:solidFill>
                <a:cs typeface="Arial"/>
              </a:rPr>
              <a:t>flw;fiuia</a:t>
            </a:r>
            <a:r>
              <a:rPr lang="en-US" sz="1050" spc="-5" dirty="0">
                <a:solidFill>
                  <a:srgbClr val="333333"/>
                </a:solidFill>
                <a:cs typeface="Arial"/>
              </a:rPr>
              <a:t> </a:t>
            </a:r>
            <a:r>
              <a:rPr lang="en-US" sz="1050" spc="-5" dirty="0" err="1">
                <a:solidFill>
                  <a:srgbClr val="333333"/>
                </a:solidFill>
                <a:cs typeface="Arial"/>
              </a:rPr>
              <a:t>tpl;Lr</a:t>
            </a:r>
            <a:r>
              <a:rPr lang="en-US" sz="1050" spc="-5" dirty="0">
                <a:solidFill>
                  <a:srgbClr val="333333"/>
                </a:solidFill>
                <a:cs typeface="Arial"/>
              </a:rPr>
              <a:t>] </a:t>
            </a:r>
            <a:r>
              <a:rPr lang="en-US" sz="1050" spc="-5" dirty="0" err="1">
                <a:solidFill>
                  <a:srgbClr val="333333"/>
                </a:solidFill>
                <a:cs typeface="Arial"/>
              </a:rPr>
              <a:t>bry;Y</a:t>
            </a:r>
            <a:r>
              <a:rPr lang="en-US" sz="1050" spc="-5" dirty="0">
                <a:solidFill>
                  <a:srgbClr val="333333"/>
                </a:solidFill>
                <a:cs typeface="Arial"/>
              </a:rPr>
              <a:t>';fs;</a:t>
            </a:r>
            <a:r>
              <a:rPr lang="en-US" sz="1050" spc="-5" dirty="0">
                <a:solidFill>
                  <a:srgbClr val="333333"/>
                </a:solidFill>
                <a:latin typeface="Calibri Light"/>
                <a:cs typeface="Arial"/>
              </a:rPr>
              <a:t>!</a:t>
            </a:r>
          </a:p>
        </p:txBody>
      </p:sp>
      <p:sp>
        <p:nvSpPr>
          <p:cNvPr id="4" name="Footer Placeholder 3"/>
          <p:cNvSpPr>
            <a:spLocks noGrp="1"/>
          </p:cNvSpPr>
          <p:nvPr>
            <p:ph type="ftr" sz="quarter" idx="11"/>
          </p:nvPr>
        </p:nvSpPr>
        <p:spPr/>
        <p:txBody>
          <a:bodyPr/>
          <a:lstStyle/>
          <a:p>
            <a:r>
              <a:rPr lang="de-DE"/>
              <a:t>kl]lhfhf]dpot] gapw]r]rp 6 – kw;wth] mDgtj;ij ehk; vt;thW czh]tJ… </a:t>
            </a:r>
            <a:r>
              <a:rPr lang="de-DE">
                <a:latin typeface="Calibri Light"/>
              </a:rPr>
              <a:t>II</a:t>
            </a:r>
            <a:endParaRPr lang="de-DE" dirty="0">
              <a:latin typeface="Calibri Light"/>
            </a:endParaRPr>
          </a:p>
        </p:txBody>
      </p:sp>
      <p:sp>
        <p:nvSpPr>
          <p:cNvPr id="5" name="Slide Number Placeholder 4"/>
          <p:cNvSpPr>
            <a:spLocks noGrp="1"/>
          </p:cNvSpPr>
          <p:nvPr>
            <p:ph type="sldNum" sz="quarter" idx="12"/>
          </p:nvPr>
        </p:nvSpPr>
        <p:spPr/>
        <p:txBody>
          <a:bodyPr/>
          <a:lstStyle/>
          <a:p>
            <a:fld id="{9B00EF49-7894-4F53-A8DD-F7DB3BFC5032}" type="slidenum">
              <a:rPr lang="de-DE" smtClean="0"/>
              <a:pPr/>
              <a:t>30</a:t>
            </a:fld>
            <a:endParaRPr lang="de-DE" dirty="0"/>
          </a:p>
        </p:txBody>
      </p:sp>
    </p:spTree>
    <p:extLst>
      <p:ext uri="{BB962C8B-B14F-4D97-AF65-F5344CB8AC3E}">
        <p14:creationId xmlns:p14="http://schemas.microsoft.com/office/powerpoint/2010/main" val="188515466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en-US" altLang="ko-KR" sz="3600" spc="-5">
                <a:solidFill>
                  <a:srgbClr val="004992"/>
                </a:solidFill>
                <a:latin typeface="Tamil-Aiswarya"/>
                <a:ea typeface="+mn-ea"/>
                <a:cs typeface="+mn-cs"/>
              </a:rPr>
              <a:t>khw;W tpsf;fk;</a:t>
            </a:r>
            <a:r>
              <a:rPr lang="en-US" altLang="ko-KR" sz="3600" spc="-5">
                <a:solidFill>
                  <a:srgbClr val="004992"/>
                </a:solidFill>
                <a:latin typeface="Calibri Light"/>
                <a:ea typeface="+mn-ea"/>
                <a:cs typeface="+mn-cs"/>
              </a:rPr>
              <a:t>: </a:t>
            </a:r>
            <a:r>
              <a:rPr lang="en-US" altLang="ko-KR" sz="3600" spc="-5">
                <a:solidFill>
                  <a:srgbClr val="004992"/>
                </a:solidFill>
                <a:latin typeface="Tamil-Aiswarya"/>
                <a:ea typeface="+mn-ea"/>
                <a:cs typeface="+mn-cs"/>
              </a:rPr>
              <a:t>tPonah f;spg]</a:t>
            </a:r>
            <a:endParaRPr lang="de-DE" sz="3600" dirty="0">
              <a:solidFill>
                <a:srgbClr val="004992"/>
              </a:solidFill>
              <a:latin typeface="Tamil-Aiswarya"/>
              <a:ea typeface="+mn-ea"/>
              <a:cs typeface="+mn-cs"/>
            </a:endParaRPr>
          </a:p>
        </p:txBody>
      </p:sp>
      <p:sp>
        <p:nvSpPr>
          <p:cNvPr id="2" name="Content Placeholder 1"/>
          <p:cNvSpPr>
            <a:spLocks noGrp="1"/>
          </p:cNvSpPr>
          <p:nvPr>
            <p:ph idx="1"/>
          </p:nvPr>
        </p:nvSpPr>
        <p:spPr/>
        <p:txBody>
          <a:bodyPr>
            <a:noAutofit/>
          </a:bodyPr>
          <a:lstStyle/>
          <a:p>
            <a:pPr lvl="0" defTabSz="914400" eaLnBrk="0" fontAlgn="base" hangingPunct="0">
              <a:spcAft>
                <a:spcPct val="0"/>
              </a:spcAft>
            </a:pPr>
            <a:r>
              <a:rPr lang="en-US" altLang="ko-KR" sz="2400" dirty="0" err="1">
                <a:solidFill>
                  <a:srgbClr val="004992"/>
                </a:solidFill>
                <a:latin typeface="+mj-lt"/>
                <a:cs typeface="Calibri Light" panose="020F0302020204030204" pitchFamily="34" charset="0"/>
              </a:rPr>
              <a:t>khw;W</a:t>
            </a:r>
            <a:r>
              <a:rPr lang="en-US" altLang="ko-KR" sz="2400" dirty="0">
                <a:solidFill>
                  <a:srgbClr val="004992"/>
                </a:solidFill>
                <a:latin typeface="+mj-lt"/>
                <a:cs typeface="Calibri Light" panose="020F0302020204030204" pitchFamily="34" charset="0"/>
              </a:rPr>
              <a:t> </a:t>
            </a:r>
            <a:r>
              <a:rPr lang="en-US" altLang="ko-KR" sz="2400" dirty="0" err="1">
                <a:solidFill>
                  <a:srgbClr val="004992"/>
                </a:solidFill>
                <a:latin typeface="+mj-lt"/>
                <a:cs typeface="Calibri Light" panose="020F0302020204030204" pitchFamily="34" charset="0"/>
              </a:rPr>
              <a:t>tpsf;fk</a:t>
            </a:r>
            <a:r>
              <a:rPr lang="en-US" altLang="ko-KR" sz="2400" dirty="0">
                <a:solidFill>
                  <a:srgbClr val="004992"/>
                </a:solidFill>
                <a:latin typeface="+mj-lt"/>
                <a:cs typeface="Calibri Light" panose="020F0302020204030204" pitchFamily="34" charset="0"/>
              </a:rPr>
              <a:t>;: ,</a:t>
            </a:r>
            <a:r>
              <a:rPr lang="en-US" altLang="ko-KR" sz="2400" dirty="0" err="1">
                <a:solidFill>
                  <a:srgbClr val="004992"/>
                </a:solidFill>
                <a:latin typeface="+mj-lt"/>
                <a:cs typeface="Calibri Light" panose="020F0302020204030204" pitchFamily="34" charset="0"/>
              </a:rPr>
              <a:t>d;iwa</a:t>
            </a:r>
            <a:r>
              <a:rPr lang="en-US" altLang="ko-KR" sz="2400" dirty="0">
                <a:solidFill>
                  <a:srgbClr val="004992"/>
                </a:solidFill>
                <a:latin typeface="+mj-lt"/>
                <a:cs typeface="Calibri Light" panose="020F0302020204030204" pitchFamily="34" charset="0"/>
              </a:rPr>
              <a:t> </a:t>
            </a:r>
            <a:r>
              <a:rPr lang="en-US" altLang="ko-KR" sz="2400" dirty="0" err="1">
                <a:solidFill>
                  <a:srgbClr val="004992"/>
                </a:solidFill>
                <a:latin typeface="+mj-lt"/>
                <a:cs typeface="Calibri Light" panose="020F0302020204030204" pitchFamily="34" charset="0"/>
              </a:rPr>
              <a:t>ehspd</a:t>
            </a:r>
            <a:r>
              <a:rPr lang="en-US" altLang="ko-KR" sz="2400" dirty="0">
                <a:solidFill>
                  <a:srgbClr val="004992"/>
                </a:solidFill>
                <a:latin typeface="+mj-lt"/>
                <a:cs typeface="Calibri Light" panose="020F0302020204030204" pitchFamily="34" charset="0"/>
              </a:rPr>
              <a:t>; </a:t>
            </a:r>
            <a:r>
              <a:rPr lang="en-US" altLang="ko-KR" sz="2400" dirty="0" err="1">
                <a:solidFill>
                  <a:srgbClr val="004992"/>
                </a:solidFill>
                <a:latin typeface="+mj-lt"/>
                <a:cs typeface="Calibri Light" panose="020F0302020204030204" pitchFamily="34" charset="0"/>
              </a:rPr>
              <a:t>bjhFjpiag</a:t>
            </a:r>
            <a:r>
              <a:rPr lang="en-US" altLang="ko-KR" sz="2400" dirty="0">
                <a:solidFill>
                  <a:srgbClr val="004992"/>
                </a:solidFill>
                <a:latin typeface="+mj-lt"/>
                <a:cs typeface="Calibri Light" panose="020F0302020204030204" pitchFamily="34" charset="0"/>
              </a:rPr>
              <a:t>] </a:t>
            </a:r>
            <a:r>
              <a:rPr lang="en-US" altLang="ko-KR" sz="2400" dirty="0" err="1">
                <a:solidFill>
                  <a:srgbClr val="004992"/>
                </a:solidFill>
                <a:latin typeface="+mj-lt"/>
                <a:cs typeface="Calibri Light" panose="020F0302020204030204" pitchFamily="34" charset="0"/>
              </a:rPr>
              <a:t>gw;wpa</a:t>
            </a:r>
            <a:r>
              <a:rPr lang="en-US" altLang="ko-KR" sz="2400" dirty="0">
                <a:solidFill>
                  <a:srgbClr val="004992"/>
                </a:solidFill>
                <a:latin typeface="+mj-lt"/>
                <a:cs typeface="Calibri Light" panose="020F0302020204030204" pitchFamily="34" charset="0"/>
              </a:rPr>
              <a:t> </a:t>
            </a:r>
            <a:r>
              <a:rPr lang="en-US" altLang="ko-KR" sz="2400" dirty="0" err="1">
                <a:solidFill>
                  <a:srgbClr val="004992"/>
                </a:solidFill>
                <a:latin typeface="+mj-lt"/>
                <a:cs typeface="Calibri Light" panose="020F0302020204030204" pitchFamily="34" charset="0"/>
              </a:rPr>
              <a:t>tPonah</a:t>
            </a:r>
            <a:r>
              <a:rPr lang="en-US" altLang="ko-KR" sz="2400" dirty="0">
                <a:solidFill>
                  <a:srgbClr val="004992"/>
                </a:solidFill>
                <a:latin typeface="+mj-lt"/>
                <a:cs typeface="Calibri Light" panose="020F0302020204030204" pitchFamily="34" charset="0"/>
              </a:rPr>
              <a:t> </a:t>
            </a:r>
            <a:r>
              <a:rPr lang="en-US" altLang="ko-KR" sz="2400" dirty="0" err="1">
                <a:solidFill>
                  <a:srgbClr val="004992"/>
                </a:solidFill>
                <a:latin typeface="+mj-lt"/>
                <a:cs typeface="Calibri Light" panose="020F0302020204030204" pitchFamily="34" charset="0"/>
              </a:rPr>
              <a:t>f;spg</a:t>
            </a:r>
            <a:r>
              <a:rPr lang="en-US" altLang="ko-KR" sz="2400" dirty="0">
                <a:solidFill>
                  <a:srgbClr val="004992"/>
                </a:solidFill>
                <a:latin typeface="+mj-lt"/>
                <a:cs typeface="Calibri Light" panose="020F0302020204030204" pitchFamily="34" charset="0"/>
              </a:rPr>
              <a:t>]</a:t>
            </a:r>
            <a:r>
              <a:rPr lang="en-US" altLang="ko-KR" sz="2400" dirty="0" err="1">
                <a:solidFill>
                  <a:srgbClr val="004992"/>
                </a:solidFill>
                <a:latin typeface="+mj-lt"/>
                <a:cs typeface="Calibri Light" panose="020F0302020204030204" pitchFamily="34" charset="0"/>
              </a:rPr>
              <a:t>ig</a:t>
            </a:r>
            <a:r>
              <a:rPr lang="en-US" altLang="ko-KR" sz="2400" dirty="0">
                <a:solidFill>
                  <a:srgbClr val="004992"/>
                </a:solidFill>
                <a:latin typeface="+mj-lt"/>
                <a:cs typeface="Calibri Light" panose="020F0302020204030204" pitchFamily="34" charset="0"/>
              </a:rPr>
              <a:t> </a:t>
            </a:r>
            <a:r>
              <a:rPr lang="en-US" altLang="ko-KR" sz="2400" dirty="0" err="1">
                <a:solidFill>
                  <a:srgbClr val="004992"/>
                </a:solidFill>
                <a:latin typeface="+mj-lt"/>
                <a:cs typeface="Calibri Light" panose="020F0302020204030204" pitchFamily="34" charset="0"/>
              </a:rPr>
              <a:t>gpd;tUk</a:t>
            </a:r>
            <a:r>
              <a:rPr lang="en-US" altLang="ko-KR" sz="2400" dirty="0">
                <a:solidFill>
                  <a:srgbClr val="004992"/>
                </a:solidFill>
                <a:latin typeface="+mj-lt"/>
                <a:cs typeface="Calibri Light" panose="020F0302020204030204" pitchFamily="34" charset="0"/>
              </a:rPr>
              <a:t>; ,</a:t>
            </a:r>
            <a:r>
              <a:rPr lang="en-US" altLang="ko-KR" sz="2400" dirty="0" err="1">
                <a:solidFill>
                  <a:srgbClr val="004992"/>
                </a:solidFill>
                <a:latin typeface="+mj-lt"/>
                <a:cs typeface="Calibri Light" panose="020F0302020204030204" pitchFamily="34" charset="0"/>
              </a:rPr>
              <a:t>izajs</a:t>
            </a:r>
            <a:r>
              <a:rPr lang="en-US" altLang="ko-KR" sz="2400" dirty="0">
                <a:solidFill>
                  <a:srgbClr val="004992"/>
                </a:solidFill>
                <a:latin typeface="+mj-lt"/>
                <a:cs typeface="Calibri Light" panose="020F0302020204030204" pitchFamily="34" charset="0"/>
              </a:rPr>
              <a:t> </a:t>
            </a:r>
            <a:r>
              <a:rPr lang="en-US" altLang="ko-KR" sz="2400" dirty="0" err="1">
                <a:solidFill>
                  <a:srgbClr val="004992"/>
                </a:solidFill>
                <a:latin typeface="+mj-lt"/>
                <a:cs typeface="Calibri Light" panose="020F0302020204030204" pitchFamily="34" charset="0"/>
              </a:rPr>
              <a:t>Kfthpapy</a:t>
            </a:r>
            <a:r>
              <a:rPr lang="en-US" altLang="ko-KR" sz="2400" dirty="0">
                <a:solidFill>
                  <a:srgbClr val="004992"/>
                </a:solidFill>
                <a:latin typeface="+mj-lt"/>
                <a:cs typeface="Calibri Light" panose="020F0302020204030204" pitchFamily="34" charset="0"/>
              </a:rPr>
              <a:t>; </a:t>
            </a:r>
            <a:r>
              <a:rPr lang="en-US" altLang="ko-KR" sz="2400" dirty="0" err="1">
                <a:solidFill>
                  <a:srgbClr val="004992"/>
                </a:solidFill>
                <a:latin typeface="+mj-lt"/>
                <a:cs typeface="Calibri Light" panose="020F0302020204030204" pitchFamily="34" charset="0"/>
              </a:rPr>
              <a:t>bgw;Wf</a:t>
            </a:r>
            <a:r>
              <a:rPr lang="en-US" altLang="ko-KR" sz="2400" dirty="0">
                <a:solidFill>
                  <a:srgbClr val="004992"/>
                </a:solidFill>
                <a:latin typeface="+mj-lt"/>
                <a:cs typeface="Calibri Light" panose="020F0302020204030204" pitchFamily="34" charset="0"/>
              </a:rPr>
              <a:t>; </a:t>
            </a:r>
            <a:r>
              <a:rPr lang="en-US" altLang="ko-KR" sz="2400" dirty="0" err="1">
                <a:solidFill>
                  <a:srgbClr val="004992"/>
                </a:solidFill>
                <a:latin typeface="+mj-lt"/>
                <a:cs typeface="Calibri Light" panose="020F0302020204030204" pitchFamily="34" charset="0"/>
              </a:rPr>
              <a:t>bfhs;syhk</a:t>
            </a:r>
            <a:r>
              <a:rPr lang="en-US" altLang="ko-KR" sz="2400" dirty="0">
                <a:solidFill>
                  <a:srgbClr val="004992"/>
                </a:solidFill>
                <a:latin typeface="Calibri Light" panose="020F0302020204030204" pitchFamily="34" charset="0"/>
                <a:cs typeface="Calibri Light" panose="020F0302020204030204" pitchFamily="34" charset="0"/>
              </a:rPr>
              <a:t>:</a:t>
            </a:r>
            <a:r>
              <a:rPr lang="de-DE" sz="2400" dirty="0">
                <a:solidFill>
                  <a:srgbClr val="004992"/>
                </a:solidFill>
                <a:latin typeface="Calibri Light" panose="020F0302020204030204" pitchFamily="34" charset="0"/>
                <a:cs typeface="Calibri Light" panose="020F0302020204030204" pitchFamily="34" charset="0"/>
              </a:rPr>
              <a:t> </a:t>
            </a:r>
            <a:br>
              <a:rPr lang="de-DE" sz="2400" dirty="0">
                <a:solidFill>
                  <a:srgbClr val="004992"/>
                </a:solidFill>
                <a:latin typeface="Calibri Light" panose="020F0302020204030204" pitchFamily="34" charset="0"/>
                <a:cs typeface="Calibri Light" panose="020F0302020204030204" pitchFamily="34" charset="0"/>
              </a:rPr>
            </a:br>
            <a:r>
              <a:rPr lang="de-DE" dirty="0">
                <a:solidFill>
                  <a:srgbClr val="004992"/>
                </a:solidFill>
                <a:latin typeface="Calibri Light" panose="020F0302020204030204" pitchFamily="34" charset="0"/>
                <a:cs typeface="Calibri Light" panose="020F0302020204030204" pitchFamily="34" charset="0"/>
                <a:hlinkClick r:id="rId3"/>
              </a:rPr>
              <a:t>http://www.uke.de/mct_videos</a:t>
            </a:r>
            <a:endParaRPr lang="de-DE" dirty="0">
              <a:solidFill>
                <a:srgbClr val="004992"/>
              </a:solidFill>
              <a:latin typeface="Calibri Light" panose="020F0302020204030204" pitchFamily="34" charset="0"/>
              <a:cs typeface="Calibri Light" panose="020F0302020204030204" pitchFamily="34" charset="0"/>
            </a:endParaRPr>
          </a:p>
          <a:p>
            <a:pPr lvl="0" defTabSz="914400" eaLnBrk="0" fontAlgn="base" hangingPunct="0">
              <a:spcAft>
                <a:spcPct val="0"/>
              </a:spcAft>
            </a:pPr>
            <a:r>
              <a:rPr lang="en-US" altLang="ko-KR" sz="2400" dirty="0" err="1">
                <a:solidFill>
                  <a:srgbClr val="333333"/>
                </a:solidFill>
                <a:cs typeface="Calibri Light" panose="020F0302020204030204" pitchFamily="34" charset="0"/>
              </a:rPr>
              <a:t>tPonah</a:t>
            </a:r>
            <a:r>
              <a:rPr lang="en-US" altLang="ko-KR" sz="2400" dirty="0">
                <a:solidFill>
                  <a:srgbClr val="333333"/>
                </a:solidFill>
                <a:cs typeface="Calibri Light" panose="020F0302020204030204" pitchFamily="34" charset="0"/>
              </a:rPr>
              <a:t> </a:t>
            </a:r>
            <a:r>
              <a:rPr lang="en-US" altLang="ko-KR" sz="2400" dirty="0" err="1">
                <a:solidFill>
                  <a:srgbClr val="333333"/>
                </a:solidFill>
                <a:cs typeface="Calibri Light" panose="020F0302020204030204" pitchFamily="34" charset="0"/>
              </a:rPr>
              <a:t>ghh</a:t>
            </a:r>
            <a:r>
              <a:rPr lang="en-US" altLang="ko-KR" sz="2400" dirty="0">
                <a:solidFill>
                  <a:srgbClr val="333333"/>
                </a:solidFill>
                <a:cs typeface="Calibri Light" panose="020F0302020204030204" pitchFamily="34" charset="0"/>
              </a:rPr>
              <a:t>]</a:t>
            </a:r>
            <a:r>
              <a:rPr lang="en-US" altLang="ko-KR" sz="2400" dirty="0" err="1">
                <a:solidFill>
                  <a:srgbClr val="333333"/>
                </a:solidFill>
                <a:cs typeface="Calibri Light" panose="020F0302020204030204" pitchFamily="34" charset="0"/>
              </a:rPr>
              <a:t>j;jjw;F</a:t>
            </a:r>
            <a:r>
              <a:rPr lang="en-US" altLang="ko-KR" sz="2400" dirty="0">
                <a:solidFill>
                  <a:srgbClr val="333333"/>
                </a:solidFill>
                <a:cs typeface="Calibri Light" panose="020F0302020204030204" pitchFamily="34" charset="0"/>
              </a:rPr>
              <a:t> </a:t>
            </a:r>
            <a:r>
              <a:rPr lang="en-US" altLang="ko-KR" sz="2400" dirty="0" err="1">
                <a:solidFill>
                  <a:srgbClr val="333333"/>
                </a:solidFill>
                <a:cs typeface="Calibri Light" panose="020F0302020204030204" pitchFamily="34" charset="0"/>
              </a:rPr>
              <a:t>gpwF</a:t>
            </a:r>
            <a:r>
              <a:rPr lang="en-US" altLang="ko-KR" sz="2400" dirty="0">
                <a:solidFill>
                  <a:srgbClr val="333333"/>
                </a:solidFill>
                <a:cs typeface="Calibri Light" panose="020F0302020204030204" pitchFamily="34" charset="0"/>
              </a:rPr>
              <a:t>, ,J </a:t>
            </a:r>
            <a:r>
              <a:rPr lang="en-US" altLang="ko-KR" sz="2400" dirty="0" err="1">
                <a:solidFill>
                  <a:srgbClr val="333333"/>
                </a:solidFill>
                <a:cs typeface="Calibri Light" panose="020F0302020204030204" pitchFamily="34" charset="0"/>
              </a:rPr>
              <a:t>vt;thW</a:t>
            </a:r>
            <a:r>
              <a:rPr lang="en-US" altLang="ko-KR" sz="2400" dirty="0">
                <a:solidFill>
                  <a:srgbClr val="333333"/>
                </a:solidFill>
                <a:cs typeface="Calibri Light" panose="020F0302020204030204" pitchFamily="34" charset="0"/>
              </a:rPr>
              <a:t> ,d]</a:t>
            </a:r>
            <a:r>
              <a:rPr lang="en-US" altLang="ko-KR" sz="2400" dirty="0" err="1">
                <a:solidFill>
                  <a:srgbClr val="333333"/>
                </a:solidFill>
                <a:cs typeface="Calibri Light" panose="020F0302020204030204" pitchFamily="34" charset="0"/>
              </a:rPr>
              <a:t>iwa</a:t>
            </a:r>
            <a:r>
              <a:rPr lang="en-US" altLang="ko-KR" sz="2400" dirty="0">
                <a:solidFill>
                  <a:srgbClr val="333333"/>
                </a:solidFill>
                <a:cs typeface="Calibri Light" panose="020F0302020204030204" pitchFamily="34" charset="0"/>
              </a:rPr>
              <a:t> </a:t>
            </a:r>
            <a:r>
              <a:rPr lang="en-US" altLang="ko-KR" sz="2400" dirty="0" err="1">
                <a:solidFill>
                  <a:srgbClr val="333333"/>
                </a:solidFill>
                <a:cs typeface="Calibri Light" panose="020F0302020204030204" pitchFamily="34" charset="0"/>
              </a:rPr>
              <a:t>bjhFjpf</a:t>
            </a:r>
            <a:r>
              <a:rPr lang="en-US" altLang="ko-KR" sz="2400" dirty="0">
                <a:solidFill>
                  <a:srgbClr val="333333"/>
                </a:solidFill>
                <a:cs typeface="Calibri Light" panose="020F0302020204030204" pitchFamily="34" charset="0"/>
              </a:rPr>
              <a:t>]F </a:t>
            </a:r>
            <a:r>
              <a:rPr lang="en-US" altLang="ko-KR" sz="2400" dirty="0" err="1">
                <a:solidFill>
                  <a:srgbClr val="333333"/>
                </a:solidFill>
                <a:cs typeface="Calibri Light" panose="020F0302020204030204" pitchFamily="34" charset="0"/>
              </a:rPr>
              <a:t>bjhlh</a:t>
            </a:r>
            <a:r>
              <a:rPr lang="en-US" altLang="ko-KR" sz="2400" dirty="0">
                <a:solidFill>
                  <a:srgbClr val="333333"/>
                </a:solidFill>
                <a:cs typeface="Calibri Light" panose="020F0302020204030204" pitchFamily="34" charset="0"/>
              </a:rPr>
              <a:t>]g[</a:t>
            </a:r>
            <a:r>
              <a:rPr lang="en-US" altLang="ko-KR" sz="2400" dirty="0" err="1">
                <a:solidFill>
                  <a:srgbClr val="333333"/>
                </a:solidFill>
                <a:cs typeface="Calibri Light" panose="020F0302020204030204" pitchFamily="34" charset="0"/>
              </a:rPr>
              <a:t>ilaJ</a:t>
            </a:r>
            <a:r>
              <a:rPr lang="en-US" altLang="ko-KR" sz="2400" dirty="0">
                <a:solidFill>
                  <a:srgbClr val="333333"/>
                </a:solidFill>
                <a:cs typeface="Calibri Light" panose="020F0302020204030204" pitchFamily="34" charset="0"/>
              </a:rPr>
              <a:t> </a:t>
            </a:r>
            <a:r>
              <a:rPr lang="en-US" altLang="ko-KR" sz="2400" dirty="0" err="1">
                <a:solidFill>
                  <a:srgbClr val="333333"/>
                </a:solidFill>
                <a:cs typeface="Calibri Light" panose="020F0302020204030204" pitchFamily="34" charset="0"/>
              </a:rPr>
              <a:t>vd;gij</a:t>
            </a:r>
            <a:r>
              <a:rPr lang="en-US" altLang="ko-KR" sz="2400" dirty="0">
                <a:solidFill>
                  <a:srgbClr val="333333"/>
                </a:solidFill>
                <a:cs typeface="Calibri Light" panose="020F0302020204030204" pitchFamily="34" charset="0"/>
              </a:rPr>
              <a:t> </a:t>
            </a:r>
            <a:r>
              <a:rPr lang="en-US" altLang="ko-KR" sz="2400" dirty="0" err="1">
                <a:solidFill>
                  <a:srgbClr val="333333"/>
                </a:solidFill>
                <a:cs typeface="Calibri Light" panose="020F0302020204030204" pitchFamily="34" charset="0"/>
              </a:rPr>
              <a:t>Mnyhrpf;ft</a:t>
            </a:r>
            <a:r>
              <a:rPr lang="en-US" altLang="ko-KR" sz="2400" dirty="0">
                <a:solidFill>
                  <a:srgbClr val="333333"/>
                </a:solidFill>
                <a:cs typeface="Calibri Light" panose="020F0302020204030204" pitchFamily="34" charset="0"/>
              </a:rPr>
              <a:t>[k</a:t>
            </a:r>
            <a:r>
              <a:rPr lang="en-US" altLang="ko-KR" sz="2400" dirty="0">
                <a:solidFill>
                  <a:srgbClr val="333333"/>
                </a:solidFill>
                <a:latin typeface="Calibri Light" panose="020F0302020204030204" pitchFamily="34" charset="0"/>
                <a:cs typeface="Calibri Light" panose="020F0302020204030204" pitchFamily="34" charset="0"/>
              </a:rPr>
              <a:t>.</a:t>
            </a:r>
            <a:endParaRPr lang="de-DE" sz="2400" dirty="0">
              <a:solidFill>
                <a:srgbClr val="333333"/>
              </a:solidFill>
              <a:latin typeface="Calibri Light" panose="020F0302020204030204" pitchFamily="34" charset="0"/>
              <a:cs typeface="Calibri Light" panose="020F0302020204030204" pitchFamily="34" charset="0"/>
            </a:endParaRPr>
          </a:p>
        </p:txBody>
      </p:sp>
      <p:sp>
        <p:nvSpPr>
          <p:cNvPr id="12" name="object 3"/>
          <p:cNvSpPr txBox="1"/>
          <p:nvPr/>
        </p:nvSpPr>
        <p:spPr>
          <a:xfrm>
            <a:off x="455022" y="4658666"/>
            <a:ext cx="8229600" cy="1048363"/>
          </a:xfrm>
          <a:prstGeom prst="rect">
            <a:avLst/>
          </a:prstGeom>
        </p:spPr>
        <p:txBody>
          <a:bodyPr vert="horz" wrap="square" lIns="0" tIns="113664" rIns="0" bIns="0" rtlCol="0">
            <a:noAutofit/>
          </a:bodyPr>
          <a:lstStyle/>
          <a:p>
            <a:pPr marL="635" defTabSz="914400" eaLnBrk="0" fontAlgn="base" hangingPunct="0">
              <a:spcBef>
                <a:spcPts val="894"/>
              </a:spcBef>
              <a:spcAft>
                <a:spcPct val="0"/>
              </a:spcAft>
            </a:pPr>
            <a:r>
              <a:rPr lang="en-US" spc="-5" dirty="0">
                <a:solidFill>
                  <a:srgbClr val="333333"/>
                </a:solidFill>
                <a:latin typeface="Calibri Light" panose="020F0302020204030204" pitchFamily="34" charset="0"/>
                <a:cs typeface="Calibri Light" panose="020F0302020204030204" pitchFamily="34" charset="0"/>
              </a:rPr>
              <a:t>[</a:t>
            </a:r>
            <a:r>
              <a:rPr lang="en-US" altLang="ko-KR" i="1" spc="-5" dirty="0" err="1">
                <a:solidFill>
                  <a:srgbClr val="333333"/>
                </a:solidFill>
                <a:latin typeface="+mj-lt"/>
                <a:cs typeface="Calibri Light" panose="020F0302020204030204" pitchFamily="34" charset="0"/>
              </a:rPr>
              <a:t>gapw;rpahsh</a:t>
            </a:r>
            <a:r>
              <a:rPr lang="en-US" altLang="ko-KR" i="1" spc="-5" dirty="0">
                <a:solidFill>
                  <a:srgbClr val="333333"/>
                </a:solidFill>
                <a:latin typeface="+mj-lt"/>
                <a:cs typeface="Calibri Light" panose="020F0302020204030204" pitchFamily="34" charset="0"/>
              </a:rPr>
              <a:t>]</a:t>
            </a:r>
            <a:r>
              <a:rPr lang="en-US" altLang="ko-KR" i="1" spc="-5" dirty="0" err="1">
                <a:solidFill>
                  <a:srgbClr val="333333"/>
                </a:solidFill>
                <a:latin typeface="+mj-lt"/>
                <a:cs typeface="Calibri Light" panose="020F0302020204030204" pitchFamily="34" charset="0"/>
              </a:rPr>
              <a:t>fSf;F</a:t>
            </a:r>
            <a:r>
              <a:rPr lang="en-US" altLang="ko-KR" i="1" spc="-5" dirty="0">
                <a:solidFill>
                  <a:srgbClr val="333333"/>
                </a:solidFill>
                <a:latin typeface="Calibri Light" panose="020F0302020204030204" pitchFamily="34" charset="0"/>
                <a:cs typeface="Calibri Light" panose="020F0302020204030204" pitchFamily="34" charset="0"/>
              </a:rPr>
              <a:t>:</a:t>
            </a:r>
            <a:endParaRPr dirty="0">
              <a:solidFill>
                <a:srgbClr val="333333"/>
              </a:solidFill>
              <a:latin typeface="Calibri Light" panose="020F0302020204030204" pitchFamily="34" charset="0"/>
              <a:cs typeface="Calibri Light" panose="020F0302020204030204" pitchFamily="34" charset="0"/>
            </a:endParaRPr>
          </a:p>
          <a:p>
            <a:pPr marL="12700" marR="5080" defTabSz="914400" eaLnBrk="0" fontAlgn="base" hangingPunct="0">
              <a:spcBef>
                <a:spcPts val="800"/>
              </a:spcBef>
              <a:spcAft>
                <a:spcPct val="0"/>
              </a:spcAft>
            </a:pPr>
            <a:r>
              <a:rPr lang="en-US" altLang="ko-KR" dirty="0" err="1">
                <a:solidFill>
                  <a:srgbClr val="333333"/>
                </a:solidFill>
                <a:latin typeface="+mj-lt"/>
                <a:cs typeface="Calibri Light" panose="020F0302020204030204" pitchFamily="34" charset="0"/>
              </a:rPr>
              <a:t>rpy</a:t>
            </a:r>
            <a:r>
              <a:rPr lang="en-US" altLang="ko-KR" dirty="0">
                <a:solidFill>
                  <a:srgbClr val="333333"/>
                </a:solidFill>
                <a:latin typeface="+mj-lt"/>
                <a:cs typeface="Calibri Light" panose="020F0302020204030204" pitchFamily="34" charset="0"/>
              </a:rPr>
              <a:t> </a:t>
            </a:r>
            <a:r>
              <a:rPr lang="en-US" altLang="ko-KR" dirty="0" err="1">
                <a:solidFill>
                  <a:srgbClr val="333333"/>
                </a:solidFill>
                <a:latin typeface="+mj-lt"/>
                <a:cs typeface="Calibri Light" panose="020F0302020204030204" pitchFamily="34" charset="0"/>
              </a:rPr>
              <a:t>tPonah</a:t>
            </a:r>
            <a:r>
              <a:rPr lang="en-US" altLang="ko-KR" dirty="0">
                <a:solidFill>
                  <a:srgbClr val="333333"/>
                </a:solidFill>
                <a:latin typeface="+mj-lt"/>
                <a:cs typeface="Calibri Light" panose="020F0302020204030204" pitchFamily="34" charset="0"/>
              </a:rPr>
              <a:t> </a:t>
            </a:r>
            <a:r>
              <a:rPr lang="en-US" altLang="ko-KR" dirty="0" err="1">
                <a:solidFill>
                  <a:srgbClr val="333333"/>
                </a:solidFill>
                <a:latin typeface="+mj-lt"/>
                <a:cs typeface="Calibri Light" panose="020F0302020204030204" pitchFamily="34" charset="0"/>
              </a:rPr>
              <a:t>f;spg</a:t>
            </a:r>
            <a:r>
              <a:rPr lang="en-US" altLang="ko-KR" dirty="0">
                <a:solidFill>
                  <a:srgbClr val="333333"/>
                </a:solidFill>
                <a:latin typeface="+mj-lt"/>
                <a:cs typeface="Calibri Light" panose="020F0302020204030204" pitchFamily="34" charset="0"/>
              </a:rPr>
              <a:t>]</a:t>
            </a:r>
            <a:r>
              <a:rPr lang="en-US" altLang="ko-KR" dirty="0" err="1">
                <a:solidFill>
                  <a:srgbClr val="333333"/>
                </a:solidFill>
                <a:latin typeface="+mj-lt"/>
                <a:cs typeface="Calibri Light" panose="020F0302020204030204" pitchFamily="34" charset="0"/>
              </a:rPr>
              <a:t>gpy</a:t>
            </a:r>
            <a:r>
              <a:rPr lang="en-US" altLang="ko-KR" dirty="0">
                <a:solidFill>
                  <a:srgbClr val="333333"/>
                </a:solidFill>
                <a:latin typeface="+mj-lt"/>
                <a:cs typeface="Calibri Light" panose="020F0302020204030204" pitchFamily="34" charset="0"/>
              </a:rPr>
              <a:t>; </a:t>
            </a:r>
            <a:r>
              <a:rPr lang="en-US" altLang="ko-KR" dirty="0" err="1">
                <a:solidFill>
                  <a:srgbClr val="333333"/>
                </a:solidFill>
                <a:latin typeface="+mj-lt"/>
                <a:cs typeface="Calibri Light" panose="020F0302020204030204" pitchFamily="34" charset="0"/>
              </a:rPr>
              <a:t>cs;s</a:t>
            </a:r>
            <a:r>
              <a:rPr lang="en-US" altLang="ko-KR" dirty="0">
                <a:solidFill>
                  <a:srgbClr val="333333"/>
                </a:solidFill>
                <a:latin typeface="+mj-lt"/>
                <a:cs typeface="Calibri Light" panose="020F0302020204030204" pitchFamily="34" charset="0"/>
              </a:rPr>
              <a:t> </a:t>
            </a:r>
            <a:r>
              <a:rPr lang="en-US" altLang="ko-KR" dirty="0" err="1">
                <a:solidFill>
                  <a:srgbClr val="333333"/>
                </a:solidFill>
                <a:latin typeface="+mj-lt"/>
                <a:cs typeface="Calibri Light" panose="020F0302020204030204" pitchFamily="34" charset="0"/>
              </a:rPr>
              <a:t>bkhHpfs</a:t>
            </a:r>
            <a:r>
              <a:rPr lang="en-US" altLang="ko-KR" dirty="0">
                <a:solidFill>
                  <a:srgbClr val="333333"/>
                </a:solidFill>
                <a:latin typeface="+mj-lt"/>
                <a:cs typeface="Calibri Light" panose="020F0302020204030204" pitchFamily="34" charset="0"/>
              </a:rPr>
              <a:t>; </a:t>
            </a:r>
            <a:r>
              <a:rPr lang="en-US" altLang="ko-KR" dirty="0" err="1">
                <a:solidFill>
                  <a:srgbClr val="333333"/>
                </a:solidFill>
                <a:latin typeface="+mj-lt"/>
                <a:cs typeface="Calibri Light" panose="020F0302020204030204" pitchFamily="34" charset="0"/>
              </a:rPr>
              <a:t>midj;J</a:t>
            </a:r>
            <a:r>
              <a:rPr lang="en-US" altLang="ko-KR" dirty="0">
                <a:solidFill>
                  <a:srgbClr val="333333"/>
                </a:solidFill>
                <a:latin typeface="+mj-lt"/>
                <a:cs typeface="Calibri Light" panose="020F0302020204030204" pitchFamily="34" charset="0"/>
              </a:rPr>
              <a:t> </a:t>
            </a:r>
            <a:r>
              <a:rPr lang="en-US" altLang="ko-KR" dirty="0" err="1">
                <a:solidFill>
                  <a:srgbClr val="333333"/>
                </a:solidFill>
                <a:latin typeface="+mj-lt"/>
                <a:cs typeface="Calibri Light" panose="020F0302020204030204" pitchFamily="34" charset="0"/>
              </a:rPr>
              <a:t>fyhr</a:t>
            </a:r>
            <a:r>
              <a:rPr lang="en-US" altLang="ko-KR" dirty="0">
                <a:solidFill>
                  <a:srgbClr val="333333"/>
                </a:solidFill>
                <a:latin typeface="+mj-lt"/>
                <a:cs typeface="Calibri Light" panose="020F0302020204030204" pitchFamily="34" charset="0"/>
              </a:rPr>
              <a:t>]</a:t>
            </a:r>
            <a:r>
              <a:rPr lang="en-US" altLang="ko-KR" dirty="0" err="1">
                <a:solidFill>
                  <a:srgbClr val="333333"/>
                </a:solidFill>
                <a:latin typeface="+mj-lt"/>
                <a:cs typeface="Calibri Light" panose="020F0302020204030204" pitchFamily="34" charset="0"/>
              </a:rPr>
              <a:t>rhuj;ij</a:t>
            </a:r>
            <a:r>
              <a:rPr lang="en-US" altLang="ko-KR" dirty="0">
                <a:solidFill>
                  <a:srgbClr val="333333"/>
                </a:solidFill>
                <a:latin typeface="+mj-lt"/>
                <a:cs typeface="Calibri Light" panose="020F0302020204030204" pitchFamily="34" charset="0"/>
              </a:rPr>
              <a:t> </a:t>
            </a:r>
            <a:r>
              <a:rPr lang="en-US" altLang="ko-KR" dirty="0" err="1">
                <a:solidFill>
                  <a:srgbClr val="333333"/>
                </a:solidFill>
                <a:latin typeface="+mj-lt"/>
                <a:cs typeface="Calibri Light" panose="020F0302020204030204" pitchFamily="34" charset="0"/>
              </a:rPr>
              <a:t>rhh</a:t>
            </a:r>
            <a:r>
              <a:rPr lang="en-US" altLang="ko-KR" dirty="0">
                <a:solidFill>
                  <a:srgbClr val="333333"/>
                </a:solidFill>
                <a:latin typeface="+mj-lt"/>
                <a:cs typeface="Calibri Light" panose="020F0302020204030204" pitchFamily="34" charset="0"/>
              </a:rPr>
              <a:t>]e]</a:t>
            </a:r>
            <a:r>
              <a:rPr lang="en-US" altLang="ko-KR" dirty="0" err="1">
                <a:solidFill>
                  <a:srgbClr val="333333"/>
                </a:solidFill>
                <a:latin typeface="+mj-lt"/>
                <a:cs typeface="Calibri Light" panose="020F0302020204030204" pitchFamily="34" charset="0"/>
              </a:rPr>
              <a:t>jth</a:t>
            </a:r>
            <a:r>
              <a:rPr lang="en-US" altLang="ko-KR" dirty="0">
                <a:solidFill>
                  <a:srgbClr val="333333"/>
                </a:solidFill>
                <a:latin typeface="+mj-lt"/>
                <a:cs typeface="Calibri Light" panose="020F0302020204030204" pitchFamily="34" charset="0"/>
              </a:rPr>
              <a:t>]</a:t>
            </a:r>
            <a:r>
              <a:rPr lang="en-US" altLang="ko-KR" dirty="0" err="1">
                <a:solidFill>
                  <a:srgbClr val="333333"/>
                </a:solidFill>
                <a:latin typeface="+mj-lt"/>
                <a:cs typeface="Calibri Light" panose="020F0302020204030204" pitchFamily="34" charset="0"/>
              </a:rPr>
              <a:t>fSf;Fk</a:t>
            </a:r>
            <a:r>
              <a:rPr lang="en-US" altLang="ko-KR" dirty="0">
                <a:solidFill>
                  <a:srgbClr val="333333"/>
                </a:solidFill>
                <a:latin typeface="+mj-lt"/>
                <a:cs typeface="Calibri Light" panose="020F0302020204030204" pitchFamily="34" charset="0"/>
              </a:rPr>
              <a:t>; </a:t>
            </a:r>
            <a:r>
              <a:rPr lang="en-US" altLang="ko-KR" dirty="0" err="1">
                <a:solidFill>
                  <a:srgbClr val="333333"/>
                </a:solidFill>
                <a:latin typeface="+mj-lt"/>
                <a:cs typeface="Calibri Light" panose="020F0302020204030204" pitchFamily="34" charset="0"/>
              </a:rPr>
              <a:t>bghUe;jhJ</a:t>
            </a:r>
            <a:r>
              <a:rPr lang="en-US" altLang="ko-KR" dirty="0">
                <a:solidFill>
                  <a:srgbClr val="333333"/>
                </a:solidFill>
                <a:latin typeface="+mj-lt"/>
                <a:cs typeface="Calibri Light" panose="020F0302020204030204" pitchFamily="34" charset="0"/>
              </a:rPr>
              <a:t>. </a:t>
            </a:r>
            <a:r>
              <a:rPr lang="en-US" altLang="ko-KR" dirty="0" err="1">
                <a:solidFill>
                  <a:srgbClr val="333333"/>
                </a:solidFill>
                <a:latin typeface="+mj-lt"/>
                <a:cs typeface="Calibri Light" panose="020F0302020204030204" pitchFamily="34" charset="0"/>
              </a:rPr>
              <a:t>Mifahy</a:t>
            </a:r>
            <a:r>
              <a:rPr lang="en-US" altLang="ko-KR" dirty="0">
                <a:solidFill>
                  <a:srgbClr val="333333"/>
                </a:solidFill>
                <a:latin typeface="+mj-lt"/>
                <a:cs typeface="Calibri Light" panose="020F0302020204030204" pitchFamily="34" charset="0"/>
              </a:rPr>
              <a:t>; </a:t>
            </a:r>
            <a:r>
              <a:rPr lang="en-US" altLang="ko-KR" dirty="0" err="1">
                <a:solidFill>
                  <a:srgbClr val="333333"/>
                </a:solidFill>
                <a:latin typeface="+mj-lt"/>
                <a:cs typeface="Calibri Light" panose="020F0302020204030204" pitchFamily="34" charset="0"/>
              </a:rPr>
              <a:t>jat</a:t>
            </a:r>
            <a:r>
              <a:rPr lang="en-US" altLang="ko-KR" dirty="0">
                <a:solidFill>
                  <a:srgbClr val="333333"/>
                </a:solidFill>
                <a:latin typeface="+mj-lt"/>
                <a:cs typeface="Calibri Light" panose="020F0302020204030204" pitchFamily="34" charset="0"/>
              </a:rPr>
              <a:t>[ </a:t>
            </a:r>
            <a:r>
              <a:rPr lang="en-US" altLang="ko-KR" dirty="0" err="1">
                <a:solidFill>
                  <a:srgbClr val="333333"/>
                </a:solidFill>
                <a:latin typeface="+mj-lt"/>
                <a:cs typeface="Calibri Light" panose="020F0302020204030204" pitchFamily="34" charset="0"/>
              </a:rPr>
              <a:t>bra;J</a:t>
            </a:r>
            <a:r>
              <a:rPr lang="en-US" altLang="ko-KR" dirty="0">
                <a:solidFill>
                  <a:srgbClr val="333333"/>
                </a:solidFill>
                <a:latin typeface="+mj-lt"/>
                <a:cs typeface="Calibri Light" panose="020F0302020204030204" pitchFamily="34" charset="0"/>
              </a:rPr>
              <a:t> </a:t>
            </a:r>
            <a:r>
              <a:rPr lang="en-US" altLang="ko-KR" dirty="0" err="1">
                <a:solidFill>
                  <a:srgbClr val="333333"/>
                </a:solidFill>
                <a:latin typeface="+mj-lt"/>
                <a:cs typeface="Calibri Light" panose="020F0302020204030204" pitchFamily="34" charset="0"/>
              </a:rPr>
              <a:t>tPonahit</a:t>
            </a:r>
            <a:r>
              <a:rPr lang="en-US" altLang="ko-KR" dirty="0">
                <a:solidFill>
                  <a:srgbClr val="333333"/>
                </a:solidFill>
                <a:latin typeface="+mj-lt"/>
                <a:cs typeface="Calibri Light" panose="020F0302020204030204" pitchFamily="34" charset="0"/>
              </a:rPr>
              <a:t> </a:t>
            </a:r>
            <a:r>
              <a:rPr lang="en-US" altLang="ko-KR" dirty="0" err="1">
                <a:solidFill>
                  <a:srgbClr val="333333"/>
                </a:solidFill>
                <a:latin typeface="+mj-lt"/>
                <a:cs typeface="Calibri Light" panose="020F0302020204030204" pitchFamily="34" charset="0"/>
              </a:rPr>
              <a:t>gfpUk</a:t>
            </a:r>
            <a:r>
              <a:rPr lang="en-US" altLang="ko-KR" dirty="0">
                <a:solidFill>
                  <a:srgbClr val="333333"/>
                </a:solidFill>
                <a:latin typeface="+mj-lt"/>
                <a:cs typeface="Calibri Light" panose="020F0302020204030204" pitchFamily="34" charset="0"/>
              </a:rPr>
              <a:t>; </a:t>
            </a:r>
            <a:r>
              <a:rPr lang="en-US" altLang="ko-KR" dirty="0" err="1">
                <a:solidFill>
                  <a:srgbClr val="333333"/>
                </a:solidFill>
                <a:latin typeface="+mj-lt"/>
                <a:cs typeface="Calibri Light" panose="020F0302020204030204" pitchFamily="34" charset="0"/>
              </a:rPr>
              <a:t>Kd;dh</a:t>
            </a:r>
            <a:r>
              <a:rPr lang="en-US" altLang="ko-KR" dirty="0">
                <a:solidFill>
                  <a:srgbClr val="333333"/>
                </a:solidFill>
                <a:latin typeface="+mj-lt"/>
                <a:cs typeface="Calibri Light" panose="020F0302020204030204" pitchFamily="34" charset="0"/>
              </a:rPr>
              <a:t>] </a:t>
            </a:r>
            <a:r>
              <a:rPr lang="en-US" altLang="ko-KR" dirty="0" err="1">
                <a:solidFill>
                  <a:srgbClr val="333333"/>
                </a:solidFill>
                <a:latin typeface="+mj-lt"/>
                <a:cs typeface="Calibri Light" panose="020F0302020204030204" pitchFamily="34" charset="0"/>
              </a:rPr>
              <a:t>nrhjpj;Jg</a:t>
            </a:r>
            <a:r>
              <a:rPr lang="en-US" altLang="ko-KR" dirty="0">
                <a:solidFill>
                  <a:srgbClr val="333333"/>
                </a:solidFill>
                <a:latin typeface="+mj-lt"/>
                <a:cs typeface="Calibri Light" panose="020F0302020204030204" pitchFamily="34" charset="0"/>
              </a:rPr>
              <a:t>] </a:t>
            </a:r>
            <a:r>
              <a:rPr lang="en-US" altLang="ko-KR" dirty="0" err="1">
                <a:solidFill>
                  <a:srgbClr val="333333"/>
                </a:solidFill>
                <a:latin typeface="+mj-lt"/>
                <a:cs typeface="Calibri Light" panose="020F0302020204030204" pitchFamily="34" charset="0"/>
              </a:rPr>
              <a:t>ghh</a:t>
            </a:r>
            <a:r>
              <a:rPr lang="en-US" altLang="ko-KR" dirty="0">
                <a:solidFill>
                  <a:srgbClr val="333333"/>
                </a:solidFill>
                <a:latin typeface="+mj-lt"/>
                <a:cs typeface="Calibri Light" panose="020F0302020204030204" pitchFamily="34" charset="0"/>
              </a:rPr>
              <a:t>]f]</a:t>
            </a:r>
            <a:r>
              <a:rPr lang="en-US" altLang="ko-KR" dirty="0" err="1">
                <a:solidFill>
                  <a:srgbClr val="333333"/>
                </a:solidFill>
                <a:latin typeface="+mj-lt"/>
                <a:cs typeface="Calibri Light" panose="020F0302020204030204" pitchFamily="34" charset="0"/>
              </a:rPr>
              <a:t>ft</a:t>
            </a:r>
            <a:r>
              <a:rPr lang="en-US" altLang="ko-KR" dirty="0">
                <a:solidFill>
                  <a:srgbClr val="333333"/>
                </a:solidFill>
                <a:latin typeface="+mj-lt"/>
                <a:cs typeface="Calibri Light" panose="020F0302020204030204" pitchFamily="34" charset="0"/>
              </a:rPr>
              <a:t>[k</a:t>
            </a:r>
            <a:r>
              <a:rPr lang="de-DE" dirty="0">
                <a:solidFill>
                  <a:srgbClr val="333333"/>
                </a:solidFill>
                <a:latin typeface="Calibri Light" panose="020F0302020204030204" pitchFamily="34" charset="0"/>
                <a:cs typeface="Calibri Light" panose="020F0302020204030204" pitchFamily="34" charset="0"/>
              </a:rPr>
              <a:t>]</a:t>
            </a:r>
          </a:p>
        </p:txBody>
      </p:sp>
      <p:sp>
        <p:nvSpPr>
          <p:cNvPr id="15" name="object 2"/>
          <p:cNvSpPr/>
          <p:nvPr/>
        </p:nvSpPr>
        <p:spPr>
          <a:xfrm>
            <a:off x="9875318" y="4919997"/>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7" name="object 3"/>
          <p:cNvSpPr/>
          <p:nvPr/>
        </p:nvSpPr>
        <p:spPr>
          <a:xfrm>
            <a:off x="10287245" y="4383231"/>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8" name="object 4"/>
          <p:cNvSpPr/>
          <p:nvPr/>
        </p:nvSpPr>
        <p:spPr>
          <a:xfrm>
            <a:off x="10633119" y="4698170"/>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9" name="object 5"/>
          <p:cNvSpPr/>
          <p:nvPr/>
        </p:nvSpPr>
        <p:spPr>
          <a:xfrm>
            <a:off x="10412017" y="4640659"/>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0" name="object 6"/>
          <p:cNvSpPr/>
          <p:nvPr/>
        </p:nvSpPr>
        <p:spPr>
          <a:xfrm>
            <a:off x="10857891" y="4754766"/>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2" name="object 7"/>
          <p:cNvSpPr/>
          <p:nvPr/>
        </p:nvSpPr>
        <p:spPr>
          <a:xfrm>
            <a:off x="11074403" y="4810451"/>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3" name="object 8"/>
          <p:cNvSpPr/>
          <p:nvPr/>
        </p:nvSpPr>
        <p:spPr>
          <a:xfrm>
            <a:off x="11296424" y="4867962"/>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4" name="object 9"/>
          <p:cNvSpPr/>
          <p:nvPr/>
        </p:nvSpPr>
        <p:spPr>
          <a:xfrm>
            <a:off x="10226696" y="4605968"/>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5" name="object 10"/>
          <p:cNvSpPr/>
          <p:nvPr/>
        </p:nvSpPr>
        <p:spPr>
          <a:xfrm>
            <a:off x="10169814" y="5176510"/>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5" name="Footer Placeholder 4"/>
          <p:cNvSpPr>
            <a:spLocks noGrp="1"/>
          </p:cNvSpPr>
          <p:nvPr>
            <p:ph type="ftr" sz="quarter" idx="11"/>
          </p:nvPr>
        </p:nvSpPr>
        <p:spPr/>
        <p:txBody>
          <a:bodyPr/>
          <a:lstStyle/>
          <a:p>
            <a:r>
              <a:rPr lang="de-DE"/>
              <a:t>kl]lhfhf]dpot] gapw]r]rp 6 – kw;wth] mDgtj;ij ehk; vt;thW czh]tJ… </a:t>
            </a:r>
            <a:r>
              <a:rPr lang="de-DE">
                <a:latin typeface="Calibri Light"/>
              </a:rPr>
              <a:t>II</a:t>
            </a:r>
            <a:endParaRPr lang="de-DE" dirty="0">
              <a:latin typeface="Calibri Light"/>
            </a:endParaRPr>
          </a:p>
        </p:txBody>
      </p:sp>
      <p:sp>
        <p:nvSpPr>
          <p:cNvPr id="6" name="Slide Number Placeholder 5"/>
          <p:cNvSpPr>
            <a:spLocks noGrp="1"/>
          </p:cNvSpPr>
          <p:nvPr>
            <p:ph type="sldNum" sz="quarter" idx="12"/>
          </p:nvPr>
        </p:nvSpPr>
        <p:spPr/>
        <p:txBody>
          <a:bodyPr/>
          <a:lstStyle/>
          <a:p>
            <a:fld id="{9B00EF49-7894-4F53-A8DD-F7DB3BFC5032}" type="slidenum">
              <a:rPr lang="de-DE" smtClean="0"/>
              <a:pPr/>
              <a:t>31</a:t>
            </a:fld>
            <a:endParaRPr lang="de-DE" dirty="0"/>
          </a:p>
        </p:txBody>
      </p:sp>
    </p:spTree>
    <p:extLst>
      <p:ext uri="{BB962C8B-B14F-4D97-AF65-F5344CB8AC3E}">
        <p14:creationId xmlns:p14="http://schemas.microsoft.com/office/powerpoint/2010/main" val="1750911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1029" descr="John&amp;Mar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88259" y="1078992"/>
            <a:ext cx="3418657"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Caption_19"/>
          <p:cNvSpPr txBox="1"/>
          <p:nvPr/>
        </p:nvSpPr>
        <p:spPr>
          <a:xfrm>
            <a:off x="2119947" y="5918513"/>
            <a:ext cx="7955280" cy="750847"/>
          </a:xfrm>
          <a:prstGeom prst="rect">
            <a:avLst/>
          </a:prstGeom>
        </p:spPr>
        <p:txBody>
          <a:bodyPr wrap="square" lIns="0" tIns="12065" rIns="0" bIns="0">
            <a:spAutoFit/>
          </a:bodyPr>
          <a:lstStyle/>
          <a:p>
            <a:pPr algn="ctr" eaLnBrk="1" fontAlgn="auto" hangingPunct="1">
              <a:spcBef>
                <a:spcPts val="1200"/>
              </a:spcBef>
              <a:spcAft>
                <a:spcPts val="0"/>
              </a:spcAft>
              <a:defRPr/>
            </a:pPr>
            <a:r>
              <a:rPr lang="en-US" sz="2400" spc="-5" dirty="0">
                <a:solidFill>
                  <a:srgbClr val="004992"/>
                </a:solidFill>
                <a:cs typeface="Verdana"/>
              </a:rPr>
              <a:t>$</a:t>
            </a:r>
            <a:r>
              <a:rPr lang="en-US" sz="2400" spc="-5" dirty="0" err="1">
                <a:solidFill>
                  <a:srgbClr val="004992"/>
                </a:solidFill>
                <a:cs typeface="Verdana"/>
              </a:rPr>
              <a:t>hidg</a:t>
            </a:r>
            <a:r>
              <a:rPr lang="en-US" sz="2400" spc="-5" dirty="0">
                <a:solidFill>
                  <a:srgbClr val="004992"/>
                </a:solidFill>
                <a:cs typeface="Verdana"/>
              </a:rPr>
              <a:t>] </a:t>
            </a:r>
            <a:r>
              <a:rPr lang="en-US" sz="2400" spc="-5" dirty="0" err="1">
                <a:solidFill>
                  <a:srgbClr val="004992"/>
                </a:solidFill>
                <a:cs typeface="Verdana"/>
              </a:rPr>
              <a:t>bghUj;jtiu</a:t>
            </a:r>
            <a:r>
              <a:rPr lang="en-US" sz="2400" spc="-5" dirty="0">
                <a:solidFill>
                  <a:srgbClr val="004992"/>
                </a:solidFill>
                <a:latin typeface="Calibri Light"/>
                <a:cs typeface="Verdana"/>
              </a:rPr>
              <a:t>,</a:t>
            </a:r>
            <a:r>
              <a:rPr lang="en-US" sz="2400" spc="-5" dirty="0">
                <a:solidFill>
                  <a:srgbClr val="004992"/>
                </a:solidFill>
                <a:cs typeface="Verdana"/>
              </a:rPr>
              <a:t> </a:t>
            </a:r>
            <a:r>
              <a:rPr lang="en-US" sz="2400" spc="-5" dirty="0" err="1">
                <a:solidFill>
                  <a:srgbClr val="004992"/>
                </a:solidFill>
                <a:cs typeface="Verdana"/>
              </a:rPr>
              <a:t>nkhp</a:t>
            </a:r>
            <a:r>
              <a:rPr lang="en-US" sz="2400" spc="-5" dirty="0">
                <a:solidFill>
                  <a:srgbClr val="004992"/>
                </a:solidFill>
                <a:cs typeface="Verdana"/>
              </a:rPr>
              <a:t> I!;</a:t>
            </a:r>
            <a:r>
              <a:rPr lang="en-US" sz="2400" spc="-5" dirty="0" err="1">
                <a:solidFill>
                  <a:srgbClr val="004992"/>
                </a:solidFill>
                <a:cs typeface="Verdana"/>
              </a:rPr>
              <a:t>fphPk</a:t>
            </a:r>
            <a:r>
              <a:rPr lang="en-US" sz="2400" spc="-5" dirty="0">
                <a:solidFill>
                  <a:srgbClr val="004992"/>
                </a:solidFill>
                <a:cs typeface="Verdana"/>
              </a:rPr>
              <a:t>; </a:t>
            </a:r>
            <a:r>
              <a:rPr lang="en-US" sz="2400" spc="-5" dirty="0" err="1">
                <a:solidFill>
                  <a:srgbClr val="004992"/>
                </a:solidFill>
                <a:cs typeface="Verdana"/>
              </a:rPr>
              <a:t>tz;oia</a:t>
            </a:r>
            <a:r>
              <a:rPr lang="en-US" sz="2400" spc="-5" dirty="0">
                <a:solidFill>
                  <a:srgbClr val="004992"/>
                </a:solidFill>
                <a:cs typeface="Verdana"/>
              </a:rPr>
              <a:t> </a:t>
            </a:r>
            <a:r>
              <a:rPr lang="en-US" sz="2400" spc="-5" dirty="0" err="1">
                <a:solidFill>
                  <a:srgbClr val="004992"/>
                </a:solidFill>
                <a:cs typeface="Verdana"/>
              </a:rPr>
              <a:t>filrpahf</a:t>
            </a:r>
            <a:r>
              <a:rPr lang="en-US" sz="2400" spc="-5" dirty="0">
                <a:solidFill>
                  <a:srgbClr val="004992"/>
                </a:solidFill>
                <a:cs typeface="Verdana"/>
              </a:rPr>
              <a:t> v';</a:t>
            </a:r>
            <a:r>
              <a:rPr lang="en-US" sz="2400" spc="-5" dirty="0" err="1">
                <a:solidFill>
                  <a:srgbClr val="004992"/>
                </a:solidFill>
                <a:cs typeface="Verdana"/>
              </a:rPr>
              <a:t>Fg</a:t>
            </a:r>
            <a:r>
              <a:rPr lang="en-US" sz="2400" spc="-5" dirty="0">
                <a:solidFill>
                  <a:srgbClr val="004992"/>
                </a:solidFill>
                <a:cs typeface="Verdana"/>
              </a:rPr>
              <a:t>] </a:t>
            </a:r>
            <a:r>
              <a:rPr lang="en-US" sz="2400" spc="-5" dirty="0" err="1">
                <a:solidFill>
                  <a:srgbClr val="004992"/>
                </a:solidFill>
                <a:cs typeface="Verdana"/>
              </a:rPr>
              <a:t>ghh</a:t>
            </a:r>
            <a:r>
              <a:rPr lang="en-US" sz="2400" spc="-5" dirty="0">
                <a:solidFill>
                  <a:srgbClr val="004992"/>
                </a:solidFill>
                <a:cs typeface="Verdana"/>
              </a:rPr>
              <a:t>]</a:t>
            </a:r>
            <a:r>
              <a:rPr lang="en-US" sz="2400" spc="-5" dirty="0" err="1">
                <a:solidFill>
                  <a:srgbClr val="004992"/>
                </a:solidFill>
                <a:cs typeface="Verdana"/>
              </a:rPr>
              <a:t>j;jhs</a:t>
            </a:r>
            <a:r>
              <a:rPr lang="en-US" sz="2400" spc="-5" dirty="0">
                <a:solidFill>
                  <a:srgbClr val="004992"/>
                </a:solidFill>
                <a:cs typeface="Verdana"/>
              </a:rPr>
              <a:t>]&gt; </a:t>
            </a:r>
            <a:r>
              <a:rPr lang="en-US" sz="2400" spc="-5" dirty="0" err="1">
                <a:solidFill>
                  <a:srgbClr val="004992"/>
                </a:solidFill>
                <a:cs typeface="Verdana"/>
              </a:rPr>
              <a:t>ghh</a:t>
            </a:r>
            <a:r>
              <a:rPr lang="en-US" sz="2400" spc="-5" dirty="0">
                <a:solidFill>
                  <a:srgbClr val="004992"/>
                </a:solidFill>
                <a:cs typeface="Verdana"/>
              </a:rPr>
              <a:t>]f]</a:t>
            </a:r>
            <a:r>
              <a:rPr lang="en-US" sz="2400" spc="-5" dirty="0" err="1">
                <a:solidFill>
                  <a:srgbClr val="004992"/>
                </a:solidFill>
                <a:cs typeface="Verdana"/>
              </a:rPr>
              <a:t>fpyh</a:t>
            </a:r>
            <a:r>
              <a:rPr lang="en-US" sz="2400" spc="-5" dirty="0">
                <a:solidFill>
                  <a:srgbClr val="004992"/>
                </a:solidFill>
                <a:cs typeface="Verdana"/>
              </a:rPr>
              <a:t> </a:t>
            </a:r>
            <a:r>
              <a:rPr lang="en-US" sz="2400" spc="-5" dirty="0" err="1">
                <a:solidFill>
                  <a:srgbClr val="004992"/>
                </a:solidFill>
                <a:cs typeface="Verdana"/>
              </a:rPr>
              <a:t>my;yJ</a:t>
            </a:r>
            <a:r>
              <a:rPr lang="en-US" sz="2400" spc="-5" dirty="0">
                <a:solidFill>
                  <a:srgbClr val="004992"/>
                </a:solidFill>
                <a:cs typeface="Verdana"/>
              </a:rPr>
              <a:t> rh]r]</a:t>
            </a:r>
            <a:r>
              <a:rPr lang="en-US" sz="2400" spc="-5" dirty="0" err="1">
                <a:solidFill>
                  <a:srgbClr val="004992"/>
                </a:solidFill>
                <a:cs typeface="Verdana"/>
              </a:rPr>
              <a:t>rpyh</a:t>
            </a:r>
            <a:r>
              <a:rPr lang="en-US" sz="2400" spc="-5" dirty="0">
                <a:solidFill>
                  <a:srgbClr val="004992"/>
                </a:solidFill>
                <a:cs typeface="Verdana"/>
              </a:rPr>
              <a:t>&gt;</a:t>
            </a:r>
            <a:endParaRPr sz="2400" dirty="0">
              <a:solidFill>
                <a:srgbClr val="004992"/>
              </a:solidFill>
              <a:cs typeface="Verdana"/>
            </a:endParaRPr>
          </a:p>
        </p:txBody>
      </p:sp>
      <p:sp>
        <p:nvSpPr>
          <p:cNvPr id="12" name="Footer Placeholder 11"/>
          <p:cNvSpPr>
            <a:spLocks noGrp="1"/>
          </p:cNvSpPr>
          <p:nvPr>
            <p:ph type="ftr" sz="quarter" idx="11"/>
          </p:nvPr>
        </p:nvSpPr>
        <p:spPr/>
        <p:txBody>
          <a:bodyPr/>
          <a:lstStyle/>
          <a:p>
            <a:r>
              <a:rPr lang="de-DE"/>
              <a:t>kl]lhfhf]dpot] gapw]r]rp 6 – kw;wth] mDgtj;ij ehk; vt;thW czh]tJ… </a:t>
            </a:r>
            <a:r>
              <a:rPr lang="de-DE">
                <a:latin typeface="Calibri Light"/>
              </a:rPr>
              <a:t>II</a:t>
            </a:r>
            <a:endParaRPr lang="de-DE" dirty="0">
              <a:latin typeface="Calibri Light"/>
            </a:endParaRPr>
          </a:p>
        </p:txBody>
      </p:sp>
      <p:sp>
        <p:nvSpPr>
          <p:cNvPr id="13" name="Slide Number Placeholder 12"/>
          <p:cNvSpPr>
            <a:spLocks noGrp="1"/>
          </p:cNvSpPr>
          <p:nvPr>
            <p:ph type="sldNum" sz="quarter" idx="12"/>
          </p:nvPr>
        </p:nvSpPr>
        <p:spPr/>
        <p:txBody>
          <a:bodyPr/>
          <a:lstStyle/>
          <a:p>
            <a:fld id="{9B00EF49-7894-4F53-A8DD-F7DB3BFC5032}" type="slidenum">
              <a:rPr lang="de-DE" smtClean="0"/>
              <a:pPr/>
              <a:t>32</a:t>
            </a:fld>
            <a:endParaRPr lang="de-DE"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14" descr="0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47766" y="1078992"/>
            <a:ext cx="6865989"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10"/>
          <p:cNvSpPr txBox="1">
            <a:spLocks noChangeArrowheads="1"/>
          </p:cNvSpPr>
          <p:nvPr/>
        </p:nvSpPr>
        <p:spPr bwMode="auto">
          <a:xfrm>
            <a:off x="2647766" y="5884164"/>
            <a:ext cx="6865989" cy="480131"/>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105000"/>
              </a:lnSpc>
              <a:spcBef>
                <a:spcPts val="1999"/>
              </a:spcBef>
              <a:buFontTx/>
              <a:buNone/>
            </a:pPr>
            <a:r>
              <a:rPr lang="en-US" altLang="de-DE" sz="2400">
                <a:solidFill>
                  <a:srgbClr val="004992"/>
                </a:solidFill>
                <a:latin typeface="Tamil-Aiswarya"/>
              </a:rPr>
              <a:t>mk;kh vd;d epidf;fpwhs;</a:t>
            </a:r>
            <a:r>
              <a:rPr lang="en-US" altLang="de-DE" sz="2400">
                <a:solidFill>
                  <a:srgbClr val="004992"/>
                </a:solidFill>
                <a:latin typeface="Calibri Light"/>
              </a:rPr>
              <a:t>… </a:t>
            </a:r>
            <a:r>
              <a:rPr lang="en-US" altLang="de-DE" sz="2400">
                <a:solidFill>
                  <a:srgbClr val="004992"/>
                </a:solidFill>
                <a:latin typeface="Tamil-Aiswarya"/>
              </a:rPr>
              <a:t>mts; rhpah&gt;</a:t>
            </a:r>
            <a:endParaRPr lang="de-DE" altLang="de-DE" sz="2400" dirty="0">
              <a:solidFill>
                <a:srgbClr val="004992"/>
              </a:solidFill>
              <a:latin typeface="Tamil-Aiswarya"/>
            </a:endParaRPr>
          </a:p>
        </p:txBody>
      </p:sp>
      <p:sp>
        <p:nvSpPr>
          <p:cNvPr id="11" name="Caption_12"/>
          <p:cNvSpPr>
            <a:spLocks/>
          </p:cNvSpPr>
          <p:nvPr/>
        </p:nvSpPr>
        <p:spPr bwMode="auto">
          <a:xfrm>
            <a:off x="3537404" y="1066799"/>
            <a:ext cx="1828800" cy="850392"/>
          </a:xfrm>
          <a:prstGeom prst="wedgeEllipseCallout">
            <a:avLst>
              <a:gd name="adj1" fmla="val -51971"/>
              <a:gd name="adj2" fmla="val 72409"/>
            </a:avLst>
          </a:prstGeom>
          <a:solidFill>
            <a:srgbClr val="FFFFFF"/>
          </a:solidFill>
          <a:ln w="9525">
            <a:solidFill>
              <a:srgbClr val="000000"/>
            </a:solidFill>
            <a:round/>
            <a:headEnd/>
            <a:tailEnd/>
          </a:ln>
        </p:spPr>
        <p:txBody>
          <a:bodyPr lIns="0" tIns="0" rIns="0" bIns="0" anchor="ctr" anchorCtr="0"/>
          <a:lstStyle/>
          <a:p>
            <a:pPr algn="ctr"/>
            <a:r>
              <a:rPr lang="en-US" altLang="de-DE" sz="1200" dirty="0" err="1">
                <a:cs typeface="Arial" panose="020B0604020202020204" pitchFamily="34" charset="0"/>
              </a:rPr>
              <a:t>mk;kh</a:t>
            </a:r>
            <a:r>
              <a:rPr lang="en-US" altLang="de-DE" sz="1200" dirty="0">
                <a:latin typeface="Calibri Light"/>
                <a:cs typeface="Arial" panose="020B0604020202020204" pitchFamily="34" charset="0"/>
              </a:rPr>
              <a:t>,</a:t>
            </a:r>
            <a:r>
              <a:rPr lang="en-US" altLang="de-DE" sz="1200" dirty="0">
                <a:cs typeface="Arial" panose="020B0604020202020204" pitchFamily="34" charset="0"/>
              </a:rPr>
              <a:t>  </a:t>
            </a:r>
          </a:p>
          <a:p>
            <a:pPr algn="ctr"/>
            <a:r>
              <a:rPr lang="en-US" altLang="de-DE" sz="1200" dirty="0" err="1">
                <a:cs typeface="Arial" panose="020B0604020202020204" pitchFamily="34" charset="0"/>
              </a:rPr>
              <a:t>ehk</a:t>
            </a:r>
            <a:r>
              <a:rPr lang="en-US" altLang="de-DE" sz="1200" dirty="0">
                <a:cs typeface="Arial" panose="020B0604020202020204" pitchFamily="34" charset="0"/>
              </a:rPr>
              <a:t>; </a:t>
            </a:r>
            <a:r>
              <a:rPr lang="en-US" altLang="de-DE" sz="1200" dirty="0" err="1">
                <a:cs typeface="Arial" panose="020B0604020202020204" pitchFamily="34" charset="0"/>
              </a:rPr>
              <a:t>rhg;gplyhkh</a:t>
            </a:r>
            <a:r>
              <a:rPr lang="en-US" altLang="de-DE" sz="1200" dirty="0">
                <a:cs typeface="Arial" panose="020B0604020202020204" pitchFamily="34" charset="0"/>
              </a:rPr>
              <a:t> </a:t>
            </a:r>
            <a:r>
              <a:rPr lang="en-US" altLang="de-DE" sz="1200" dirty="0">
                <a:latin typeface="Calibri Light"/>
                <a:cs typeface="Arial" panose="020B0604020202020204" pitchFamily="34" charset="0"/>
              </a:rPr>
              <a:t>….</a:t>
            </a:r>
            <a:r>
              <a:rPr lang="en-US" altLang="de-DE" sz="1200" dirty="0">
                <a:cs typeface="Arial" panose="020B0604020202020204" pitchFamily="34" charset="0"/>
              </a:rPr>
              <a:t> </a:t>
            </a:r>
          </a:p>
          <a:p>
            <a:pPr algn="ctr"/>
            <a:r>
              <a:rPr lang="en-US" altLang="de-DE" sz="1200" dirty="0" err="1">
                <a:cs typeface="Arial" panose="020B0604020202020204" pitchFamily="34" charset="0"/>
              </a:rPr>
              <a:t>ehd</a:t>
            </a:r>
            <a:r>
              <a:rPr lang="en-US" altLang="de-DE" sz="1200" dirty="0">
                <a:cs typeface="Arial" panose="020B0604020202020204" pitchFamily="34" charset="0"/>
              </a:rPr>
              <a:t>; </a:t>
            </a:r>
            <a:r>
              <a:rPr lang="en-US" altLang="de-DE" sz="1200" dirty="0" err="1">
                <a:cs typeface="Arial" panose="020B0604020202020204" pitchFamily="34" charset="0"/>
              </a:rPr>
              <a:t>grpnahL</a:t>
            </a:r>
            <a:r>
              <a:rPr lang="en-US" altLang="de-DE" sz="1200" dirty="0">
                <a:cs typeface="Arial" panose="020B0604020202020204" pitchFamily="34" charset="0"/>
              </a:rPr>
              <a:t> ,</a:t>
            </a:r>
            <a:r>
              <a:rPr lang="en-US" altLang="de-DE" sz="1200" dirty="0" err="1">
                <a:cs typeface="Arial" panose="020B0604020202020204" pitchFamily="34" charset="0"/>
              </a:rPr>
              <a:t>Uf;fpnwd</a:t>
            </a:r>
            <a:r>
              <a:rPr lang="en-US" altLang="de-DE" sz="1200" dirty="0">
                <a:cs typeface="Arial" panose="020B0604020202020204" pitchFamily="34" charset="0"/>
              </a:rPr>
              <a:t>; </a:t>
            </a:r>
            <a:r>
              <a:rPr lang="en-US" altLang="de-DE" sz="1200" dirty="0">
                <a:latin typeface="Calibri Light"/>
                <a:cs typeface="Arial" panose="020B0604020202020204" pitchFamily="34" charset="0"/>
              </a:rPr>
              <a:t>!</a:t>
            </a:r>
            <a:endParaRPr lang="de-DE" altLang="de-DE" sz="1200" dirty="0">
              <a:latin typeface="Calibri Light"/>
              <a:cs typeface="Arial" panose="020B0604020202020204" pitchFamily="34" charset="0"/>
            </a:endParaRPr>
          </a:p>
        </p:txBody>
      </p:sp>
      <p:sp>
        <p:nvSpPr>
          <p:cNvPr id="14" name="Footer Placeholder 13"/>
          <p:cNvSpPr>
            <a:spLocks noGrp="1"/>
          </p:cNvSpPr>
          <p:nvPr>
            <p:ph type="ftr" sz="quarter" idx="11"/>
          </p:nvPr>
        </p:nvSpPr>
        <p:spPr/>
        <p:txBody>
          <a:bodyPr/>
          <a:lstStyle/>
          <a:p>
            <a:r>
              <a:rPr lang="de-DE"/>
              <a:t>kl]lhfhf]dpot] gapw]r]rp 6 – kw;wth] mDgtj;ij ehk; vt;thW czh]tJ… </a:t>
            </a:r>
            <a:r>
              <a:rPr lang="de-DE">
                <a:latin typeface="Calibri Light"/>
              </a:rPr>
              <a:t>II</a:t>
            </a:r>
            <a:endParaRPr lang="de-DE" dirty="0">
              <a:latin typeface="Calibri Light"/>
            </a:endParaRPr>
          </a:p>
        </p:txBody>
      </p:sp>
      <p:sp>
        <p:nvSpPr>
          <p:cNvPr id="15" name="Slide Number Placeholder 14"/>
          <p:cNvSpPr>
            <a:spLocks noGrp="1"/>
          </p:cNvSpPr>
          <p:nvPr>
            <p:ph type="sldNum" sz="quarter" idx="12"/>
          </p:nvPr>
        </p:nvSpPr>
        <p:spPr/>
        <p:txBody>
          <a:bodyPr/>
          <a:lstStyle/>
          <a:p>
            <a:fld id="{9B00EF49-7894-4F53-A8DD-F7DB3BFC5032}" type="slidenum">
              <a:rPr lang="de-DE" smtClean="0"/>
              <a:pPr/>
              <a:t>33</a:t>
            </a:fld>
            <a:endParaRPr lang="de-DE"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object 19"/>
          <p:cNvSpPr txBox="1"/>
          <p:nvPr/>
        </p:nvSpPr>
        <p:spPr>
          <a:xfrm>
            <a:off x="4600628" y="3731895"/>
            <a:ext cx="2921761" cy="306705"/>
          </a:xfrm>
          <a:prstGeom prst="rect">
            <a:avLst/>
          </a:prstGeom>
        </p:spPr>
        <p:txBody>
          <a:bodyPr vert="horz" wrap="square" lIns="0" tIns="0" rIns="0" bIns="0" rtlCol="0">
            <a:noAutofit/>
          </a:bodyPr>
          <a:lstStyle/>
          <a:p>
            <a:pPr marR="5080" algn="r">
              <a:lnSpc>
                <a:spcPts val="1165"/>
              </a:lnSpc>
            </a:pPr>
            <a:r>
              <a:rPr sz="1000" b="1" spc="-5" dirty="0">
                <a:solidFill>
                  <a:srgbClr val="333333"/>
                </a:solidFill>
                <a:latin typeface="Calibri Light"/>
                <a:cs typeface="Arial"/>
              </a:rPr>
              <a:t>Batte</a:t>
            </a:r>
            <a:r>
              <a:rPr sz="1000" b="1" spc="-10" dirty="0">
                <a:solidFill>
                  <a:srgbClr val="333333"/>
                </a:solidFill>
                <a:latin typeface="Calibri Light"/>
                <a:cs typeface="Arial"/>
              </a:rPr>
              <a:t>r</a:t>
            </a:r>
            <a:r>
              <a:rPr sz="1000" b="1" spc="-5" dirty="0">
                <a:solidFill>
                  <a:srgbClr val="333333"/>
                </a:solidFill>
                <a:latin typeface="Calibri Light"/>
                <a:cs typeface="Arial"/>
              </a:rPr>
              <a:t>y</a:t>
            </a:r>
            <a:endParaRPr sz="1000">
              <a:solidFill>
                <a:srgbClr val="333333"/>
              </a:solidFill>
              <a:latin typeface="Calibri Light"/>
              <a:cs typeface="Arial"/>
            </a:endParaRPr>
          </a:p>
          <a:p>
            <a:pPr marL="12700">
              <a:lnSpc>
                <a:spcPts val="1165"/>
              </a:lnSpc>
            </a:pPr>
            <a:r>
              <a:rPr sz="1000" b="1" spc="-5" dirty="0">
                <a:solidFill>
                  <a:srgbClr val="333333"/>
                </a:solidFill>
                <a:latin typeface="Calibri Light"/>
                <a:cs typeface="Arial"/>
              </a:rPr>
              <a:t>Battery</a:t>
            </a:r>
            <a:endParaRPr sz="1000">
              <a:solidFill>
                <a:srgbClr val="333333"/>
              </a:solidFill>
              <a:latin typeface="Calibri Light"/>
              <a:cs typeface="Arial"/>
            </a:endParaRPr>
          </a:p>
        </p:txBody>
      </p:sp>
      <p:pic>
        <p:nvPicPr>
          <p:cNvPr id="24" name="Picture 43" descr="0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60038" y="1078992"/>
            <a:ext cx="6841444"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 name="Caption_22"/>
          <p:cNvSpPr txBox="1"/>
          <p:nvPr/>
        </p:nvSpPr>
        <p:spPr>
          <a:xfrm rot="-60000">
            <a:off x="6080919" y="3520440"/>
            <a:ext cx="3200400" cy="155448"/>
          </a:xfrm>
          <a:prstGeom prst="rect">
            <a:avLst/>
          </a:prstGeom>
          <a:solidFill>
            <a:schemeClr val="bg1"/>
          </a:solidFill>
          <a:ln w="9144">
            <a:noFill/>
          </a:ln>
        </p:spPr>
        <p:txBody>
          <a:bodyPr lIns="0" tIns="0" rIns="0" bIns="0" anchor="t" anchorCtr="0">
            <a:noAutofit/>
          </a:bodyPr>
          <a:lstStyle/>
          <a:p>
            <a:pPr marL="19685" eaLnBrk="1" fontAlgn="auto" hangingPunct="1">
              <a:spcBef>
                <a:spcPts val="0"/>
              </a:spcBef>
              <a:spcAft>
                <a:spcPts val="0"/>
              </a:spcAft>
              <a:defRPr/>
            </a:pPr>
            <a:r>
              <a:rPr lang="en-US" sz="1000" b="1" dirty="0">
                <a:latin typeface="Calibri Light"/>
                <a:cs typeface="Arial"/>
              </a:rPr>
              <a:t> </a:t>
            </a:r>
            <a:endParaRPr sz="1000" dirty="0">
              <a:latin typeface="Calibri Light"/>
              <a:cs typeface="Arial"/>
            </a:endParaRPr>
          </a:p>
        </p:txBody>
      </p:sp>
      <p:sp>
        <p:nvSpPr>
          <p:cNvPr id="28" name="Caption_15"/>
          <p:cNvSpPr txBox="1">
            <a:spLocks noChangeArrowheads="1"/>
          </p:cNvSpPr>
          <p:nvPr/>
        </p:nvSpPr>
        <p:spPr bwMode="auto">
          <a:xfrm>
            <a:off x="1213005" y="5884164"/>
            <a:ext cx="9709118" cy="7884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12700" rIns="0" bIns="0">
            <a:spAutoFit/>
          </a:bodyPr>
          <a:lstStyle>
            <a:lvl1pPr marL="1270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algn="ctr" eaLnBrk="1" hangingPunct="1">
              <a:lnSpc>
                <a:spcPct val="105000"/>
              </a:lnSpc>
              <a:spcBef>
                <a:spcPts val="1999"/>
              </a:spcBef>
              <a:spcAft>
                <a:spcPts val="0"/>
              </a:spcAft>
            </a:pPr>
            <a:r>
              <a:rPr lang="en-US" altLang="de-DE" sz="2400">
                <a:solidFill>
                  <a:srgbClr val="004992"/>
                </a:solidFill>
                <a:latin typeface="Tamil-Aiswarya"/>
                <a:ea typeface="Verdana" panose="020B0604030504040204" pitchFamily="34" charset="0"/>
                <a:cs typeface="Verdana" panose="020B0604030504040204" pitchFamily="34" charset="0"/>
              </a:rPr>
              <a:t>ngl]lhp Vd; Kjy;Kiwahf braypHe]jJ&gt; kw;Wk; ,uz;lhk; Kiw&gt; fhh] chpikahsh] ,e;j R{H;epiyia vt;thW tpsf;fpapUg]ghh]&gt;</a:t>
            </a:r>
            <a:endParaRPr lang="de-DE" altLang="de-DE" sz="2400" dirty="0">
              <a:solidFill>
                <a:srgbClr val="004992"/>
              </a:solidFill>
              <a:latin typeface="Tamil-Aiswarya"/>
              <a:ea typeface="Verdana" panose="020B0604030504040204" pitchFamily="34" charset="0"/>
              <a:cs typeface="Verdana" panose="020B0604030504040204" pitchFamily="34" charset="0"/>
            </a:endParaRPr>
          </a:p>
        </p:txBody>
      </p:sp>
      <p:sp>
        <p:nvSpPr>
          <p:cNvPr id="29" name="Caption_17"/>
          <p:cNvSpPr txBox="1"/>
          <p:nvPr/>
        </p:nvSpPr>
        <p:spPr>
          <a:xfrm>
            <a:off x="4857956" y="4343400"/>
            <a:ext cx="942163" cy="144463"/>
          </a:xfrm>
          <a:prstGeom prst="rect">
            <a:avLst/>
          </a:prstGeom>
          <a:solidFill>
            <a:srgbClr val="FFFFFF"/>
          </a:solidFill>
        </p:spPr>
        <p:txBody>
          <a:bodyPr lIns="0" tIns="14604" rIns="0" bIns="0">
            <a:spAutoFit/>
          </a:bodyPr>
          <a:lstStyle/>
          <a:p>
            <a:pPr marL="173355" eaLnBrk="1" fontAlgn="auto" hangingPunct="1">
              <a:lnSpc>
                <a:spcPts val="1019"/>
              </a:lnSpc>
              <a:spcBef>
                <a:spcPts val="114"/>
              </a:spcBef>
              <a:spcAft>
                <a:spcPts val="0"/>
              </a:spcAft>
              <a:defRPr/>
            </a:pPr>
            <a:r>
              <a:rPr lang="en-US" sz="1000" b="1" spc="-5">
                <a:latin typeface="Calibri Light"/>
                <a:cs typeface="Arial"/>
              </a:rPr>
              <a:t>Battery</a:t>
            </a:r>
            <a:endParaRPr sz="1000" dirty="0">
              <a:latin typeface="Calibri Light"/>
              <a:cs typeface="Arial"/>
            </a:endParaRPr>
          </a:p>
        </p:txBody>
      </p:sp>
      <p:sp>
        <p:nvSpPr>
          <p:cNvPr id="30" name="Caption_18"/>
          <p:cNvSpPr txBox="1"/>
          <p:nvPr/>
        </p:nvSpPr>
        <p:spPr>
          <a:xfrm>
            <a:off x="6396115" y="4218560"/>
            <a:ext cx="825715" cy="153987"/>
          </a:xfrm>
          <a:prstGeom prst="rect">
            <a:avLst/>
          </a:prstGeom>
          <a:solidFill>
            <a:schemeClr val="bg1"/>
          </a:solidFill>
        </p:spPr>
        <p:txBody>
          <a:bodyPr lIns="0" tIns="0" rIns="0" bIns="0">
            <a:spAutoFit/>
          </a:bodyPr>
          <a:lstStyle/>
          <a:p>
            <a:pPr marL="85725" eaLnBrk="1" fontAlgn="auto" hangingPunct="1">
              <a:lnSpc>
                <a:spcPts val="1175"/>
              </a:lnSpc>
              <a:spcBef>
                <a:spcPts val="0"/>
              </a:spcBef>
              <a:spcAft>
                <a:spcPts val="0"/>
              </a:spcAft>
              <a:defRPr/>
            </a:pPr>
            <a:r>
              <a:rPr lang="en-US" sz="1000" b="1" spc="-5">
                <a:latin typeface="Calibri Light"/>
                <a:cs typeface="Arial"/>
              </a:rPr>
              <a:t>Battery</a:t>
            </a:r>
            <a:endParaRPr sz="1000" dirty="0">
              <a:latin typeface="Calibri Light"/>
              <a:cs typeface="Arial"/>
            </a:endParaRPr>
          </a:p>
        </p:txBody>
      </p:sp>
      <p:sp>
        <p:nvSpPr>
          <p:cNvPr id="31" name="Caption_19"/>
          <p:cNvSpPr/>
          <p:nvPr/>
        </p:nvSpPr>
        <p:spPr>
          <a:xfrm rot="20841420">
            <a:off x="7187728" y="1650067"/>
            <a:ext cx="987552" cy="457200"/>
          </a:xfrm>
          <a:prstGeom prst="rect">
            <a:avLst/>
          </a:prstGeom>
          <a:solidFill>
            <a:schemeClr val="bg1"/>
          </a:solidFill>
          <a:ln>
            <a:noFill/>
          </a:ln>
        </p:spPr>
        <p:txBody>
          <a:bodyPr wrap="square" lIns="45720" rIns="45720">
            <a:noAutofit/>
          </a:bodyPr>
          <a:lstStyle/>
          <a:p>
            <a:r>
              <a:rPr lang="pt-BR" altLang="de-DE" sz="800" b="1" dirty="0">
                <a:solidFill>
                  <a:srgbClr val="333333"/>
                </a:solidFill>
                <a:ea typeface="Verdana" panose="020B0604030504040204" pitchFamily="34" charset="0"/>
                <a:cs typeface="Verdana" panose="020B0604030504040204" pitchFamily="34" charset="0"/>
              </a:rPr>
              <a:t>g[fhh] nky; khoapy; ,Ue;J vdJ gf;fj;J tPl;Lf;fhuh;</a:t>
            </a:r>
            <a:endParaRPr lang="en-US" sz="800" b="1" dirty="0">
              <a:solidFill>
                <a:srgbClr val="333333"/>
              </a:solidFill>
            </a:endParaRPr>
          </a:p>
        </p:txBody>
      </p:sp>
      <p:sp>
        <p:nvSpPr>
          <p:cNvPr id="25" name="Caption_20"/>
          <p:cNvSpPr/>
          <p:nvPr/>
        </p:nvSpPr>
        <p:spPr>
          <a:xfrm rot="18728793">
            <a:off x="6306702" y="1649624"/>
            <a:ext cx="1097280" cy="457200"/>
          </a:xfrm>
          <a:prstGeom prst="rect">
            <a:avLst/>
          </a:prstGeom>
          <a:solidFill>
            <a:schemeClr val="bg1"/>
          </a:solidFill>
          <a:ln>
            <a:solidFill>
              <a:schemeClr val="tx1"/>
            </a:solidFill>
          </a:ln>
        </p:spPr>
        <p:txBody>
          <a:bodyPr wrap="square" lIns="45720" rIns="45720">
            <a:noAutofit/>
          </a:bodyPr>
          <a:lstStyle/>
          <a:p>
            <a:r>
              <a:rPr lang="pt-BR" altLang="de-DE" sz="800" b="1" spc="-30" dirty="0">
                <a:solidFill>
                  <a:srgbClr val="333333"/>
                </a:solidFill>
                <a:ea typeface="Verdana" panose="020B0604030504040204" pitchFamily="34" charset="0"/>
                <a:cs typeface="Verdana" panose="020B0604030504040204" pitchFamily="34" charset="0"/>
              </a:rPr>
              <a:t>tPl;L  chpikahsUf;F </a:t>
            </a:r>
            <a:endParaRPr lang="en-US" sz="800" b="1" spc="-30" dirty="0">
              <a:solidFill>
                <a:srgbClr val="333333"/>
              </a:solidFill>
            </a:endParaRPr>
          </a:p>
        </p:txBody>
      </p:sp>
      <p:sp>
        <p:nvSpPr>
          <p:cNvPr id="26" name="Caption_23"/>
          <p:cNvSpPr txBox="1"/>
          <p:nvPr/>
        </p:nvSpPr>
        <p:spPr>
          <a:xfrm rot="-60000">
            <a:off x="6097587" y="3501008"/>
            <a:ext cx="3291840" cy="182880"/>
          </a:xfrm>
          <a:prstGeom prst="rect">
            <a:avLst/>
          </a:prstGeom>
          <a:noFill/>
          <a:ln w="9144">
            <a:noFill/>
          </a:ln>
        </p:spPr>
        <p:txBody>
          <a:bodyPr lIns="0" tIns="0" rIns="0" bIns="0" anchor="ctr" anchorCtr="0">
            <a:noAutofit/>
          </a:bodyPr>
          <a:lstStyle/>
          <a:p>
            <a:pPr marL="19685" eaLnBrk="1" fontAlgn="auto" hangingPunct="1">
              <a:spcBef>
                <a:spcPts val="204"/>
              </a:spcBef>
              <a:spcAft>
                <a:spcPts val="0"/>
              </a:spcAft>
              <a:defRPr/>
            </a:pPr>
            <a:r>
              <a:rPr lang="en-US" sz="800" b="1" dirty="0">
                <a:cs typeface="Arial"/>
              </a:rPr>
              <a:t>,</a:t>
            </a:r>
            <a:r>
              <a:rPr lang="en-US" sz="800" b="1" dirty="0" err="1">
                <a:cs typeface="Arial"/>
              </a:rPr>
              <a:t>uz;L</a:t>
            </a:r>
            <a:r>
              <a:rPr lang="en-US" sz="800" b="1" dirty="0">
                <a:cs typeface="Arial"/>
              </a:rPr>
              <a:t> </a:t>
            </a:r>
            <a:r>
              <a:rPr lang="en-US" sz="800" b="1" dirty="0" err="1">
                <a:cs typeface="Arial"/>
              </a:rPr>
              <a:t>thu</a:t>
            </a:r>
            <a:r>
              <a:rPr lang="en-US" sz="800" b="1" dirty="0">
                <a:cs typeface="Arial"/>
              </a:rPr>
              <a:t>';fs; </a:t>
            </a:r>
            <a:r>
              <a:rPr lang="en-US" sz="800" b="1" dirty="0" err="1">
                <a:cs typeface="Arial"/>
              </a:rPr>
              <a:t>fHpj;J</a:t>
            </a:r>
            <a:r>
              <a:rPr lang="en-US" sz="800" b="1" dirty="0">
                <a:cs typeface="Arial"/>
              </a:rPr>
              <a:t>/  </a:t>
            </a:r>
            <a:r>
              <a:rPr lang="en-US" sz="800" b="1" dirty="0" err="1">
                <a:cs typeface="Arial"/>
              </a:rPr>
              <a:t>ntW</a:t>
            </a:r>
            <a:r>
              <a:rPr lang="en-US" sz="800" b="1" dirty="0">
                <a:cs typeface="Arial"/>
              </a:rPr>
              <a:t> g[J </a:t>
            </a:r>
            <a:r>
              <a:rPr lang="en-US" sz="800" b="1" dirty="0" err="1">
                <a:cs typeface="Arial"/>
              </a:rPr>
              <a:t>mLf;Fkho</a:t>
            </a:r>
            <a:r>
              <a:rPr lang="en-US" sz="800" b="1" dirty="0">
                <a:cs typeface="Arial"/>
              </a:rPr>
              <a:t> </a:t>
            </a:r>
            <a:r>
              <a:rPr lang="en-US" sz="800" b="1" dirty="0" err="1">
                <a:cs typeface="Arial"/>
              </a:rPr>
              <a:t>FoapUg;g</a:t>
            </a:r>
            <a:r>
              <a:rPr lang="en-US" sz="800" b="1" dirty="0">
                <a:cs typeface="Arial"/>
              </a:rPr>
              <a:t>[</a:t>
            </a:r>
            <a:r>
              <a:rPr lang="en-US" sz="800" b="1" dirty="0" err="1">
                <a:cs typeface="Arial"/>
              </a:rPr>
              <a:t>f;F</a:t>
            </a:r>
            <a:r>
              <a:rPr lang="en-US" sz="800" b="1" dirty="0">
                <a:cs typeface="Arial"/>
              </a:rPr>
              <a:t> </a:t>
            </a:r>
            <a:r>
              <a:rPr lang="en-US" sz="800" b="1" dirty="0" err="1">
                <a:cs typeface="Arial"/>
              </a:rPr>
              <a:t>khwpa</a:t>
            </a:r>
            <a:r>
              <a:rPr lang="en-US" sz="800" b="1" dirty="0">
                <a:cs typeface="Arial"/>
              </a:rPr>
              <a:t> </a:t>
            </a:r>
            <a:r>
              <a:rPr lang="en-US" sz="800" b="1" dirty="0" err="1">
                <a:cs typeface="Arial"/>
              </a:rPr>
              <a:t>gpwF</a:t>
            </a:r>
            <a:endParaRPr sz="800" b="1" dirty="0">
              <a:cs typeface="Arial"/>
            </a:endParaRPr>
          </a:p>
        </p:txBody>
      </p:sp>
      <p:sp>
        <p:nvSpPr>
          <p:cNvPr id="32" name="Footer Placeholder 31"/>
          <p:cNvSpPr>
            <a:spLocks noGrp="1"/>
          </p:cNvSpPr>
          <p:nvPr>
            <p:ph type="ftr" sz="quarter" idx="11"/>
          </p:nvPr>
        </p:nvSpPr>
        <p:spPr/>
        <p:txBody>
          <a:bodyPr/>
          <a:lstStyle/>
          <a:p>
            <a:r>
              <a:rPr lang="de-DE"/>
              <a:t>kl]lhfhf]dpot] gapw]r]rp 6 – kw;wth] mDgtj;ij ehk; vt;thW czh]tJ… </a:t>
            </a:r>
            <a:r>
              <a:rPr lang="de-DE">
                <a:latin typeface="Calibri Light"/>
              </a:rPr>
              <a:t>II</a:t>
            </a:r>
            <a:endParaRPr lang="de-DE" dirty="0">
              <a:latin typeface="Calibri Light"/>
            </a:endParaRPr>
          </a:p>
        </p:txBody>
      </p:sp>
      <p:sp>
        <p:nvSpPr>
          <p:cNvPr id="33" name="Slide Number Placeholder 32"/>
          <p:cNvSpPr>
            <a:spLocks noGrp="1"/>
          </p:cNvSpPr>
          <p:nvPr>
            <p:ph type="sldNum" sz="quarter" idx="12"/>
          </p:nvPr>
        </p:nvSpPr>
        <p:spPr/>
        <p:txBody>
          <a:bodyPr/>
          <a:lstStyle/>
          <a:p>
            <a:fld id="{9B00EF49-7894-4F53-A8DD-F7DB3BFC5032}" type="slidenum">
              <a:rPr lang="de-DE" smtClean="0"/>
              <a:pPr/>
              <a:t>34</a:t>
            </a:fld>
            <a:endParaRPr lang="de-DE"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defTabSz="914400">
              <a:lnSpc>
                <a:spcPct val="100000"/>
              </a:lnSpc>
              <a:spcBef>
                <a:spcPts val="1200"/>
              </a:spcBef>
            </a:pPr>
            <a:r>
              <a:rPr lang="en-US" sz="2400" b="1" dirty="0" err="1">
                <a:solidFill>
                  <a:srgbClr val="333333"/>
                </a:solidFill>
              </a:rPr>
              <a:t>fw;wypd</a:t>
            </a:r>
            <a:r>
              <a:rPr lang="en-US" sz="2400" b="1" dirty="0">
                <a:solidFill>
                  <a:srgbClr val="333333"/>
                </a:solidFill>
              </a:rPr>
              <a:t>; </a:t>
            </a:r>
            <a:r>
              <a:rPr lang="en-US" sz="2400" b="1" dirty="0" err="1">
                <a:solidFill>
                  <a:srgbClr val="333333"/>
                </a:solidFill>
              </a:rPr>
              <a:t>nehf;f</a:t>
            </a:r>
            <a:r>
              <a:rPr lang="en-US" sz="2400" b="1" dirty="0">
                <a:solidFill>
                  <a:srgbClr val="333333"/>
                </a:solidFill>
              </a:rPr>
              <a:t>';fs;</a:t>
            </a:r>
            <a:r>
              <a:rPr lang="en-US" sz="2400" b="1" dirty="0">
                <a:solidFill>
                  <a:srgbClr val="333333"/>
                </a:solidFill>
                <a:latin typeface="Calibri Light"/>
                <a:ea typeface="Verdana" panose="020B0604030504040204" pitchFamily="34" charset="0"/>
                <a:cs typeface="Verdana" panose="020B0604030504040204" pitchFamily="34" charset="0"/>
              </a:rPr>
              <a:t>:</a:t>
            </a:r>
          </a:p>
          <a:p>
            <a:pPr marL="342900" lvl="0" indent="-342900" defTabSz="914400">
              <a:lnSpc>
                <a:spcPct val="100000"/>
              </a:lnSpc>
              <a:spcBef>
                <a:spcPts val="1200"/>
              </a:spcBef>
              <a:buClr>
                <a:srgbClr val="000000"/>
              </a:buClr>
              <a:buFont typeface="WingDings"/>
              <a:buChar char=""/>
            </a:pPr>
            <a:r>
              <a:rPr lang="en-US" sz="2400" dirty="0" err="1">
                <a:solidFill>
                  <a:srgbClr val="004992"/>
                </a:solidFill>
              </a:rPr>
              <a:t>kw;wth</a:t>
            </a:r>
            <a:r>
              <a:rPr lang="en-US" sz="2400" dirty="0">
                <a:solidFill>
                  <a:srgbClr val="004992"/>
                </a:solidFill>
              </a:rPr>
              <a:t>] </a:t>
            </a:r>
            <a:r>
              <a:rPr lang="en-US" sz="2400" dirty="0" err="1">
                <a:solidFill>
                  <a:srgbClr val="004992"/>
                </a:solidFill>
              </a:rPr>
              <a:t>kdjpy</a:t>
            </a:r>
            <a:r>
              <a:rPr lang="en-US" sz="2400" dirty="0">
                <a:solidFill>
                  <a:srgbClr val="004992"/>
                </a:solidFill>
              </a:rPr>
              <a:t>; </a:t>
            </a:r>
            <a:r>
              <a:rPr lang="en-US" sz="2400" dirty="0" err="1">
                <a:solidFill>
                  <a:srgbClr val="004992"/>
                </a:solidFill>
              </a:rPr>
              <a:t>vd;d</a:t>
            </a:r>
            <a:r>
              <a:rPr lang="en-US" sz="2400" dirty="0">
                <a:solidFill>
                  <a:srgbClr val="004992"/>
                </a:solidFill>
              </a:rPr>
              <a:t> </a:t>
            </a:r>
            <a:r>
              <a:rPr lang="en-US" sz="2400" dirty="0" err="1">
                <a:solidFill>
                  <a:srgbClr val="004992"/>
                </a:solidFill>
              </a:rPr>
              <a:t>cs;sJ</a:t>
            </a:r>
            <a:r>
              <a:rPr lang="en-US" sz="2400" dirty="0">
                <a:solidFill>
                  <a:srgbClr val="004992"/>
                </a:solidFill>
              </a:rPr>
              <a:t> </a:t>
            </a:r>
            <a:r>
              <a:rPr lang="en-US" sz="2400" dirty="0" err="1">
                <a:solidFill>
                  <a:srgbClr val="004992"/>
                </a:solidFill>
              </a:rPr>
              <a:t>vdW</a:t>
            </a:r>
            <a:r>
              <a:rPr lang="en-US" sz="2400" dirty="0">
                <a:solidFill>
                  <a:srgbClr val="004992"/>
                </a:solidFill>
              </a:rPr>
              <a:t> </a:t>
            </a:r>
            <a:r>
              <a:rPr lang="en-US" sz="2400" dirty="0" err="1">
                <a:solidFill>
                  <a:srgbClr val="004992"/>
                </a:solidFill>
              </a:rPr>
              <a:t>jtwhf</a:t>
            </a:r>
            <a:r>
              <a:rPr lang="en-US" sz="2400" dirty="0">
                <a:solidFill>
                  <a:srgbClr val="004992"/>
                </a:solidFill>
              </a:rPr>
              <a:t> </a:t>
            </a:r>
            <a:r>
              <a:rPr lang="en-US" sz="2400" dirty="0" err="1">
                <a:solidFill>
                  <a:srgbClr val="004992"/>
                </a:solidFill>
              </a:rPr>
              <a:t>fzpg</a:t>
            </a:r>
            <a:r>
              <a:rPr lang="en-US" sz="2400" dirty="0">
                <a:solidFill>
                  <a:srgbClr val="004992"/>
                </a:solidFill>
              </a:rPr>
              <a:t>]</a:t>
            </a:r>
            <a:r>
              <a:rPr lang="en-US" sz="2400" dirty="0" err="1">
                <a:solidFill>
                  <a:srgbClr val="004992"/>
                </a:solidFill>
              </a:rPr>
              <a:t>gjhy</a:t>
            </a:r>
            <a:r>
              <a:rPr lang="en-US" sz="2400" dirty="0">
                <a:solidFill>
                  <a:srgbClr val="004992"/>
                </a:solidFill>
              </a:rPr>
              <a:t>] </a:t>
            </a:r>
            <a:r>
              <a:rPr lang="en-US" sz="2400" dirty="0" err="1">
                <a:solidFill>
                  <a:srgbClr val="004992"/>
                </a:solidFill>
              </a:rPr>
              <a:t>kw;wtiu</a:t>
            </a:r>
            <a:r>
              <a:rPr lang="en-US" sz="2400" dirty="0">
                <a:solidFill>
                  <a:srgbClr val="004992"/>
                </a:solidFill>
              </a:rPr>
              <a:t> </a:t>
            </a:r>
            <a:r>
              <a:rPr lang="en-US" sz="2400" dirty="0" err="1">
                <a:solidFill>
                  <a:srgbClr val="004992"/>
                </a:solidFill>
              </a:rPr>
              <a:t>jtwhf</a:t>
            </a:r>
            <a:r>
              <a:rPr lang="en-US" sz="2400" dirty="0">
                <a:solidFill>
                  <a:srgbClr val="004992"/>
                </a:solidFill>
              </a:rPr>
              <a:t> g[</a:t>
            </a:r>
            <a:r>
              <a:rPr lang="en-US" sz="2400" dirty="0" err="1">
                <a:solidFill>
                  <a:srgbClr val="004992"/>
                </a:solidFill>
              </a:rPr>
              <a:t>hpe</a:t>
            </a:r>
            <a:r>
              <a:rPr lang="en-US" sz="2400" dirty="0">
                <a:solidFill>
                  <a:srgbClr val="004992"/>
                </a:solidFill>
              </a:rPr>
              <a:t>]</a:t>
            </a:r>
            <a:r>
              <a:rPr lang="en-US" sz="2400" dirty="0" err="1">
                <a:solidFill>
                  <a:srgbClr val="004992"/>
                </a:solidFill>
              </a:rPr>
              <a:t>Jbfhs</a:t>
            </a:r>
            <a:r>
              <a:rPr lang="en-US" sz="2400" dirty="0">
                <a:solidFill>
                  <a:srgbClr val="004992"/>
                </a:solidFill>
              </a:rPr>
              <a:t>]</a:t>
            </a:r>
            <a:r>
              <a:rPr lang="en-IN" sz="2400" dirty="0">
                <a:solidFill>
                  <a:srgbClr val="004992"/>
                </a:solidFill>
              </a:rPr>
              <a:t>t</a:t>
            </a:r>
            <a:r>
              <a:rPr lang="en-US" sz="2400" dirty="0" err="1">
                <a:solidFill>
                  <a:srgbClr val="004992"/>
                </a:solidFill>
              </a:rPr>
              <a:t>Jk</a:t>
            </a:r>
            <a:r>
              <a:rPr lang="en-US" sz="2400" dirty="0">
                <a:solidFill>
                  <a:srgbClr val="004992"/>
                </a:solidFill>
              </a:rPr>
              <a:t>] kw;;</a:t>
            </a:r>
            <a:r>
              <a:rPr lang="en-US" sz="2400" dirty="0" err="1">
                <a:solidFill>
                  <a:srgbClr val="004992"/>
                </a:solidFill>
              </a:rPr>
              <a:t>Wk</a:t>
            </a:r>
            <a:r>
              <a:rPr lang="en-US" sz="2400" dirty="0">
                <a:solidFill>
                  <a:srgbClr val="004992"/>
                </a:solidFill>
              </a:rPr>
              <a:t>] </a:t>
            </a:r>
            <a:r>
              <a:rPr lang="en-US" sz="2400" dirty="0" err="1">
                <a:solidFill>
                  <a:srgbClr val="004992"/>
                </a:solidFill>
              </a:rPr>
              <a:t>fUj</a:t>
            </a:r>
            <a:r>
              <a:rPr lang="en-US" sz="2400" dirty="0">
                <a:solidFill>
                  <a:srgbClr val="004992"/>
                </a:solidFill>
              </a:rPr>
              <a:t>]J </a:t>
            </a:r>
            <a:r>
              <a:rPr lang="en-US" sz="2400" dirty="0" err="1">
                <a:solidFill>
                  <a:srgbClr val="004992"/>
                </a:solidFill>
              </a:rPr>
              <a:t>nkhjy</a:t>
            </a:r>
            <a:r>
              <a:rPr lang="en-US" sz="2400" dirty="0">
                <a:solidFill>
                  <a:srgbClr val="004992"/>
                </a:solidFill>
              </a:rPr>
              <a:t>]</a:t>
            </a:r>
            <a:r>
              <a:rPr lang="en-US" sz="2400" dirty="0" err="1">
                <a:solidFill>
                  <a:srgbClr val="004992"/>
                </a:solidFill>
              </a:rPr>
              <a:t>fSk</a:t>
            </a:r>
            <a:r>
              <a:rPr lang="en-US" sz="2400" dirty="0">
                <a:solidFill>
                  <a:srgbClr val="004992"/>
                </a:solidFill>
              </a:rPr>
              <a:t>]] </a:t>
            </a:r>
            <a:r>
              <a:rPr lang="en-US" sz="2400" dirty="0" err="1">
                <a:solidFill>
                  <a:srgbClr val="004992"/>
                </a:solidFill>
              </a:rPr>
              <a:t>cUthfpwJ</a:t>
            </a:r>
            <a:r>
              <a:rPr lang="en-US" sz="2400" dirty="0">
                <a:solidFill>
                  <a:srgbClr val="004992"/>
                </a:solidFill>
              </a:rPr>
              <a:t> </a:t>
            </a:r>
            <a:r>
              <a:rPr lang="en-US" sz="2400" dirty="0">
                <a:solidFill>
                  <a:srgbClr val="333333"/>
                </a:solidFill>
                <a:latin typeface="Calibri Light"/>
                <a:ea typeface="Verdana" panose="020B0604030504040204" pitchFamily="34" charset="0"/>
                <a:cs typeface="Verdana" panose="020B0604030504040204" pitchFamily="34" charset="0"/>
              </a:rPr>
              <a:t>(</a:t>
            </a:r>
            <a:r>
              <a:rPr lang="en-US" sz="2400" dirty="0" err="1">
                <a:solidFill>
                  <a:srgbClr val="333333"/>
                </a:solidFill>
              </a:rPr>
              <a:t>c</a:t>
            </a:r>
            <a:r>
              <a:rPr lang="en-US" sz="2400" dirty="0" err="1">
                <a:solidFill>
                  <a:srgbClr val="333333"/>
                </a:solidFill>
                <a:latin typeface="Calibri Light"/>
                <a:ea typeface="Verdana" panose="020B0604030504040204" pitchFamily="34" charset="0"/>
                <a:cs typeface="Verdana" panose="020B0604030504040204" pitchFamily="34" charset="0"/>
              </a:rPr>
              <a:t>.</a:t>
            </a:r>
            <a:r>
              <a:rPr lang="en-US" sz="2400" dirty="0" err="1">
                <a:solidFill>
                  <a:srgbClr val="333333"/>
                </a:solidFill>
              </a:rPr>
              <a:t>k</a:t>
            </a:r>
            <a:r>
              <a:rPr lang="en-US" sz="2400" dirty="0">
                <a:solidFill>
                  <a:srgbClr val="333333"/>
                </a:solidFill>
              </a:rPr>
              <a:t>]</a:t>
            </a:r>
            <a:r>
              <a:rPr lang="en-US" sz="2400" dirty="0">
                <a:solidFill>
                  <a:srgbClr val="333333"/>
                </a:solidFill>
                <a:latin typeface="Calibri Light"/>
                <a:ea typeface="Verdana" panose="020B0604030504040204" pitchFamily="34" charset="0"/>
                <a:cs typeface="Verdana" panose="020B0604030504040204" pitchFamily="34" charset="0"/>
              </a:rPr>
              <a:t>.</a:t>
            </a:r>
            <a:r>
              <a:rPr lang="en-US" sz="2400" dirty="0">
                <a:solidFill>
                  <a:srgbClr val="333333"/>
                </a:solidFill>
              </a:rPr>
              <a:t> </a:t>
            </a:r>
            <a:r>
              <a:rPr lang="en-US" sz="2400" dirty="0" err="1">
                <a:solidFill>
                  <a:srgbClr val="333333"/>
                </a:solidFill>
              </a:rPr>
              <a:t>c';fs</a:t>
            </a:r>
            <a:r>
              <a:rPr lang="en-US" sz="2400" dirty="0">
                <a:solidFill>
                  <a:srgbClr val="333333"/>
                </a:solidFill>
              </a:rPr>
              <a:t>; </a:t>
            </a:r>
            <a:r>
              <a:rPr lang="en-US" sz="2400" dirty="0" err="1">
                <a:solidFill>
                  <a:srgbClr val="333333"/>
                </a:solidFill>
              </a:rPr>
              <a:t>ez;ghplk</a:t>
            </a:r>
            <a:r>
              <a:rPr lang="en-US" sz="2400" dirty="0">
                <a:solidFill>
                  <a:srgbClr val="333333"/>
                </a:solidFill>
              </a:rPr>
              <a:t>; </a:t>
            </a:r>
            <a:r>
              <a:rPr lang="en-US" sz="2400" dirty="0" err="1">
                <a:solidFill>
                  <a:srgbClr val="333333"/>
                </a:solidFill>
              </a:rPr>
              <a:t>eP</a:t>
            </a:r>
            <a:r>
              <a:rPr lang="en-US" sz="2400" dirty="0">
                <a:solidFill>
                  <a:srgbClr val="333333"/>
                </a:solidFill>
              </a:rPr>
              <a:t>';fs; </a:t>
            </a:r>
            <a:r>
              <a:rPr lang="en-US" sz="2400" dirty="0" err="1">
                <a:solidFill>
                  <a:srgbClr val="333333"/>
                </a:solidFill>
              </a:rPr>
              <a:t>jw;bghGJ</a:t>
            </a:r>
            <a:r>
              <a:rPr lang="en-US" sz="2400" dirty="0">
                <a:solidFill>
                  <a:srgbClr val="333333"/>
                </a:solidFill>
              </a:rPr>
              <a:t> r';</a:t>
            </a:r>
            <a:r>
              <a:rPr lang="en-US" sz="2400" dirty="0" err="1">
                <a:solidFill>
                  <a:srgbClr val="333333"/>
                </a:solidFill>
              </a:rPr>
              <a:t>flkhf</a:t>
            </a:r>
            <a:r>
              <a:rPr lang="en-US" sz="2400" dirty="0">
                <a:solidFill>
                  <a:srgbClr val="333333"/>
                </a:solidFill>
              </a:rPr>
              <a:t> </a:t>
            </a:r>
            <a:r>
              <a:rPr lang="en-US" sz="2400" dirty="0" err="1">
                <a:solidFill>
                  <a:srgbClr val="333333"/>
                </a:solidFill>
              </a:rPr>
              <a:t>czh</a:t>
            </a:r>
            <a:r>
              <a:rPr lang="en-US" sz="2400" dirty="0">
                <a:solidFill>
                  <a:srgbClr val="333333"/>
                </a:solidFill>
              </a:rPr>
              <a:t>]</a:t>
            </a:r>
            <a:r>
              <a:rPr lang="en-US" sz="2400" dirty="0" err="1">
                <a:solidFill>
                  <a:srgbClr val="333333"/>
                </a:solidFill>
              </a:rPr>
              <a:t>fpwPh</a:t>
            </a:r>
            <a:r>
              <a:rPr lang="en-US" sz="2400" dirty="0">
                <a:solidFill>
                  <a:srgbClr val="333333"/>
                </a:solidFill>
              </a:rPr>
              <a:t>]fs] </a:t>
            </a:r>
            <a:r>
              <a:rPr lang="en-US" sz="2400" dirty="0" err="1">
                <a:solidFill>
                  <a:srgbClr val="333333"/>
                </a:solidFill>
              </a:rPr>
              <a:t>vd;W</a:t>
            </a:r>
            <a:r>
              <a:rPr lang="en-US" sz="2400" dirty="0">
                <a:solidFill>
                  <a:srgbClr val="333333"/>
                </a:solidFill>
              </a:rPr>
              <a:t> </a:t>
            </a:r>
            <a:r>
              <a:rPr lang="en-US" sz="2400" dirty="0" err="1">
                <a:solidFill>
                  <a:srgbClr val="333333"/>
                </a:solidFill>
              </a:rPr>
              <a:t>Twtpy;iy</a:t>
            </a:r>
            <a:r>
              <a:rPr lang="en-US" sz="2400" dirty="0">
                <a:solidFill>
                  <a:srgbClr val="333333"/>
                </a:solidFill>
              </a:rPr>
              <a:t> </a:t>
            </a:r>
            <a:r>
              <a:rPr lang="en-US" sz="2400" dirty="0" err="1">
                <a:solidFill>
                  <a:srgbClr val="333333"/>
                </a:solidFill>
              </a:rPr>
              <a:t>vd;why</a:t>
            </a:r>
            <a:r>
              <a:rPr lang="en-US" sz="2400" dirty="0">
                <a:solidFill>
                  <a:srgbClr val="333333"/>
                </a:solidFill>
              </a:rPr>
              <a:t>] </a:t>
            </a:r>
            <a:r>
              <a:rPr lang="en-US" sz="2400" dirty="0" err="1">
                <a:solidFill>
                  <a:srgbClr val="333333"/>
                </a:solidFill>
              </a:rPr>
              <a:t>mth</a:t>
            </a:r>
            <a:r>
              <a:rPr lang="en-US" sz="2400" dirty="0">
                <a:solidFill>
                  <a:srgbClr val="333333"/>
                </a:solidFill>
              </a:rPr>
              <a:t>] c';</a:t>
            </a:r>
            <a:r>
              <a:rPr lang="en-US" sz="2400" dirty="0" err="1">
                <a:solidFill>
                  <a:srgbClr val="333333"/>
                </a:solidFill>
              </a:rPr>
              <a:t>fsplk</a:t>
            </a:r>
            <a:r>
              <a:rPr lang="en-US" sz="2400" dirty="0">
                <a:solidFill>
                  <a:srgbClr val="333333"/>
                </a:solidFill>
              </a:rPr>
              <a:t>; </a:t>
            </a:r>
            <a:r>
              <a:rPr lang="en-US" sz="2400" dirty="0" err="1">
                <a:solidFill>
                  <a:srgbClr val="333333"/>
                </a:solidFill>
              </a:rPr>
              <a:t>mjpf</a:t>
            </a:r>
            <a:r>
              <a:rPr lang="en-US" sz="2400" dirty="0">
                <a:solidFill>
                  <a:srgbClr val="333333"/>
                </a:solidFill>
              </a:rPr>
              <a:t> </a:t>
            </a:r>
            <a:r>
              <a:rPr lang="en-US" sz="2400" dirty="0" err="1">
                <a:solidFill>
                  <a:srgbClr val="333333"/>
                </a:solidFill>
              </a:rPr>
              <a:t>ghpt</a:t>
            </a:r>
            <a:r>
              <a:rPr lang="en-US" sz="2400" dirty="0">
                <a:solidFill>
                  <a:srgbClr val="333333"/>
                </a:solidFill>
              </a:rPr>
              <a:t>[ </a:t>
            </a:r>
            <a:r>
              <a:rPr lang="en-US" sz="2400" dirty="0" err="1">
                <a:solidFill>
                  <a:srgbClr val="333333"/>
                </a:solidFill>
              </a:rPr>
              <a:t>fhz</a:t>
            </a:r>
            <a:r>
              <a:rPr lang="en-US" sz="2400" dirty="0">
                <a:solidFill>
                  <a:srgbClr val="333333"/>
                </a:solidFill>
              </a:rPr>
              <a:t>]g]</a:t>
            </a:r>
            <a:r>
              <a:rPr lang="en-US" sz="2400" dirty="0" err="1">
                <a:solidFill>
                  <a:srgbClr val="333333"/>
                </a:solidFill>
              </a:rPr>
              <a:t>gpg</a:t>
            </a:r>
            <a:r>
              <a:rPr lang="en-US" sz="2400" dirty="0">
                <a:solidFill>
                  <a:srgbClr val="333333"/>
                </a:solidFill>
              </a:rPr>
              <a:t>]</a:t>
            </a:r>
            <a:r>
              <a:rPr lang="en-US" sz="2400" dirty="0" err="1">
                <a:solidFill>
                  <a:srgbClr val="333333"/>
                </a:solidFill>
              </a:rPr>
              <a:t>ghh</a:t>
            </a:r>
            <a:r>
              <a:rPr lang="en-US" sz="2400" dirty="0">
                <a:solidFill>
                  <a:srgbClr val="333333"/>
                </a:solidFill>
              </a:rPr>
              <a:t>] </a:t>
            </a:r>
            <a:r>
              <a:rPr lang="en-US" sz="2400" dirty="0" err="1">
                <a:solidFill>
                  <a:srgbClr val="333333"/>
                </a:solidFill>
              </a:rPr>
              <a:t>vd;W</a:t>
            </a:r>
            <a:r>
              <a:rPr lang="en-US" sz="2400" dirty="0">
                <a:solidFill>
                  <a:srgbClr val="333333"/>
                </a:solidFill>
              </a:rPr>
              <a:t> </a:t>
            </a:r>
            <a:r>
              <a:rPr lang="en-US" sz="2400" dirty="0" err="1">
                <a:solidFill>
                  <a:srgbClr val="333333"/>
                </a:solidFill>
              </a:rPr>
              <a:t>vjph</a:t>
            </a:r>
            <a:r>
              <a:rPr lang="en-US" sz="2400" dirty="0">
                <a:solidFill>
                  <a:srgbClr val="333333"/>
                </a:solidFill>
              </a:rPr>
              <a:t>]</a:t>
            </a:r>
            <a:r>
              <a:rPr lang="en-US" sz="2400" dirty="0" err="1">
                <a:solidFill>
                  <a:srgbClr val="333333"/>
                </a:solidFill>
              </a:rPr>
              <a:t>ghh</a:t>
            </a:r>
            <a:r>
              <a:rPr lang="en-US" sz="2400" dirty="0">
                <a:solidFill>
                  <a:srgbClr val="333333"/>
                </a:solidFill>
              </a:rPr>
              <a:t>]f]f </a:t>
            </a:r>
            <a:r>
              <a:rPr lang="en-US" sz="2400" dirty="0" err="1">
                <a:solidFill>
                  <a:srgbClr val="333333"/>
                </a:solidFill>
              </a:rPr>
              <a:t>KoahJ</a:t>
            </a:r>
            <a:r>
              <a:rPr lang="en-US" sz="2400" dirty="0">
                <a:solidFill>
                  <a:srgbClr val="333333"/>
                </a:solidFill>
                <a:latin typeface="Calibri Light"/>
                <a:ea typeface="Verdana" panose="020B0604030504040204" pitchFamily="34" charset="0"/>
                <a:cs typeface="Verdana" panose="020B0604030504040204" pitchFamily="34" charset="0"/>
              </a:rPr>
              <a:t>!).</a:t>
            </a:r>
            <a:endParaRPr lang="en-US" sz="2400" dirty="0"/>
          </a:p>
        </p:txBody>
      </p:sp>
      <p:sp>
        <p:nvSpPr>
          <p:cNvPr id="8" name="Title 7"/>
          <p:cNvSpPr>
            <a:spLocks noGrp="1"/>
          </p:cNvSpPr>
          <p:nvPr>
            <p:ph type="title"/>
          </p:nvPr>
        </p:nvSpPr>
        <p:spPr/>
        <p:txBody>
          <a:bodyPr/>
          <a:lstStyle/>
          <a:p>
            <a:r>
              <a:rPr lang="en-US" sz="3600">
                <a:solidFill>
                  <a:srgbClr val="004992"/>
                </a:solidFill>
              </a:rPr>
              <a:t>fw]Wf]bfhz]lij md;whl thH;f;iff]F khw;wpf]bfhs]Sjy]</a:t>
            </a:r>
          </a:p>
        </p:txBody>
      </p:sp>
      <p:sp>
        <p:nvSpPr>
          <p:cNvPr id="9" name="Footer Placeholder 8"/>
          <p:cNvSpPr>
            <a:spLocks noGrp="1"/>
          </p:cNvSpPr>
          <p:nvPr>
            <p:ph type="ftr" sz="quarter" idx="11"/>
          </p:nvPr>
        </p:nvSpPr>
        <p:spPr/>
        <p:txBody>
          <a:bodyPr/>
          <a:lstStyle/>
          <a:p>
            <a:r>
              <a:rPr lang="de-DE"/>
              <a:t>kl]lhfhf]dpot] gapw]r]rp 6 – kw;wth] mDgtj;ij ehk; vt;thW czh]tJ… </a:t>
            </a:r>
            <a:r>
              <a:rPr lang="de-DE">
                <a:latin typeface="Calibri Light"/>
              </a:rPr>
              <a:t>II</a:t>
            </a:r>
            <a:endParaRPr lang="de-DE" dirty="0">
              <a:latin typeface="Calibri Light"/>
            </a:endParaRPr>
          </a:p>
        </p:txBody>
      </p:sp>
      <p:sp>
        <p:nvSpPr>
          <p:cNvPr id="10" name="Slide Number Placeholder 9"/>
          <p:cNvSpPr>
            <a:spLocks noGrp="1"/>
          </p:cNvSpPr>
          <p:nvPr>
            <p:ph type="sldNum" sz="quarter" idx="12"/>
          </p:nvPr>
        </p:nvSpPr>
        <p:spPr/>
        <p:txBody>
          <a:bodyPr/>
          <a:lstStyle/>
          <a:p>
            <a:fld id="{9B00EF49-7894-4F53-A8DD-F7DB3BFC5032}" type="slidenum">
              <a:rPr lang="de-DE" smtClean="0"/>
              <a:pPr/>
              <a:t>35</a:t>
            </a:fld>
            <a:endParaRPr lang="de-DE"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defTabSz="914400">
              <a:lnSpc>
                <a:spcPct val="100000"/>
              </a:lnSpc>
              <a:spcBef>
                <a:spcPts val="1200"/>
              </a:spcBef>
            </a:pPr>
            <a:r>
              <a:rPr lang="en-US" sz="2400" b="1" dirty="0" err="1">
                <a:solidFill>
                  <a:srgbClr val="333333"/>
                </a:solidFill>
              </a:rPr>
              <a:t>fw;wypd</a:t>
            </a:r>
            <a:r>
              <a:rPr lang="en-US" sz="2400" b="1" dirty="0">
                <a:solidFill>
                  <a:srgbClr val="333333"/>
                </a:solidFill>
              </a:rPr>
              <a:t>; </a:t>
            </a:r>
            <a:r>
              <a:rPr lang="en-US" sz="2400" b="1" dirty="0" err="1">
                <a:solidFill>
                  <a:srgbClr val="333333"/>
                </a:solidFill>
              </a:rPr>
              <a:t>nehf;f</a:t>
            </a:r>
            <a:r>
              <a:rPr lang="en-US" sz="2400" b="1" dirty="0">
                <a:solidFill>
                  <a:srgbClr val="333333"/>
                </a:solidFill>
              </a:rPr>
              <a:t>';fs;</a:t>
            </a:r>
            <a:r>
              <a:rPr lang="en-US" sz="2400" b="1" dirty="0">
                <a:solidFill>
                  <a:srgbClr val="333333"/>
                </a:solidFill>
                <a:latin typeface="Calibri Light"/>
                <a:ea typeface="Verdana" panose="020B0604030504040204" pitchFamily="34" charset="0"/>
                <a:cs typeface="Verdana" panose="020B0604030504040204" pitchFamily="34" charset="0"/>
              </a:rPr>
              <a:t>:</a:t>
            </a:r>
          </a:p>
          <a:p>
            <a:pPr marL="342900" lvl="0" indent="-342900" defTabSz="914400">
              <a:lnSpc>
                <a:spcPct val="100000"/>
              </a:lnSpc>
              <a:spcBef>
                <a:spcPts val="1200"/>
              </a:spcBef>
              <a:buClr>
                <a:srgbClr val="000000"/>
              </a:buClr>
              <a:buFont typeface="WingDings"/>
              <a:buChar char=""/>
            </a:pPr>
            <a:r>
              <a:rPr lang="en-US" sz="2400" dirty="0" err="1">
                <a:solidFill>
                  <a:srgbClr val="004992"/>
                </a:solidFill>
              </a:rPr>
              <a:t>kw;wth</a:t>
            </a:r>
            <a:r>
              <a:rPr lang="en-US" sz="2400" dirty="0">
                <a:solidFill>
                  <a:srgbClr val="004992"/>
                </a:solidFill>
              </a:rPr>
              <a:t>] </a:t>
            </a:r>
            <a:r>
              <a:rPr lang="en-US" sz="2400" dirty="0" err="1">
                <a:solidFill>
                  <a:srgbClr val="004992"/>
                </a:solidFill>
              </a:rPr>
              <a:t>kdjpy</a:t>
            </a:r>
            <a:r>
              <a:rPr lang="en-US" sz="2400" dirty="0">
                <a:solidFill>
                  <a:srgbClr val="004992"/>
                </a:solidFill>
              </a:rPr>
              <a:t>; </a:t>
            </a:r>
            <a:r>
              <a:rPr lang="en-US" sz="2400" dirty="0" err="1">
                <a:solidFill>
                  <a:srgbClr val="004992"/>
                </a:solidFill>
              </a:rPr>
              <a:t>vd;d</a:t>
            </a:r>
            <a:r>
              <a:rPr lang="en-US" sz="2400" dirty="0">
                <a:solidFill>
                  <a:srgbClr val="004992"/>
                </a:solidFill>
              </a:rPr>
              <a:t> </a:t>
            </a:r>
            <a:r>
              <a:rPr lang="en-US" sz="2400" dirty="0" err="1">
                <a:solidFill>
                  <a:srgbClr val="004992"/>
                </a:solidFill>
              </a:rPr>
              <a:t>cs;sJ</a:t>
            </a:r>
            <a:r>
              <a:rPr lang="en-US" sz="2400" dirty="0">
                <a:solidFill>
                  <a:srgbClr val="004992"/>
                </a:solidFill>
              </a:rPr>
              <a:t> </a:t>
            </a:r>
            <a:r>
              <a:rPr lang="en-US" sz="2400" dirty="0" err="1">
                <a:solidFill>
                  <a:srgbClr val="004992"/>
                </a:solidFill>
              </a:rPr>
              <a:t>vdW</a:t>
            </a:r>
            <a:r>
              <a:rPr lang="en-US" sz="2400" dirty="0">
                <a:solidFill>
                  <a:srgbClr val="004992"/>
                </a:solidFill>
              </a:rPr>
              <a:t> </a:t>
            </a:r>
            <a:r>
              <a:rPr lang="en-US" sz="2400" dirty="0" err="1">
                <a:solidFill>
                  <a:srgbClr val="004992"/>
                </a:solidFill>
              </a:rPr>
              <a:t>jtwhf</a:t>
            </a:r>
            <a:r>
              <a:rPr lang="en-US" sz="2400" dirty="0">
                <a:solidFill>
                  <a:srgbClr val="004992"/>
                </a:solidFill>
              </a:rPr>
              <a:t> </a:t>
            </a:r>
            <a:r>
              <a:rPr lang="en-US" sz="2400" dirty="0" err="1">
                <a:solidFill>
                  <a:srgbClr val="004992"/>
                </a:solidFill>
              </a:rPr>
              <a:t>fzpg</a:t>
            </a:r>
            <a:r>
              <a:rPr lang="en-US" sz="2400" dirty="0">
                <a:solidFill>
                  <a:srgbClr val="004992"/>
                </a:solidFill>
              </a:rPr>
              <a:t>]</a:t>
            </a:r>
            <a:r>
              <a:rPr lang="en-US" sz="2400" dirty="0" err="1">
                <a:solidFill>
                  <a:srgbClr val="004992"/>
                </a:solidFill>
              </a:rPr>
              <a:t>gjhy</a:t>
            </a:r>
            <a:r>
              <a:rPr lang="en-US" sz="2400" dirty="0">
                <a:solidFill>
                  <a:srgbClr val="004992"/>
                </a:solidFill>
              </a:rPr>
              <a:t>] </a:t>
            </a:r>
            <a:r>
              <a:rPr lang="en-US" sz="2400" dirty="0" err="1">
                <a:solidFill>
                  <a:srgbClr val="004992"/>
                </a:solidFill>
              </a:rPr>
              <a:t>kw;wtiu</a:t>
            </a:r>
            <a:r>
              <a:rPr lang="en-US" sz="2400" dirty="0">
                <a:solidFill>
                  <a:srgbClr val="004992"/>
                </a:solidFill>
              </a:rPr>
              <a:t> </a:t>
            </a:r>
            <a:r>
              <a:rPr lang="en-US" sz="2400" dirty="0" err="1">
                <a:solidFill>
                  <a:srgbClr val="004992"/>
                </a:solidFill>
              </a:rPr>
              <a:t>jtwhf</a:t>
            </a:r>
            <a:r>
              <a:rPr lang="en-US" sz="2400" dirty="0">
                <a:solidFill>
                  <a:srgbClr val="004992"/>
                </a:solidFill>
              </a:rPr>
              <a:t> g[</a:t>
            </a:r>
            <a:r>
              <a:rPr lang="en-US" sz="2400" dirty="0" err="1">
                <a:solidFill>
                  <a:srgbClr val="004992"/>
                </a:solidFill>
              </a:rPr>
              <a:t>hpe</a:t>
            </a:r>
            <a:r>
              <a:rPr lang="en-US" sz="2400" dirty="0">
                <a:solidFill>
                  <a:srgbClr val="004992"/>
                </a:solidFill>
              </a:rPr>
              <a:t>]</a:t>
            </a:r>
            <a:r>
              <a:rPr lang="en-US" sz="2400" dirty="0" err="1">
                <a:solidFill>
                  <a:srgbClr val="004992"/>
                </a:solidFill>
              </a:rPr>
              <a:t>Jbfhs</a:t>
            </a:r>
            <a:r>
              <a:rPr lang="en-US" sz="2400" dirty="0">
                <a:solidFill>
                  <a:srgbClr val="004992"/>
                </a:solidFill>
              </a:rPr>
              <a:t>]</a:t>
            </a:r>
            <a:r>
              <a:rPr lang="en-IN" sz="2400" dirty="0">
                <a:solidFill>
                  <a:srgbClr val="004992"/>
                </a:solidFill>
              </a:rPr>
              <a:t>t</a:t>
            </a:r>
            <a:r>
              <a:rPr lang="en-US" sz="2400" dirty="0" err="1">
                <a:solidFill>
                  <a:srgbClr val="004992"/>
                </a:solidFill>
              </a:rPr>
              <a:t>Jk</a:t>
            </a:r>
            <a:r>
              <a:rPr lang="en-US" sz="2400" dirty="0">
                <a:solidFill>
                  <a:srgbClr val="004992"/>
                </a:solidFill>
              </a:rPr>
              <a:t>] kw;;</a:t>
            </a:r>
            <a:r>
              <a:rPr lang="en-US" sz="2400" dirty="0" err="1">
                <a:solidFill>
                  <a:srgbClr val="004992"/>
                </a:solidFill>
              </a:rPr>
              <a:t>Wk</a:t>
            </a:r>
            <a:r>
              <a:rPr lang="en-US" sz="2400" dirty="0">
                <a:solidFill>
                  <a:srgbClr val="004992"/>
                </a:solidFill>
              </a:rPr>
              <a:t>] </a:t>
            </a:r>
            <a:r>
              <a:rPr lang="en-US" sz="2400" dirty="0" err="1">
                <a:solidFill>
                  <a:srgbClr val="004992"/>
                </a:solidFill>
              </a:rPr>
              <a:t>fUj</a:t>
            </a:r>
            <a:r>
              <a:rPr lang="en-US" sz="2400" dirty="0">
                <a:solidFill>
                  <a:srgbClr val="004992"/>
                </a:solidFill>
              </a:rPr>
              <a:t>]J </a:t>
            </a:r>
            <a:r>
              <a:rPr lang="en-US" sz="2400" dirty="0" err="1">
                <a:solidFill>
                  <a:srgbClr val="004992"/>
                </a:solidFill>
              </a:rPr>
              <a:t>nkhjy</a:t>
            </a:r>
            <a:r>
              <a:rPr lang="en-US" sz="2400" dirty="0">
                <a:solidFill>
                  <a:srgbClr val="004992"/>
                </a:solidFill>
              </a:rPr>
              <a:t>]</a:t>
            </a:r>
            <a:r>
              <a:rPr lang="en-US" sz="2400" dirty="0" err="1">
                <a:solidFill>
                  <a:srgbClr val="004992"/>
                </a:solidFill>
              </a:rPr>
              <a:t>fSk</a:t>
            </a:r>
            <a:r>
              <a:rPr lang="en-US" sz="2400" dirty="0">
                <a:solidFill>
                  <a:srgbClr val="004992"/>
                </a:solidFill>
              </a:rPr>
              <a:t>]] </a:t>
            </a:r>
            <a:r>
              <a:rPr lang="en-US" sz="2400" dirty="0" err="1">
                <a:solidFill>
                  <a:srgbClr val="004992"/>
                </a:solidFill>
              </a:rPr>
              <a:t>cUthfpwJ</a:t>
            </a:r>
            <a:r>
              <a:rPr lang="en-US" sz="2400" dirty="0">
                <a:solidFill>
                  <a:srgbClr val="004992"/>
                </a:solidFill>
              </a:rPr>
              <a:t> </a:t>
            </a:r>
            <a:r>
              <a:rPr lang="en-US" sz="2400" dirty="0">
                <a:solidFill>
                  <a:srgbClr val="333333"/>
                </a:solidFill>
                <a:latin typeface="Calibri Light"/>
                <a:ea typeface="Verdana" panose="020B0604030504040204" pitchFamily="34" charset="0"/>
                <a:cs typeface="Verdana" panose="020B0604030504040204" pitchFamily="34" charset="0"/>
              </a:rPr>
              <a:t>(</a:t>
            </a:r>
            <a:r>
              <a:rPr lang="en-US" sz="2400" dirty="0" err="1">
                <a:solidFill>
                  <a:srgbClr val="333333"/>
                </a:solidFill>
              </a:rPr>
              <a:t>c</a:t>
            </a:r>
            <a:r>
              <a:rPr lang="en-US" sz="2400" dirty="0" err="1">
                <a:solidFill>
                  <a:srgbClr val="333333"/>
                </a:solidFill>
                <a:latin typeface="Calibri Light"/>
                <a:ea typeface="Verdana" panose="020B0604030504040204" pitchFamily="34" charset="0"/>
                <a:cs typeface="Verdana" panose="020B0604030504040204" pitchFamily="34" charset="0"/>
              </a:rPr>
              <a:t>.</a:t>
            </a:r>
            <a:r>
              <a:rPr lang="en-US" sz="2400" dirty="0" err="1">
                <a:solidFill>
                  <a:srgbClr val="333333"/>
                </a:solidFill>
              </a:rPr>
              <a:t>k</a:t>
            </a:r>
            <a:r>
              <a:rPr lang="en-US" sz="2400" dirty="0">
                <a:solidFill>
                  <a:srgbClr val="333333"/>
                </a:solidFill>
              </a:rPr>
              <a:t>]</a:t>
            </a:r>
            <a:r>
              <a:rPr lang="en-US" sz="2400" dirty="0">
                <a:solidFill>
                  <a:srgbClr val="333333"/>
                </a:solidFill>
                <a:latin typeface="Calibri Light"/>
                <a:ea typeface="Verdana" panose="020B0604030504040204" pitchFamily="34" charset="0"/>
                <a:cs typeface="Verdana" panose="020B0604030504040204" pitchFamily="34" charset="0"/>
              </a:rPr>
              <a:t>.</a:t>
            </a:r>
            <a:r>
              <a:rPr lang="en-US" sz="2400" dirty="0">
                <a:solidFill>
                  <a:srgbClr val="333333"/>
                </a:solidFill>
              </a:rPr>
              <a:t> </a:t>
            </a:r>
            <a:r>
              <a:rPr lang="en-US" sz="2400" dirty="0" err="1">
                <a:solidFill>
                  <a:srgbClr val="333333"/>
                </a:solidFill>
              </a:rPr>
              <a:t>c';fs</a:t>
            </a:r>
            <a:r>
              <a:rPr lang="en-US" sz="2400" dirty="0">
                <a:solidFill>
                  <a:srgbClr val="333333"/>
                </a:solidFill>
              </a:rPr>
              <a:t>; </a:t>
            </a:r>
            <a:r>
              <a:rPr lang="en-US" sz="2400" dirty="0" err="1">
                <a:solidFill>
                  <a:srgbClr val="333333"/>
                </a:solidFill>
              </a:rPr>
              <a:t>ez;ghplk</a:t>
            </a:r>
            <a:r>
              <a:rPr lang="en-US" sz="2400" dirty="0">
                <a:solidFill>
                  <a:srgbClr val="333333"/>
                </a:solidFill>
              </a:rPr>
              <a:t>; </a:t>
            </a:r>
            <a:r>
              <a:rPr lang="en-US" sz="2400" dirty="0" err="1">
                <a:solidFill>
                  <a:srgbClr val="333333"/>
                </a:solidFill>
              </a:rPr>
              <a:t>eP</a:t>
            </a:r>
            <a:r>
              <a:rPr lang="en-US" sz="2400" dirty="0">
                <a:solidFill>
                  <a:srgbClr val="333333"/>
                </a:solidFill>
              </a:rPr>
              <a:t>';fs; </a:t>
            </a:r>
            <a:r>
              <a:rPr lang="en-US" sz="2400" dirty="0" err="1">
                <a:solidFill>
                  <a:srgbClr val="333333"/>
                </a:solidFill>
              </a:rPr>
              <a:t>jw;bghGJ</a:t>
            </a:r>
            <a:r>
              <a:rPr lang="en-US" sz="2400" dirty="0">
                <a:solidFill>
                  <a:srgbClr val="333333"/>
                </a:solidFill>
              </a:rPr>
              <a:t> r';</a:t>
            </a:r>
            <a:r>
              <a:rPr lang="en-US" sz="2400" dirty="0" err="1">
                <a:solidFill>
                  <a:srgbClr val="333333"/>
                </a:solidFill>
              </a:rPr>
              <a:t>flkhf</a:t>
            </a:r>
            <a:r>
              <a:rPr lang="en-US" sz="2400" dirty="0">
                <a:solidFill>
                  <a:srgbClr val="333333"/>
                </a:solidFill>
              </a:rPr>
              <a:t> </a:t>
            </a:r>
            <a:r>
              <a:rPr lang="en-US" sz="2400" dirty="0" err="1">
                <a:solidFill>
                  <a:srgbClr val="333333"/>
                </a:solidFill>
              </a:rPr>
              <a:t>czh</a:t>
            </a:r>
            <a:r>
              <a:rPr lang="en-US" sz="2400" dirty="0">
                <a:solidFill>
                  <a:srgbClr val="333333"/>
                </a:solidFill>
              </a:rPr>
              <a:t>]</a:t>
            </a:r>
            <a:r>
              <a:rPr lang="en-US" sz="2400" dirty="0" err="1">
                <a:solidFill>
                  <a:srgbClr val="333333"/>
                </a:solidFill>
              </a:rPr>
              <a:t>fpwPh</a:t>
            </a:r>
            <a:r>
              <a:rPr lang="en-US" sz="2400" dirty="0">
                <a:solidFill>
                  <a:srgbClr val="333333"/>
                </a:solidFill>
              </a:rPr>
              <a:t>]fs] </a:t>
            </a:r>
            <a:r>
              <a:rPr lang="en-US" sz="2400" dirty="0" err="1">
                <a:solidFill>
                  <a:srgbClr val="333333"/>
                </a:solidFill>
              </a:rPr>
              <a:t>vd;W</a:t>
            </a:r>
            <a:r>
              <a:rPr lang="en-US" sz="2400" dirty="0">
                <a:solidFill>
                  <a:srgbClr val="333333"/>
                </a:solidFill>
              </a:rPr>
              <a:t> </a:t>
            </a:r>
            <a:r>
              <a:rPr lang="en-US" sz="2400" dirty="0" err="1">
                <a:solidFill>
                  <a:srgbClr val="333333"/>
                </a:solidFill>
              </a:rPr>
              <a:t>Twtpy;iy</a:t>
            </a:r>
            <a:r>
              <a:rPr lang="en-US" sz="2400" dirty="0">
                <a:solidFill>
                  <a:srgbClr val="333333"/>
                </a:solidFill>
              </a:rPr>
              <a:t> </a:t>
            </a:r>
            <a:r>
              <a:rPr lang="en-US" sz="2400" dirty="0" err="1">
                <a:solidFill>
                  <a:srgbClr val="333333"/>
                </a:solidFill>
              </a:rPr>
              <a:t>vd;why</a:t>
            </a:r>
            <a:r>
              <a:rPr lang="en-US" sz="2400" dirty="0">
                <a:solidFill>
                  <a:srgbClr val="333333"/>
                </a:solidFill>
              </a:rPr>
              <a:t>] </a:t>
            </a:r>
            <a:r>
              <a:rPr lang="en-US" sz="2400" dirty="0" err="1">
                <a:solidFill>
                  <a:srgbClr val="333333"/>
                </a:solidFill>
              </a:rPr>
              <a:t>mth</a:t>
            </a:r>
            <a:r>
              <a:rPr lang="en-US" sz="2400" dirty="0">
                <a:solidFill>
                  <a:srgbClr val="333333"/>
                </a:solidFill>
              </a:rPr>
              <a:t>] c';</a:t>
            </a:r>
            <a:r>
              <a:rPr lang="en-US" sz="2400" dirty="0" err="1">
                <a:solidFill>
                  <a:srgbClr val="333333"/>
                </a:solidFill>
              </a:rPr>
              <a:t>fsplk</a:t>
            </a:r>
            <a:r>
              <a:rPr lang="en-US" sz="2400" dirty="0">
                <a:solidFill>
                  <a:srgbClr val="333333"/>
                </a:solidFill>
              </a:rPr>
              <a:t>; </a:t>
            </a:r>
            <a:r>
              <a:rPr lang="en-US" sz="2400" dirty="0" err="1">
                <a:solidFill>
                  <a:srgbClr val="333333"/>
                </a:solidFill>
              </a:rPr>
              <a:t>mjpf</a:t>
            </a:r>
            <a:r>
              <a:rPr lang="en-US" sz="2400" dirty="0">
                <a:solidFill>
                  <a:srgbClr val="333333"/>
                </a:solidFill>
              </a:rPr>
              <a:t> </a:t>
            </a:r>
            <a:r>
              <a:rPr lang="en-US" sz="2400" dirty="0" err="1">
                <a:solidFill>
                  <a:srgbClr val="333333"/>
                </a:solidFill>
              </a:rPr>
              <a:t>ghpt</a:t>
            </a:r>
            <a:r>
              <a:rPr lang="en-US" sz="2400" dirty="0">
                <a:solidFill>
                  <a:srgbClr val="333333"/>
                </a:solidFill>
              </a:rPr>
              <a:t>[ </a:t>
            </a:r>
            <a:r>
              <a:rPr lang="en-US" sz="2400" dirty="0" err="1">
                <a:solidFill>
                  <a:srgbClr val="333333"/>
                </a:solidFill>
              </a:rPr>
              <a:t>fhz</a:t>
            </a:r>
            <a:r>
              <a:rPr lang="en-US" sz="2400" dirty="0">
                <a:solidFill>
                  <a:srgbClr val="333333"/>
                </a:solidFill>
              </a:rPr>
              <a:t>]g]</a:t>
            </a:r>
            <a:r>
              <a:rPr lang="en-US" sz="2400" dirty="0" err="1">
                <a:solidFill>
                  <a:srgbClr val="333333"/>
                </a:solidFill>
              </a:rPr>
              <a:t>gpg</a:t>
            </a:r>
            <a:r>
              <a:rPr lang="en-US" sz="2400" dirty="0">
                <a:solidFill>
                  <a:srgbClr val="333333"/>
                </a:solidFill>
              </a:rPr>
              <a:t>]</a:t>
            </a:r>
            <a:r>
              <a:rPr lang="en-US" sz="2400" dirty="0" err="1">
                <a:solidFill>
                  <a:srgbClr val="333333"/>
                </a:solidFill>
              </a:rPr>
              <a:t>ghh</a:t>
            </a:r>
            <a:r>
              <a:rPr lang="en-US" sz="2400" dirty="0">
                <a:solidFill>
                  <a:srgbClr val="333333"/>
                </a:solidFill>
              </a:rPr>
              <a:t>] </a:t>
            </a:r>
            <a:r>
              <a:rPr lang="en-US" sz="2400" dirty="0" err="1">
                <a:solidFill>
                  <a:srgbClr val="333333"/>
                </a:solidFill>
              </a:rPr>
              <a:t>vd;W</a:t>
            </a:r>
            <a:r>
              <a:rPr lang="en-US" sz="2400" dirty="0">
                <a:solidFill>
                  <a:srgbClr val="333333"/>
                </a:solidFill>
              </a:rPr>
              <a:t> </a:t>
            </a:r>
            <a:r>
              <a:rPr lang="en-US" sz="2400" dirty="0" err="1">
                <a:solidFill>
                  <a:srgbClr val="333333"/>
                </a:solidFill>
              </a:rPr>
              <a:t>vjph</a:t>
            </a:r>
            <a:r>
              <a:rPr lang="en-US" sz="2400" dirty="0">
                <a:solidFill>
                  <a:srgbClr val="333333"/>
                </a:solidFill>
              </a:rPr>
              <a:t>]</a:t>
            </a:r>
            <a:r>
              <a:rPr lang="en-US" sz="2400" dirty="0" err="1">
                <a:solidFill>
                  <a:srgbClr val="333333"/>
                </a:solidFill>
              </a:rPr>
              <a:t>ghh</a:t>
            </a:r>
            <a:r>
              <a:rPr lang="en-US" sz="2400" dirty="0">
                <a:solidFill>
                  <a:srgbClr val="333333"/>
                </a:solidFill>
              </a:rPr>
              <a:t>]f]f </a:t>
            </a:r>
            <a:r>
              <a:rPr lang="en-US" sz="2400" dirty="0" err="1">
                <a:solidFill>
                  <a:srgbClr val="333333"/>
                </a:solidFill>
              </a:rPr>
              <a:t>KoahJ</a:t>
            </a:r>
            <a:r>
              <a:rPr lang="en-US" sz="2400" dirty="0">
                <a:solidFill>
                  <a:srgbClr val="333333"/>
                </a:solidFill>
                <a:latin typeface="Calibri Light"/>
                <a:ea typeface="Verdana" panose="020B0604030504040204" pitchFamily="34" charset="0"/>
                <a:cs typeface="Verdana" panose="020B0604030504040204" pitchFamily="34" charset="0"/>
              </a:rPr>
              <a:t>!).</a:t>
            </a:r>
          </a:p>
          <a:p>
            <a:pPr marL="342900" lvl="0" indent="-342900" defTabSz="914400">
              <a:lnSpc>
                <a:spcPct val="100000"/>
              </a:lnSpc>
              <a:spcBef>
                <a:spcPts val="1200"/>
              </a:spcBef>
              <a:buClr>
                <a:srgbClr val="333333"/>
              </a:buClr>
              <a:buFont typeface="WingDings"/>
              <a:buChar char=""/>
            </a:pPr>
            <a:r>
              <a:rPr lang="en-US" sz="2400" dirty="0" err="1">
                <a:solidFill>
                  <a:srgbClr val="333333"/>
                </a:solidFill>
              </a:rPr>
              <a:t>rpf;fyhd</a:t>
            </a:r>
            <a:r>
              <a:rPr lang="en-US" sz="2400" dirty="0">
                <a:solidFill>
                  <a:srgbClr val="333333"/>
                </a:solidFill>
              </a:rPr>
              <a:t> </a:t>
            </a:r>
            <a:r>
              <a:rPr lang="en-US" sz="2400" dirty="0" err="1">
                <a:solidFill>
                  <a:srgbClr val="333333"/>
                </a:solidFill>
              </a:rPr>
              <a:t>rKjha</a:t>
            </a:r>
            <a:r>
              <a:rPr lang="en-US" sz="2400" dirty="0">
                <a:solidFill>
                  <a:srgbClr val="333333"/>
                </a:solidFill>
              </a:rPr>
              <a:t> R{</a:t>
            </a:r>
            <a:r>
              <a:rPr lang="en-US" sz="2400" dirty="0" err="1">
                <a:solidFill>
                  <a:srgbClr val="333333"/>
                </a:solidFill>
              </a:rPr>
              <a:t>Hy;fis</a:t>
            </a:r>
            <a:r>
              <a:rPr lang="en-US" sz="2400" dirty="0">
                <a:solidFill>
                  <a:srgbClr val="333333"/>
                </a:solidFill>
              </a:rPr>
              <a:t> </a:t>
            </a:r>
            <a:r>
              <a:rPr lang="en-US" sz="2400" dirty="0" err="1">
                <a:solidFill>
                  <a:srgbClr val="333333"/>
                </a:solidFill>
              </a:rPr>
              <a:t>btt;ntW</a:t>
            </a:r>
            <a:r>
              <a:rPr lang="en-US" sz="2400" dirty="0">
                <a:solidFill>
                  <a:srgbClr val="333333"/>
                </a:solidFill>
              </a:rPr>
              <a:t> </a:t>
            </a:r>
            <a:r>
              <a:rPr lang="en-US" sz="2400" dirty="0" err="1">
                <a:solidFill>
                  <a:srgbClr val="333333"/>
                </a:solidFill>
              </a:rPr>
              <a:t>ghpkhz</a:t>
            </a:r>
            <a:r>
              <a:rPr lang="en-US" sz="2400" dirty="0">
                <a:solidFill>
                  <a:srgbClr val="333333"/>
                </a:solidFill>
              </a:rPr>
              <a:t>';</a:t>
            </a:r>
            <a:r>
              <a:rPr lang="en-US" sz="2400" dirty="0" err="1">
                <a:solidFill>
                  <a:srgbClr val="333333"/>
                </a:solidFill>
              </a:rPr>
              <a:t>fspUe;Jk</a:t>
            </a:r>
            <a:r>
              <a:rPr lang="en-US" sz="2400" dirty="0">
                <a:solidFill>
                  <a:srgbClr val="333333"/>
                </a:solidFill>
              </a:rPr>
              <a:t>; </a:t>
            </a:r>
            <a:r>
              <a:rPr lang="en-US" sz="2400" dirty="0" err="1">
                <a:solidFill>
                  <a:srgbClr val="333333"/>
                </a:solidFill>
              </a:rPr>
              <a:t>fpilj;j</a:t>
            </a:r>
            <a:r>
              <a:rPr lang="en-US" sz="2400" dirty="0">
                <a:solidFill>
                  <a:srgbClr val="333333"/>
                </a:solidFill>
              </a:rPr>
              <a:t> </a:t>
            </a:r>
            <a:r>
              <a:rPr lang="en-US" sz="2400" dirty="0" err="1">
                <a:solidFill>
                  <a:srgbClr val="333333"/>
                </a:solidFill>
              </a:rPr>
              <a:t>midj;J</a:t>
            </a:r>
            <a:r>
              <a:rPr lang="en-US" sz="2400" dirty="0">
                <a:solidFill>
                  <a:srgbClr val="333333"/>
                </a:solidFill>
              </a:rPr>
              <a:t> </a:t>
            </a:r>
            <a:r>
              <a:rPr lang="en-US" sz="2400" dirty="0" err="1">
                <a:solidFill>
                  <a:srgbClr val="333333"/>
                </a:solidFill>
              </a:rPr>
              <a:t>jfty;fisf</a:t>
            </a:r>
            <a:r>
              <a:rPr lang="en-US" sz="2400" dirty="0">
                <a:solidFill>
                  <a:srgbClr val="333333"/>
                </a:solidFill>
              </a:rPr>
              <a:t>; </a:t>
            </a:r>
            <a:r>
              <a:rPr lang="en-US" sz="2400" dirty="0" err="1">
                <a:solidFill>
                  <a:srgbClr val="333333"/>
                </a:solidFill>
              </a:rPr>
              <a:t>bfhz;Lk</a:t>
            </a:r>
            <a:r>
              <a:rPr lang="en-US" sz="2400" dirty="0">
                <a:solidFill>
                  <a:srgbClr val="333333"/>
                </a:solidFill>
              </a:rPr>
              <a:t>; </a:t>
            </a:r>
            <a:r>
              <a:rPr lang="en-US" sz="2400" dirty="0" err="1">
                <a:solidFill>
                  <a:srgbClr val="333333"/>
                </a:solidFill>
              </a:rPr>
              <a:t>Muha;e;J</a:t>
            </a:r>
            <a:r>
              <a:rPr lang="en-US" sz="2400" dirty="0">
                <a:solidFill>
                  <a:srgbClr val="333333"/>
                </a:solidFill>
              </a:rPr>
              <a:t> </a:t>
            </a:r>
            <a:r>
              <a:rPr lang="en-US" sz="2400" dirty="0" err="1">
                <a:solidFill>
                  <a:srgbClr val="333333"/>
                </a:solidFill>
              </a:rPr>
              <a:t>bray;gl</a:t>
            </a:r>
            <a:r>
              <a:rPr lang="en-US" sz="2400" dirty="0">
                <a:solidFill>
                  <a:srgbClr val="333333"/>
                </a:solidFill>
              </a:rPr>
              <a:t> </a:t>
            </a:r>
            <a:r>
              <a:rPr lang="en-US" sz="2400" dirty="0" err="1">
                <a:solidFill>
                  <a:srgbClr val="333333"/>
                </a:solidFill>
              </a:rPr>
              <a:t>Kaw;rp</a:t>
            </a:r>
            <a:r>
              <a:rPr lang="en-US" sz="2400" dirty="0">
                <a:solidFill>
                  <a:srgbClr val="333333"/>
                </a:solidFill>
              </a:rPr>
              <a:t> </a:t>
            </a:r>
            <a:r>
              <a:rPr lang="en-US" sz="2400" dirty="0" err="1">
                <a:solidFill>
                  <a:srgbClr val="333333"/>
                </a:solidFill>
              </a:rPr>
              <a:t>bra;a</a:t>
            </a:r>
            <a:r>
              <a:rPr lang="en-US" sz="2400" dirty="0">
                <a:solidFill>
                  <a:srgbClr val="333333"/>
                </a:solidFill>
              </a:rPr>
              <a:t> </a:t>
            </a:r>
            <a:r>
              <a:rPr lang="en-US" sz="2400" dirty="0" err="1">
                <a:solidFill>
                  <a:srgbClr val="333333"/>
                </a:solidFill>
              </a:rPr>
              <a:t>ntz;Lk</a:t>
            </a:r>
            <a:r>
              <a:rPr lang="en-US" sz="2400" dirty="0">
                <a:solidFill>
                  <a:srgbClr val="333333"/>
                </a:solidFill>
              </a:rPr>
              <a:t>;. </a:t>
            </a:r>
            <a:r>
              <a:rPr lang="en-US" sz="2400" dirty="0" err="1">
                <a:solidFill>
                  <a:srgbClr val="333333"/>
                </a:solidFill>
              </a:rPr>
              <a:t>TLjy</a:t>
            </a:r>
            <a:r>
              <a:rPr lang="en-US" sz="2400" dirty="0">
                <a:solidFill>
                  <a:srgbClr val="333333"/>
                </a:solidFill>
              </a:rPr>
              <a:t>; </a:t>
            </a:r>
            <a:r>
              <a:rPr lang="en-US" sz="2400" dirty="0" err="1">
                <a:solidFill>
                  <a:srgbClr val="333333"/>
                </a:solidFill>
              </a:rPr>
              <a:t>jfty;fs</a:t>
            </a:r>
            <a:r>
              <a:rPr lang="en-US" sz="2400" dirty="0">
                <a:solidFill>
                  <a:srgbClr val="333333"/>
                </a:solidFill>
              </a:rPr>
              <a:t>; </a:t>
            </a:r>
            <a:r>
              <a:rPr lang="en-US" sz="2400" dirty="0" err="1">
                <a:solidFill>
                  <a:srgbClr val="333333"/>
                </a:solidFill>
              </a:rPr>
              <a:t>fpilf;f</a:t>
            </a:r>
            <a:r>
              <a:rPr lang="en-US" sz="2400" dirty="0">
                <a:solidFill>
                  <a:srgbClr val="333333"/>
                </a:solidFill>
              </a:rPr>
              <a:t> c';</a:t>
            </a:r>
            <a:r>
              <a:rPr lang="en-US" sz="2400" dirty="0" err="1">
                <a:solidFill>
                  <a:srgbClr val="333333"/>
                </a:solidFill>
              </a:rPr>
              <a:t>fspd</a:t>
            </a:r>
            <a:r>
              <a:rPr lang="en-US" sz="2400" dirty="0">
                <a:solidFill>
                  <a:srgbClr val="333333"/>
                </a:solidFill>
              </a:rPr>
              <a:t>; </a:t>
            </a:r>
            <a:r>
              <a:rPr lang="en-US" sz="2400" dirty="0" err="1">
                <a:solidFill>
                  <a:srgbClr val="333333"/>
                </a:solidFill>
              </a:rPr>
              <a:t>fUj;Jf</a:t>
            </a:r>
            <a:r>
              <a:rPr lang="en-US" sz="2400" dirty="0">
                <a:solidFill>
                  <a:srgbClr val="333333"/>
                </a:solidFill>
              </a:rPr>
              <a:t>; </a:t>
            </a:r>
            <a:r>
              <a:rPr lang="en-US" sz="2400" dirty="0" err="1">
                <a:solidFill>
                  <a:srgbClr val="333333"/>
                </a:solidFill>
              </a:rPr>
              <a:t>fzpg</a:t>
            </a:r>
            <a:r>
              <a:rPr lang="en-US" sz="2400" dirty="0">
                <a:solidFill>
                  <a:srgbClr val="333333"/>
                </a:solidFill>
              </a:rPr>
              <a:t>]g[k; </a:t>
            </a:r>
            <a:r>
              <a:rPr lang="en-US" sz="2400" dirty="0" err="1">
                <a:solidFill>
                  <a:srgbClr val="333333"/>
                </a:solidFill>
              </a:rPr>
              <a:t>rhpahdjhf</a:t>
            </a:r>
            <a:r>
              <a:rPr lang="en-US" sz="2400" dirty="0">
                <a:solidFill>
                  <a:srgbClr val="333333"/>
                </a:solidFill>
              </a:rPr>
              <a:t> </a:t>
            </a:r>
            <a:r>
              <a:rPr lang="en-US" sz="2400" dirty="0" err="1">
                <a:solidFill>
                  <a:srgbClr val="333333"/>
                </a:solidFill>
              </a:rPr>
              <a:t>milaf;TLk</a:t>
            </a:r>
            <a:r>
              <a:rPr lang="en-US" sz="2400" dirty="0">
                <a:solidFill>
                  <a:srgbClr val="333333"/>
                </a:solidFill>
              </a:rPr>
              <a:t>]</a:t>
            </a:r>
            <a:r>
              <a:rPr lang="en-US" sz="2400" dirty="0">
                <a:solidFill>
                  <a:srgbClr val="333333"/>
                </a:solidFill>
                <a:latin typeface="Calibri Light"/>
                <a:ea typeface="Verdana" panose="020B0604030504040204" pitchFamily="34" charset="0"/>
                <a:cs typeface="Verdana" panose="020B0604030504040204" pitchFamily="34" charset="0"/>
              </a:rPr>
              <a:t>. </a:t>
            </a:r>
            <a:endParaRPr lang="en-US" sz="2400" dirty="0"/>
          </a:p>
        </p:txBody>
      </p:sp>
      <p:sp>
        <p:nvSpPr>
          <p:cNvPr id="8" name="Title 7"/>
          <p:cNvSpPr>
            <a:spLocks noGrp="1"/>
          </p:cNvSpPr>
          <p:nvPr>
            <p:ph type="title"/>
          </p:nvPr>
        </p:nvSpPr>
        <p:spPr/>
        <p:txBody>
          <a:bodyPr/>
          <a:lstStyle/>
          <a:p>
            <a:r>
              <a:rPr lang="en-US" sz="3600">
                <a:solidFill>
                  <a:srgbClr val="004992"/>
                </a:solidFill>
              </a:rPr>
              <a:t>fw]Wf]bfhz]lij md;whl thH;f;iff]F khw;wpf]bfhs]Sjy]</a:t>
            </a:r>
          </a:p>
        </p:txBody>
      </p:sp>
      <p:sp>
        <p:nvSpPr>
          <p:cNvPr id="2" name="Footer Placeholder 1"/>
          <p:cNvSpPr>
            <a:spLocks noGrp="1"/>
          </p:cNvSpPr>
          <p:nvPr>
            <p:ph type="ftr" sz="quarter" idx="11"/>
          </p:nvPr>
        </p:nvSpPr>
        <p:spPr/>
        <p:txBody>
          <a:bodyPr/>
          <a:lstStyle/>
          <a:p>
            <a:r>
              <a:rPr lang="de-DE"/>
              <a:t>kl]lhfhf]dpot] gapw]r]rp 6 – kw;wth] mDgtj;ij ehk; vt;thW czh]tJ… </a:t>
            </a:r>
            <a:r>
              <a:rPr lang="de-DE">
                <a:latin typeface="Calibri Light"/>
              </a:rPr>
              <a:t>II</a:t>
            </a:r>
            <a:endParaRPr lang="de-DE" dirty="0">
              <a:latin typeface="Calibri Light"/>
            </a:endParaRPr>
          </a:p>
        </p:txBody>
      </p:sp>
      <p:sp>
        <p:nvSpPr>
          <p:cNvPr id="6" name="Slide Number Placeholder 5"/>
          <p:cNvSpPr>
            <a:spLocks noGrp="1"/>
          </p:cNvSpPr>
          <p:nvPr>
            <p:ph type="sldNum" sz="quarter" idx="12"/>
          </p:nvPr>
        </p:nvSpPr>
        <p:spPr/>
        <p:txBody>
          <a:bodyPr/>
          <a:lstStyle/>
          <a:p>
            <a:fld id="{9B00EF49-7894-4F53-A8DD-F7DB3BFC5032}" type="slidenum">
              <a:rPr lang="de-DE" smtClean="0"/>
              <a:pPr/>
              <a:t>36</a:t>
            </a:fld>
            <a:endParaRPr lang="de-DE" dirty="0"/>
          </a:p>
        </p:txBody>
      </p:sp>
    </p:spTree>
    <p:extLst>
      <p:ext uri="{BB962C8B-B14F-4D97-AF65-F5344CB8AC3E}">
        <p14:creationId xmlns:p14="http://schemas.microsoft.com/office/powerpoint/2010/main" val="237623883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defTabSz="914400">
              <a:lnSpc>
                <a:spcPct val="100000"/>
              </a:lnSpc>
              <a:spcBef>
                <a:spcPts val="1200"/>
              </a:spcBef>
            </a:pPr>
            <a:r>
              <a:rPr lang="en-US" sz="2400" b="1" dirty="0" err="1">
                <a:solidFill>
                  <a:srgbClr val="333333"/>
                </a:solidFill>
              </a:rPr>
              <a:t>fw;wypd</a:t>
            </a:r>
            <a:r>
              <a:rPr lang="en-US" sz="2400" b="1" dirty="0">
                <a:solidFill>
                  <a:srgbClr val="333333"/>
                </a:solidFill>
              </a:rPr>
              <a:t>; </a:t>
            </a:r>
            <a:r>
              <a:rPr lang="en-US" sz="2400" b="1" dirty="0" err="1">
                <a:solidFill>
                  <a:srgbClr val="333333"/>
                </a:solidFill>
              </a:rPr>
              <a:t>nehf;f</a:t>
            </a:r>
            <a:r>
              <a:rPr lang="en-US" sz="2400" b="1" dirty="0">
                <a:solidFill>
                  <a:srgbClr val="333333"/>
                </a:solidFill>
              </a:rPr>
              <a:t>';fs;</a:t>
            </a:r>
            <a:r>
              <a:rPr lang="en-US" sz="2400" b="1" dirty="0">
                <a:solidFill>
                  <a:srgbClr val="333333"/>
                </a:solidFill>
                <a:latin typeface="Calibri Light"/>
                <a:ea typeface="Verdana" panose="020B0604030504040204" pitchFamily="34" charset="0"/>
                <a:cs typeface="Verdana" panose="020B0604030504040204" pitchFamily="34" charset="0"/>
              </a:rPr>
              <a:t>:</a:t>
            </a:r>
          </a:p>
          <a:p>
            <a:pPr marL="342900" lvl="0" indent="-342900" defTabSz="914400">
              <a:lnSpc>
                <a:spcPct val="100000"/>
              </a:lnSpc>
              <a:spcBef>
                <a:spcPts val="1200"/>
              </a:spcBef>
              <a:buClr>
                <a:srgbClr val="000000"/>
              </a:buClr>
              <a:buFont typeface="WingDings"/>
              <a:buChar char=""/>
            </a:pPr>
            <a:r>
              <a:rPr lang="en-US" sz="2400" dirty="0" err="1">
                <a:solidFill>
                  <a:srgbClr val="004992"/>
                </a:solidFill>
              </a:rPr>
              <a:t>kw;wth</a:t>
            </a:r>
            <a:r>
              <a:rPr lang="en-US" sz="2400" dirty="0">
                <a:solidFill>
                  <a:srgbClr val="004992"/>
                </a:solidFill>
              </a:rPr>
              <a:t>] </a:t>
            </a:r>
            <a:r>
              <a:rPr lang="en-US" sz="2400" dirty="0" err="1">
                <a:solidFill>
                  <a:srgbClr val="004992"/>
                </a:solidFill>
              </a:rPr>
              <a:t>kdjpy</a:t>
            </a:r>
            <a:r>
              <a:rPr lang="en-US" sz="2400" dirty="0">
                <a:solidFill>
                  <a:srgbClr val="004992"/>
                </a:solidFill>
              </a:rPr>
              <a:t>; </a:t>
            </a:r>
            <a:r>
              <a:rPr lang="en-US" sz="2400" dirty="0" err="1">
                <a:solidFill>
                  <a:srgbClr val="004992"/>
                </a:solidFill>
              </a:rPr>
              <a:t>vd;d</a:t>
            </a:r>
            <a:r>
              <a:rPr lang="en-US" sz="2400" dirty="0">
                <a:solidFill>
                  <a:srgbClr val="004992"/>
                </a:solidFill>
              </a:rPr>
              <a:t> </a:t>
            </a:r>
            <a:r>
              <a:rPr lang="en-US" sz="2400" dirty="0" err="1">
                <a:solidFill>
                  <a:srgbClr val="004992"/>
                </a:solidFill>
              </a:rPr>
              <a:t>cs;sJ</a:t>
            </a:r>
            <a:r>
              <a:rPr lang="en-US" sz="2400" dirty="0">
                <a:solidFill>
                  <a:srgbClr val="004992"/>
                </a:solidFill>
              </a:rPr>
              <a:t> </a:t>
            </a:r>
            <a:r>
              <a:rPr lang="en-US" sz="2400" dirty="0" err="1">
                <a:solidFill>
                  <a:srgbClr val="004992"/>
                </a:solidFill>
              </a:rPr>
              <a:t>vdW</a:t>
            </a:r>
            <a:r>
              <a:rPr lang="en-US" sz="2400" dirty="0">
                <a:solidFill>
                  <a:srgbClr val="004992"/>
                </a:solidFill>
              </a:rPr>
              <a:t> </a:t>
            </a:r>
            <a:r>
              <a:rPr lang="en-US" sz="2400" dirty="0" err="1">
                <a:solidFill>
                  <a:srgbClr val="004992"/>
                </a:solidFill>
              </a:rPr>
              <a:t>jtwhf</a:t>
            </a:r>
            <a:r>
              <a:rPr lang="en-US" sz="2400" dirty="0">
                <a:solidFill>
                  <a:srgbClr val="004992"/>
                </a:solidFill>
              </a:rPr>
              <a:t> </a:t>
            </a:r>
            <a:r>
              <a:rPr lang="en-US" sz="2400" dirty="0" err="1">
                <a:solidFill>
                  <a:srgbClr val="004992"/>
                </a:solidFill>
              </a:rPr>
              <a:t>fzpg</a:t>
            </a:r>
            <a:r>
              <a:rPr lang="en-US" sz="2400" dirty="0">
                <a:solidFill>
                  <a:srgbClr val="004992"/>
                </a:solidFill>
              </a:rPr>
              <a:t>]</a:t>
            </a:r>
            <a:r>
              <a:rPr lang="en-US" sz="2400" dirty="0" err="1">
                <a:solidFill>
                  <a:srgbClr val="004992"/>
                </a:solidFill>
              </a:rPr>
              <a:t>gjhy</a:t>
            </a:r>
            <a:r>
              <a:rPr lang="en-US" sz="2400" dirty="0">
                <a:solidFill>
                  <a:srgbClr val="004992"/>
                </a:solidFill>
              </a:rPr>
              <a:t>] </a:t>
            </a:r>
            <a:r>
              <a:rPr lang="en-US" sz="2400" dirty="0" err="1">
                <a:solidFill>
                  <a:srgbClr val="004992"/>
                </a:solidFill>
              </a:rPr>
              <a:t>kw;wtiu</a:t>
            </a:r>
            <a:r>
              <a:rPr lang="en-US" sz="2400" dirty="0">
                <a:solidFill>
                  <a:srgbClr val="004992"/>
                </a:solidFill>
              </a:rPr>
              <a:t> </a:t>
            </a:r>
            <a:r>
              <a:rPr lang="en-US" sz="2400" dirty="0" err="1">
                <a:solidFill>
                  <a:srgbClr val="004992"/>
                </a:solidFill>
              </a:rPr>
              <a:t>jtwhf</a:t>
            </a:r>
            <a:r>
              <a:rPr lang="en-US" sz="2400" dirty="0">
                <a:solidFill>
                  <a:srgbClr val="004992"/>
                </a:solidFill>
              </a:rPr>
              <a:t> g[</a:t>
            </a:r>
            <a:r>
              <a:rPr lang="en-US" sz="2400" dirty="0" err="1">
                <a:solidFill>
                  <a:srgbClr val="004992"/>
                </a:solidFill>
              </a:rPr>
              <a:t>hpe</a:t>
            </a:r>
            <a:r>
              <a:rPr lang="en-US" sz="2400" dirty="0">
                <a:solidFill>
                  <a:srgbClr val="004992"/>
                </a:solidFill>
              </a:rPr>
              <a:t>]</a:t>
            </a:r>
            <a:r>
              <a:rPr lang="en-US" sz="2400" dirty="0" err="1">
                <a:solidFill>
                  <a:srgbClr val="004992"/>
                </a:solidFill>
              </a:rPr>
              <a:t>Jbfhs</a:t>
            </a:r>
            <a:r>
              <a:rPr lang="en-US" sz="2400" dirty="0">
                <a:solidFill>
                  <a:srgbClr val="004992"/>
                </a:solidFill>
              </a:rPr>
              <a:t>]</a:t>
            </a:r>
            <a:r>
              <a:rPr lang="en-IN" sz="2400" dirty="0">
                <a:solidFill>
                  <a:srgbClr val="004992"/>
                </a:solidFill>
              </a:rPr>
              <a:t>t</a:t>
            </a:r>
            <a:r>
              <a:rPr lang="en-US" sz="2400" dirty="0" err="1">
                <a:solidFill>
                  <a:srgbClr val="004992"/>
                </a:solidFill>
              </a:rPr>
              <a:t>Jk</a:t>
            </a:r>
            <a:r>
              <a:rPr lang="en-US" sz="2400" dirty="0">
                <a:solidFill>
                  <a:srgbClr val="004992"/>
                </a:solidFill>
              </a:rPr>
              <a:t>] kw;;</a:t>
            </a:r>
            <a:r>
              <a:rPr lang="en-US" sz="2400" dirty="0" err="1">
                <a:solidFill>
                  <a:srgbClr val="004992"/>
                </a:solidFill>
              </a:rPr>
              <a:t>Wk</a:t>
            </a:r>
            <a:r>
              <a:rPr lang="en-US" sz="2400" dirty="0">
                <a:solidFill>
                  <a:srgbClr val="004992"/>
                </a:solidFill>
              </a:rPr>
              <a:t>] </a:t>
            </a:r>
            <a:r>
              <a:rPr lang="en-US" sz="2400" dirty="0" err="1">
                <a:solidFill>
                  <a:srgbClr val="004992"/>
                </a:solidFill>
              </a:rPr>
              <a:t>fUj</a:t>
            </a:r>
            <a:r>
              <a:rPr lang="en-US" sz="2400" dirty="0">
                <a:solidFill>
                  <a:srgbClr val="004992"/>
                </a:solidFill>
              </a:rPr>
              <a:t>]J </a:t>
            </a:r>
            <a:r>
              <a:rPr lang="en-US" sz="2400" dirty="0" err="1">
                <a:solidFill>
                  <a:srgbClr val="004992"/>
                </a:solidFill>
              </a:rPr>
              <a:t>nkhjy</a:t>
            </a:r>
            <a:r>
              <a:rPr lang="en-US" sz="2400" dirty="0">
                <a:solidFill>
                  <a:srgbClr val="004992"/>
                </a:solidFill>
              </a:rPr>
              <a:t>]</a:t>
            </a:r>
            <a:r>
              <a:rPr lang="en-US" sz="2400" dirty="0" err="1">
                <a:solidFill>
                  <a:srgbClr val="004992"/>
                </a:solidFill>
              </a:rPr>
              <a:t>fSk</a:t>
            </a:r>
            <a:r>
              <a:rPr lang="en-US" sz="2400" dirty="0">
                <a:solidFill>
                  <a:srgbClr val="004992"/>
                </a:solidFill>
              </a:rPr>
              <a:t>]] </a:t>
            </a:r>
            <a:r>
              <a:rPr lang="en-US" sz="2400" dirty="0" err="1">
                <a:solidFill>
                  <a:srgbClr val="004992"/>
                </a:solidFill>
              </a:rPr>
              <a:t>cUthfpwJ</a:t>
            </a:r>
            <a:r>
              <a:rPr lang="en-US" sz="2400" dirty="0">
                <a:solidFill>
                  <a:srgbClr val="004992"/>
                </a:solidFill>
              </a:rPr>
              <a:t> </a:t>
            </a:r>
            <a:r>
              <a:rPr lang="en-US" sz="2400" dirty="0">
                <a:solidFill>
                  <a:srgbClr val="333333"/>
                </a:solidFill>
                <a:latin typeface="Calibri Light"/>
                <a:ea typeface="Verdana" panose="020B0604030504040204" pitchFamily="34" charset="0"/>
                <a:cs typeface="Verdana" panose="020B0604030504040204" pitchFamily="34" charset="0"/>
              </a:rPr>
              <a:t>(</a:t>
            </a:r>
            <a:r>
              <a:rPr lang="en-US" sz="2400" dirty="0" err="1">
                <a:solidFill>
                  <a:srgbClr val="333333"/>
                </a:solidFill>
              </a:rPr>
              <a:t>c</a:t>
            </a:r>
            <a:r>
              <a:rPr lang="en-US" sz="2400" dirty="0" err="1">
                <a:solidFill>
                  <a:srgbClr val="333333"/>
                </a:solidFill>
                <a:latin typeface="Calibri Light"/>
                <a:ea typeface="Verdana" panose="020B0604030504040204" pitchFamily="34" charset="0"/>
                <a:cs typeface="Verdana" panose="020B0604030504040204" pitchFamily="34" charset="0"/>
              </a:rPr>
              <a:t>.</a:t>
            </a:r>
            <a:r>
              <a:rPr lang="en-US" sz="2400" dirty="0" err="1">
                <a:solidFill>
                  <a:srgbClr val="333333"/>
                </a:solidFill>
              </a:rPr>
              <a:t>k</a:t>
            </a:r>
            <a:r>
              <a:rPr lang="en-US" sz="2400" dirty="0">
                <a:solidFill>
                  <a:srgbClr val="333333"/>
                </a:solidFill>
              </a:rPr>
              <a:t>]</a:t>
            </a:r>
            <a:r>
              <a:rPr lang="en-US" sz="2400" dirty="0">
                <a:solidFill>
                  <a:srgbClr val="333333"/>
                </a:solidFill>
                <a:latin typeface="Calibri Light"/>
                <a:ea typeface="Verdana" panose="020B0604030504040204" pitchFamily="34" charset="0"/>
                <a:cs typeface="Verdana" panose="020B0604030504040204" pitchFamily="34" charset="0"/>
              </a:rPr>
              <a:t>.</a:t>
            </a:r>
            <a:r>
              <a:rPr lang="en-US" sz="2400" dirty="0">
                <a:solidFill>
                  <a:srgbClr val="333333"/>
                </a:solidFill>
              </a:rPr>
              <a:t> </a:t>
            </a:r>
            <a:r>
              <a:rPr lang="en-US" sz="2400" dirty="0" err="1">
                <a:solidFill>
                  <a:srgbClr val="333333"/>
                </a:solidFill>
              </a:rPr>
              <a:t>c';fs</a:t>
            </a:r>
            <a:r>
              <a:rPr lang="en-US" sz="2400" dirty="0">
                <a:solidFill>
                  <a:srgbClr val="333333"/>
                </a:solidFill>
              </a:rPr>
              <a:t>; </a:t>
            </a:r>
            <a:r>
              <a:rPr lang="en-US" sz="2400" dirty="0" err="1">
                <a:solidFill>
                  <a:srgbClr val="333333"/>
                </a:solidFill>
              </a:rPr>
              <a:t>ez;ghplk</a:t>
            </a:r>
            <a:r>
              <a:rPr lang="en-US" sz="2400" dirty="0">
                <a:solidFill>
                  <a:srgbClr val="333333"/>
                </a:solidFill>
              </a:rPr>
              <a:t>; </a:t>
            </a:r>
            <a:r>
              <a:rPr lang="en-US" sz="2400" dirty="0" err="1">
                <a:solidFill>
                  <a:srgbClr val="333333"/>
                </a:solidFill>
              </a:rPr>
              <a:t>eP</a:t>
            </a:r>
            <a:r>
              <a:rPr lang="en-US" sz="2400" dirty="0">
                <a:solidFill>
                  <a:srgbClr val="333333"/>
                </a:solidFill>
              </a:rPr>
              <a:t>';fs; </a:t>
            </a:r>
            <a:r>
              <a:rPr lang="en-US" sz="2400" dirty="0" err="1">
                <a:solidFill>
                  <a:srgbClr val="333333"/>
                </a:solidFill>
              </a:rPr>
              <a:t>jw;bghGJ</a:t>
            </a:r>
            <a:r>
              <a:rPr lang="en-US" sz="2400" dirty="0">
                <a:solidFill>
                  <a:srgbClr val="333333"/>
                </a:solidFill>
              </a:rPr>
              <a:t> r';</a:t>
            </a:r>
            <a:r>
              <a:rPr lang="en-US" sz="2400" dirty="0" err="1">
                <a:solidFill>
                  <a:srgbClr val="333333"/>
                </a:solidFill>
              </a:rPr>
              <a:t>flkhf</a:t>
            </a:r>
            <a:r>
              <a:rPr lang="en-US" sz="2400" dirty="0">
                <a:solidFill>
                  <a:srgbClr val="333333"/>
                </a:solidFill>
              </a:rPr>
              <a:t> </a:t>
            </a:r>
            <a:r>
              <a:rPr lang="en-US" sz="2400" dirty="0" err="1">
                <a:solidFill>
                  <a:srgbClr val="333333"/>
                </a:solidFill>
              </a:rPr>
              <a:t>czh</a:t>
            </a:r>
            <a:r>
              <a:rPr lang="en-US" sz="2400" dirty="0">
                <a:solidFill>
                  <a:srgbClr val="333333"/>
                </a:solidFill>
              </a:rPr>
              <a:t>]</a:t>
            </a:r>
            <a:r>
              <a:rPr lang="en-US" sz="2400" dirty="0" err="1">
                <a:solidFill>
                  <a:srgbClr val="333333"/>
                </a:solidFill>
              </a:rPr>
              <a:t>fpwPh</a:t>
            </a:r>
            <a:r>
              <a:rPr lang="en-US" sz="2400" dirty="0">
                <a:solidFill>
                  <a:srgbClr val="333333"/>
                </a:solidFill>
              </a:rPr>
              <a:t>]fs] </a:t>
            </a:r>
            <a:r>
              <a:rPr lang="en-US" sz="2400" dirty="0" err="1">
                <a:solidFill>
                  <a:srgbClr val="333333"/>
                </a:solidFill>
              </a:rPr>
              <a:t>vd;W</a:t>
            </a:r>
            <a:r>
              <a:rPr lang="en-US" sz="2400" dirty="0">
                <a:solidFill>
                  <a:srgbClr val="333333"/>
                </a:solidFill>
              </a:rPr>
              <a:t> </a:t>
            </a:r>
            <a:r>
              <a:rPr lang="en-US" sz="2400" dirty="0" err="1">
                <a:solidFill>
                  <a:srgbClr val="333333"/>
                </a:solidFill>
              </a:rPr>
              <a:t>Twtpy;iy</a:t>
            </a:r>
            <a:r>
              <a:rPr lang="en-US" sz="2400" dirty="0">
                <a:solidFill>
                  <a:srgbClr val="333333"/>
                </a:solidFill>
              </a:rPr>
              <a:t> </a:t>
            </a:r>
            <a:r>
              <a:rPr lang="en-US" sz="2400" dirty="0" err="1">
                <a:solidFill>
                  <a:srgbClr val="333333"/>
                </a:solidFill>
              </a:rPr>
              <a:t>vd;why</a:t>
            </a:r>
            <a:r>
              <a:rPr lang="en-US" sz="2400" dirty="0">
                <a:solidFill>
                  <a:srgbClr val="333333"/>
                </a:solidFill>
              </a:rPr>
              <a:t>] </a:t>
            </a:r>
            <a:r>
              <a:rPr lang="en-US" sz="2400" dirty="0" err="1">
                <a:solidFill>
                  <a:srgbClr val="333333"/>
                </a:solidFill>
              </a:rPr>
              <a:t>mth</a:t>
            </a:r>
            <a:r>
              <a:rPr lang="en-US" sz="2400" dirty="0">
                <a:solidFill>
                  <a:srgbClr val="333333"/>
                </a:solidFill>
              </a:rPr>
              <a:t>] c';</a:t>
            </a:r>
            <a:r>
              <a:rPr lang="en-US" sz="2400" dirty="0" err="1">
                <a:solidFill>
                  <a:srgbClr val="333333"/>
                </a:solidFill>
              </a:rPr>
              <a:t>fsplk</a:t>
            </a:r>
            <a:r>
              <a:rPr lang="en-US" sz="2400" dirty="0">
                <a:solidFill>
                  <a:srgbClr val="333333"/>
                </a:solidFill>
              </a:rPr>
              <a:t>; </a:t>
            </a:r>
            <a:r>
              <a:rPr lang="en-US" sz="2400" dirty="0" err="1">
                <a:solidFill>
                  <a:srgbClr val="333333"/>
                </a:solidFill>
              </a:rPr>
              <a:t>mjpf</a:t>
            </a:r>
            <a:r>
              <a:rPr lang="en-US" sz="2400" dirty="0">
                <a:solidFill>
                  <a:srgbClr val="333333"/>
                </a:solidFill>
              </a:rPr>
              <a:t> </a:t>
            </a:r>
            <a:r>
              <a:rPr lang="en-US" sz="2400" dirty="0" err="1">
                <a:solidFill>
                  <a:srgbClr val="333333"/>
                </a:solidFill>
              </a:rPr>
              <a:t>ghpt</a:t>
            </a:r>
            <a:r>
              <a:rPr lang="en-US" sz="2400" dirty="0">
                <a:solidFill>
                  <a:srgbClr val="333333"/>
                </a:solidFill>
              </a:rPr>
              <a:t>[ </a:t>
            </a:r>
            <a:r>
              <a:rPr lang="en-US" sz="2400" dirty="0" err="1">
                <a:solidFill>
                  <a:srgbClr val="333333"/>
                </a:solidFill>
              </a:rPr>
              <a:t>fhz</a:t>
            </a:r>
            <a:r>
              <a:rPr lang="en-US" sz="2400" dirty="0">
                <a:solidFill>
                  <a:srgbClr val="333333"/>
                </a:solidFill>
              </a:rPr>
              <a:t>]g]</a:t>
            </a:r>
            <a:r>
              <a:rPr lang="en-US" sz="2400" dirty="0" err="1">
                <a:solidFill>
                  <a:srgbClr val="333333"/>
                </a:solidFill>
              </a:rPr>
              <a:t>gpg</a:t>
            </a:r>
            <a:r>
              <a:rPr lang="en-US" sz="2400" dirty="0">
                <a:solidFill>
                  <a:srgbClr val="333333"/>
                </a:solidFill>
              </a:rPr>
              <a:t>]</a:t>
            </a:r>
            <a:r>
              <a:rPr lang="en-US" sz="2400" dirty="0" err="1">
                <a:solidFill>
                  <a:srgbClr val="333333"/>
                </a:solidFill>
              </a:rPr>
              <a:t>ghh</a:t>
            </a:r>
            <a:r>
              <a:rPr lang="en-US" sz="2400" dirty="0">
                <a:solidFill>
                  <a:srgbClr val="333333"/>
                </a:solidFill>
              </a:rPr>
              <a:t>] </a:t>
            </a:r>
            <a:r>
              <a:rPr lang="en-US" sz="2400" dirty="0" err="1">
                <a:solidFill>
                  <a:srgbClr val="333333"/>
                </a:solidFill>
              </a:rPr>
              <a:t>vd;W</a:t>
            </a:r>
            <a:r>
              <a:rPr lang="en-US" sz="2400" dirty="0">
                <a:solidFill>
                  <a:srgbClr val="333333"/>
                </a:solidFill>
              </a:rPr>
              <a:t> </a:t>
            </a:r>
            <a:r>
              <a:rPr lang="en-US" sz="2400" dirty="0" err="1">
                <a:solidFill>
                  <a:srgbClr val="333333"/>
                </a:solidFill>
              </a:rPr>
              <a:t>vjph</a:t>
            </a:r>
            <a:r>
              <a:rPr lang="en-US" sz="2400" dirty="0">
                <a:solidFill>
                  <a:srgbClr val="333333"/>
                </a:solidFill>
              </a:rPr>
              <a:t>]</a:t>
            </a:r>
            <a:r>
              <a:rPr lang="en-US" sz="2400" dirty="0" err="1">
                <a:solidFill>
                  <a:srgbClr val="333333"/>
                </a:solidFill>
              </a:rPr>
              <a:t>ghh</a:t>
            </a:r>
            <a:r>
              <a:rPr lang="en-US" sz="2400" dirty="0">
                <a:solidFill>
                  <a:srgbClr val="333333"/>
                </a:solidFill>
              </a:rPr>
              <a:t>]f]f </a:t>
            </a:r>
            <a:r>
              <a:rPr lang="en-US" sz="2400" dirty="0" err="1">
                <a:solidFill>
                  <a:srgbClr val="333333"/>
                </a:solidFill>
              </a:rPr>
              <a:t>KoahJ</a:t>
            </a:r>
            <a:r>
              <a:rPr lang="en-US" sz="2400" dirty="0">
                <a:solidFill>
                  <a:srgbClr val="333333"/>
                </a:solidFill>
                <a:latin typeface="Calibri Light"/>
                <a:ea typeface="Verdana" panose="020B0604030504040204" pitchFamily="34" charset="0"/>
                <a:cs typeface="Verdana" panose="020B0604030504040204" pitchFamily="34" charset="0"/>
              </a:rPr>
              <a:t>!).</a:t>
            </a:r>
          </a:p>
          <a:p>
            <a:pPr marL="342900" lvl="0" indent="-342900" defTabSz="914400">
              <a:lnSpc>
                <a:spcPct val="100000"/>
              </a:lnSpc>
              <a:spcBef>
                <a:spcPts val="1200"/>
              </a:spcBef>
              <a:buClr>
                <a:srgbClr val="333333"/>
              </a:buClr>
              <a:buFont typeface="WingDings"/>
              <a:buChar char=""/>
            </a:pPr>
            <a:r>
              <a:rPr lang="en-US" sz="2400" dirty="0" err="1">
                <a:solidFill>
                  <a:srgbClr val="333333"/>
                </a:solidFill>
              </a:rPr>
              <a:t>rpf;fyhd</a:t>
            </a:r>
            <a:r>
              <a:rPr lang="en-US" sz="2400" dirty="0">
                <a:solidFill>
                  <a:srgbClr val="333333"/>
                </a:solidFill>
              </a:rPr>
              <a:t> </a:t>
            </a:r>
            <a:r>
              <a:rPr lang="en-US" sz="2400" dirty="0" err="1">
                <a:solidFill>
                  <a:srgbClr val="333333"/>
                </a:solidFill>
              </a:rPr>
              <a:t>rKjha</a:t>
            </a:r>
            <a:r>
              <a:rPr lang="en-US" sz="2400" dirty="0">
                <a:solidFill>
                  <a:srgbClr val="333333"/>
                </a:solidFill>
              </a:rPr>
              <a:t> R{</a:t>
            </a:r>
            <a:r>
              <a:rPr lang="en-US" sz="2400" dirty="0" err="1">
                <a:solidFill>
                  <a:srgbClr val="333333"/>
                </a:solidFill>
              </a:rPr>
              <a:t>Hy;fis</a:t>
            </a:r>
            <a:r>
              <a:rPr lang="en-US" sz="2400" dirty="0">
                <a:solidFill>
                  <a:srgbClr val="333333"/>
                </a:solidFill>
              </a:rPr>
              <a:t> </a:t>
            </a:r>
            <a:r>
              <a:rPr lang="en-US" sz="2400" dirty="0" err="1">
                <a:solidFill>
                  <a:srgbClr val="333333"/>
                </a:solidFill>
              </a:rPr>
              <a:t>btt;ntW</a:t>
            </a:r>
            <a:r>
              <a:rPr lang="en-US" sz="2400" dirty="0">
                <a:solidFill>
                  <a:srgbClr val="333333"/>
                </a:solidFill>
              </a:rPr>
              <a:t> </a:t>
            </a:r>
            <a:r>
              <a:rPr lang="en-US" sz="2400" dirty="0" err="1">
                <a:solidFill>
                  <a:srgbClr val="333333"/>
                </a:solidFill>
              </a:rPr>
              <a:t>ghpkhz</a:t>
            </a:r>
            <a:r>
              <a:rPr lang="en-US" sz="2400" dirty="0">
                <a:solidFill>
                  <a:srgbClr val="333333"/>
                </a:solidFill>
              </a:rPr>
              <a:t>';</a:t>
            </a:r>
            <a:r>
              <a:rPr lang="en-US" sz="2400" dirty="0" err="1">
                <a:solidFill>
                  <a:srgbClr val="333333"/>
                </a:solidFill>
              </a:rPr>
              <a:t>fspUe;Jk</a:t>
            </a:r>
            <a:r>
              <a:rPr lang="en-US" sz="2400" dirty="0">
                <a:solidFill>
                  <a:srgbClr val="333333"/>
                </a:solidFill>
              </a:rPr>
              <a:t>; </a:t>
            </a:r>
            <a:r>
              <a:rPr lang="en-US" sz="2400" dirty="0" err="1">
                <a:solidFill>
                  <a:srgbClr val="333333"/>
                </a:solidFill>
              </a:rPr>
              <a:t>fpilj;j</a:t>
            </a:r>
            <a:r>
              <a:rPr lang="en-US" sz="2400" dirty="0">
                <a:solidFill>
                  <a:srgbClr val="333333"/>
                </a:solidFill>
              </a:rPr>
              <a:t> </a:t>
            </a:r>
            <a:r>
              <a:rPr lang="en-US" sz="2400" dirty="0" err="1">
                <a:solidFill>
                  <a:srgbClr val="333333"/>
                </a:solidFill>
              </a:rPr>
              <a:t>midj;J</a:t>
            </a:r>
            <a:r>
              <a:rPr lang="en-US" sz="2400" dirty="0">
                <a:solidFill>
                  <a:srgbClr val="333333"/>
                </a:solidFill>
              </a:rPr>
              <a:t> </a:t>
            </a:r>
            <a:r>
              <a:rPr lang="en-US" sz="2400" dirty="0" err="1">
                <a:solidFill>
                  <a:srgbClr val="333333"/>
                </a:solidFill>
              </a:rPr>
              <a:t>jfty;fisf</a:t>
            </a:r>
            <a:r>
              <a:rPr lang="en-US" sz="2400" dirty="0">
                <a:solidFill>
                  <a:srgbClr val="333333"/>
                </a:solidFill>
              </a:rPr>
              <a:t>; </a:t>
            </a:r>
            <a:r>
              <a:rPr lang="en-US" sz="2400" dirty="0" err="1">
                <a:solidFill>
                  <a:srgbClr val="333333"/>
                </a:solidFill>
              </a:rPr>
              <a:t>bfhz;Lk</a:t>
            </a:r>
            <a:r>
              <a:rPr lang="en-US" sz="2400" dirty="0">
                <a:solidFill>
                  <a:srgbClr val="333333"/>
                </a:solidFill>
              </a:rPr>
              <a:t>; </a:t>
            </a:r>
            <a:r>
              <a:rPr lang="en-US" sz="2400" dirty="0" err="1">
                <a:solidFill>
                  <a:srgbClr val="333333"/>
                </a:solidFill>
              </a:rPr>
              <a:t>Muha;e;J</a:t>
            </a:r>
            <a:r>
              <a:rPr lang="en-US" sz="2400" dirty="0">
                <a:solidFill>
                  <a:srgbClr val="333333"/>
                </a:solidFill>
              </a:rPr>
              <a:t> </a:t>
            </a:r>
            <a:r>
              <a:rPr lang="en-US" sz="2400" dirty="0" err="1">
                <a:solidFill>
                  <a:srgbClr val="333333"/>
                </a:solidFill>
              </a:rPr>
              <a:t>bray;gl</a:t>
            </a:r>
            <a:r>
              <a:rPr lang="en-US" sz="2400" dirty="0">
                <a:solidFill>
                  <a:srgbClr val="333333"/>
                </a:solidFill>
              </a:rPr>
              <a:t> </a:t>
            </a:r>
            <a:r>
              <a:rPr lang="en-US" sz="2400" dirty="0" err="1">
                <a:solidFill>
                  <a:srgbClr val="333333"/>
                </a:solidFill>
              </a:rPr>
              <a:t>Kaw;rp</a:t>
            </a:r>
            <a:r>
              <a:rPr lang="en-US" sz="2400" dirty="0">
                <a:solidFill>
                  <a:srgbClr val="333333"/>
                </a:solidFill>
              </a:rPr>
              <a:t> </a:t>
            </a:r>
            <a:r>
              <a:rPr lang="en-US" sz="2400" dirty="0" err="1">
                <a:solidFill>
                  <a:srgbClr val="333333"/>
                </a:solidFill>
              </a:rPr>
              <a:t>bra;a</a:t>
            </a:r>
            <a:r>
              <a:rPr lang="en-US" sz="2400" dirty="0">
                <a:solidFill>
                  <a:srgbClr val="333333"/>
                </a:solidFill>
              </a:rPr>
              <a:t> </a:t>
            </a:r>
            <a:r>
              <a:rPr lang="en-US" sz="2400" dirty="0" err="1">
                <a:solidFill>
                  <a:srgbClr val="333333"/>
                </a:solidFill>
              </a:rPr>
              <a:t>ntz;Lk</a:t>
            </a:r>
            <a:r>
              <a:rPr lang="en-US" sz="2400" dirty="0">
                <a:solidFill>
                  <a:srgbClr val="333333"/>
                </a:solidFill>
              </a:rPr>
              <a:t>;. </a:t>
            </a:r>
            <a:r>
              <a:rPr lang="en-US" sz="2400" dirty="0" err="1">
                <a:solidFill>
                  <a:srgbClr val="333333"/>
                </a:solidFill>
              </a:rPr>
              <a:t>TLjy</a:t>
            </a:r>
            <a:r>
              <a:rPr lang="en-US" sz="2400" dirty="0">
                <a:solidFill>
                  <a:srgbClr val="333333"/>
                </a:solidFill>
              </a:rPr>
              <a:t>; </a:t>
            </a:r>
            <a:r>
              <a:rPr lang="en-US" sz="2400" dirty="0" err="1">
                <a:solidFill>
                  <a:srgbClr val="333333"/>
                </a:solidFill>
              </a:rPr>
              <a:t>jfty;fs</a:t>
            </a:r>
            <a:r>
              <a:rPr lang="en-US" sz="2400" dirty="0">
                <a:solidFill>
                  <a:srgbClr val="333333"/>
                </a:solidFill>
              </a:rPr>
              <a:t>; </a:t>
            </a:r>
            <a:r>
              <a:rPr lang="en-US" sz="2400" dirty="0" err="1">
                <a:solidFill>
                  <a:srgbClr val="333333"/>
                </a:solidFill>
              </a:rPr>
              <a:t>fpilf;f</a:t>
            </a:r>
            <a:r>
              <a:rPr lang="en-US" sz="2400" dirty="0">
                <a:solidFill>
                  <a:srgbClr val="333333"/>
                </a:solidFill>
              </a:rPr>
              <a:t> c';</a:t>
            </a:r>
            <a:r>
              <a:rPr lang="en-US" sz="2400" dirty="0" err="1">
                <a:solidFill>
                  <a:srgbClr val="333333"/>
                </a:solidFill>
              </a:rPr>
              <a:t>fspd</a:t>
            </a:r>
            <a:r>
              <a:rPr lang="en-US" sz="2400" dirty="0">
                <a:solidFill>
                  <a:srgbClr val="333333"/>
                </a:solidFill>
              </a:rPr>
              <a:t>; </a:t>
            </a:r>
            <a:r>
              <a:rPr lang="en-US" sz="2400" dirty="0" err="1">
                <a:solidFill>
                  <a:srgbClr val="333333"/>
                </a:solidFill>
              </a:rPr>
              <a:t>fUj;Jf</a:t>
            </a:r>
            <a:r>
              <a:rPr lang="en-US" sz="2400" dirty="0">
                <a:solidFill>
                  <a:srgbClr val="333333"/>
                </a:solidFill>
              </a:rPr>
              <a:t>; </a:t>
            </a:r>
            <a:r>
              <a:rPr lang="en-US" sz="2400" dirty="0" err="1">
                <a:solidFill>
                  <a:srgbClr val="333333"/>
                </a:solidFill>
              </a:rPr>
              <a:t>fzpg</a:t>
            </a:r>
            <a:r>
              <a:rPr lang="en-US" sz="2400" dirty="0">
                <a:solidFill>
                  <a:srgbClr val="333333"/>
                </a:solidFill>
              </a:rPr>
              <a:t>]g[k; </a:t>
            </a:r>
            <a:r>
              <a:rPr lang="en-US" sz="2400" dirty="0" err="1">
                <a:solidFill>
                  <a:srgbClr val="333333"/>
                </a:solidFill>
              </a:rPr>
              <a:t>rhpahdjhf</a:t>
            </a:r>
            <a:r>
              <a:rPr lang="en-US" sz="2400" dirty="0">
                <a:solidFill>
                  <a:srgbClr val="333333"/>
                </a:solidFill>
              </a:rPr>
              <a:t> </a:t>
            </a:r>
            <a:r>
              <a:rPr lang="en-US" sz="2400" dirty="0" err="1">
                <a:solidFill>
                  <a:srgbClr val="333333"/>
                </a:solidFill>
              </a:rPr>
              <a:t>milaf;TLk</a:t>
            </a:r>
            <a:r>
              <a:rPr lang="en-US" sz="2400" dirty="0">
                <a:solidFill>
                  <a:srgbClr val="333333"/>
                </a:solidFill>
              </a:rPr>
              <a:t>]</a:t>
            </a:r>
            <a:r>
              <a:rPr lang="en-US" sz="2400" dirty="0">
                <a:solidFill>
                  <a:srgbClr val="333333"/>
                </a:solidFill>
                <a:latin typeface="Calibri Light"/>
                <a:ea typeface="Verdana" panose="020B0604030504040204" pitchFamily="34" charset="0"/>
                <a:cs typeface="Verdana" panose="020B0604030504040204" pitchFamily="34" charset="0"/>
              </a:rPr>
              <a:t>. </a:t>
            </a:r>
            <a:endParaRPr lang="en-IN" sz="2400" dirty="0">
              <a:solidFill>
                <a:srgbClr val="333333"/>
              </a:solidFill>
              <a:latin typeface="Calibri Light"/>
              <a:ea typeface="Verdana" panose="020B0604030504040204" pitchFamily="34" charset="0"/>
              <a:cs typeface="Verdana" panose="020B0604030504040204" pitchFamily="34" charset="0"/>
            </a:endParaRPr>
          </a:p>
          <a:p>
            <a:pPr marL="342900" lvl="0" indent="-342900" defTabSz="914400">
              <a:lnSpc>
                <a:spcPct val="100000"/>
              </a:lnSpc>
              <a:spcBef>
                <a:spcPts val="1200"/>
              </a:spcBef>
              <a:buClr>
                <a:srgbClr val="333333"/>
              </a:buClr>
              <a:buFont typeface="WingDings"/>
              <a:buChar char=""/>
            </a:pPr>
            <a:r>
              <a:rPr lang="en-US" sz="2400" dirty="0" err="1">
                <a:solidFill>
                  <a:srgbClr val="333333"/>
                </a:solidFill>
              </a:rPr>
              <a:t>vr</a:t>
            </a:r>
            <a:r>
              <a:rPr lang="en-US" sz="2400" dirty="0">
                <a:solidFill>
                  <a:srgbClr val="333333"/>
                </a:solidFill>
              </a:rPr>
              <a:t>]</a:t>
            </a:r>
            <a:r>
              <a:rPr lang="en-US" sz="2400" dirty="0" err="1">
                <a:solidFill>
                  <a:srgbClr val="333333"/>
                </a:solidFill>
              </a:rPr>
              <a:t>rhpf;if</a:t>
            </a:r>
            <a:r>
              <a:rPr lang="en-US" sz="2400" b="1" dirty="0">
                <a:solidFill>
                  <a:srgbClr val="333333"/>
                </a:solidFill>
                <a:latin typeface="Calibri Light"/>
                <a:ea typeface="Verdana" panose="020B0604030504040204" pitchFamily="34" charset="0"/>
                <a:cs typeface="Verdana" panose="020B0604030504040204" pitchFamily="34" charset="0"/>
              </a:rPr>
              <a:t>:</a:t>
            </a:r>
            <a:r>
              <a:rPr lang="en-US" sz="2400" dirty="0">
                <a:solidFill>
                  <a:srgbClr val="333333"/>
                </a:solidFill>
              </a:rPr>
              <a:t> </a:t>
            </a:r>
            <a:r>
              <a:rPr lang="en-US" sz="2400" dirty="0" err="1">
                <a:solidFill>
                  <a:srgbClr val="333333"/>
                </a:solidFill>
              </a:rPr>
              <a:t>ekJ</a:t>
            </a:r>
            <a:r>
              <a:rPr lang="en-US" sz="2400" dirty="0">
                <a:solidFill>
                  <a:srgbClr val="333333"/>
                </a:solidFill>
              </a:rPr>
              <a:t> </a:t>
            </a:r>
            <a:r>
              <a:rPr lang="en-US" sz="2400" dirty="0" err="1">
                <a:solidFill>
                  <a:srgbClr val="333333"/>
                </a:solidFill>
              </a:rPr>
              <a:t>jw;bghGija</a:t>
            </a:r>
            <a:r>
              <a:rPr lang="en-US" sz="2400" dirty="0">
                <a:solidFill>
                  <a:srgbClr val="333333"/>
                </a:solidFill>
              </a:rPr>
              <a:t> </a:t>
            </a:r>
            <a:r>
              <a:rPr lang="en-US" sz="2400" dirty="0" err="1">
                <a:solidFill>
                  <a:srgbClr val="333333"/>
                </a:solidFill>
              </a:rPr>
              <a:t>kdepiy</a:t>
            </a:r>
            <a:r>
              <a:rPr lang="en-US" sz="2400" dirty="0">
                <a:solidFill>
                  <a:srgbClr val="333333"/>
                </a:solidFill>
              </a:rPr>
              <a:t> </a:t>
            </a:r>
            <a:r>
              <a:rPr lang="en-US" sz="2400" dirty="0" err="1">
                <a:solidFill>
                  <a:srgbClr val="333333"/>
                </a:solidFill>
              </a:rPr>
              <a:t>ekJ</a:t>
            </a:r>
            <a:r>
              <a:rPr lang="en-US" sz="2400" dirty="0">
                <a:solidFill>
                  <a:srgbClr val="333333"/>
                </a:solidFill>
              </a:rPr>
              <a:t> </a:t>
            </a:r>
            <a:r>
              <a:rPr lang="en-US" sz="2400" dirty="0" err="1">
                <a:solidFill>
                  <a:srgbClr val="333333"/>
                </a:solidFill>
              </a:rPr>
              <a:t>Rw;Wr</a:t>
            </a:r>
            <a:r>
              <a:rPr lang="en-US" sz="2400" dirty="0">
                <a:solidFill>
                  <a:srgbClr val="333333"/>
                </a:solidFill>
              </a:rPr>
              <a:t>]R{</a:t>
            </a:r>
            <a:r>
              <a:rPr lang="en-US" sz="2400" dirty="0" err="1">
                <a:solidFill>
                  <a:srgbClr val="333333"/>
                </a:solidFill>
              </a:rPr>
              <a:t>Hiy</a:t>
            </a:r>
            <a:r>
              <a:rPr lang="en-US" sz="2400" dirty="0">
                <a:solidFill>
                  <a:srgbClr val="333333"/>
                </a:solidFill>
              </a:rPr>
              <a:t> </a:t>
            </a:r>
            <a:r>
              <a:rPr lang="en-US" sz="2400" dirty="0" err="1">
                <a:solidFill>
                  <a:srgbClr val="333333"/>
                </a:solidFill>
              </a:rPr>
              <a:t>vt;thW</a:t>
            </a:r>
            <a:r>
              <a:rPr lang="en-US" sz="2400" dirty="0">
                <a:solidFill>
                  <a:srgbClr val="333333"/>
                </a:solidFill>
              </a:rPr>
              <a:t> </a:t>
            </a:r>
            <a:r>
              <a:rPr lang="en-US" sz="2400" dirty="0" err="1">
                <a:solidFill>
                  <a:srgbClr val="333333"/>
                </a:solidFill>
              </a:rPr>
              <a:t>vLj;Jf</a:t>
            </a:r>
            <a:r>
              <a:rPr lang="en-US" sz="2400" dirty="0">
                <a:solidFill>
                  <a:srgbClr val="333333"/>
                </a:solidFill>
              </a:rPr>
              <a:t>; </a:t>
            </a:r>
            <a:r>
              <a:rPr lang="en-US" sz="2400" dirty="0" err="1">
                <a:solidFill>
                  <a:srgbClr val="333333"/>
                </a:solidFill>
              </a:rPr>
              <a:t>bfhs;fpnwhk</a:t>
            </a:r>
            <a:r>
              <a:rPr lang="en-US" sz="2400" dirty="0">
                <a:solidFill>
                  <a:srgbClr val="333333"/>
                </a:solidFill>
              </a:rPr>
              <a:t>; </a:t>
            </a:r>
            <a:r>
              <a:rPr lang="en-US" sz="2400" dirty="0" err="1">
                <a:solidFill>
                  <a:srgbClr val="333333"/>
                </a:solidFill>
              </a:rPr>
              <a:t>vd;gij</a:t>
            </a:r>
            <a:r>
              <a:rPr lang="en-US" sz="2400" dirty="0">
                <a:solidFill>
                  <a:srgbClr val="333333"/>
                </a:solidFill>
              </a:rPr>
              <a:t> </a:t>
            </a:r>
            <a:r>
              <a:rPr lang="en-US" sz="2400" dirty="0" err="1">
                <a:solidFill>
                  <a:srgbClr val="333333"/>
                </a:solidFill>
              </a:rPr>
              <a:t>gpujpgypf;fpwJ</a:t>
            </a:r>
            <a:r>
              <a:rPr lang="en-US" sz="2400" dirty="0">
                <a:solidFill>
                  <a:srgbClr val="333333"/>
                </a:solidFill>
              </a:rPr>
              <a:t>. </a:t>
            </a:r>
            <a:r>
              <a:rPr lang="en-US" sz="2400" dirty="0">
                <a:solidFill>
                  <a:srgbClr val="333333"/>
                </a:solidFill>
                <a:latin typeface="Calibri Light"/>
                <a:ea typeface="Verdana" panose="020B0604030504040204" pitchFamily="34" charset="0"/>
                <a:cs typeface="Verdana" panose="020B0604030504040204" pitchFamily="34" charset="0"/>
              </a:rPr>
              <a:t>(</a:t>
            </a:r>
            <a:r>
              <a:rPr lang="en-US" sz="2400" dirty="0" err="1">
                <a:solidFill>
                  <a:srgbClr val="333333"/>
                </a:solidFill>
              </a:rPr>
              <a:t>c</a:t>
            </a:r>
            <a:r>
              <a:rPr lang="en-US" sz="2400" dirty="0" err="1">
                <a:solidFill>
                  <a:srgbClr val="333333"/>
                </a:solidFill>
                <a:latin typeface="Calibri Light"/>
                <a:ea typeface="Verdana" panose="020B0604030504040204" pitchFamily="34" charset="0"/>
                <a:cs typeface="Verdana" panose="020B0604030504040204" pitchFamily="34" charset="0"/>
              </a:rPr>
              <a:t>.</a:t>
            </a:r>
            <a:r>
              <a:rPr lang="en-US" sz="2400" dirty="0" err="1">
                <a:solidFill>
                  <a:srgbClr val="333333"/>
                </a:solidFill>
              </a:rPr>
              <a:t>k</a:t>
            </a:r>
            <a:r>
              <a:rPr lang="en-US" sz="2400" dirty="0">
                <a:solidFill>
                  <a:srgbClr val="333333"/>
                </a:solidFill>
              </a:rPr>
              <a:t>]</a:t>
            </a:r>
            <a:r>
              <a:rPr lang="en-US" sz="2400" dirty="0">
                <a:solidFill>
                  <a:srgbClr val="333333"/>
                </a:solidFill>
                <a:latin typeface="Calibri Light"/>
                <a:ea typeface="Verdana" panose="020B0604030504040204" pitchFamily="34" charset="0"/>
                <a:cs typeface="Verdana" panose="020B0604030504040204" pitchFamily="34" charset="0"/>
              </a:rPr>
              <a:t>.</a:t>
            </a:r>
            <a:r>
              <a:rPr lang="en-US" sz="2400" dirty="0">
                <a:solidFill>
                  <a:srgbClr val="333333"/>
                </a:solidFill>
              </a:rPr>
              <a:t> </a:t>
            </a:r>
            <a:r>
              <a:rPr lang="en-US" sz="2400" dirty="0" err="1">
                <a:solidFill>
                  <a:srgbClr val="333333"/>
                </a:solidFill>
              </a:rPr>
              <a:t>eP</a:t>
            </a:r>
            <a:r>
              <a:rPr lang="en-US" sz="2400" dirty="0">
                <a:solidFill>
                  <a:srgbClr val="333333"/>
                </a:solidFill>
              </a:rPr>
              <a:t>';fs; </a:t>
            </a:r>
            <a:r>
              <a:rPr lang="en-US" sz="2400" dirty="0" err="1">
                <a:solidFill>
                  <a:srgbClr val="333333"/>
                </a:solidFill>
              </a:rPr>
              <a:t>xUtiu</a:t>
            </a:r>
            <a:r>
              <a:rPr lang="en-US" sz="2400" dirty="0">
                <a:solidFill>
                  <a:srgbClr val="333333"/>
                </a:solidFill>
              </a:rPr>
              <a:t> </a:t>
            </a:r>
            <a:r>
              <a:rPr lang="en-US" sz="2400" dirty="0" err="1">
                <a:solidFill>
                  <a:srgbClr val="333333"/>
                </a:solidFill>
              </a:rPr>
              <a:t>vt;thW</a:t>
            </a:r>
            <a:r>
              <a:rPr lang="en-US" sz="2400" dirty="0">
                <a:solidFill>
                  <a:srgbClr val="333333"/>
                </a:solidFill>
              </a:rPr>
              <a:t> </a:t>
            </a:r>
            <a:r>
              <a:rPr lang="en-US" sz="2400" dirty="0" err="1">
                <a:solidFill>
                  <a:srgbClr val="333333"/>
                </a:solidFill>
              </a:rPr>
              <a:t>kjpg</a:t>
            </a:r>
            <a:r>
              <a:rPr lang="en-US" sz="2400" dirty="0">
                <a:solidFill>
                  <a:srgbClr val="333333"/>
                </a:solidFill>
              </a:rPr>
              <a:t>]</a:t>
            </a:r>
            <a:r>
              <a:rPr lang="en-US" sz="2400" dirty="0" err="1">
                <a:solidFill>
                  <a:srgbClr val="333333"/>
                </a:solidFill>
              </a:rPr>
              <a:t>gpLtPh</a:t>
            </a:r>
            <a:r>
              <a:rPr lang="en-US" sz="2400" dirty="0">
                <a:solidFill>
                  <a:srgbClr val="333333"/>
                </a:solidFill>
              </a:rPr>
              <a:t>]fs]</a:t>
            </a:r>
            <a:r>
              <a:rPr lang="en-US" sz="2400" dirty="0">
                <a:solidFill>
                  <a:srgbClr val="333333"/>
                </a:solidFill>
                <a:latin typeface="Calibri Light"/>
                <a:ea typeface="Verdana" panose="020B0604030504040204" pitchFamily="34" charset="0"/>
                <a:cs typeface="Verdana" panose="020B0604030504040204" pitchFamily="34" charset="0"/>
              </a:rPr>
              <a:t>)</a:t>
            </a:r>
            <a:endParaRPr lang="en-US" sz="2400" dirty="0"/>
          </a:p>
        </p:txBody>
      </p:sp>
      <p:sp>
        <p:nvSpPr>
          <p:cNvPr id="8" name="Title 7"/>
          <p:cNvSpPr>
            <a:spLocks noGrp="1"/>
          </p:cNvSpPr>
          <p:nvPr>
            <p:ph type="title"/>
          </p:nvPr>
        </p:nvSpPr>
        <p:spPr/>
        <p:txBody>
          <a:bodyPr/>
          <a:lstStyle/>
          <a:p>
            <a:r>
              <a:rPr lang="en-US" sz="3600">
                <a:solidFill>
                  <a:srgbClr val="004992"/>
                </a:solidFill>
              </a:rPr>
              <a:t>fw]Wf]bfhz]lij md;whl thH;f;iff]F khw;wpf]bfhs]Sjy]</a:t>
            </a:r>
          </a:p>
        </p:txBody>
      </p:sp>
      <p:sp>
        <p:nvSpPr>
          <p:cNvPr id="2" name="Footer Placeholder 1"/>
          <p:cNvSpPr>
            <a:spLocks noGrp="1"/>
          </p:cNvSpPr>
          <p:nvPr>
            <p:ph type="ftr" sz="quarter" idx="11"/>
          </p:nvPr>
        </p:nvSpPr>
        <p:spPr/>
        <p:txBody>
          <a:bodyPr/>
          <a:lstStyle/>
          <a:p>
            <a:r>
              <a:rPr lang="de-DE"/>
              <a:t>kl]lhfhf]dpot] gapw]r]rp 6 – kw;wth] mDgtj;ij ehk; vt;thW czh]tJ… </a:t>
            </a:r>
            <a:r>
              <a:rPr lang="de-DE">
                <a:latin typeface="Calibri Light"/>
              </a:rPr>
              <a:t>II</a:t>
            </a:r>
            <a:endParaRPr lang="de-DE" dirty="0">
              <a:latin typeface="Calibri Light"/>
            </a:endParaRPr>
          </a:p>
        </p:txBody>
      </p:sp>
      <p:sp>
        <p:nvSpPr>
          <p:cNvPr id="6" name="Slide Number Placeholder 5"/>
          <p:cNvSpPr>
            <a:spLocks noGrp="1"/>
          </p:cNvSpPr>
          <p:nvPr>
            <p:ph type="sldNum" sz="quarter" idx="12"/>
          </p:nvPr>
        </p:nvSpPr>
        <p:spPr/>
        <p:txBody>
          <a:bodyPr/>
          <a:lstStyle/>
          <a:p>
            <a:fld id="{9B00EF49-7894-4F53-A8DD-F7DB3BFC5032}" type="slidenum">
              <a:rPr lang="de-DE" smtClean="0"/>
              <a:pPr/>
              <a:t>37</a:t>
            </a:fld>
            <a:endParaRPr lang="de-DE" dirty="0"/>
          </a:p>
        </p:txBody>
      </p:sp>
    </p:spTree>
    <p:extLst>
      <p:ext uri="{BB962C8B-B14F-4D97-AF65-F5344CB8AC3E}">
        <p14:creationId xmlns:p14="http://schemas.microsoft.com/office/powerpoint/2010/main" val="248066617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lvl="0" defTabSz="914400">
              <a:lnSpc>
                <a:spcPct val="100000"/>
              </a:lnSpc>
              <a:spcBef>
                <a:spcPts val="1200"/>
              </a:spcBef>
            </a:pPr>
            <a:r>
              <a:rPr lang="en-US" sz="2000" dirty="0" err="1">
                <a:solidFill>
                  <a:srgbClr val="333333"/>
                </a:solidFill>
              </a:rPr>
              <a:t>kdnehapd</a:t>
            </a:r>
            <a:r>
              <a:rPr lang="en-US" sz="2000" dirty="0">
                <a:solidFill>
                  <a:srgbClr val="333333"/>
                </a:solidFill>
              </a:rPr>
              <a:t>; </a:t>
            </a:r>
            <a:r>
              <a:rPr lang="en-US" sz="2000" dirty="0" err="1">
                <a:solidFill>
                  <a:srgbClr val="333333"/>
                </a:solidFill>
              </a:rPr>
              <a:t>nghJ</a:t>
            </a:r>
            <a:r>
              <a:rPr lang="en-US" sz="2000" dirty="0">
                <a:solidFill>
                  <a:srgbClr val="333333"/>
                </a:solidFill>
              </a:rPr>
              <a:t> </a:t>
            </a:r>
            <a:r>
              <a:rPr lang="en-US" sz="2000" dirty="0" err="1">
                <a:solidFill>
                  <a:srgbClr val="333333"/>
                </a:solidFill>
              </a:rPr>
              <a:t>kdpjh</a:t>
            </a:r>
            <a:r>
              <a:rPr lang="en-US" sz="2000" dirty="0">
                <a:solidFill>
                  <a:srgbClr val="333333"/>
                </a:solidFill>
              </a:rPr>
              <a:t>]fs] </a:t>
            </a:r>
            <a:r>
              <a:rPr lang="en-US" sz="2000" dirty="0" err="1">
                <a:solidFill>
                  <a:srgbClr val="333333"/>
                </a:solidFill>
              </a:rPr>
              <a:t>Kfghtidfisa</a:t>
            </a:r>
            <a:r>
              <a:rPr lang="en-US" sz="2000" dirty="0">
                <a:solidFill>
                  <a:srgbClr val="333333"/>
                </a:solidFill>
              </a:rPr>
              <a:t>[k; </a:t>
            </a:r>
            <a:r>
              <a:rPr lang="en-US" sz="2000" dirty="0" err="1">
                <a:solidFill>
                  <a:srgbClr val="333333"/>
                </a:solidFill>
              </a:rPr>
              <a:t>elj;ijfisa</a:t>
            </a:r>
            <a:r>
              <a:rPr lang="en-US" sz="2000" dirty="0">
                <a:solidFill>
                  <a:srgbClr val="333333"/>
                </a:solidFill>
              </a:rPr>
              <a:t>[k; </a:t>
            </a:r>
            <a:r>
              <a:rPr lang="en-US" sz="2000" dirty="0" err="1">
                <a:solidFill>
                  <a:srgbClr val="333333"/>
                </a:solidFill>
              </a:rPr>
              <a:t>jtwhf</a:t>
            </a:r>
            <a:r>
              <a:rPr lang="en-US" sz="2000" dirty="0">
                <a:solidFill>
                  <a:srgbClr val="333333"/>
                </a:solidFill>
              </a:rPr>
              <a:t> g[</a:t>
            </a:r>
            <a:r>
              <a:rPr lang="en-US" sz="2000" dirty="0" err="1">
                <a:solidFill>
                  <a:srgbClr val="333333"/>
                </a:solidFill>
              </a:rPr>
              <a:t>hpe;Jf;bfhs;Sk</a:t>
            </a:r>
            <a:r>
              <a:rPr lang="en-US" sz="2000" dirty="0">
                <a:solidFill>
                  <a:srgbClr val="333333"/>
                </a:solidFill>
              </a:rPr>
              <a:t>; </a:t>
            </a:r>
            <a:r>
              <a:rPr lang="en-US" sz="2000" dirty="0" err="1">
                <a:solidFill>
                  <a:srgbClr val="333333"/>
                </a:solidFill>
              </a:rPr>
              <a:t>my;yJ</a:t>
            </a:r>
            <a:r>
              <a:rPr lang="en-US" sz="2000" dirty="0">
                <a:solidFill>
                  <a:srgbClr val="333333"/>
                </a:solidFill>
              </a:rPr>
              <a:t> E</a:t>
            </a:r>
            <a:r>
              <a:rPr lang="en-IN" sz="2000" dirty="0">
                <a:solidFill>
                  <a:srgbClr val="333333"/>
                </a:solidFill>
              </a:rPr>
              <a:t>q</a:t>
            </a:r>
            <a:r>
              <a:rPr lang="en-US" sz="2000" dirty="0" err="1">
                <a:solidFill>
                  <a:srgbClr val="333333"/>
                </a:solidFill>
              </a:rPr>
              <a:t>f;fkhf</a:t>
            </a:r>
            <a:r>
              <a:rPr lang="en-US" sz="2000" dirty="0">
                <a:solidFill>
                  <a:srgbClr val="333333"/>
                </a:solidFill>
              </a:rPr>
              <a:t> g[</a:t>
            </a:r>
            <a:r>
              <a:rPr lang="en-US" sz="2000" dirty="0" err="1">
                <a:solidFill>
                  <a:srgbClr val="333333"/>
                </a:solidFill>
              </a:rPr>
              <a:t>hpe;Jbfhs;Sk</a:t>
            </a:r>
            <a:r>
              <a:rPr lang="en-US" sz="2000" dirty="0">
                <a:solidFill>
                  <a:srgbClr val="333333"/>
                </a:solidFill>
              </a:rPr>
              <a:t>; </a:t>
            </a:r>
            <a:r>
              <a:rPr lang="en-US" sz="2000" dirty="0" err="1">
                <a:solidFill>
                  <a:srgbClr val="333333"/>
                </a:solidFill>
              </a:rPr>
              <a:t>mghaj;jpy</a:t>
            </a:r>
            <a:r>
              <a:rPr lang="en-US" sz="2000" dirty="0">
                <a:solidFill>
                  <a:srgbClr val="333333"/>
                </a:solidFill>
              </a:rPr>
              <a:t>; </a:t>
            </a:r>
            <a:r>
              <a:rPr lang="en-US" sz="2000" dirty="0" err="1">
                <a:solidFill>
                  <a:srgbClr val="333333"/>
                </a:solidFill>
              </a:rPr>
              <a:t>cs;sdh</a:t>
            </a:r>
            <a:r>
              <a:rPr lang="en-US" sz="2000" dirty="0">
                <a:solidFill>
                  <a:srgbClr val="333333"/>
                </a:solidFill>
              </a:rPr>
              <a:t>]</a:t>
            </a:r>
            <a:r>
              <a:rPr lang="en-US" sz="2000" dirty="0">
                <a:solidFill>
                  <a:srgbClr val="333333"/>
                </a:solidFill>
                <a:latin typeface="Calibri Light"/>
                <a:ea typeface="Verdana" panose="020B0604030504040204" pitchFamily="34" charset="0"/>
                <a:cs typeface="Verdana" panose="020B0604030504040204" pitchFamily="34" charset="0"/>
              </a:rPr>
              <a:t>. </a:t>
            </a:r>
          </a:p>
          <a:p>
            <a:pPr lvl="0" defTabSz="914400"/>
            <a:r>
              <a:rPr lang="en-US" sz="2000" dirty="0" err="1">
                <a:solidFill>
                  <a:srgbClr val="004992"/>
                </a:solidFill>
              </a:rPr>
              <a:t>cjhuzk</a:t>
            </a:r>
            <a:r>
              <a:rPr lang="en-US" sz="2000" dirty="0">
                <a:solidFill>
                  <a:srgbClr val="004992"/>
                </a:solidFill>
              </a:rPr>
              <a:t>;</a:t>
            </a:r>
            <a:r>
              <a:rPr lang="en-US" sz="2000" dirty="0">
                <a:solidFill>
                  <a:srgbClr val="004992"/>
                </a:solidFill>
                <a:latin typeface="Calibri Light"/>
                <a:ea typeface="Verdana" panose="020B0604030504040204" pitchFamily="34" charset="0"/>
                <a:cs typeface="Verdana" panose="020B0604030504040204" pitchFamily="34" charset="0"/>
              </a:rPr>
              <a:t>:</a:t>
            </a:r>
            <a:r>
              <a:rPr lang="en-US" sz="2000" dirty="0">
                <a:solidFill>
                  <a:srgbClr val="004992"/>
                </a:solidFill>
                <a:latin typeface="Calibri Light"/>
                <a:cs typeface="Times New Roman" pitchFamily="18" charset="0"/>
              </a:rPr>
              <a:t> </a:t>
            </a:r>
            <a:r>
              <a:rPr lang="en-US" sz="2000" dirty="0" err="1">
                <a:solidFill>
                  <a:srgbClr val="333333"/>
                </a:solidFill>
              </a:rPr>
              <a:t>khh</a:t>
            </a:r>
            <a:r>
              <a:rPr lang="en-US" sz="2000" dirty="0">
                <a:solidFill>
                  <a:srgbClr val="333333"/>
                </a:solidFill>
              </a:rPr>
              <a:t>]</a:t>
            </a:r>
            <a:r>
              <a:rPr lang="en-US" sz="2000" dirty="0" err="1">
                <a:solidFill>
                  <a:srgbClr val="333333"/>
                </a:solidFill>
              </a:rPr>
              <a:t>tpd</a:t>
            </a:r>
            <a:r>
              <a:rPr lang="en-US" sz="2000" dirty="0">
                <a:solidFill>
                  <a:srgbClr val="333333"/>
                </a:solidFill>
              </a:rPr>
              <a:t>; </a:t>
            </a:r>
            <a:r>
              <a:rPr lang="en-US" sz="2000" dirty="0" err="1">
                <a:solidFill>
                  <a:srgbClr val="333333"/>
                </a:solidFill>
              </a:rPr>
              <a:t>nkhrkhf</a:t>
            </a:r>
            <a:r>
              <a:rPr lang="en-US" sz="2000" dirty="0">
                <a:solidFill>
                  <a:srgbClr val="333333"/>
                </a:solidFill>
              </a:rPr>
              <a:t> </a:t>
            </a:r>
            <a:r>
              <a:rPr lang="en-US" sz="2000" dirty="0" err="1">
                <a:solidFill>
                  <a:srgbClr val="333333"/>
                </a:solidFill>
              </a:rPr>
              <a:t>czh</a:t>
            </a:r>
            <a:r>
              <a:rPr lang="en-US" sz="2000" dirty="0">
                <a:solidFill>
                  <a:srgbClr val="333333"/>
                </a:solidFill>
              </a:rPr>
              <a:t>]</a:t>
            </a:r>
            <a:r>
              <a:rPr lang="en-US" sz="2000" dirty="0" err="1">
                <a:solidFill>
                  <a:srgbClr val="333333"/>
                </a:solidFill>
              </a:rPr>
              <a:t>fpwhd</a:t>
            </a:r>
            <a:r>
              <a:rPr lang="en-US" sz="2000" dirty="0">
                <a:solidFill>
                  <a:srgbClr val="333333"/>
                </a:solidFill>
              </a:rPr>
              <a:t>]</a:t>
            </a:r>
            <a:r>
              <a:rPr lang="en-US" sz="2000" dirty="0">
                <a:solidFill>
                  <a:srgbClr val="333333"/>
                </a:solidFill>
                <a:latin typeface="Calibri Light"/>
                <a:ea typeface="Verdana" panose="020B0604030504040204" pitchFamily="34" charset="0"/>
                <a:cs typeface="Verdana" panose="020B0604030504040204" pitchFamily="34" charset="0"/>
              </a:rPr>
              <a:t>. </a:t>
            </a:r>
            <a:endParaRPr lang="en-IN" sz="2000" dirty="0">
              <a:solidFill>
                <a:srgbClr val="333333"/>
              </a:solidFill>
              <a:latin typeface="Calibri Light"/>
              <a:ea typeface="Verdana" panose="020B0604030504040204" pitchFamily="34" charset="0"/>
              <a:cs typeface="Verdana" panose="020B0604030504040204" pitchFamily="34" charset="0"/>
            </a:endParaRPr>
          </a:p>
          <a:p>
            <a:pPr lvl="0" defTabSz="914400">
              <a:lnSpc>
                <a:spcPct val="100000"/>
              </a:lnSpc>
              <a:spcBef>
                <a:spcPts val="1200"/>
              </a:spcBef>
            </a:pPr>
            <a:r>
              <a:rPr lang="en-US" sz="2000" dirty="0" err="1">
                <a:solidFill>
                  <a:srgbClr val="004992"/>
                </a:solidFill>
              </a:rPr>
              <a:t>gpz;zdp</a:t>
            </a:r>
            <a:r>
              <a:rPr lang="en-US" sz="2000" dirty="0">
                <a:solidFill>
                  <a:srgbClr val="004992"/>
                </a:solidFill>
                <a:latin typeface="Calibri Light"/>
                <a:ea typeface="Verdana" panose="020B0604030504040204" pitchFamily="34" charset="0"/>
                <a:cs typeface="Verdana" panose="020B0604030504040204" pitchFamily="34" charset="0"/>
              </a:rPr>
              <a:t>:</a:t>
            </a:r>
            <a:r>
              <a:rPr lang="en-US" sz="2000" dirty="0">
                <a:solidFill>
                  <a:srgbClr val="333333"/>
                </a:solidFill>
              </a:rPr>
              <a:t> </a:t>
            </a:r>
            <a:r>
              <a:rPr lang="en-US" sz="2000" dirty="0" err="1">
                <a:solidFill>
                  <a:srgbClr val="333333"/>
                </a:solidFill>
              </a:rPr>
              <a:t>khh</a:t>
            </a:r>
            <a:r>
              <a:rPr lang="en-US" sz="2000" dirty="0">
                <a:solidFill>
                  <a:srgbClr val="333333"/>
                </a:solidFill>
              </a:rPr>
              <a:t>]</a:t>
            </a:r>
            <a:r>
              <a:rPr lang="en-US" sz="2000" dirty="0" err="1">
                <a:solidFill>
                  <a:srgbClr val="333333"/>
                </a:solidFill>
              </a:rPr>
              <a:t>tpd</a:t>
            </a:r>
            <a:r>
              <a:rPr lang="en-US" sz="2000" dirty="0">
                <a:solidFill>
                  <a:srgbClr val="333333"/>
                </a:solidFill>
              </a:rPr>
              <a:t>; </a:t>
            </a:r>
            <a:r>
              <a:rPr lang="en-US" sz="2000" dirty="0" err="1">
                <a:solidFill>
                  <a:srgbClr val="333333"/>
                </a:solidFill>
              </a:rPr>
              <a:t>tpkhd</a:t>
            </a:r>
            <a:r>
              <a:rPr lang="en-US" sz="2000" dirty="0">
                <a:solidFill>
                  <a:srgbClr val="333333"/>
                </a:solidFill>
              </a:rPr>
              <a:t> </a:t>
            </a:r>
            <a:r>
              <a:rPr lang="en-US" sz="2000" dirty="0" err="1">
                <a:solidFill>
                  <a:srgbClr val="333333"/>
                </a:solidFill>
              </a:rPr>
              <a:t>epiyaj;jpd</a:t>
            </a:r>
            <a:r>
              <a:rPr lang="en-US" sz="2000" dirty="0">
                <a:solidFill>
                  <a:srgbClr val="333333"/>
                </a:solidFill>
              </a:rPr>
              <a:t>; </a:t>
            </a:r>
            <a:r>
              <a:rPr lang="en-US" sz="2000" dirty="0" err="1">
                <a:solidFill>
                  <a:srgbClr val="333333"/>
                </a:solidFill>
              </a:rPr>
              <a:t>tzpfr</a:t>
            </a:r>
            <a:r>
              <a:rPr lang="en-US" sz="2000" dirty="0">
                <a:solidFill>
                  <a:srgbClr val="333333"/>
                </a:solidFill>
              </a:rPr>
              <a:t>] </a:t>
            </a:r>
            <a:r>
              <a:rPr lang="en-US" sz="2000" dirty="0" err="1">
                <a:solidFill>
                  <a:srgbClr val="333333"/>
                </a:solidFill>
              </a:rPr>
              <a:t>nrhjidfSf;Fg</a:t>
            </a:r>
            <a:r>
              <a:rPr lang="en-US" sz="2000" dirty="0">
                <a:solidFill>
                  <a:srgbClr val="333333"/>
                </a:solidFill>
              </a:rPr>
              <a:t>; </a:t>
            </a:r>
            <a:r>
              <a:rPr lang="en-US" sz="2000" dirty="0" err="1">
                <a:solidFill>
                  <a:srgbClr val="333333"/>
                </a:solidFill>
              </a:rPr>
              <a:t>gpd</a:t>
            </a:r>
            <a:r>
              <a:rPr lang="en-US" sz="2000" dirty="0">
                <a:solidFill>
                  <a:srgbClr val="333333"/>
                </a:solidFill>
              </a:rPr>
              <a:t>; </a:t>
            </a:r>
            <a:r>
              <a:rPr lang="en-US" sz="2000" dirty="0" err="1">
                <a:solidFill>
                  <a:srgbClr val="333333"/>
                </a:solidFill>
              </a:rPr>
              <a:t>Kd</a:t>
            </a:r>
            <a:r>
              <a:rPr lang="en-US" sz="2000" dirty="0">
                <a:solidFill>
                  <a:srgbClr val="333333"/>
                </a:solidFill>
              </a:rPr>
              <a:t>; </a:t>
            </a:r>
            <a:r>
              <a:rPr lang="en-US" sz="2000" dirty="0" err="1">
                <a:solidFill>
                  <a:srgbClr val="333333"/>
                </a:solidFill>
              </a:rPr>
              <a:t>miwapy</a:t>
            </a:r>
            <a:r>
              <a:rPr lang="en-US" sz="2000" dirty="0">
                <a:solidFill>
                  <a:srgbClr val="333333"/>
                </a:solidFill>
              </a:rPr>
              <a:t>; </a:t>
            </a:r>
            <a:r>
              <a:rPr lang="en-US" sz="2000" dirty="0" err="1">
                <a:solidFill>
                  <a:srgbClr val="333333"/>
                </a:solidFill>
              </a:rPr>
              <a:t>EiHfpwhh</a:t>
            </a:r>
            <a:r>
              <a:rPr lang="en-US" sz="2000" dirty="0">
                <a:solidFill>
                  <a:srgbClr val="333333"/>
                </a:solidFill>
              </a:rPr>
              <a:t>]. </a:t>
            </a:r>
            <a:r>
              <a:rPr lang="en-US" sz="2000" dirty="0" err="1">
                <a:solidFill>
                  <a:srgbClr val="333333"/>
                </a:solidFill>
              </a:rPr>
              <a:t>m';F</a:t>
            </a:r>
            <a:r>
              <a:rPr lang="en-US" sz="2000" dirty="0">
                <a:solidFill>
                  <a:srgbClr val="333333"/>
                </a:solidFill>
              </a:rPr>
              <a:t> </a:t>
            </a:r>
            <a:r>
              <a:rPr lang="en-US" sz="2000" dirty="0" err="1">
                <a:solidFill>
                  <a:srgbClr val="333333"/>
                </a:solidFill>
              </a:rPr>
              <a:t>kf;fs</a:t>
            </a:r>
            <a:r>
              <a:rPr lang="en-US" sz="2000" dirty="0">
                <a:solidFill>
                  <a:srgbClr val="333333"/>
                </a:solidFill>
              </a:rPr>
              <a:t>; </a:t>
            </a:r>
            <a:r>
              <a:rPr lang="en-US" sz="2000" dirty="0" err="1">
                <a:solidFill>
                  <a:srgbClr val="333333"/>
                </a:solidFill>
              </a:rPr>
              <a:t>fhj;Jf</a:t>
            </a:r>
            <a:r>
              <a:rPr lang="en-US" sz="2000" dirty="0">
                <a:solidFill>
                  <a:srgbClr val="333333"/>
                </a:solidFill>
              </a:rPr>
              <a:t>; </a:t>
            </a:r>
            <a:r>
              <a:rPr lang="en-US" sz="2000" dirty="0" err="1">
                <a:solidFill>
                  <a:srgbClr val="333333"/>
                </a:solidFill>
              </a:rPr>
              <a:t>bfhz;oUf;fpd;wdh</a:t>
            </a:r>
            <a:r>
              <a:rPr lang="en-US" sz="2000" dirty="0">
                <a:solidFill>
                  <a:srgbClr val="333333"/>
                </a:solidFill>
              </a:rPr>
              <a:t>] </a:t>
            </a:r>
            <a:r>
              <a:rPr lang="en-US" sz="2000" dirty="0" err="1">
                <a:solidFill>
                  <a:srgbClr val="333333"/>
                </a:solidFill>
              </a:rPr>
              <a:t>kw;Wk</a:t>
            </a:r>
            <a:r>
              <a:rPr lang="en-US" sz="2000" dirty="0">
                <a:solidFill>
                  <a:srgbClr val="333333"/>
                </a:solidFill>
              </a:rPr>
              <a:t>; </a:t>
            </a:r>
            <a:r>
              <a:rPr lang="en-US" sz="2000" dirty="0" err="1">
                <a:solidFill>
                  <a:srgbClr val="333333"/>
                </a:solidFill>
              </a:rPr>
              <a:t>mth</a:t>
            </a:r>
            <a:r>
              <a:rPr lang="en-US" sz="2000" dirty="0">
                <a:solidFill>
                  <a:srgbClr val="333333"/>
                </a:solidFill>
              </a:rPr>
              <a:t>] </a:t>
            </a:r>
            <a:r>
              <a:rPr lang="en-US" sz="2000" dirty="0" err="1">
                <a:solidFill>
                  <a:srgbClr val="333333"/>
                </a:solidFill>
              </a:rPr>
              <a:t>tUk</a:t>
            </a:r>
            <a:r>
              <a:rPr lang="en-US" sz="2000" dirty="0">
                <a:solidFill>
                  <a:srgbClr val="333333"/>
                </a:solidFill>
              </a:rPr>
              <a:t>; </a:t>
            </a:r>
            <a:r>
              <a:rPr lang="en-US" sz="2000" dirty="0" err="1">
                <a:solidFill>
                  <a:srgbClr val="333333"/>
                </a:solidFill>
              </a:rPr>
              <a:t>jpiriag</a:t>
            </a:r>
            <a:r>
              <a:rPr lang="en-US" sz="2000" dirty="0">
                <a:solidFill>
                  <a:srgbClr val="333333"/>
                </a:solidFill>
              </a:rPr>
              <a:t>] </a:t>
            </a:r>
            <a:r>
              <a:rPr lang="en-US" sz="2000" dirty="0" err="1">
                <a:solidFill>
                  <a:srgbClr val="333333"/>
                </a:solidFill>
              </a:rPr>
              <a:t>ghh</a:t>
            </a:r>
            <a:r>
              <a:rPr lang="en-US" sz="2000" dirty="0">
                <a:solidFill>
                  <a:srgbClr val="333333"/>
                </a:solidFill>
              </a:rPr>
              <a:t>]</a:t>
            </a:r>
            <a:r>
              <a:rPr lang="en-US" sz="2000" dirty="0" err="1">
                <a:solidFill>
                  <a:srgbClr val="333333"/>
                </a:solidFill>
              </a:rPr>
              <a:t>j;Jf</a:t>
            </a:r>
            <a:r>
              <a:rPr lang="en-US" sz="2000" dirty="0">
                <a:solidFill>
                  <a:srgbClr val="333333"/>
                </a:solidFill>
              </a:rPr>
              <a:t>; </a:t>
            </a:r>
            <a:r>
              <a:rPr lang="en-US" sz="2000" dirty="0" err="1">
                <a:solidFill>
                  <a:srgbClr val="333333"/>
                </a:solidFill>
              </a:rPr>
              <a:t>bfhz;oUf;fpd;wdh</a:t>
            </a:r>
            <a:r>
              <a:rPr lang="en-US" sz="2000" dirty="0">
                <a:solidFill>
                  <a:srgbClr val="333333"/>
                </a:solidFill>
              </a:rPr>
              <a:t>]. </a:t>
            </a:r>
            <a:r>
              <a:rPr lang="en-US" sz="2000" dirty="0" err="1">
                <a:solidFill>
                  <a:srgbClr val="333333"/>
                </a:solidFill>
              </a:rPr>
              <a:t>mg;nghJ</a:t>
            </a:r>
            <a:r>
              <a:rPr lang="en-US" sz="2000" dirty="0">
                <a:solidFill>
                  <a:srgbClr val="333333"/>
                </a:solidFill>
              </a:rPr>
              <a:t> ,</a:t>
            </a:r>
            <a:r>
              <a:rPr lang="en-US" sz="2000" dirty="0" err="1">
                <a:solidFill>
                  <a:srgbClr val="333333"/>
                </a:solidFill>
              </a:rPr>
              <a:t>Uth</a:t>
            </a:r>
            <a:r>
              <a:rPr lang="en-US" sz="2000" dirty="0">
                <a:solidFill>
                  <a:srgbClr val="333333"/>
                </a:solidFill>
              </a:rPr>
              <a:t>] </a:t>
            </a:r>
            <a:r>
              <a:rPr lang="en-US" sz="2000" dirty="0" err="1">
                <a:solidFill>
                  <a:srgbClr val="333333"/>
                </a:solidFill>
              </a:rPr>
              <a:t>rj;jkhf</a:t>
            </a:r>
            <a:r>
              <a:rPr lang="en-US" sz="2000" dirty="0">
                <a:solidFill>
                  <a:srgbClr val="333333"/>
                </a:solidFill>
              </a:rPr>
              <a:t> </a:t>
            </a:r>
            <a:r>
              <a:rPr lang="en-US" sz="2000" dirty="0" err="1">
                <a:solidFill>
                  <a:srgbClr val="333333"/>
                </a:solidFill>
              </a:rPr>
              <a:t>rphpf;f</a:t>
            </a:r>
            <a:r>
              <a:rPr lang="en-US" sz="2000" dirty="0">
                <a:solidFill>
                  <a:srgbClr val="333333"/>
                </a:solidFill>
              </a:rPr>
              <a:t> </a:t>
            </a:r>
            <a:r>
              <a:rPr lang="en-US" sz="2000" dirty="0" err="1">
                <a:solidFill>
                  <a:srgbClr val="333333"/>
                </a:solidFill>
              </a:rPr>
              <a:t>Muk;gpj;jdh</a:t>
            </a:r>
            <a:r>
              <a:rPr lang="en-US" sz="2000" dirty="0">
                <a:solidFill>
                  <a:srgbClr val="333333"/>
                </a:solidFill>
              </a:rPr>
              <a:t>]</a:t>
            </a:r>
            <a:r>
              <a:rPr lang="en-US" sz="2000" dirty="0">
                <a:solidFill>
                  <a:srgbClr val="333333"/>
                </a:solidFill>
                <a:latin typeface="Calibri Light"/>
                <a:ea typeface="Verdana" panose="020B0604030504040204" pitchFamily="34" charset="0"/>
                <a:cs typeface="Verdana" panose="020B0604030504040204" pitchFamily="34" charset="0"/>
              </a:rPr>
              <a:t>.</a:t>
            </a:r>
            <a:r>
              <a:rPr lang="en-US" sz="2000" dirty="0">
                <a:solidFill>
                  <a:srgbClr val="333333"/>
                </a:solidFill>
              </a:rPr>
              <a:t> </a:t>
            </a:r>
            <a:endParaRPr lang="en-IN" sz="2000" dirty="0">
              <a:solidFill>
                <a:srgbClr val="333333"/>
              </a:solidFill>
            </a:endParaRPr>
          </a:p>
          <a:p>
            <a:pPr lvl="0" defTabSz="914400">
              <a:lnSpc>
                <a:spcPct val="100000"/>
              </a:lnSpc>
              <a:spcBef>
                <a:spcPts val="1200"/>
              </a:spcBef>
            </a:pPr>
            <a:r>
              <a:rPr lang="en-US" sz="2000" dirty="0" err="1">
                <a:solidFill>
                  <a:srgbClr val="004992"/>
                </a:solidFill>
              </a:rPr>
              <a:t>Mdhy</a:t>
            </a:r>
            <a:r>
              <a:rPr lang="en-US" sz="2000" dirty="0">
                <a:solidFill>
                  <a:srgbClr val="004992"/>
                </a:solidFill>
              </a:rPr>
              <a:t>]</a:t>
            </a:r>
            <a:r>
              <a:rPr lang="en-US" sz="2000" dirty="0">
                <a:solidFill>
                  <a:srgbClr val="004992"/>
                </a:solidFill>
                <a:latin typeface="Calibri Light"/>
                <a:ea typeface="Verdana" panose="020B0604030504040204" pitchFamily="34" charset="0"/>
                <a:cs typeface="Verdana" panose="020B0604030504040204" pitchFamily="34" charset="0"/>
              </a:rPr>
              <a:t>:</a:t>
            </a:r>
            <a:r>
              <a:rPr lang="en-US" sz="2000" dirty="0">
                <a:solidFill>
                  <a:srgbClr val="333333"/>
                </a:solidFill>
              </a:rPr>
              <a:t> </a:t>
            </a:r>
            <a:r>
              <a:rPr lang="en-US" sz="2000" dirty="0" err="1">
                <a:solidFill>
                  <a:srgbClr val="333333"/>
                </a:solidFill>
              </a:rPr>
              <a:t>cz;ikapy</a:t>
            </a:r>
            <a:r>
              <a:rPr lang="en-US" sz="2000" dirty="0">
                <a:solidFill>
                  <a:srgbClr val="333333"/>
                </a:solidFill>
              </a:rPr>
              <a:t>; </a:t>
            </a:r>
            <a:r>
              <a:rPr lang="en-US" sz="2000" dirty="0" err="1">
                <a:solidFill>
                  <a:srgbClr val="333333"/>
                </a:solidFill>
              </a:rPr>
              <a:t>m';F</a:t>
            </a:r>
            <a:r>
              <a:rPr lang="en-US" sz="2000" dirty="0">
                <a:solidFill>
                  <a:srgbClr val="333333"/>
                </a:solidFill>
              </a:rPr>
              <a:t> </a:t>
            </a:r>
            <a:r>
              <a:rPr lang="en-US" sz="2000" dirty="0" err="1">
                <a:solidFill>
                  <a:srgbClr val="333333"/>
                </a:solidFill>
              </a:rPr>
              <a:t>fhj;jpUf;Fk</a:t>
            </a:r>
            <a:r>
              <a:rPr lang="en-US" sz="2000" dirty="0">
                <a:solidFill>
                  <a:srgbClr val="333333"/>
                </a:solidFill>
              </a:rPr>
              <a:t>; </a:t>
            </a:r>
            <a:r>
              <a:rPr lang="en-US" sz="2000" dirty="0" err="1">
                <a:solidFill>
                  <a:srgbClr val="333333"/>
                </a:solidFill>
              </a:rPr>
              <a:t>midtUk</a:t>
            </a:r>
            <a:r>
              <a:rPr lang="en-US" sz="2000" dirty="0">
                <a:solidFill>
                  <a:srgbClr val="333333"/>
                </a:solidFill>
              </a:rPr>
              <a:t>; </a:t>
            </a:r>
            <a:r>
              <a:rPr lang="en-US" sz="2000" dirty="0" err="1">
                <a:solidFill>
                  <a:srgbClr val="333333"/>
                </a:solidFill>
              </a:rPr>
              <a:t>j';fs</a:t>
            </a:r>
            <a:r>
              <a:rPr lang="en-US" sz="2000" dirty="0">
                <a:solidFill>
                  <a:srgbClr val="333333"/>
                </a:solidFill>
              </a:rPr>
              <a:t>; </a:t>
            </a:r>
            <a:r>
              <a:rPr lang="en-US" sz="2000" dirty="0" err="1">
                <a:solidFill>
                  <a:srgbClr val="333333"/>
                </a:solidFill>
              </a:rPr>
              <a:t>ez</a:t>
            </a:r>
            <a:r>
              <a:rPr lang="en-US" sz="2000" dirty="0">
                <a:solidFill>
                  <a:srgbClr val="333333"/>
                </a:solidFill>
              </a:rPr>
              <a:t>]</a:t>
            </a:r>
            <a:r>
              <a:rPr lang="en-US" sz="2000" dirty="0" err="1">
                <a:solidFill>
                  <a:srgbClr val="333333"/>
                </a:solidFill>
              </a:rPr>
              <a:t>gh</a:t>
            </a:r>
            <a:r>
              <a:rPr lang="en-US" sz="2000" dirty="0">
                <a:solidFill>
                  <a:srgbClr val="333333"/>
                </a:solidFill>
              </a:rPr>
              <a:t>]fs] </a:t>
            </a:r>
            <a:r>
              <a:rPr lang="en-US" sz="2000" dirty="0" err="1">
                <a:solidFill>
                  <a:srgbClr val="333333"/>
                </a:solidFill>
              </a:rPr>
              <a:t>my;yJ</a:t>
            </a:r>
            <a:r>
              <a:rPr lang="en-US" sz="2000" dirty="0">
                <a:solidFill>
                  <a:srgbClr val="333333"/>
                </a:solidFill>
              </a:rPr>
              <a:t> </a:t>
            </a:r>
            <a:r>
              <a:rPr lang="en-US" sz="2000" dirty="0" err="1">
                <a:solidFill>
                  <a:srgbClr val="333333"/>
                </a:solidFill>
              </a:rPr>
              <a:t>thof;ifahsh</a:t>
            </a:r>
            <a:r>
              <a:rPr lang="en-US" sz="2000" dirty="0">
                <a:solidFill>
                  <a:srgbClr val="333333"/>
                </a:solidFill>
              </a:rPr>
              <a:t>]</a:t>
            </a:r>
            <a:r>
              <a:rPr lang="en-US" sz="2000" dirty="0" err="1">
                <a:solidFill>
                  <a:srgbClr val="333333"/>
                </a:solidFill>
              </a:rPr>
              <a:t>fis</a:t>
            </a:r>
            <a:r>
              <a:rPr lang="en-US" sz="2000" dirty="0">
                <a:solidFill>
                  <a:srgbClr val="333333"/>
                </a:solidFill>
              </a:rPr>
              <a:t> </a:t>
            </a:r>
            <a:r>
              <a:rPr lang="en-US" sz="2000" dirty="0" err="1">
                <a:solidFill>
                  <a:srgbClr val="333333"/>
                </a:solidFill>
              </a:rPr>
              <a:t>miHj;Jr</a:t>
            </a:r>
            <a:r>
              <a:rPr lang="en-US" sz="2000" dirty="0">
                <a:solidFill>
                  <a:srgbClr val="333333"/>
                </a:solidFill>
              </a:rPr>
              <a:t>; </a:t>
            </a:r>
            <a:r>
              <a:rPr lang="en-US" sz="2000" dirty="0" err="1">
                <a:solidFill>
                  <a:srgbClr val="333333"/>
                </a:solidFill>
              </a:rPr>
              <a:t>bry;y</a:t>
            </a:r>
            <a:r>
              <a:rPr lang="en-US" sz="2000" dirty="0">
                <a:solidFill>
                  <a:srgbClr val="333333"/>
                </a:solidFill>
              </a:rPr>
              <a:t> </a:t>
            </a:r>
            <a:r>
              <a:rPr lang="en-US" sz="2000" dirty="0" err="1">
                <a:solidFill>
                  <a:srgbClr val="333333"/>
                </a:solidFill>
              </a:rPr>
              <a:t>te;Jf</a:t>
            </a:r>
            <a:r>
              <a:rPr lang="en-US" sz="2000" dirty="0">
                <a:solidFill>
                  <a:srgbClr val="333333"/>
                </a:solidFill>
              </a:rPr>
              <a:t>; </a:t>
            </a:r>
            <a:r>
              <a:rPr lang="en-US" sz="2000" dirty="0" err="1">
                <a:solidFill>
                  <a:srgbClr val="333333"/>
                </a:solidFill>
              </a:rPr>
              <a:t>bfhz;oUf;Fk</a:t>
            </a:r>
            <a:r>
              <a:rPr lang="en-US" sz="2000" dirty="0">
                <a:solidFill>
                  <a:srgbClr val="333333"/>
                </a:solidFill>
              </a:rPr>
              <a:t>; </a:t>
            </a:r>
            <a:r>
              <a:rPr lang="en-US" sz="2000" dirty="0" err="1">
                <a:solidFill>
                  <a:srgbClr val="333333"/>
                </a:solidFill>
              </a:rPr>
              <a:t>gazpfis</a:t>
            </a:r>
            <a:r>
              <a:rPr lang="en-US" sz="2000" dirty="0">
                <a:solidFill>
                  <a:srgbClr val="333333"/>
                </a:solidFill>
              </a:rPr>
              <a:t> </a:t>
            </a:r>
            <a:r>
              <a:rPr lang="en-US" sz="2000" dirty="0" err="1">
                <a:solidFill>
                  <a:srgbClr val="333333"/>
                </a:solidFill>
              </a:rPr>
              <a:t>cw;W</a:t>
            </a:r>
            <a:r>
              <a:rPr lang="en-US" sz="2000" dirty="0">
                <a:solidFill>
                  <a:srgbClr val="333333"/>
                </a:solidFill>
              </a:rPr>
              <a:t> </a:t>
            </a:r>
            <a:r>
              <a:rPr lang="en-US" sz="2000" dirty="0" err="1">
                <a:solidFill>
                  <a:srgbClr val="333333"/>
                </a:solidFill>
              </a:rPr>
              <a:t>nehf;Ffpwhh</a:t>
            </a:r>
            <a:r>
              <a:rPr lang="en-US" sz="2000" dirty="0">
                <a:solidFill>
                  <a:srgbClr val="333333"/>
                </a:solidFill>
              </a:rPr>
              <a:t>]fs]. </a:t>
            </a:r>
            <a:r>
              <a:rPr lang="en-US" sz="2000" dirty="0" err="1">
                <a:solidFill>
                  <a:srgbClr val="333333"/>
                </a:solidFill>
              </a:rPr>
              <a:t>xUntis</a:t>
            </a:r>
            <a:r>
              <a:rPr lang="en-US" sz="2000" dirty="0">
                <a:solidFill>
                  <a:srgbClr val="333333"/>
                </a:solidFill>
              </a:rPr>
              <a:t> </a:t>
            </a:r>
            <a:r>
              <a:rPr lang="en-US" sz="2000" dirty="0" err="1">
                <a:solidFill>
                  <a:srgbClr val="333333"/>
                </a:solidFill>
              </a:rPr>
              <a:t>m';F</a:t>
            </a:r>
            <a:r>
              <a:rPr lang="en-US" sz="2000" dirty="0">
                <a:solidFill>
                  <a:srgbClr val="333333"/>
                </a:solidFill>
              </a:rPr>
              <a:t> </a:t>
            </a:r>
            <a:r>
              <a:rPr lang="en-US" sz="2000" dirty="0" err="1">
                <a:solidFill>
                  <a:srgbClr val="333333"/>
                </a:solidFill>
              </a:rPr>
              <a:t>rphpj;Jf</a:t>
            </a:r>
            <a:r>
              <a:rPr lang="en-US" sz="2000" dirty="0">
                <a:solidFill>
                  <a:srgbClr val="333333"/>
                </a:solidFill>
              </a:rPr>
              <a:t>; </a:t>
            </a:r>
            <a:r>
              <a:rPr lang="en-US" sz="2000" dirty="0" err="1">
                <a:solidFill>
                  <a:srgbClr val="333333"/>
                </a:solidFill>
              </a:rPr>
              <a:t>bfhz;oUf;Fk</a:t>
            </a:r>
            <a:r>
              <a:rPr lang="en-US" sz="2000" dirty="0">
                <a:solidFill>
                  <a:srgbClr val="333333"/>
                </a:solidFill>
              </a:rPr>
              <a:t>; ,</a:t>
            </a:r>
            <a:r>
              <a:rPr lang="en-US" sz="2000" dirty="0" err="1">
                <a:solidFill>
                  <a:srgbClr val="333333"/>
                </a:solidFill>
              </a:rPr>
              <a:t>UtUk</a:t>
            </a:r>
            <a:r>
              <a:rPr lang="en-US" sz="2000" dirty="0">
                <a:solidFill>
                  <a:srgbClr val="333333"/>
                </a:solidFill>
              </a:rPr>
              <a:t>; </a:t>
            </a:r>
            <a:r>
              <a:rPr lang="en-US" sz="2000" dirty="0" err="1">
                <a:solidFill>
                  <a:srgbClr val="333333"/>
                </a:solidFill>
              </a:rPr>
              <a:t>gy</a:t>
            </a:r>
            <a:r>
              <a:rPr lang="en-US" sz="2000" dirty="0">
                <a:solidFill>
                  <a:srgbClr val="333333"/>
                </a:solidFill>
              </a:rPr>
              <a:t> </a:t>
            </a:r>
            <a:r>
              <a:rPr lang="en-US" sz="2000" dirty="0" err="1">
                <a:solidFill>
                  <a:srgbClr val="333333"/>
                </a:solidFill>
              </a:rPr>
              <a:t>ehl;fs</a:t>
            </a:r>
            <a:r>
              <a:rPr lang="en-US" sz="2000" dirty="0">
                <a:solidFill>
                  <a:srgbClr val="333333"/>
                </a:solidFill>
              </a:rPr>
              <a:t>; </a:t>
            </a:r>
            <a:r>
              <a:rPr lang="en-US" sz="2000" dirty="0" err="1">
                <a:solidFill>
                  <a:srgbClr val="333333"/>
                </a:solidFill>
              </a:rPr>
              <a:t>fHpj;J</a:t>
            </a:r>
            <a:r>
              <a:rPr lang="en-US" sz="2000" dirty="0">
                <a:solidFill>
                  <a:srgbClr val="333333"/>
                </a:solidFill>
              </a:rPr>
              <a:t> </a:t>
            </a:r>
            <a:r>
              <a:rPr lang="en-US" sz="2000" dirty="0" err="1">
                <a:solidFill>
                  <a:srgbClr val="333333"/>
                </a:solidFill>
              </a:rPr>
              <a:t>re;jpj;J</a:t>
            </a:r>
            <a:r>
              <a:rPr lang="en-US" sz="2000" dirty="0">
                <a:solidFill>
                  <a:srgbClr val="333333"/>
                </a:solidFill>
              </a:rPr>
              <a:t> j';</a:t>
            </a:r>
            <a:r>
              <a:rPr lang="en-US" sz="2000" dirty="0" err="1">
                <a:solidFill>
                  <a:srgbClr val="333333"/>
                </a:solidFill>
              </a:rPr>
              <a:t>fspd</a:t>
            </a:r>
            <a:r>
              <a:rPr lang="en-US" sz="2000" dirty="0">
                <a:solidFill>
                  <a:srgbClr val="333333"/>
                </a:solidFill>
              </a:rPr>
              <a:t>; </a:t>
            </a:r>
            <a:r>
              <a:rPr lang="en-US" sz="2000" dirty="0" err="1">
                <a:solidFill>
                  <a:srgbClr val="333333"/>
                </a:solidFill>
              </a:rPr>
              <a:t>tpLKiw</a:t>
            </a:r>
            <a:r>
              <a:rPr lang="en-US" sz="2000" dirty="0">
                <a:solidFill>
                  <a:srgbClr val="333333"/>
                </a:solidFill>
              </a:rPr>
              <a:t> </a:t>
            </a:r>
            <a:r>
              <a:rPr lang="en-US" sz="2000" dirty="0" err="1">
                <a:solidFill>
                  <a:srgbClr val="333333"/>
                </a:solidFill>
              </a:rPr>
              <a:t>ehl;fs</a:t>
            </a:r>
            <a:r>
              <a:rPr lang="en-US" sz="2000" dirty="0">
                <a:solidFill>
                  <a:srgbClr val="333333"/>
                </a:solidFill>
              </a:rPr>
              <a:t>; </a:t>
            </a:r>
            <a:r>
              <a:rPr lang="en-US" sz="2000" dirty="0" err="1">
                <a:solidFill>
                  <a:srgbClr val="333333"/>
                </a:solidFill>
              </a:rPr>
              <a:t>mDgt</a:t>
            </a:r>
            <a:r>
              <a:rPr lang="en-US" sz="2000" dirty="0">
                <a:solidFill>
                  <a:srgbClr val="333333"/>
                </a:solidFill>
              </a:rPr>
              <a:t>';</a:t>
            </a:r>
            <a:r>
              <a:rPr lang="en-US" sz="2000" dirty="0" err="1">
                <a:solidFill>
                  <a:srgbClr val="333333"/>
                </a:solidFill>
              </a:rPr>
              <a:t>fis</a:t>
            </a:r>
            <a:r>
              <a:rPr lang="en-US" sz="2000" dirty="0">
                <a:solidFill>
                  <a:srgbClr val="333333"/>
                </a:solidFill>
              </a:rPr>
              <a:t> </a:t>
            </a:r>
            <a:r>
              <a:rPr lang="en-US" sz="2000" dirty="0" err="1">
                <a:solidFill>
                  <a:srgbClr val="333333"/>
                </a:solidFill>
              </a:rPr>
              <a:t>ghpkhwpf;bfhs;fpwhh</a:t>
            </a:r>
            <a:r>
              <a:rPr lang="en-US" sz="2000" dirty="0">
                <a:solidFill>
                  <a:srgbClr val="333333"/>
                </a:solidFill>
              </a:rPr>
              <a:t>]fs]</a:t>
            </a:r>
            <a:r>
              <a:rPr lang="en-US" sz="2000" dirty="0">
                <a:solidFill>
                  <a:srgbClr val="333333"/>
                </a:solidFill>
                <a:latin typeface="Calibri Light"/>
                <a:ea typeface="Verdana" panose="020B0604030504040204" pitchFamily="34" charset="0"/>
                <a:cs typeface="Verdana" panose="020B0604030504040204" pitchFamily="34" charset="0"/>
              </a:rPr>
              <a:t>.</a:t>
            </a:r>
            <a:r>
              <a:rPr lang="en-US" sz="2000" dirty="0">
                <a:solidFill>
                  <a:srgbClr val="333333"/>
                </a:solidFill>
              </a:rPr>
              <a:t> </a:t>
            </a:r>
          </a:p>
          <a:p>
            <a:pPr lvl="0" defTabSz="914400"/>
            <a:r>
              <a:rPr lang="en-US" sz="2000" dirty="0" err="1">
                <a:solidFill>
                  <a:srgbClr val="333333"/>
                </a:solidFill>
              </a:rPr>
              <a:t>ehk</a:t>
            </a:r>
            <a:r>
              <a:rPr lang="en-US" sz="2000" dirty="0">
                <a:solidFill>
                  <a:srgbClr val="333333"/>
                </a:solidFill>
              </a:rPr>
              <a:t>; </a:t>
            </a:r>
            <a:r>
              <a:rPr lang="en-US" sz="2000" dirty="0" err="1">
                <a:solidFill>
                  <a:srgbClr val="333333"/>
                </a:solidFill>
              </a:rPr>
              <a:t>vy;nyhUk</a:t>
            </a:r>
            <a:r>
              <a:rPr lang="en-US" sz="2000" dirty="0">
                <a:solidFill>
                  <a:srgbClr val="333333"/>
                </a:solidFill>
              </a:rPr>
              <a:t>; </a:t>
            </a:r>
            <a:r>
              <a:rPr lang="en-US" sz="2000" dirty="0" err="1">
                <a:solidFill>
                  <a:srgbClr val="333333"/>
                </a:solidFill>
              </a:rPr>
              <a:t>jtW</a:t>
            </a:r>
            <a:r>
              <a:rPr lang="en-US" sz="2000" dirty="0">
                <a:solidFill>
                  <a:srgbClr val="333333"/>
                </a:solidFill>
              </a:rPr>
              <a:t> </a:t>
            </a:r>
            <a:r>
              <a:rPr lang="en-US" sz="2000" dirty="0" err="1">
                <a:solidFill>
                  <a:srgbClr val="333333"/>
                </a:solidFill>
              </a:rPr>
              <a:t>bra;af;TLk</a:t>
            </a:r>
            <a:r>
              <a:rPr lang="en-US" sz="2000" dirty="0">
                <a:solidFill>
                  <a:srgbClr val="333333"/>
                </a:solidFill>
              </a:rPr>
              <a:t>;. </a:t>
            </a:r>
            <a:r>
              <a:rPr lang="en-US" sz="2000" dirty="0" err="1">
                <a:solidFill>
                  <a:srgbClr val="333333"/>
                </a:solidFill>
              </a:rPr>
              <a:t>vg;nghJk</a:t>
            </a:r>
            <a:r>
              <a:rPr lang="en-US" sz="2000" dirty="0">
                <a:solidFill>
                  <a:srgbClr val="333333"/>
                </a:solidFill>
              </a:rPr>
              <a:t>; </a:t>
            </a:r>
            <a:r>
              <a:rPr lang="en-US" sz="2000" dirty="0" err="1">
                <a:solidFill>
                  <a:srgbClr val="333333"/>
                </a:solidFill>
              </a:rPr>
              <a:t>btt;ntW</a:t>
            </a:r>
            <a:r>
              <a:rPr lang="en-US" sz="2000" dirty="0">
                <a:solidFill>
                  <a:srgbClr val="333333"/>
                </a:solidFill>
              </a:rPr>
              <a:t> </a:t>
            </a:r>
            <a:r>
              <a:rPr lang="en-US" sz="2000" dirty="0" err="1">
                <a:solidFill>
                  <a:srgbClr val="333333"/>
                </a:solidFill>
              </a:rPr>
              <a:t>fUj;Jf;fis</a:t>
            </a:r>
            <a:r>
              <a:rPr lang="en-US" sz="2000" dirty="0">
                <a:solidFill>
                  <a:srgbClr val="333333"/>
                </a:solidFill>
              </a:rPr>
              <a:t> </a:t>
            </a:r>
            <a:r>
              <a:rPr lang="en-US" sz="2000" dirty="0" err="1">
                <a:solidFill>
                  <a:srgbClr val="333333"/>
                </a:solidFill>
              </a:rPr>
              <a:t>fzf;fpy</a:t>
            </a:r>
            <a:r>
              <a:rPr lang="en-US" sz="2000" dirty="0">
                <a:solidFill>
                  <a:srgbClr val="333333"/>
                </a:solidFill>
              </a:rPr>
              <a:t>; </a:t>
            </a:r>
            <a:r>
              <a:rPr lang="en-US" sz="2000" dirty="0" err="1">
                <a:solidFill>
                  <a:srgbClr val="333333"/>
                </a:solidFill>
              </a:rPr>
              <a:t>bfhs;s</a:t>
            </a:r>
            <a:r>
              <a:rPr lang="en-US" sz="2000" dirty="0">
                <a:solidFill>
                  <a:srgbClr val="333333"/>
                </a:solidFill>
              </a:rPr>
              <a:t> </a:t>
            </a:r>
            <a:r>
              <a:rPr lang="en-US" sz="2000" dirty="0" err="1">
                <a:solidFill>
                  <a:srgbClr val="333333"/>
                </a:solidFill>
              </a:rPr>
              <a:t>ntz;Lk</a:t>
            </a:r>
            <a:r>
              <a:rPr lang="en-US" sz="2000" dirty="0">
                <a:solidFill>
                  <a:srgbClr val="333333"/>
                </a:solidFill>
              </a:rPr>
              <a:t>]</a:t>
            </a:r>
            <a:r>
              <a:rPr lang="en-US" sz="2000" dirty="0">
                <a:solidFill>
                  <a:srgbClr val="333333"/>
                </a:solidFill>
                <a:latin typeface="Calibri Light"/>
                <a:ea typeface="Verdana" panose="020B0604030504040204" pitchFamily="34" charset="0"/>
                <a:cs typeface="Verdana" panose="020B0604030504040204" pitchFamily="34" charset="0"/>
              </a:rPr>
              <a:t>.</a:t>
            </a:r>
            <a:endParaRPr lang="en-US" sz="2000" dirty="0"/>
          </a:p>
        </p:txBody>
      </p:sp>
      <p:sp>
        <p:nvSpPr>
          <p:cNvPr id="8" name="Title 7"/>
          <p:cNvSpPr>
            <a:spLocks noGrp="1"/>
          </p:cNvSpPr>
          <p:nvPr>
            <p:ph type="title"/>
          </p:nvPr>
        </p:nvSpPr>
        <p:spPr/>
        <p:txBody>
          <a:bodyPr/>
          <a:lstStyle/>
          <a:p>
            <a:r>
              <a:rPr lang="en-US" sz="3600">
                <a:solidFill>
                  <a:srgbClr val="004992"/>
                </a:solidFill>
              </a:rPr>
              <a:t>fw]Wf]bfhz]lij md;whl thH;f;iff]F khw;wpf]bfhs]Sjy]</a:t>
            </a:r>
            <a:endParaRPr lang="en-US" sz="3600" dirty="0">
              <a:solidFill>
                <a:srgbClr val="004992"/>
              </a:solidFill>
            </a:endParaRPr>
          </a:p>
        </p:txBody>
      </p:sp>
      <p:sp>
        <p:nvSpPr>
          <p:cNvPr id="9" name="Footer Placeholder 8"/>
          <p:cNvSpPr>
            <a:spLocks noGrp="1"/>
          </p:cNvSpPr>
          <p:nvPr>
            <p:ph type="ftr" sz="quarter" idx="11"/>
          </p:nvPr>
        </p:nvSpPr>
        <p:spPr/>
        <p:txBody>
          <a:bodyPr/>
          <a:lstStyle/>
          <a:p>
            <a:r>
              <a:rPr lang="de-DE"/>
              <a:t>kl]lhfhf]dpot] gapw]r]rp 6 – kw;wth] mDgtj;ij ehk; vt;thW czh]tJ… </a:t>
            </a:r>
            <a:r>
              <a:rPr lang="de-DE">
                <a:latin typeface="Calibri Light"/>
              </a:rPr>
              <a:t>II</a:t>
            </a:r>
            <a:endParaRPr lang="de-DE" dirty="0">
              <a:latin typeface="Calibri Light"/>
            </a:endParaRPr>
          </a:p>
        </p:txBody>
      </p:sp>
      <p:sp>
        <p:nvSpPr>
          <p:cNvPr id="10" name="Slide Number Placeholder 9"/>
          <p:cNvSpPr>
            <a:spLocks noGrp="1"/>
          </p:cNvSpPr>
          <p:nvPr>
            <p:ph type="sldNum" sz="quarter" idx="12"/>
          </p:nvPr>
        </p:nvSpPr>
        <p:spPr/>
        <p:txBody>
          <a:bodyPr/>
          <a:lstStyle/>
          <a:p>
            <a:fld id="{9B00EF49-7894-4F53-A8DD-F7DB3BFC5032}" type="slidenum">
              <a:rPr lang="de-DE" smtClean="0"/>
              <a:pPr/>
              <a:t>38</a:t>
            </a:fld>
            <a:endParaRPr lang="de-DE" dirty="0"/>
          </a:p>
        </p:txBody>
      </p:sp>
    </p:spTree>
    <p:extLst>
      <p:ext uri="{BB962C8B-B14F-4D97-AF65-F5344CB8AC3E}">
        <p14:creationId xmlns:p14="http://schemas.microsoft.com/office/powerpoint/2010/main" val="217423979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ltLang="ko-KR" sz="3600" dirty="0" err="1">
                <a:latin typeface="+mn-lt"/>
                <a:ea typeface="+mn-ea"/>
                <a:cs typeface="+mn-cs"/>
              </a:rPr>
              <a:t>ftdpj</a:t>
            </a:r>
            <a:r>
              <a:rPr lang="en-US" altLang="ko-KR" sz="3600" dirty="0">
                <a:latin typeface="+mn-lt"/>
                <a:ea typeface="+mn-ea"/>
                <a:cs typeface="+mn-cs"/>
              </a:rPr>
              <a:t>]</a:t>
            </a:r>
            <a:r>
              <a:rPr lang="en-US" altLang="ko-KR" sz="3600" dirty="0" err="1">
                <a:latin typeface="+mn-lt"/>
                <a:ea typeface="+mn-ea"/>
                <a:cs typeface="+mn-cs"/>
              </a:rPr>
              <a:t>jikf</a:t>
            </a:r>
            <a:r>
              <a:rPr lang="en-US" altLang="ko-KR" sz="3600" dirty="0">
                <a:latin typeface="+mn-lt"/>
                <a:ea typeface="+mn-ea"/>
                <a:cs typeface="+mn-cs"/>
              </a:rPr>
              <a:t>]F </a:t>
            </a:r>
            <a:r>
              <a:rPr lang="en-US" altLang="ko-KR" sz="3600" dirty="0" err="1">
                <a:latin typeface="+mn-lt"/>
                <a:ea typeface="+mn-ea"/>
                <a:cs typeface="+mn-cs"/>
              </a:rPr>
              <a:t>ed</a:t>
            </a:r>
            <a:r>
              <a:rPr lang="en-US" altLang="ko-KR" sz="3600" dirty="0">
                <a:latin typeface="+mn-lt"/>
                <a:ea typeface="+mn-ea"/>
                <a:cs typeface="+mn-cs"/>
              </a:rPr>
              <a:t>]</a:t>
            </a:r>
            <a:r>
              <a:rPr lang="en-US" altLang="ko-KR" sz="3600" dirty="0" err="1">
                <a:latin typeface="+mn-lt"/>
                <a:ea typeface="+mn-ea"/>
                <a:cs typeface="+mn-cs"/>
              </a:rPr>
              <a:t>wp</a:t>
            </a:r>
            <a:r>
              <a:rPr lang="en-US" altLang="ko-KR" sz="3600" dirty="0">
                <a:latin typeface="+mn-lt"/>
                <a:ea typeface="+mn-ea"/>
                <a:cs typeface="+mn-cs"/>
              </a:rPr>
              <a:t>!</a:t>
            </a:r>
            <a:endParaRPr lang="en-US" altLang="ja-JP" sz="3600" dirty="0">
              <a:latin typeface="+mn-lt"/>
              <a:ea typeface="+mn-ea"/>
              <a:cs typeface="+mn-cs"/>
            </a:endParaRPr>
          </a:p>
        </p:txBody>
      </p:sp>
      <p:sp>
        <p:nvSpPr>
          <p:cNvPr id="5" name="Content Placeholder 4"/>
          <p:cNvSpPr>
            <a:spLocks noGrp="1"/>
          </p:cNvSpPr>
          <p:nvPr>
            <p:ph idx="1"/>
          </p:nvPr>
        </p:nvSpPr>
        <p:spPr>
          <a:xfrm>
            <a:off x="408955" y="2204864"/>
            <a:ext cx="11340000" cy="4248000"/>
          </a:xfrm>
        </p:spPr>
        <p:txBody>
          <a:bodyPr>
            <a:noAutofit/>
          </a:bodyPr>
          <a:lstStyle/>
          <a:p>
            <a:pPr marL="114935" marR="333375" lvl="0" defTabSz="914400">
              <a:lnSpc>
                <a:spcPct val="100000"/>
              </a:lnSpc>
              <a:spcBef>
                <a:spcPts val="800"/>
              </a:spcBef>
            </a:pPr>
            <a:r>
              <a:rPr lang="en-US" altLang="ko-KR" i="1" dirty="0" err="1">
                <a:solidFill>
                  <a:srgbClr val="004992"/>
                </a:solidFill>
                <a:cs typeface="Calibri Light" panose="020F0302020204030204" pitchFamily="34" charset="0"/>
              </a:rPr>
              <a:t>gapw;rpahsh</a:t>
            </a:r>
            <a:r>
              <a:rPr lang="en-US" altLang="ko-KR" i="1" dirty="0">
                <a:solidFill>
                  <a:srgbClr val="004992"/>
                </a:solidFill>
                <a:cs typeface="Calibri Light" panose="020F0302020204030204" pitchFamily="34" charset="0"/>
              </a:rPr>
              <a:t>]</a:t>
            </a:r>
            <a:r>
              <a:rPr lang="en-US" altLang="ko-KR" i="1" dirty="0" err="1">
                <a:solidFill>
                  <a:srgbClr val="004992"/>
                </a:solidFill>
                <a:cs typeface="Calibri Light" panose="020F0302020204030204" pitchFamily="34" charset="0"/>
              </a:rPr>
              <a:t>fSf;F</a:t>
            </a:r>
            <a:r>
              <a:rPr lang="en-US" altLang="ko-KR" i="1" dirty="0">
                <a:solidFill>
                  <a:srgbClr val="004992"/>
                </a:solidFill>
                <a:cs typeface="Calibri Light" panose="020F0302020204030204" pitchFamily="34" charset="0"/>
              </a:rPr>
              <a:t>:</a:t>
            </a:r>
          </a:p>
          <a:p>
            <a:pPr marL="114935" marR="333375" lvl="0" defTabSz="914400">
              <a:lnSpc>
                <a:spcPct val="100000"/>
              </a:lnSpc>
              <a:spcBef>
                <a:spcPts val="800"/>
              </a:spcBef>
            </a:pPr>
            <a:r>
              <a:rPr lang="ta-IN" altLang="ko-KR" dirty="0">
                <a:solidFill>
                  <a:srgbClr val="004992"/>
                </a:solidFill>
                <a:cs typeface="Calibri Light" panose="020F0302020204030204" pitchFamily="34" charset="0"/>
              </a:rPr>
              <a:t>பணித்தாள்களை வழங்கவும். எங்கள் பயன்பாட்டை அறிமுகப்படுத்தவும் </a:t>
            </a:r>
            <a:r>
              <a:rPr lang="en-US" altLang="ko-KR" dirty="0">
                <a:solidFill>
                  <a:srgbClr val="004992"/>
                </a:solidFill>
                <a:latin typeface="Calibri Light" panose="020F0302020204030204" pitchFamily="34" charset="0"/>
                <a:cs typeface="Calibri Light" panose="020F0302020204030204" pitchFamily="34" charset="0"/>
              </a:rPr>
              <a:t>COGITO</a:t>
            </a:r>
            <a:r>
              <a:rPr lang="ta-IN" altLang="ko-KR" dirty="0">
                <a:solidFill>
                  <a:srgbClr val="004992"/>
                </a:solidFill>
                <a:cs typeface="Calibri Light" panose="020F0302020204030204" pitchFamily="34" charset="0"/>
              </a:rPr>
              <a:t> (இலவசமாக பதிவிறக்க)</a:t>
            </a:r>
            <a:r>
              <a:rPr lang="en-US" altLang="ko-KR" dirty="0">
                <a:solidFill>
                  <a:srgbClr val="004992"/>
                </a:solidFill>
                <a:cs typeface="Calibri Light" panose="020F0302020204030204" pitchFamily="34" charset="0"/>
              </a:rPr>
              <a:t>.</a:t>
            </a: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spc="-10" dirty="0">
                <a:solidFill>
                  <a:srgbClr val="333333"/>
                </a:solidFill>
                <a:latin typeface="Calibri Light" panose="020F0302020204030204" pitchFamily="34" charset="0"/>
                <a:cs typeface="Calibri Light" panose="020F0302020204030204" pitchFamily="34" charset="0"/>
              </a:rPr>
              <a:t>www.uke.de/mct_app</a:t>
            </a:r>
            <a:endParaRPr lang="de-DE" dirty="0">
              <a:solidFill>
                <a:srgbClr val="333333"/>
              </a:solidFill>
              <a:latin typeface="Calibri Light" panose="020F0302020204030204" pitchFamily="34" charset="0"/>
              <a:cs typeface="Calibri Light" panose="020F0302020204030204" pitchFamily="34" charset="0"/>
            </a:endParaRPr>
          </a:p>
        </p:txBody>
      </p:sp>
      <p:pic>
        <p:nvPicPr>
          <p:cNvPr id="10"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pic>
        <p:nvPicPr>
          <p:cNvPr id="11" name="Picture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sp>
        <p:nvSpPr>
          <p:cNvPr id="2" name="Footer Placeholder 1"/>
          <p:cNvSpPr>
            <a:spLocks noGrp="1"/>
          </p:cNvSpPr>
          <p:nvPr>
            <p:ph type="ftr" sz="quarter" idx="11"/>
          </p:nvPr>
        </p:nvSpPr>
        <p:spPr/>
        <p:txBody>
          <a:bodyPr/>
          <a:lstStyle/>
          <a:p>
            <a:r>
              <a:rPr lang="de-DE"/>
              <a:t>kl]lhfhf]dpot] gapw]r]rp 6 – kw;wth] mDgtj;ij ehk; vt;thW czh]tJ… </a:t>
            </a:r>
            <a:r>
              <a:rPr lang="de-DE">
                <a:latin typeface="Calibri Light"/>
              </a:rPr>
              <a:t>II</a:t>
            </a:r>
            <a:endParaRPr lang="de-DE" dirty="0">
              <a:latin typeface="Calibri Ligh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pPr/>
              <a:t>39</a:t>
            </a:fld>
            <a:endParaRPr lang="de-DE" dirty="0"/>
          </a:p>
        </p:txBody>
      </p:sp>
    </p:spTree>
    <p:extLst>
      <p:ext uri="{BB962C8B-B14F-4D97-AF65-F5344CB8AC3E}">
        <p14:creationId xmlns:p14="http://schemas.microsoft.com/office/powerpoint/2010/main" val="201519935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Group 2"/>
          <p:cNvGraphicFramePr>
            <a:graphicFrameLocks noGrp="1"/>
          </p:cNvGraphicFramePr>
          <p:nvPr>
            <p:extLst>
              <p:ext uri="{D42A27DB-BD31-4B8C-83A1-F6EECF244321}">
                <p14:modId xmlns:p14="http://schemas.microsoft.com/office/powerpoint/2010/main" val="774048766"/>
              </p:ext>
            </p:extLst>
          </p:nvPr>
        </p:nvGraphicFramePr>
        <p:xfrm>
          <a:off x="408954" y="2011680"/>
          <a:ext cx="11375999" cy="4669504"/>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a:t>
                      </a:r>
                      <a:r>
                        <a:rPr kumimoji="0" lang="en-GB" sz="1000" b="0" i="0" u="none" strike="noStrike" cap="none" normalizeH="0" baseline="0" dirty="0" err="1">
                          <a:ln>
                            <a:noFill/>
                          </a:ln>
                          <a:solidFill>
                            <a:srgbClr val="333333"/>
                          </a:solidFill>
                          <a:effectLst/>
                          <a:latin typeface="Calibri Light"/>
                          <a:cs typeface="Times New Roman" pitchFamily="18" charset="0"/>
                        </a:rPr>
                        <a:t>Fotograf</a:t>
                      </a:r>
                      <a:r>
                        <a:rPr kumimoji="0" lang="en-GB" sz="1000" b="0" i="0" u="none" strike="noStrike" cap="none" normalizeH="0" baseline="0" dirty="0">
                          <a:ln>
                            <a:noFill/>
                          </a:ln>
                          <a:solidFill>
                            <a:srgbClr val="333333"/>
                          </a:solidFill>
                          <a:effectLst/>
                          <a:latin typeface="Calibri Light"/>
                          <a:cs typeface="Times New Roman" pitchFamily="18" charset="0"/>
                        </a:rPr>
                        <a:t>/</a:t>
                      </a:r>
                      <a:r>
                        <a:rPr kumimoji="0" lang="en-GB" sz="1000" b="0" i="0" u="none" strike="noStrike" cap="none" normalizeH="0" baseline="0" dirty="0" err="1">
                          <a:ln>
                            <a:noFill/>
                          </a:ln>
                          <a:solidFill>
                            <a:srgbClr val="333333"/>
                          </a:solidFill>
                          <a:effectLst/>
                          <a:latin typeface="Calibri Light"/>
                          <a:cs typeface="Times New Roman" pitchFamily="18" charset="0"/>
                        </a:rPr>
                        <a:t>Künstler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6517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Llima</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Psalmz</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Rapper</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6517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Thomas Hawk</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Lips</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Red lips/Rote Lippen</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Volker Henkel</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fotomoment.de</a:t>
                      </a:r>
                      <a:endParaRPr kumimoji="0" lang="de-DE" sz="1000" b="0" i="0" u="none" strike="noStrike" cap="none" normalizeH="0" baseline="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emotionen</a:t>
                      </a:r>
                      <a:endParaRPr kumimoji="0" lang="de-DE" sz="1000" b="0" i="0" u="none" strike="noStrike" cap="none" normalizeH="0" baseline="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PP</a:t>
                      </a:r>
                      <a:endParaRPr kumimoji="0" lang="en-US" sz="1000" b="0" i="0" u="none" strike="noStrike" cap="none" normalizeH="0" baseline="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Different facial expressions of 3 men/Verschiedene Gesichtsausdrücke v. 3 Männern</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26517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storm_gal</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Wolf Dog </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Intuition (dog/Hund)</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26517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bricolage.108</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Circus ring</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Funny clown/Lustiger Clown</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26517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MisterSquirrel</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Pennywise</a:t>
                      </a:r>
                      <a:endParaRPr kumimoji="0" lang="en-GB" sz="1000" b="0" i="0" u="none" strike="noStrike" cap="none" normalizeH="0" baseline="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Evil clown/Böser Clown</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26517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def110</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Zirkus - circus </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Circus/Zirkus</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4572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Marina Ruiz-Villarreal </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Produced for the MCT/Anfertigung für das MKT; © Arbeitsgruppe Neuropsychologie</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Comic strips: grandmother, accident, bad news, neighbour/Bildergeschichten: Großmutter, Unfall, schlechte Nachrichten, Nachbar</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91440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has been taken from the following book chapter/ Das Bild wurde dem folgenden Buchkapitel entliehen:</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Moritz, S. (2005), Kognitive Dysfunktionen schizophrener Patienten. In D.F. Braus (Ed.), Schizophrenie (pp. 15-27). Stuttgart: Schattauer</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rPr>
                        <a:t>Comic strip: John &amp; Mary/ Bildergeschichte John &amp; Mary</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9"/>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M.A./ Christin Hoche</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Produced for the MCT/Anfertigung für das MKT; © Arbeitsgruppe Neuropsychologie</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rPr>
                        <a:t>Comic strips: bank, boating, sausage/Bildergeschichten Bank, Bootfahren, Wurst</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10"/>
                  </a:ext>
                </a:extLst>
              </a:tr>
            </a:tbl>
          </a:graphicData>
        </a:graphic>
      </p:graphicFrame>
      <p:sp>
        <p:nvSpPr>
          <p:cNvPr id="7" name="Footer Placeholder 6"/>
          <p:cNvSpPr>
            <a:spLocks noGrp="1"/>
          </p:cNvSpPr>
          <p:nvPr>
            <p:ph type="ftr" sz="quarter" idx="11"/>
          </p:nvPr>
        </p:nvSpPr>
        <p:spPr/>
        <p:txBody>
          <a:bodyPr/>
          <a:lstStyle/>
          <a:p>
            <a:r>
              <a:rPr lang="de-DE"/>
              <a:t>kl]lhfhf]dpot] gapw]r]rp 6 – kw;wth] mDgtj;ij ehk; vt;thW czh]tJ… </a:t>
            </a:r>
            <a:r>
              <a:rPr lang="de-DE">
                <a:latin typeface="Calibri Light"/>
              </a:rPr>
              <a:t>II</a:t>
            </a:r>
            <a:endParaRPr lang="de-DE" dirty="0">
              <a:latin typeface="Calibri Light"/>
            </a:endParaRPr>
          </a:p>
        </p:txBody>
      </p:sp>
      <p:sp>
        <p:nvSpPr>
          <p:cNvPr id="8" name="Slide Number Placeholder 7"/>
          <p:cNvSpPr>
            <a:spLocks noGrp="1"/>
          </p:cNvSpPr>
          <p:nvPr>
            <p:ph type="sldNum" sz="quarter" idx="12"/>
          </p:nvPr>
        </p:nvSpPr>
        <p:spPr/>
        <p:txBody>
          <a:bodyPr/>
          <a:lstStyle/>
          <a:p>
            <a:fld id="{9B00EF49-7894-4F53-A8DD-F7DB3BFC5032}" type="slidenum">
              <a:rPr lang="de-DE" smtClean="0"/>
              <a:pPr/>
              <a:t>40</a:t>
            </a:fld>
            <a:endParaRPr lang="de-DE" dirty="0"/>
          </a:p>
        </p:txBody>
      </p:sp>
      <p:sp>
        <p:nvSpPr>
          <p:cNvPr id="9"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Calibri Light" panose="020F0302020204030204" pitchFamily="34" charset="0"/>
                <a:cs typeface="Calibri Light" panose="020F0302020204030204" pitchFamily="34" charset="0"/>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Calibri Light" panose="020F0302020204030204" pitchFamily="34" charset="0"/>
                <a:cs typeface="Calibri Light" panose="020F0302020204030204" pitchFamily="34" charset="0"/>
              </a:rPr>
              <a:t>A full list can be obtained via </a:t>
            </a:r>
            <a:r>
              <a:rPr lang="de-DE" altLang="de-DE" sz="1200" u="sng" dirty="0">
                <a:solidFill>
                  <a:srgbClr val="333333"/>
                </a:solidFill>
                <a:latin typeface="Calibri Light" panose="020F0302020204030204" pitchFamily="34" charset="0"/>
                <a:cs typeface="Calibri Light" panose="020F0302020204030204" pitchFamily="34" charset="0"/>
              </a:rPr>
              <a:t>www.uke.de/mct</a:t>
            </a:r>
            <a:r>
              <a:rPr lang="de-DE" altLang="de-DE" sz="1200" dirty="0">
                <a:solidFill>
                  <a:srgbClr val="333333"/>
                </a:solidFill>
                <a:latin typeface="Calibri Light" panose="020F0302020204030204" pitchFamily="34" charset="0"/>
                <a:cs typeface="Calibri Light" panose="020F0302020204030204" pitchFamily="34" charset="0"/>
              </a:rPr>
              <a:t>. </a:t>
            </a:r>
            <a:r>
              <a:rPr lang="en-GB" altLang="de-DE" sz="1200" dirty="0">
                <a:solidFill>
                  <a:srgbClr val="333333"/>
                </a:solidFill>
                <a:latin typeface="Calibri Light" panose="020F0302020204030204" pitchFamily="34" charset="0"/>
                <a:cs typeface="Calibri Light" panose="020F0302020204030204" pitchFamily="34" charset="0"/>
              </a:rPr>
              <a:t>If we have involuntarily breached copyright, please</a:t>
            </a:r>
            <a:r>
              <a:rPr lang="de-DE" altLang="de-DE" sz="1200" dirty="0">
                <a:solidFill>
                  <a:srgbClr val="333333"/>
                </a:solidFill>
                <a:latin typeface="Calibri Light" panose="020F0302020204030204" pitchFamily="34" charset="0"/>
                <a:cs typeface="Calibri Light" panose="020F0302020204030204" pitchFamily="34" charset="0"/>
              </a:rPr>
              <a:t> accept our apologies. In this case, we kindly ask creators for their</a:t>
            </a:r>
            <a:r>
              <a:rPr lang="en-GB" altLang="de-DE" sz="1200" dirty="0">
                <a:solidFill>
                  <a:srgbClr val="333333"/>
                </a:solidFill>
                <a:latin typeface="Calibri Light" panose="020F0302020204030204" pitchFamily="34" charset="0"/>
                <a:cs typeface="Calibri Light" panose="020F0302020204030204" pitchFamily="34" charset="0"/>
              </a:rPr>
              <a:t> permission to use their work under </a:t>
            </a:r>
            <a:r>
              <a:rPr lang="en-GB" altLang="de-DE" sz="1200">
                <a:solidFill>
                  <a:srgbClr val="333333"/>
                </a:solidFill>
                <a:latin typeface="Calibri Light" panose="020F0302020204030204" pitchFamily="34" charset="0"/>
                <a:cs typeface="Calibri Light" panose="020F0302020204030204" pitchFamily="34" charset="0"/>
              </a:rPr>
              <a:t>the “fair use” </a:t>
            </a:r>
            <a:r>
              <a:rPr lang="en-GB" altLang="de-DE" sz="1200" dirty="0">
                <a:solidFill>
                  <a:srgbClr val="333333"/>
                </a:solidFill>
                <a:latin typeface="Calibri Light" panose="020F0302020204030204" pitchFamily="34" charset="0"/>
                <a:cs typeface="Calibri Light" panose="020F0302020204030204" pitchFamily="34" charset="0"/>
              </a:rPr>
              <a:t>policy.</a:t>
            </a:r>
            <a:br>
              <a:rPr lang="de-DE" altLang="de-DE" sz="1200" dirty="0">
                <a:solidFill>
                  <a:srgbClr val="333333"/>
                </a:solidFill>
                <a:latin typeface="Calibri Light" panose="020F0302020204030204" pitchFamily="34" charset="0"/>
                <a:cs typeface="Calibri Light" panose="020F0302020204030204" pitchFamily="34" charset="0"/>
              </a:rPr>
            </a:br>
            <a:r>
              <a:rPr lang="de-DE" altLang="de-DE" sz="1200" dirty="0">
                <a:solidFill>
                  <a:srgbClr val="333333"/>
                </a:solidFill>
                <a:latin typeface="Calibri Light" panose="020F0302020204030204" pitchFamily="34" charset="0"/>
                <a:cs typeface="Calibri Light" panose="020F0302020204030204" pitchFamily="34" charset="0"/>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Calibri Light" panose="020F0302020204030204" pitchFamily="34" charset="0"/>
                <a:cs typeface="Calibri Light" panose="020F0302020204030204" pitchFamily="34" charset="0"/>
              </a:rPr>
              <a:t>www.uke.de/mkt</a:t>
            </a:r>
            <a:r>
              <a:rPr lang="de-DE" altLang="de-DE" sz="1200" dirty="0">
                <a:solidFill>
                  <a:srgbClr val="333333"/>
                </a:solidFill>
                <a:latin typeface="Calibri Light" panose="020F0302020204030204" pitchFamily="34" charset="0"/>
                <a:cs typeface="Calibri Light" panose="020F0302020204030204" pitchFamily="34" charset="0"/>
              </a:rPr>
              <a:t>. Sollten wir unbeabsichtigt gegen das Urheberrecht verstoßen haben, so bitten wir dies vielmals zu entschuldigen und bitten nachträglich um die Verwendungserlaubnis. </a:t>
            </a:r>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IndianTamil">
      <a:majorFont>
        <a:latin typeface="Tamil-Aiswarya"/>
        <a:ea typeface="Calibri Light"/>
        <a:cs typeface="Tamil-Aiswarya"/>
      </a:majorFont>
      <a:minorFont>
        <a:latin typeface="Tamil-Aiswarya"/>
        <a:ea typeface="Calibri Light"/>
        <a:cs typeface="Tamil-Aiswary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0</TotalTime>
  <Words>7096</Words>
  <Application>Microsoft Office PowerPoint</Application>
  <PresentationFormat>Benutzerdefiniert</PresentationFormat>
  <Paragraphs>411</Paragraphs>
  <Slides>40</Slides>
  <Notes>40</Notes>
  <HiddenSlides>0</HiddenSlides>
  <MMClips>0</MMClips>
  <ScaleCrop>false</ScaleCrop>
  <HeadingPairs>
    <vt:vector size="6" baseType="variant">
      <vt:variant>
        <vt:lpstr>Verwendete Schriftarten</vt:lpstr>
      </vt:variant>
      <vt:variant>
        <vt:i4>6</vt:i4>
      </vt:variant>
      <vt:variant>
        <vt:lpstr>Design</vt:lpstr>
      </vt:variant>
      <vt:variant>
        <vt:i4>1</vt:i4>
      </vt:variant>
      <vt:variant>
        <vt:lpstr>Folientitel</vt:lpstr>
      </vt:variant>
      <vt:variant>
        <vt:i4>40</vt:i4>
      </vt:variant>
    </vt:vector>
  </HeadingPairs>
  <TitlesOfParts>
    <vt:vector size="47" baseType="lpstr">
      <vt:lpstr>Arial</vt:lpstr>
      <vt:lpstr>Tamil-Aiswarya</vt:lpstr>
      <vt:lpstr>Calibri Light</vt:lpstr>
      <vt:lpstr>WingDings</vt:lpstr>
      <vt:lpstr>Symbol</vt:lpstr>
      <vt:lpstr>Calibri</vt:lpstr>
      <vt:lpstr>UKE_PPT-Vorlage_16zu9</vt:lpstr>
      <vt:lpstr>vk]rpo 6 A – kw;wth] mDgtj;ij ehk; vt;thW czh]tJ… II</vt:lpstr>
      <vt:lpstr>xUtiu bjhpe;Jbfhs;s Kaw;rp bra;a[k; nghJ vijg]ghh]j;J KobtLg;gPh]fs]&gt; eP';fs; kjpg]gPL bra;a vLj;j Fwpg]g[fs; vt;tst[ ek;gfj;jd;ik tha;e;jit&gt;</vt:lpstr>
      <vt:lpstr>xUtiu bjhpe;Jbfhs;s Kaw;rp bra;a[k; nghJ vijg]ghh]j;J KobtLg;gPh]fs]&gt; eP';fs; kjpg]gPL bra;a vLj;j Fwpg]g[fs; vt;tst[ ek;gfj;jd;ik tha;e;jit&gt;</vt:lpstr>
      <vt:lpstr>ntW ve;j tHpapy; fpilf;Fk; jfty;fis fUj;jpy;  bfhs;syhk;&gt; ,it vt]tst[ ek;gfj;jd;ik cilait&gt;</vt:lpstr>
      <vt:lpstr>ntW ve;j tHpapy; fpilf;Fk; jfty;fis fUj;jpy;  bfhs;syhk;&gt; ,it vt]tst[ ek;gfj;jd;ik cilait&gt;</vt:lpstr>
      <vt:lpstr>rpy r\f Fwpg;g[fspd; ed;ikfSk; jPikfSk; </vt:lpstr>
      <vt:lpstr>bfhLf;fg;gl;Ls;s cUtj;jpd; mk;rj;ijf; bfhz;L mtw;wpd; ed;ikfs; kw;Wk; jPikfs; gw;wp fye;J Mnyhrpf;ft[k;</vt:lpstr>
      <vt:lpstr>bfhLf;fg;gl;Ls;s cUtj;jpd; mk;rj;ijf; bfhz;L mtw;wpd; ed;ikfs; kw;Wk; jPikfs; gw;wp fye;J Mnyhrpf;ft[k;</vt:lpstr>
      <vt:lpstr>bfhLf;fg;gl;Ls;s cUtj;jpd; mk;rj;ijf; bfhz;L mtw;wpd; ed;ikfs; kw;Wk; jPikfs; gw;wp fye;J Mnyhrpf;ft[k;</vt:lpstr>
      <vt:lpstr>bfhLf;fg;gl;Ls;s cUtj;jpd; mk;rj;ijf; bfhz;L mtw;wpd; ed;ikfs; kw;Wk; jPikfs; gw;wp fye;J Mnyhrpf;ft[k;</vt:lpstr>
      <vt:lpstr>bfhLf;fg;gl;Ls;s cUtj;jpd; mk;rj;ijf; bfhz;L mtw;wpd; ed;ikfs; kw;Wk; jPikfs; gw;wp fye;J Mnyhrpf;ft[k;</vt:lpstr>
      <vt:lpstr>bfhLf;fg;gl;Ls;s cUtj;jpd; mk;rj;ijf; bfhz;L mtw;wpd; ed;ikfs; kw;Wk; jPikfs; gw;wp fye;J Mnyhrpf;ft[k;</vt:lpstr>
      <vt:lpstr>bfhLf;fg;gl;Ls;s cUtj;jpd; mk;rj;ijf; bfhz;L mtw;wpd; ed;ikfs; kw;Wk; jPikfs; gw;wp fye;J Mnyhrpf;ft[k;</vt:lpstr>
      <vt:lpstr>bfhLf;fg;gl;Ls;s cUtj;jpd; mk;rj;ijf; bfhz;L mtw;wpd; ed;ikfs; kw;Wk; jPikfs; gw;wp fye;J Mnyhrpf;ft[k;</vt:lpstr>
      <vt:lpstr>bfhLf;fg;gl;Ls;s cUtj;jpd; mk;rj;ijf; bfhz;L mtw;wpd; ed;ikfs; kw;Wk; jPikfs; gw;wp fye;J Mnyhrpf;ft[k;</vt:lpstr>
      <vt:lpstr>bfhLf;fg;gl;Ls;s cUtj;jpd; mk;rj;ijf; bfhz;L mtw;wpd; ed;ikfs; kw;Wk; jPikfs; gw;wp fye;J Mnyhrpf;ft[k;</vt:lpstr>
      <vt:lpstr>njhw;wk; kw;Wk; cz;ik!</vt:lpstr>
      <vt:lpstr>ehk; Vd; ,ij bra;fpd;nwhk;&gt; </vt:lpstr>
      <vt:lpstr>ehk; Vd; ,ij bra;fpd;nwhk;&gt; </vt:lpstr>
      <vt:lpstr>kdnehapd; nghJ kw;wth]fs] mDgtj;ij g[hpe;Jbfhs;s ,ayhjjhy; jtwhd g[hpjYf;;F tHp tFf;fpwJ – cjhuzk]</vt:lpstr>
      <vt:lpstr>gapw;rp </vt:lpstr>
      <vt:lpstr>gapw;rp </vt:lpstr>
      <vt:lpstr>gapw;rp </vt:lpstr>
      <vt:lpstr>PowerPoint-Präsentation</vt:lpstr>
      <vt:lpstr>ghl]oapd; gpwe;jehs;  me;jr]rpWkp jdJ ghl]of]F mLj]j tUlk; vd;d bfhz;LtUths;&gt; </vt:lpstr>
      <vt:lpstr>Kd;nd bry;yyhk;! </vt:lpstr>
      <vt:lpstr>PowerPoint-Präsentation</vt:lpstr>
      <vt:lpstr>PowerPoint-Präsentation</vt:lpstr>
      <vt:lpstr>PowerPoint-Präsentation</vt:lpstr>
      <vt:lpstr>PowerPoint-Präsentation</vt:lpstr>
      <vt:lpstr>khw;W tpsf;fk;: tPonah f;spg]</vt:lpstr>
      <vt:lpstr>PowerPoint-Präsentation</vt:lpstr>
      <vt:lpstr>PowerPoint-Präsentation</vt:lpstr>
      <vt:lpstr>PowerPoint-Präsentation</vt:lpstr>
      <vt:lpstr>fw]Wf]bfhz]lij md;whl thH;f;iff]F khw;wpf]bfhs]Sjy]</vt:lpstr>
      <vt:lpstr>fw]Wf]bfhz]lij md;whl thH;f;iff]F khw;wpf]bfhs]Sjy]</vt:lpstr>
      <vt:lpstr>fw]Wf]bfhz]lij md;whl thH;f;iff]F khw;wpf]bfhs]Sjy]</vt:lpstr>
      <vt:lpstr>fw]Wf]bfhz]lij md;whl thH;f;iff]F khw;wpf]bfhs]Sjy]</vt:lpstr>
      <vt:lpstr>ftdpj]jikf]F ed]wp!</vt:lpstr>
      <vt:lpstr>PowerPoint-Präsentation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Britt ...</cp:lastModifiedBy>
  <cp:revision>163</cp:revision>
  <dcterms:created xsi:type="dcterms:W3CDTF">2017-02-03T04:46:36Z</dcterms:created>
  <dcterms:modified xsi:type="dcterms:W3CDTF">2022-09-29T11:29:29Z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2015-07-20T00:00:00Z</vt:filetime>
  </property>
  <property fmtid="{D5CDD505-2E9C-101B-9397-08002B2CF9AE}" pid="3" name="Creator">
    <vt:lpwstr>Microsoft® PowerPoint® 2010</vt:lpwstr>
  </property>
  <property fmtid="{D5CDD505-2E9C-101B-9397-08002B2CF9AE}" pid="4" name="LastSaved">
    <vt:filetime>2017-02-03T00:00:00Z</vt:filetime>
  </property>
</Properties>
</file>