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35" r:id="rId2"/>
    <p:sldId id="401" r:id="rId3"/>
    <p:sldId id="438" r:id="rId4"/>
    <p:sldId id="437" r:id="rId5"/>
    <p:sldId id="436" r:id="rId6"/>
    <p:sldId id="332" r:id="rId7"/>
    <p:sldId id="375" r:id="rId8"/>
    <p:sldId id="263" r:id="rId9"/>
    <p:sldId id="432" r:id="rId10"/>
    <p:sldId id="383" r:id="rId11"/>
    <p:sldId id="439" r:id="rId12"/>
    <p:sldId id="440" r:id="rId13"/>
    <p:sldId id="445" r:id="rId14"/>
    <p:sldId id="444" r:id="rId15"/>
    <p:sldId id="425" r:id="rId16"/>
    <p:sldId id="442" r:id="rId17"/>
    <p:sldId id="386" r:id="rId18"/>
    <p:sldId id="443" r:id="rId19"/>
    <p:sldId id="341" r:id="rId20"/>
    <p:sldId id="342" r:id="rId21"/>
    <p:sldId id="272" r:id="rId22"/>
    <p:sldId id="343" r:id="rId23"/>
    <p:sldId id="344" r:id="rId24"/>
    <p:sldId id="405" r:id="rId25"/>
    <p:sldId id="447" r:id="rId26"/>
    <p:sldId id="446" r:id="rId27"/>
    <p:sldId id="416" r:id="rId28"/>
    <p:sldId id="449" r:id="rId29"/>
    <p:sldId id="448" r:id="rId30"/>
    <p:sldId id="298" r:id="rId31"/>
    <p:sldId id="349" r:id="rId32"/>
    <p:sldId id="350" r:id="rId33"/>
    <p:sldId id="351" r:id="rId34"/>
    <p:sldId id="408" r:id="rId35"/>
    <p:sldId id="410" r:id="rId36"/>
    <p:sldId id="451" r:id="rId37"/>
    <p:sldId id="450" r:id="rId38"/>
    <p:sldId id="428" r:id="rId39"/>
    <p:sldId id="454" r:id="rId40"/>
    <p:sldId id="453" r:id="rId41"/>
    <p:sldId id="452" r:id="rId42"/>
    <p:sldId id="415" r:id="rId43"/>
    <p:sldId id="455" r:id="rId44"/>
    <p:sldId id="420" r:id="rId45"/>
    <p:sldId id="433" r:id="rId46"/>
    <p:sldId id="456" r:id="rId47"/>
    <p:sldId id="457" r:id="rId48"/>
    <p:sldId id="374"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
      <p:font typeface="Tamil-Aiswarya" panose="020B0604020202020204"/>
      <p:regular r:id="rId57"/>
    </p:embeddedFont>
  </p:embeddedFontLst>
  <p:defaultTextStyle>
    <a:defPPr>
      <a:defRPr lang="de-DE"/>
    </a:defPPr>
    <a:lvl1pPr algn="l" rtl="0" fontAlgn="base">
      <a:spcBef>
        <a:spcPct val="0"/>
      </a:spcBef>
      <a:spcAft>
        <a:spcPct val="0"/>
      </a:spcAft>
      <a:defRPr lang="en-US" kern="1200">
        <a:solidFill>
          <a:schemeClr val="tx1"/>
        </a:solidFill>
        <a:latin typeface="Tamil-Aiswarya"/>
        <a:ea typeface="+mn-ea"/>
        <a:cs typeface="+mn-cs"/>
      </a:defRPr>
    </a:lvl1pPr>
    <a:lvl2pPr marL="457200" algn="l" rtl="0" fontAlgn="base">
      <a:spcBef>
        <a:spcPct val="0"/>
      </a:spcBef>
      <a:spcAft>
        <a:spcPct val="0"/>
      </a:spcAft>
      <a:defRPr lang="en-US" kern="1200">
        <a:solidFill>
          <a:schemeClr val="tx1"/>
        </a:solidFill>
        <a:latin typeface="Tamil-Aiswarya"/>
        <a:ea typeface="+mn-ea"/>
        <a:cs typeface="+mn-cs"/>
      </a:defRPr>
    </a:lvl2pPr>
    <a:lvl3pPr marL="914400" algn="l" rtl="0" fontAlgn="base">
      <a:spcBef>
        <a:spcPct val="0"/>
      </a:spcBef>
      <a:spcAft>
        <a:spcPct val="0"/>
      </a:spcAft>
      <a:defRPr lang="en-US" kern="1200">
        <a:solidFill>
          <a:schemeClr val="tx1"/>
        </a:solidFill>
        <a:latin typeface="Tamil-Aiswarya"/>
        <a:ea typeface="+mn-ea"/>
        <a:cs typeface="+mn-cs"/>
      </a:defRPr>
    </a:lvl3pPr>
    <a:lvl4pPr marL="1371600" algn="l" rtl="0" fontAlgn="base">
      <a:spcBef>
        <a:spcPct val="0"/>
      </a:spcBef>
      <a:spcAft>
        <a:spcPct val="0"/>
      </a:spcAft>
      <a:defRPr lang="en-US" kern="1200">
        <a:solidFill>
          <a:schemeClr val="tx1"/>
        </a:solidFill>
        <a:latin typeface="Tamil-Aiswarya"/>
        <a:ea typeface="+mn-ea"/>
        <a:cs typeface="+mn-cs"/>
      </a:defRPr>
    </a:lvl4pPr>
    <a:lvl5pPr marL="1828800" algn="l" rtl="0" fontAlgn="base">
      <a:spcBef>
        <a:spcPct val="0"/>
      </a:spcBef>
      <a:spcAft>
        <a:spcPct val="0"/>
      </a:spcAft>
      <a:defRPr lang="en-US" kern="1200">
        <a:solidFill>
          <a:schemeClr val="tx1"/>
        </a:solidFill>
        <a:latin typeface="Tamil-Aiswarya"/>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orient="horz" pos="1003">
          <p15:clr>
            <a:srgbClr val="A4A3A4"/>
          </p15:clr>
        </p15:guide>
        <p15:guide id="4" pos="294">
          <p15:clr>
            <a:srgbClr val="A4A3A4"/>
          </p15:clr>
        </p15:guide>
        <p15:guide id="5" pos="39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5915" autoAdjust="0"/>
  </p:normalViewPr>
  <p:slideViewPr>
    <p:cSldViewPr snapToGrid="0">
      <p:cViewPr varScale="1">
        <p:scale>
          <a:sx n="67" d="100"/>
          <a:sy n="67" d="100"/>
        </p:scale>
        <p:origin x="836" y="44"/>
      </p:cViewPr>
      <p:guideLst>
        <p:guide orient="horz" pos="4319"/>
        <p:guide/>
        <p:guide orient="horz" pos="1003"/>
        <p:guide pos="294"/>
        <p:guide pos="392"/>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29.09.2022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2006491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200649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200649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2006491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6</a:t>
            </a:fld>
            <a:endParaRPr lang="de-DE"/>
          </a:p>
        </p:txBody>
      </p:sp>
    </p:spTree>
    <p:extLst>
      <p:ext uri="{BB962C8B-B14F-4D97-AF65-F5344CB8AC3E}">
        <p14:creationId xmlns:p14="http://schemas.microsoft.com/office/powerpoint/2010/main" val="350786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1943532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2371275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205001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205001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2115767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2115767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2115767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2914818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2914818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728493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2525480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316692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619755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870653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784449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1079251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1079251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1079251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4204523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2849801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3575986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458333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835612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698818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367936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782163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1543910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17053478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646529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031431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14302246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6329829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31451889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79191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29869001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8206722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18206722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kl]</a:t>
            </a:r>
            <a:r>
              <a:rPr lang="en-US" altLang="ko-KR" dirty="0" err="1">
                <a:solidFill>
                  <a:srgbClr val="004992"/>
                </a:solidFill>
              </a:rPr>
              <a:t>lhfhf</a:t>
            </a:r>
            <a:r>
              <a:rPr lang="en-US" altLang="ko-KR" dirty="0">
                <a:solidFill>
                  <a:srgbClr val="004992"/>
                </a:solidFill>
              </a:rPr>
              <a:t>]</a:t>
            </a:r>
            <a:r>
              <a:rPr lang="en-US" altLang="ko-KR" dirty="0" err="1">
                <a:solidFill>
                  <a:srgbClr val="004992"/>
                </a:solidFill>
              </a:rPr>
              <a:t>dpot</a:t>
            </a:r>
            <a:r>
              <a:rPr lang="en-US" altLang="ko-KR" dirty="0">
                <a:solidFill>
                  <a:srgbClr val="004992"/>
                </a:solidFill>
              </a:rPr>
              <a:t>] </a:t>
            </a:r>
            <a:r>
              <a:rPr lang="en-US" altLang="ko-KR" dirty="0" err="1">
                <a:solidFill>
                  <a:srgbClr val="004992"/>
                </a:solidFill>
              </a:rPr>
              <a:t>gapw</a:t>
            </a:r>
            <a:r>
              <a:rPr lang="en-US" altLang="ko-KR" dirty="0">
                <a:solidFill>
                  <a:srgbClr val="004992"/>
                </a:solidFill>
              </a:rPr>
              <a:t>]r]</a:t>
            </a:r>
            <a:r>
              <a:rPr lang="en-US" altLang="ko-KR" dirty="0" err="1">
                <a:solidFill>
                  <a:srgbClr val="004992"/>
                </a:solidFill>
              </a:rPr>
              <a:t>rp</a:t>
            </a:r>
            <a:r>
              <a:rPr lang="en-US" altLang="ko-KR" dirty="0">
                <a:solidFill>
                  <a:srgbClr val="004992"/>
                </a:solidFill>
              </a:rPr>
              <a:t> (</a:t>
            </a:r>
            <a:r>
              <a:rPr lang="en-US" altLang="ko-KR" dirty="0" err="1">
                <a:solidFill>
                  <a:srgbClr val="004992"/>
                </a:solidFill>
              </a:rPr>
              <a:t>vk</a:t>
            </a:r>
            <a:r>
              <a:rPr lang="en-US" altLang="ko-KR" dirty="0">
                <a:solidFill>
                  <a:srgbClr val="004992"/>
                </a:solidFill>
              </a:rPr>
              <a:t>]</a:t>
            </a:r>
            <a:r>
              <a:rPr lang="en-US" altLang="ko-KR" dirty="0" err="1">
                <a:solidFill>
                  <a:srgbClr val="004992"/>
                </a:solidFill>
              </a:rPr>
              <a:t>rpo</a:t>
            </a:r>
            <a:r>
              <a:rPr lang="en-US" altLang="ko-KR" dirty="0">
                <a:solidFill>
                  <a:srgbClr val="004992"/>
                </a:solidFill>
              </a:rPr>
              <a:t>) </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,e]j </a:t>
            </a:r>
            <a:r>
              <a:rPr lang="en-US" altLang="ko-KR" sz="1000" dirty="0" err="1">
                <a:latin typeface="+mj-lt"/>
              </a:rPr>
              <a:t>bjhFjpapy</a:t>
            </a:r>
            <a:r>
              <a:rPr lang="en-US" altLang="ko-KR" sz="1000" dirty="0">
                <a:latin typeface="+mj-lt"/>
              </a:rPr>
              <a:t>] gad]</a:t>
            </a:r>
            <a:r>
              <a:rPr lang="en-US" altLang="ko-KR" sz="1000" dirty="0" err="1">
                <a:latin typeface="+mj-lt"/>
              </a:rPr>
              <a:t>gLj</a:t>
            </a:r>
            <a:r>
              <a:rPr lang="en-US" altLang="ko-KR" sz="1000" dirty="0">
                <a:latin typeface="+mj-lt"/>
              </a:rPr>
              <a:t>]</a:t>
            </a:r>
            <a:r>
              <a:rPr lang="en-US" altLang="ko-KR" sz="1000" dirty="0" err="1">
                <a:latin typeface="+mj-lt"/>
              </a:rPr>
              <a:t>jg</a:t>
            </a:r>
            <a:r>
              <a:rPr lang="en-US" altLang="ko-KR" sz="1000" dirty="0">
                <a:latin typeface="+mj-lt"/>
              </a:rPr>
              <a:t>]</a:t>
            </a:r>
            <a:r>
              <a:rPr lang="en-US" altLang="ko-KR" sz="1000" dirty="0" err="1">
                <a:latin typeface="+mj-lt"/>
              </a:rPr>
              <a:t>gl</a:t>
            </a:r>
            <a:r>
              <a:rPr lang="en-US" altLang="ko-KR" sz="1000" dirty="0">
                <a:latin typeface="+mj-lt"/>
              </a:rPr>
              <a:t>]l </a:t>
            </a:r>
            <a:r>
              <a:rPr lang="en-US" altLang="ko-KR" sz="1000" dirty="0" err="1">
                <a:latin typeface="+mj-lt"/>
              </a:rPr>
              <a:t>gl</a:t>
            </a:r>
            <a:r>
              <a:rPr lang="en-US" altLang="ko-KR" sz="1000" dirty="0">
                <a:latin typeface="+mj-lt"/>
              </a:rPr>
              <a:t>']fs] </a:t>
            </a:r>
            <a:r>
              <a:rPr lang="en-US" altLang="ko-KR" sz="1000" dirty="0" err="1">
                <a:latin typeface="+mj-lt"/>
              </a:rPr>
              <a:t>Kiwna</a:t>
            </a:r>
            <a:r>
              <a:rPr lang="en-US" altLang="ko-KR" sz="1000" dirty="0">
                <a:latin typeface="+mj-lt"/>
              </a:rPr>
              <a:t> </a:t>
            </a:r>
            <a:r>
              <a:rPr lang="en-US" altLang="ko-KR" sz="1000" dirty="0" err="1">
                <a:latin typeface="+mj-lt"/>
              </a:rPr>
              <a:t>fiy"h</a:t>
            </a:r>
            <a:r>
              <a:rPr lang="en-US" altLang="ko-KR" sz="1000" dirty="0">
                <a:latin typeface="+mj-lt"/>
              </a:rPr>
              <a:t>]fs] kw]</a:t>
            </a:r>
            <a:r>
              <a:rPr lang="en-US" altLang="ko-KR" sz="1000" dirty="0" err="1">
                <a:latin typeface="+mj-lt"/>
              </a:rPr>
              <a:t>Wk</a:t>
            </a:r>
            <a:r>
              <a:rPr lang="en-US" altLang="ko-KR" sz="1000" dirty="0">
                <a:latin typeface="+mj-lt"/>
              </a:rPr>
              <a:t>] </a:t>
            </a:r>
            <a:r>
              <a:rPr lang="en-US" altLang="ko-KR" sz="1000" dirty="0" err="1">
                <a:latin typeface="+mj-lt"/>
              </a:rPr>
              <a:t>gjpg</a:t>
            </a:r>
            <a:r>
              <a:rPr lang="en-US" altLang="ko-KR" sz="1000" dirty="0">
                <a:latin typeface="+mj-lt"/>
              </a:rPr>
              <a:t>]g[</a:t>
            </a:r>
            <a:r>
              <a:rPr lang="en-US" altLang="ko-KR" sz="1000" dirty="0" err="1">
                <a:latin typeface="+mj-lt"/>
              </a:rPr>
              <a:t>upik</a:t>
            </a:r>
            <a:r>
              <a:rPr lang="en-US" altLang="ko-KR" sz="1000" dirty="0">
                <a:latin typeface="+mj-lt"/>
              </a:rPr>
              <a:t> </a:t>
            </a:r>
            <a:r>
              <a:rPr lang="en-US" altLang="ko-KR" sz="1000" dirty="0" err="1">
                <a:latin typeface="+mj-lt"/>
              </a:rPr>
              <a:t>chpikahsh</a:t>
            </a:r>
            <a:r>
              <a:rPr lang="en-US" altLang="ko-KR" sz="1000" dirty="0">
                <a:latin typeface="+mj-lt"/>
              </a:rPr>
              <a:t>]</a:t>
            </a:r>
            <a:r>
              <a:rPr lang="en-US" altLang="ko-KR" sz="1000" dirty="0" err="1">
                <a:latin typeface="+mj-lt"/>
              </a:rPr>
              <a:t>fshy</a:t>
            </a:r>
            <a:r>
              <a:rPr lang="en-US" altLang="ko-KR" sz="1000" dirty="0">
                <a:latin typeface="+mj-lt"/>
              </a:rPr>
              <a:t>] </a:t>
            </a:r>
            <a:r>
              <a:rPr lang="en-US" altLang="ko-KR" sz="1000" dirty="0" err="1">
                <a:latin typeface="+mj-lt"/>
              </a:rPr>
              <a:t>mDkjp</a:t>
            </a:r>
            <a:r>
              <a:rPr lang="en-US" altLang="ko-KR" sz="1000" dirty="0">
                <a:latin typeface="+mj-lt"/>
              </a:rPr>
              <a:t> </a:t>
            </a:r>
            <a:r>
              <a:rPr lang="en-US" altLang="ko-KR" sz="1000" dirty="0" err="1">
                <a:latin typeface="+mj-lt"/>
              </a:rPr>
              <a:t>tH</a:t>
            </a:r>
            <a:r>
              <a:rPr lang="en-US" altLang="ko-KR" sz="1000" dirty="0">
                <a:latin typeface="+mj-lt"/>
              </a:rPr>
              <a:t>']</a:t>
            </a:r>
            <a:r>
              <a:rPr lang="en-US" altLang="ko-KR" sz="1000" dirty="0" err="1">
                <a:latin typeface="+mj-lt"/>
              </a:rPr>
              <a:t>fg</a:t>
            </a:r>
            <a:r>
              <a:rPr lang="en-US" altLang="ko-KR" sz="1000" dirty="0">
                <a:latin typeface="+mj-lt"/>
              </a:rPr>
              <a:t>]</a:t>
            </a:r>
            <a:r>
              <a:rPr lang="en-US" altLang="ko-KR" sz="1000" dirty="0" err="1">
                <a:latin typeface="+mj-lt"/>
              </a:rPr>
              <a:t>gl</a:t>
            </a:r>
            <a:r>
              <a:rPr lang="en-US" altLang="ko-KR" sz="1000" dirty="0">
                <a:latin typeface="+mj-lt"/>
              </a:rPr>
              <a:t>]Ls]</a:t>
            </a:r>
            <a:r>
              <a:rPr lang="en-US" altLang="ko-KR" sz="1000" dirty="0" err="1">
                <a:latin typeface="+mj-lt"/>
              </a:rPr>
              <a:t>sJ</a:t>
            </a:r>
            <a:r>
              <a:rPr lang="en-US" altLang="ko-KR" sz="1000" dirty="0">
                <a:latin typeface="+mj-lt"/>
              </a:rPr>
              <a:t>. </a:t>
            </a:r>
            <a:r>
              <a:rPr lang="en-US" altLang="ko-KR" sz="1000" dirty="0" err="1">
                <a:latin typeface="+mj-lt"/>
              </a:rPr>
              <a:t>nkYk</a:t>
            </a:r>
            <a:r>
              <a:rPr lang="en-US" altLang="ko-KR" sz="1000" dirty="0">
                <a:latin typeface="+mj-lt"/>
              </a:rPr>
              <a:t>] </a:t>
            </a:r>
            <a:r>
              <a:rPr lang="en-US" altLang="ko-KR" sz="1000" dirty="0" err="1">
                <a:latin typeface="+mj-lt"/>
              </a:rPr>
              <a:t>tpgu</a:t>
            </a:r>
            <a:r>
              <a:rPr lang="en-US" altLang="ko-KR" sz="1000" dirty="0">
                <a:latin typeface="+mj-lt"/>
              </a:rPr>
              <a:t>';</a:t>
            </a:r>
            <a:r>
              <a:rPr lang="en-US" altLang="ko-KR" sz="1000" dirty="0" err="1">
                <a:latin typeface="+mj-lt"/>
              </a:rPr>
              <a:t>fSf</a:t>
            </a:r>
            <a:r>
              <a:rPr lang="en-US" altLang="ko-KR" sz="1000" dirty="0">
                <a:latin typeface="+mj-lt"/>
              </a:rPr>
              <a:t>]F (</a:t>
            </a:r>
            <a:r>
              <a:rPr lang="en-US" altLang="ko-KR" sz="1000" dirty="0" err="1">
                <a:latin typeface="+mj-lt"/>
              </a:rPr>
              <a:t>fiy"h</a:t>
            </a:r>
            <a:r>
              <a:rPr lang="en-US" altLang="ko-KR" sz="1000" dirty="0">
                <a:latin typeface="+mj-lt"/>
              </a:rPr>
              <a:t>]/ </a:t>
            </a:r>
            <a:r>
              <a:rPr lang="en-US" altLang="ko-KR" sz="1000" dirty="0" err="1">
                <a:latin typeface="+mj-lt"/>
              </a:rPr>
              <a:t>jiyg</a:t>
            </a:r>
            <a:r>
              <a:rPr lang="en-US" altLang="ko-KR" sz="1000" dirty="0">
                <a:latin typeface="+mj-lt"/>
              </a:rPr>
              <a:t>]g[) </a:t>
            </a:r>
            <a:r>
              <a:rPr lang="en-US" altLang="ko-KR" sz="1000" dirty="0" err="1">
                <a:latin typeface="+mj-lt"/>
              </a:rPr>
              <a:t>jat</a:t>
            </a:r>
            <a:r>
              <a:rPr lang="en-US" altLang="ko-KR" sz="1000" dirty="0">
                <a:latin typeface="+mj-lt"/>
              </a:rPr>
              <a:t>[f]</a:t>
            </a:r>
            <a:r>
              <a:rPr lang="en-US" altLang="ko-KR" sz="1000" dirty="0" err="1">
                <a:latin typeface="+mj-lt"/>
              </a:rPr>
              <a:t>Th</a:t>
            </a:r>
            <a:r>
              <a:rPr lang="en-US" altLang="ko-KR" sz="1000" dirty="0">
                <a:latin typeface="+mj-lt"/>
              </a:rPr>
              <a:t>]e]J ,e]j </a:t>
            </a:r>
            <a:r>
              <a:rPr lang="en-US" altLang="ko-KR" sz="1000" dirty="0" err="1">
                <a:latin typeface="+mj-lt"/>
              </a:rPr>
              <a:t>bjhFjpapd</a:t>
            </a:r>
            <a:r>
              <a:rPr lang="en-US" altLang="ko-KR" sz="1000" dirty="0">
                <a:latin typeface="+mj-lt"/>
              </a:rPr>
              <a:t>] </a:t>
            </a:r>
            <a:r>
              <a:rPr lang="en-US" altLang="ko-KR" sz="1000" dirty="0" err="1">
                <a:latin typeface="+mj-lt"/>
              </a:rPr>
              <a:t>Kotpy</a:t>
            </a:r>
            <a:r>
              <a:rPr lang="en-US" altLang="ko-KR" sz="1000" dirty="0">
                <a:latin typeface="+mj-lt"/>
              </a:rPr>
              <a:t>] </a:t>
            </a:r>
            <a:r>
              <a:rPr lang="en-US" altLang="ko-KR" sz="1000" dirty="0" err="1">
                <a:latin typeface="+mj-lt"/>
              </a:rPr>
              <a:t>ghh</a:t>
            </a:r>
            <a:r>
              <a:rPr lang="en-US" altLang="ko-KR" sz="1000" dirty="0">
                <a:latin typeface="+mj-lt"/>
              </a:rPr>
              <a:t>]f]</a:t>
            </a:r>
            <a:r>
              <a:rPr lang="en-US" altLang="ko-KR" sz="1000" dirty="0" err="1">
                <a:latin typeface="+mj-lt"/>
              </a:rPr>
              <a:t>ft</a:t>
            </a:r>
            <a:r>
              <a:rPr lang="en-US" altLang="ko-KR" sz="1000" dirty="0">
                <a:latin typeface="+mj-lt"/>
              </a:rPr>
              <a:t>[k].</a:t>
            </a:r>
            <a:endParaRPr lang="es-ES" altLang="de-DE" sz="1000" dirty="0">
              <a:latin typeface="+mj-l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kl]lhfhf]dpot] gapw]r]rp 9 – Rakhpahij</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kl]lhfhf]dpot] gapw]r]rp 9 – Rakhpahij</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kl]lhfhf]dpot] gapw]r]rp 9 – Rakhpahij</a:t>
            </a:r>
            <a:endParaRPr lang="de-DE" dirty="0"/>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Tamil-Aiswarya"/>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Tamil-Aiswarya"/>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Tamil-Aiswarya"/>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Tamil-Aiswarya"/>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Tamil-Aiswarya"/>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err="1">
                <a:latin typeface="+mn-lt"/>
                <a:ea typeface="+mn-ea"/>
                <a:cs typeface="+mn-cs"/>
              </a:rPr>
              <a:t>vk</a:t>
            </a:r>
            <a:r>
              <a:rPr lang="en-US" altLang="ja-JP" dirty="0">
                <a:latin typeface="+mn-lt"/>
                <a:ea typeface="+mn-ea"/>
                <a:cs typeface="+mn-cs"/>
              </a:rPr>
              <a:t>]</a:t>
            </a:r>
            <a:r>
              <a:rPr lang="en-US" altLang="ja-JP" dirty="0" err="1">
                <a:latin typeface="+mn-lt"/>
                <a:ea typeface="+mn-ea"/>
                <a:cs typeface="+mn-cs"/>
              </a:rPr>
              <a:t>rpo</a:t>
            </a:r>
            <a:r>
              <a:rPr lang="en-US" altLang="ja-JP" dirty="0">
                <a:latin typeface="+mn-lt"/>
                <a:ea typeface="+mn-ea"/>
                <a:cs typeface="+mn-cs"/>
              </a:rPr>
              <a:t> </a:t>
            </a:r>
            <a:r>
              <a:rPr lang="en-US" altLang="ja-JP" dirty="0">
                <a:latin typeface="Calibri Light" panose="020F0302020204030204" pitchFamily="34" charset="0"/>
                <a:ea typeface="+mn-ea"/>
                <a:cs typeface="Calibri Light" panose="020F0302020204030204" pitchFamily="34" charset="0"/>
              </a:rPr>
              <a:t>9 I</a:t>
            </a:r>
            <a:r>
              <a:rPr lang="en-US" altLang="ja-JP" dirty="0">
                <a:latin typeface="+mn-lt"/>
                <a:ea typeface="+mn-ea"/>
                <a:cs typeface="+mn-cs"/>
              </a:rPr>
              <a:t> – </a:t>
            </a:r>
            <a:r>
              <a:rPr lang="en-US" altLang="ja-JP" dirty="0" err="1">
                <a:latin typeface="+mn-lt"/>
                <a:ea typeface="+mn-ea"/>
                <a:cs typeface="+mn-cs"/>
              </a:rPr>
              <a:t>Rakhpahij</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 Moritz, Woodward &amp; Ravi Shankar</a:t>
            </a:r>
            <a:r>
              <a:rPr lang="nl-NL" sz="1600" dirty="0">
                <a:solidFill>
                  <a:srgbClr val="004992"/>
                </a:solidFill>
                <a:latin typeface="Calibri Light" panose="020F0302020204030204" pitchFamily="34" charset="0"/>
                <a:cs typeface="Calibri Light" panose="020F0302020204030204" pitchFamily="34" charset="0"/>
              </a:rPr>
              <a:t> (9|22)</a:t>
            </a:r>
            <a:endParaRPr lang="pt-BR" sz="1600" dirty="0">
              <a:solidFill>
                <a:srgbClr val="004992"/>
              </a:solidFill>
              <a:latin typeface="Calibri Light" panose="020F0302020204030204" pitchFamily="34" charset="0"/>
              <a:cs typeface="Calibri Light" panose="020F0302020204030204" pitchFamily="34" charset="0"/>
            </a:endParaRPr>
          </a:p>
          <a:p>
            <a:pPr fontAlgn="auto">
              <a:lnSpc>
                <a:spcPct val="100000"/>
              </a:lnSpc>
              <a:spcBef>
                <a:spcPts val="0"/>
              </a:spcBef>
            </a:pPr>
            <a:r>
              <a:rPr lang="pt-BR" sz="1600" dirty="0">
                <a:solidFill>
                  <a:srgbClr val="004992"/>
                </a:solidFill>
                <a:latin typeface="Calibri Light" panose="020F0302020204030204" pitchFamily="34" charset="0"/>
                <a:cs typeface="Calibri Light" panose="020F0302020204030204" pitchFamily="34" charset="0"/>
              </a:rPr>
              <a:t>www.uke.de/mct</a:t>
            </a:r>
          </a:p>
        </p:txBody>
      </p:sp>
    </p:spTree>
    <p:extLst>
      <p:ext uri="{BB962C8B-B14F-4D97-AF65-F5344CB8AC3E}">
        <p14:creationId xmlns:p14="http://schemas.microsoft.com/office/powerpoint/2010/main" val="354242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6389511" y="2204864"/>
            <a:ext cx="5359444" cy="4248000"/>
          </a:xfrm>
        </p:spPr>
        <p:txBody>
          <a:bodyPr>
            <a:noAutofit/>
          </a:bodyPr>
          <a:lstStyle/>
          <a:p>
            <a:pPr>
              <a:buClr>
                <a:srgbClr val="333333"/>
              </a:buClr>
            </a:pPr>
            <a:r>
              <a:rPr lang="en-IN" sz="2400" dirty="0">
                <a:solidFill>
                  <a:srgbClr val="333333"/>
                </a:solidFill>
              </a:rPr>
              <a:t>&gt;&gt;&gt;</a:t>
            </a:r>
            <a:endParaRPr lang="en-US" sz="2400" kern="1200" dirty="0">
              <a:solidFill>
                <a:srgbClr val="333333"/>
              </a:solidFill>
              <a:latin typeface="Tamil-Aiswarya"/>
              <a:ea typeface="Calibri" panose="020F0502020204030204" pitchFamily="34" charset="0"/>
              <a:cs typeface="Times New Roman" panose="02020603050405020304" pitchFamily="18" charset="0"/>
            </a:endParaRPr>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600">
                <a:solidFill>
                  <a:srgbClr val="004992"/>
                </a:solidFill>
              </a:rPr>
              <a:t>Rakhpahij</a:t>
            </a:r>
            <a:r>
              <a:rPr lang="en-US" sz="3600">
                <a:solidFill>
                  <a:srgbClr val="004992"/>
                </a:solidFill>
                <a:latin typeface="Calibri Light"/>
              </a:rPr>
              <a:t>:</a:t>
            </a:r>
            <a:r>
              <a:rPr lang="en-US" sz="3600">
                <a:solidFill>
                  <a:srgbClr val="004992"/>
                </a:solidFill>
              </a:rPr>
              <a:t>vd;why; vd;d&gt;</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44516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6389511" y="2204864"/>
            <a:ext cx="5359444" cy="4248000"/>
          </a:xfrm>
        </p:spPr>
        <p:txBody>
          <a:bodyPr>
            <a:noAutofit/>
          </a:bodyPr>
          <a:lstStyle/>
          <a:p>
            <a:pPr marL="342900" indent="-342900">
              <a:buClr>
                <a:srgbClr val="333333"/>
              </a:buClr>
              <a:buFont typeface="WingDings"/>
              <a:buChar char=""/>
            </a:pPr>
            <a:r>
              <a:rPr lang="en-IN" sz="2400" dirty="0" err="1">
                <a:solidFill>
                  <a:srgbClr val="333333"/>
                </a:solidFill>
                <a:latin typeface="Tamil-Aiswarya"/>
              </a:rPr>
              <a:t>ehk</a:t>
            </a:r>
            <a:r>
              <a:rPr lang="en-IN" sz="2400" dirty="0">
                <a:solidFill>
                  <a:srgbClr val="333333"/>
                </a:solidFill>
                <a:latin typeface="Tamil-Aiswarya"/>
              </a:rPr>
              <a:t>] </a:t>
            </a:r>
            <a:r>
              <a:rPr lang="en-IN" sz="2400" dirty="0" err="1">
                <a:solidFill>
                  <a:srgbClr val="333333"/>
                </a:solidFill>
                <a:latin typeface="Tamil-Aiswarya"/>
              </a:rPr>
              <a:t>ekf</a:t>
            </a:r>
            <a:r>
              <a:rPr lang="en-IN" sz="2400" dirty="0">
                <a:solidFill>
                  <a:srgbClr val="333333"/>
                </a:solidFill>
                <a:latin typeface="Tamil-Aiswarya"/>
              </a:rPr>
              <a:t>]F </a:t>
            </a:r>
            <a:r>
              <a:rPr lang="en-IN" sz="2400" dirty="0" err="1">
                <a:solidFill>
                  <a:srgbClr val="333333"/>
                </a:solidFill>
                <a:latin typeface="Tamil-Aiswarya"/>
              </a:rPr>
              <a:t>jUk</a:t>
            </a:r>
            <a:r>
              <a:rPr lang="en-IN" sz="2400" dirty="0">
                <a:solidFill>
                  <a:srgbClr val="333333"/>
                </a:solidFill>
                <a:latin typeface="Tamil-Aiswarya"/>
              </a:rPr>
              <a:t>] </a:t>
            </a:r>
            <a:r>
              <a:rPr lang="en-IN" sz="2400" dirty="0" err="1">
                <a:solidFill>
                  <a:srgbClr val="333333"/>
                </a:solidFill>
                <a:latin typeface="Tamil-Aiswarya"/>
              </a:rPr>
              <a:t>kjpg</a:t>
            </a:r>
            <a:r>
              <a:rPr lang="en-IN" sz="2400" dirty="0">
                <a:solidFill>
                  <a:srgbClr val="333333"/>
                </a:solidFill>
                <a:latin typeface="Tamil-Aiswarya"/>
              </a:rPr>
              <a:t>]g[</a:t>
            </a:r>
            <a:endParaRPr lang="en-US" sz="2400" kern="1200" dirty="0">
              <a:solidFill>
                <a:srgbClr val="333333"/>
              </a:solidFill>
              <a:latin typeface="Tamil-Aiswarya"/>
              <a:ea typeface="Calibri" panose="020F0502020204030204" pitchFamily="34" charset="0"/>
              <a:cs typeface="Times New Roman" panose="02020603050405020304" pitchFamily="18" charset="0"/>
            </a:endParaRPr>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600">
                <a:solidFill>
                  <a:srgbClr val="004992"/>
                </a:solidFill>
              </a:rPr>
              <a:t>Rakhpahij</a:t>
            </a:r>
            <a:r>
              <a:rPr lang="en-US" sz="3600">
                <a:solidFill>
                  <a:srgbClr val="004992"/>
                </a:solidFill>
                <a:latin typeface="Calibri Light"/>
              </a:rPr>
              <a:t>:</a:t>
            </a:r>
            <a:r>
              <a:rPr lang="en-US" sz="3600">
                <a:solidFill>
                  <a:srgbClr val="004992"/>
                </a:solidFill>
              </a:rPr>
              <a:t>vd;why; vd;d&gt;</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279473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6389511" y="2204864"/>
            <a:ext cx="5359444" cy="4248000"/>
          </a:xfrm>
        </p:spPr>
        <p:txBody>
          <a:bodyPr>
            <a:noAutofit/>
          </a:bodyPr>
          <a:lstStyle/>
          <a:p>
            <a:pPr marL="342900" indent="-342900">
              <a:buClr>
                <a:srgbClr val="333333"/>
              </a:buClr>
              <a:buFont typeface="WingDings"/>
              <a:buChar char=""/>
            </a:pPr>
            <a:r>
              <a:rPr lang="en-IN" sz="2400" dirty="0" err="1">
                <a:solidFill>
                  <a:srgbClr val="333333"/>
                </a:solidFill>
                <a:latin typeface="Tamil-Aiswarya"/>
              </a:rPr>
              <a:t>ehk</a:t>
            </a:r>
            <a:r>
              <a:rPr lang="en-IN" sz="2400" dirty="0">
                <a:solidFill>
                  <a:srgbClr val="333333"/>
                </a:solidFill>
                <a:latin typeface="Tamil-Aiswarya"/>
              </a:rPr>
              <a:t>] </a:t>
            </a:r>
            <a:r>
              <a:rPr lang="en-IN" sz="2400" dirty="0" err="1">
                <a:solidFill>
                  <a:srgbClr val="333333"/>
                </a:solidFill>
                <a:latin typeface="Tamil-Aiswarya"/>
              </a:rPr>
              <a:t>ekf</a:t>
            </a:r>
            <a:r>
              <a:rPr lang="en-IN" sz="2400" dirty="0">
                <a:solidFill>
                  <a:srgbClr val="333333"/>
                </a:solidFill>
                <a:latin typeface="Tamil-Aiswarya"/>
              </a:rPr>
              <a:t>]F </a:t>
            </a:r>
            <a:r>
              <a:rPr lang="en-IN" sz="2400" dirty="0" err="1">
                <a:solidFill>
                  <a:srgbClr val="333333"/>
                </a:solidFill>
                <a:latin typeface="Tamil-Aiswarya"/>
              </a:rPr>
              <a:t>jUk</a:t>
            </a:r>
            <a:r>
              <a:rPr lang="en-IN" sz="2400" dirty="0">
                <a:solidFill>
                  <a:srgbClr val="333333"/>
                </a:solidFill>
                <a:latin typeface="Tamil-Aiswarya"/>
              </a:rPr>
              <a:t>] </a:t>
            </a:r>
            <a:r>
              <a:rPr lang="en-IN" sz="2400" dirty="0" err="1">
                <a:solidFill>
                  <a:srgbClr val="333333"/>
                </a:solidFill>
                <a:latin typeface="Tamil-Aiswarya"/>
              </a:rPr>
              <a:t>kjpg</a:t>
            </a:r>
            <a:r>
              <a:rPr lang="en-IN" sz="2400" dirty="0">
                <a:solidFill>
                  <a:srgbClr val="333333"/>
                </a:solidFill>
                <a:latin typeface="Tamil-Aiswarya"/>
              </a:rPr>
              <a:t>]g[</a:t>
            </a:r>
          </a:p>
          <a:p>
            <a:pPr marL="342900" lvl="0" indent="-342900">
              <a:buClr>
                <a:srgbClr val="333333"/>
              </a:buClr>
              <a:buFont typeface="WingDings"/>
              <a:buChar char=""/>
            </a:pPr>
            <a:r>
              <a:rPr lang="en-IN" sz="2400" dirty="0" err="1">
                <a:solidFill>
                  <a:srgbClr val="333333"/>
                </a:solidFill>
                <a:latin typeface="Tamil-Aiswarya"/>
              </a:rPr>
              <a:t>jd</a:t>
            </a:r>
            <a:r>
              <a:rPr lang="en-IN" sz="2400" dirty="0">
                <a:solidFill>
                  <a:srgbClr val="333333"/>
                </a:solidFill>
                <a:latin typeface="Tamil-Aiswarya"/>
              </a:rPr>
              <a:t>] </a:t>
            </a:r>
            <a:r>
              <a:rPr lang="en-IN" sz="2400" dirty="0" err="1">
                <a:solidFill>
                  <a:srgbClr val="333333"/>
                </a:solidFill>
                <a:latin typeface="Tamil-Aiswarya"/>
              </a:rPr>
              <a:t>cs</a:t>
            </a:r>
            <a:r>
              <a:rPr lang="en-IN" sz="2400" dirty="0">
                <a:solidFill>
                  <a:srgbClr val="333333"/>
                </a:solidFill>
                <a:latin typeface="Tamil-Aiswarya"/>
              </a:rPr>
              <a:t>] </a:t>
            </a:r>
            <a:r>
              <a:rPr lang="en-IN" sz="2400" dirty="0" err="1">
                <a:solidFill>
                  <a:srgbClr val="333333"/>
                </a:solidFill>
                <a:latin typeface="Tamil-Aiswarya"/>
              </a:rPr>
              <a:t>czh</a:t>
            </a:r>
            <a:r>
              <a:rPr lang="en-IN" sz="2400" dirty="0">
                <a:solidFill>
                  <a:srgbClr val="333333"/>
                </a:solidFill>
                <a:latin typeface="Tamil-Aiswarya"/>
              </a:rPr>
              <a:t>]t[ </a:t>
            </a:r>
            <a:r>
              <a:rPr lang="en-IN" sz="2400" err="1">
                <a:solidFill>
                  <a:srgbClr val="333333"/>
                </a:solidFill>
                <a:latin typeface="Tamil-Aiswarya"/>
              </a:rPr>
              <a:t>rhh</a:t>
            </a:r>
            <a:r>
              <a:rPr lang="en-IN" sz="2400">
                <a:solidFill>
                  <a:srgbClr val="333333"/>
                </a:solidFill>
                <a:latin typeface="Tamil-Aiswarya"/>
              </a:rPr>
              <a:t>]e]j </a:t>
            </a:r>
            <a:r>
              <a:rPr lang="en-US" sz="2400">
                <a:solidFill>
                  <a:srgbClr val="333333"/>
                </a:solidFill>
                <a:latin typeface="Tamil-Aiswarya"/>
              </a:rPr>
              <a:t>kjpg]gPL</a:t>
            </a:r>
            <a:endParaRPr lang="en-US" sz="2400" kern="1200" dirty="0">
              <a:solidFill>
                <a:srgbClr val="333333"/>
              </a:solidFill>
              <a:latin typeface="Tamil-Aiswarya"/>
              <a:ea typeface="Calibri" panose="020F0502020204030204" pitchFamily="34" charset="0"/>
              <a:cs typeface="Times New Roman" panose="02020603050405020304" pitchFamily="18" charset="0"/>
            </a:endParaRPr>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600">
                <a:solidFill>
                  <a:srgbClr val="004992"/>
                </a:solidFill>
              </a:rPr>
              <a:t>Rakhpahij</a:t>
            </a:r>
            <a:r>
              <a:rPr lang="en-US" sz="3600">
                <a:solidFill>
                  <a:srgbClr val="004992"/>
                </a:solidFill>
                <a:latin typeface="Calibri Light"/>
              </a:rPr>
              <a:t>:</a:t>
            </a:r>
            <a:r>
              <a:rPr lang="en-US" sz="3600">
                <a:solidFill>
                  <a:srgbClr val="004992"/>
                </a:solidFill>
              </a:rPr>
              <a:t>vd;why; vd;d&gt;</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224347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6389511" y="2204864"/>
            <a:ext cx="5359444" cy="4248000"/>
          </a:xfrm>
        </p:spPr>
        <p:txBody>
          <a:bodyPr>
            <a:noAutofit/>
          </a:bodyPr>
          <a:lstStyle/>
          <a:p>
            <a:pPr marL="342900" indent="-342900">
              <a:buClr>
                <a:srgbClr val="333333"/>
              </a:buClr>
              <a:buFont typeface="WingDings"/>
              <a:buChar char=""/>
            </a:pPr>
            <a:r>
              <a:rPr lang="en-IN" sz="2400" dirty="0" err="1">
                <a:solidFill>
                  <a:srgbClr val="333333"/>
                </a:solidFill>
                <a:latin typeface="Tamil-Aiswarya"/>
              </a:rPr>
              <a:t>ehk</a:t>
            </a:r>
            <a:r>
              <a:rPr lang="en-IN" sz="2400" dirty="0">
                <a:solidFill>
                  <a:srgbClr val="333333"/>
                </a:solidFill>
                <a:latin typeface="Tamil-Aiswarya"/>
              </a:rPr>
              <a:t>] </a:t>
            </a:r>
            <a:r>
              <a:rPr lang="en-IN" sz="2400" dirty="0" err="1">
                <a:solidFill>
                  <a:srgbClr val="333333"/>
                </a:solidFill>
                <a:latin typeface="Tamil-Aiswarya"/>
              </a:rPr>
              <a:t>ekf</a:t>
            </a:r>
            <a:r>
              <a:rPr lang="en-IN" sz="2400" dirty="0">
                <a:solidFill>
                  <a:srgbClr val="333333"/>
                </a:solidFill>
                <a:latin typeface="Tamil-Aiswarya"/>
              </a:rPr>
              <a:t>]F </a:t>
            </a:r>
            <a:r>
              <a:rPr lang="en-IN" sz="2400" dirty="0" err="1">
                <a:solidFill>
                  <a:srgbClr val="333333"/>
                </a:solidFill>
                <a:latin typeface="Tamil-Aiswarya"/>
              </a:rPr>
              <a:t>jUk</a:t>
            </a:r>
            <a:r>
              <a:rPr lang="en-IN" sz="2400" dirty="0">
                <a:solidFill>
                  <a:srgbClr val="333333"/>
                </a:solidFill>
                <a:latin typeface="Tamil-Aiswarya"/>
              </a:rPr>
              <a:t>] </a:t>
            </a:r>
            <a:r>
              <a:rPr lang="en-IN" sz="2400" dirty="0" err="1">
                <a:solidFill>
                  <a:srgbClr val="333333"/>
                </a:solidFill>
                <a:latin typeface="Tamil-Aiswarya"/>
              </a:rPr>
              <a:t>kjpg</a:t>
            </a:r>
            <a:r>
              <a:rPr lang="en-IN" sz="2400" dirty="0">
                <a:solidFill>
                  <a:srgbClr val="333333"/>
                </a:solidFill>
                <a:latin typeface="Tamil-Aiswarya"/>
              </a:rPr>
              <a:t>]g[</a:t>
            </a:r>
          </a:p>
          <a:p>
            <a:pPr marL="342900" lvl="0" indent="-342900">
              <a:buClr>
                <a:srgbClr val="333333"/>
              </a:buClr>
              <a:buFont typeface="WingDings"/>
              <a:buChar char=""/>
            </a:pPr>
            <a:r>
              <a:rPr lang="en-IN" sz="2400" dirty="0" err="1">
                <a:solidFill>
                  <a:srgbClr val="333333"/>
                </a:solidFill>
                <a:latin typeface="Tamil-Aiswarya"/>
              </a:rPr>
              <a:t>jd</a:t>
            </a:r>
            <a:r>
              <a:rPr lang="en-IN" sz="2400" dirty="0">
                <a:solidFill>
                  <a:srgbClr val="333333"/>
                </a:solidFill>
                <a:latin typeface="Tamil-Aiswarya"/>
              </a:rPr>
              <a:t>] </a:t>
            </a:r>
            <a:r>
              <a:rPr lang="en-IN" sz="2400" dirty="0" err="1">
                <a:solidFill>
                  <a:srgbClr val="333333"/>
                </a:solidFill>
                <a:latin typeface="Tamil-Aiswarya"/>
              </a:rPr>
              <a:t>cs</a:t>
            </a:r>
            <a:r>
              <a:rPr lang="en-IN" sz="2400" dirty="0">
                <a:solidFill>
                  <a:srgbClr val="333333"/>
                </a:solidFill>
                <a:latin typeface="Tamil-Aiswarya"/>
              </a:rPr>
              <a:t>] </a:t>
            </a:r>
            <a:r>
              <a:rPr lang="en-IN" sz="2400" dirty="0" err="1">
                <a:solidFill>
                  <a:srgbClr val="333333"/>
                </a:solidFill>
                <a:latin typeface="Tamil-Aiswarya"/>
              </a:rPr>
              <a:t>czh</a:t>
            </a:r>
            <a:r>
              <a:rPr lang="en-IN" sz="2400" dirty="0">
                <a:solidFill>
                  <a:srgbClr val="333333"/>
                </a:solidFill>
                <a:latin typeface="Tamil-Aiswarya"/>
              </a:rPr>
              <a:t>]t[ </a:t>
            </a:r>
            <a:r>
              <a:rPr lang="en-IN" sz="2400" dirty="0" err="1">
                <a:solidFill>
                  <a:srgbClr val="333333"/>
                </a:solidFill>
                <a:latin typeface="Tamil-Aiswarya"/>
              </a:rPr>
              <a:t>rhh</a:t>
            </a:r>
            <a:r>
              <a:rPr lang="en-IN" sz="2400" dirty="0">
                <a:solidFill>
                  <a:srgbClr val="333333"/>
                </a:solidFill>
                <a:latin typeface="Tamil-Aiswarya"/>
              </a:rPr>
              <a:t>]e]j </a:t>
            </a:r>
            <a:r>
              <a:rPr lang="en-US" sz="2400" dirty="0" err="1">
                <a:solidFill>
                  <a:srgbClr val="333333"/>
                </a:solidFill>
                <a:latin typeface="Tamil-Aiswarya"/>
              </a:rPr>
              <a:t>kjpg</a:t>
            </a:r>
            <a:r>
              <a:rPr lang="en-US" sz="2400" dirty="0">
                <a:solidFill>
                  <a:srgbClr val="333333"/>
                </a:solidFill>
                <a:latin typeface="Tamil-Aiswarya"/>
              </a:rPr>
              <a:t>]</a:t>
            </a:r>
            <a:r>
              <a:rPr lang="en-US" sz="2400" dirty="0" err="1">
                <a:solidFill>
                  <a:srgbClr val="333333"/>
                </a:solidFill>
                <a:latin typeface="Tamil-Aiswarya"/>
              </a:rPr>
              <a:t>gPL</a:t>
            </a:r>
            <a:r>
              <a:rPr lang="en-US" sz="2400" dirty="0">
                <a:solidFill>
                  <a:srgbClr val="333333"/>
                </a:solidFill>
                <a:latin typeface="Tamil-Aiswarya"/>
              </a:rPr>
              <a:t> </a:t>
            </a:r>
          </a:p>
          <a:p>
            <a:pPr marL="342900" lvl="0" indent="-342900">
              <a:buClr>
                <a:srgbClr val="333333"/>
              </a:buClr>
              <a:buFont typeface="WingDings"/>
              <a:buChar char=""/>
            </a:pPr>
            <a:r>
              <a:rPr lang="en-US" sz="2400" kern="1200" dirty="0" err="1">
                <a:solidFill>
                  <a:srgbClr val="333333"/>
                </a:solidFill>
                <a:latin typeface="Tamil-Aiswarya"/>
                <a:ea typeface="Calibri" panose="020F0502020204030204" pitchFamily="34" charset="0"/>
                <a:cs typeface="Times New Roman" panose="02020603050405020304" pitchFamily="18" charset="0"/>
              </a:rPr>
              <a:t>kw;wth</a:t>
            </a:r>
            <a:r>
              <a:rPr lang="en-US" sz="2400" kern="1200" dirty="0">
                <a:solidFill>
                  <a:srgbClr val="333333"/>
                </a:solidFill>
                <a:latin typeface="Tamil-Aiswarya"/>
                <a:ea typeface="Calibri" panose="020F0502020204030204" pitchFamily="34" charset="0"/>
                <a:cs typeface="Times New Roman" panose="02020603050405020304" pitchFamily="18" charset="0"/>
              </a:rPr>
              <a:t>]fs; c';</a:t>
            </a:r>
            <a:r>
              <a:rPr lang="en-US" sz="2400" kern="1200" dirty="0" err="1">
                <a:solidFill>
                  <a:srgbClr val="333333"/>
                </a:solidFill>
                <a:latin typeface="Tamil-Aiswarya"/>
                <a:ea typeface="Calibri" panose="020F0502020204030204" pitchFamily="34" charset="0"/>
                <a:cs typeface="Times New Roman" panose="02020603050405020304" pitchFamily="18" charset="0"/>
              </a:rPr>
              <a:t>fis</a:t>
            </a:r>
            <a:r>
              <a:rPr lang="en-US" sz="2400" kern="1200" dirty="0">
                <a:solidFill>
                  <a:srgbClr val="333333"/>
                </a:solidFill>
                <a:latin typeface="Tamil-Aiswarya"/>
                <a:ea typeface="Calibri" panose="020F0502020204030204" pitchFamily="34" charset="0"/>
                <a:cs typeface="Times New Roman" panose="02020603050405020304" pitchFamily="18" charset="0"/>
              </a:rPr>
              <a:t> vg]go </a:t>
            </a:r>
            <a:r>
              <a:rPr lang="en-US" sz="2400" kern="1200" dirty="0" err="1">
                <a:solidFill>
                  <a:srgbClr val="333333"/>
                </a:solidFill>
                <a:latin typeface="Tamil-Aiswarya"/>
                <a:ea typeface="Calibri" panose="020F0502020204030204" pitchFamily="34" charset="0"/>
                <a:cs typeface="Times New Roman" panose="02020603050405020304" pitchFamily="18" charset="0"/>
              </a:rPr>
              <a:t>czh;fpwhh</a:t>
            </a:r>
            <a:r>
              <a:rPr lang="en-US" sz="2400" kern="1200" dirty="0">
                <a:solidFill>
                  <a:srgbClr val="333333"/>
                </a:solidFill>
                <a:latin typeface="Tamil-Aiswarya"/>
                <a:ea typeface="Calibri" panose="020F0502020204030204" pitchFamily="34" charset="0"/>
                <a:cs typeface="Times New Roman" panose="02020603050405020304" pitchFamily="18" charset="0"/>
              </a:rPr>
              <a:t>]fs] </a:t>
            </a:r>
            <a:r>
              <a:rPr lang="en-US" sz="2400" kern="1200" dirty="0" err="1">
                <a:solidFill>
                  <a:srgbClr val="333333"/>
                </a:solidFill>
                <a:latin typeface="Tamil-Aiswarya"/>
                <a:ea typeface="Calibri" panose="020F0502020204030204" pitchFamily="34" charset="0"/>
                <a:cs typeface="Times New Roman" panose="02020603050405020304" pitchFamily="18" charset="0"/>
              </a:rPr>
              <a:t>vd;gJ</a:t>
            </a:r>
            <a:r>
              <a:rPr lang="en-US" sz="2400" kern="1200" dirty="0">
                <a:solidFill>
                  <a:srgbClr val="333333"/>
                </a:solidFill>
                <a:latin typeface="Tamil-Aiswarya"/>
                <a:ea typeface="Calibri" panose="020F0502020204030204" pitchFamily="34" charset="0"/>
                <a:cs typeface="Times New Roman" panose="02020603050405020304" pitchFamily="18" charset="0"/>
              </a:rPr>
              <a:t> ,';</a:t>
            </a:r>
            <a:r>
              <a:rPr lang="en-US" sz="2400" kern="1200" dirty="0" err="1">
                <a:solidFill>
                  <a:srgbClr val="333333"/>
                </a:solidFill>
                <a:latin typeface="Tamil-Aiswarya"/>
                <a:ea typeface="Calibri" panose="020F0502020204030204" pitchFamily="34" charset="0"/>
                <a:cs typeface="Times New Roman" panose="02020603050405020304" pitchFamily="18" charset="0"/>
              </a:rPr>
              <a:t>nf</a:t>
            </a:r>
            <a:r>
              <a:rPr lang="en-US" sz="2400" kern="1200" dirty="0">
                <a:solidFill>
                  <a:srgbClr val="333333"/>
                </a:solidFill>
                <a:latin typeface="Tamil-Aiswarya"/>
                <a:ea typeface="Calibri" panose="020F0502020204030204" pitchFamily="34" charset="0"/>
                <a:cs typeface="Times New Roman" panose="02020603050405020304" pitchFamily="18" charset="0"/>
              </a:rPr>
              <a:t> </a:t>
            </a:r>
            <a:r>
              <a:rPr lang="en-US" sz="2400" kern="1200" dirty="0" err="1">
                <a:solidFill>
                  <a:srgbClr val="333333"/>
                </a:solidFill>
                <a:latin typeface="Tamil-Aiswarya"/>
                <a:ea typeface="Calibri" panose="020F0502020204030204" pitchFamily="34" charset="0"/>
                <a:cs typeface="Times New Roman" panose="02020603050405020304" pitchFamily="18" charset="0"/>
              </a:rPr>
              <a:t>fl;lhakpy;iy</a:t>
            </a:r>
            <a:r>
              <a:rPr lang="en-US" sz="2400" kern="1200" dirty="0">
                <a:solidFill>
                  <a:srgbClr val="333333"/>
                </a:solidFill>
                <a:latin typeface="Tamil-Aiswarya"/>
                <a:ea typeface="Calibri" panose="020F0502020204030204" pitchFamily="34" charset="0"/>
                <a:cs typeface="Times New Roman" panose="02020603050405020304" pitchFamily="18" charset="0"/>
              </a:rPr>
              <a:t>.</a:t>
            </a:r>
          </a:p>
        </p:txBody>
      </p:sp>
      <p:pic>
        <p:nvPicPr>
          <p:cNvPr id="8"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600">
                <a:solidFill>
                  <a:srgbClr val="004992"/>
                </a:solidFill>
              </a:rPr>
              <a:t>Rakhpahij</a:t>
            </a:r>
            <a:r>
              <a:rPr lang="en-US" sz="3600">
                <a:solidFill>
                  <a:srgbClr val="004992"/>
                </a:solidFill>
                <a:latin typeface="Calibri Light"/>
              </a:rPr>
              <a:t>:</a:t>
            </a:r>
            <a:r>
              <a:rPr lang="en-US" sz="3600">
                <a:solidFill>
                  <a:srgbClr val="004992"/>
                </a:solidFill>
              </a:rPr>
              <a:t>vd;why; vd;d&gt;</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2806189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z="3600" dirty="0" err="1">
                <a:solidFill>
                  <a:srgbClr val="004992"/>
                </a:solidFill>
                <a:latin typeface="Tamil-Aiswarya"/>
                <a:ea typeface="Calibri" panose="020F0502020204030204" pitchFamily="34" charset="0"/>
                <a:cs typeface="Times New Roman" panose="02020603050405020304" pitchFamily="18" charset="0"/>
              </a:rPr>
              <a:t>jhH;e;j</a:t>
            </a:r>
            <a:r>
              <a:rPr lang="en-US" sz="3600" dirty="0">
                <a:solidFill>
                  <a:srgbClr val="004992"/>
                </a:solidFill>
                <a:latin typeface="Tamil-Aiswarya"/>
                <a:ea typeface="Calibri" panose="020F0502020204030204" pitchFamily="34" charset="0"/>
                <a:cs typeface="Times New Roman" panose="02020603050405020304" pitchFamily="18" charset="0"/>
              </a:rPr>
              <a:t> Ra </a:t>
            </a:r>
            <a:r>
              <a:rPr lang="en-US" sz="3600" dirty="0" err="1">
                <a:solidFill>
                  <a:srgbClr val="004992"/>
                </a:solidFill>
                <a:latin typeface="Tamil-Aiswarya"/>
                <a:ea typeface="Calibri" panose="020F0502020204030204" pitchFamily="34" charset="0"/>
                <a:cs typeface="Times New Roman" panose="02020603050405020304" pitchFamily="18" charset="0"/>
              </a:rPr>
              <a:t>kjpg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gPL</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ekJ</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kdeyj;ij</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ghjpf</a:t>
            </a:r>
            <a:r>
              <a:rPr lang="en-US" sz="3600" dirty="0">
                <a:solidFill>
                  <a:srgbClr val="004992"/>
                </a:solidFill>
                <a:latin typeface="Tamil-Aiswarya"/>
                <a:ea typeface="Calibri" panose="020F0502020204030204" pitchFamily="34" charset="0"/>
                <a:cs typeface="Times New Roman" panose="02020603050405020304" pitchFamily="18" charset="0"/>
              </a:rPr>
              <a:t>]f Koa[k;</a:t>
            </a:r>
            <a:endParaRPr lang="de-DE" sz="3600" dirty="0">
              <a:solidFill>
                <a:srgbClr val="004992"/>
              </a:solidFill>
              <a:latin typeface="Tamil-Aiswarya"/>
              <a:ea typeface="ＭＳ Ｐゴシック"/>
              <a:cs typeface="ＭＳ Ｐゴシック"/>
            </a:endParaRPr>
          </a:p>
        </p:txBody>
      </p:sp>
      <p:sp>
        <p:nvSpPr>
          <p:cNvPr id="467971" name="Rectangle 3"/>
          <p:cNvSpPr>
            <a:spLocks noGrp="1" noChangeArrowheads="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latin typeface="Tamil-Aiswarya"/>
                <a:ea typeface="Calibri" panose="020F0502020204030204" pitchFamily="34" charset="0"/>
                <a:cs typeface="Times New Roman" panose="02020603050405020304" pitchFamily="18" charset="0"/>
              </a:rPr>
              <a:t>kdneha</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cilath</a:t>
            </a:r>
            <a:r>
              <a:rPr lang="en-US" sz="2400" dirty="0">
                <a:solidFill>
                  <a:srgbClr val="333333"/>
                </a:solidFill>
                <a:latin typeface="Tamil-Aiswarya"/>
                <a:ea typeface="Calibri" panose="020F0502020204030204" pitchFamily="34" charset="0"/>
                <a:cs typeface="Times New Roman" panose="02020603050405020304" pitchFamily="18" charset="0"/>
              </a:rPr>
              <a:t>]fs; </a:t>
            </a:r>
            <a:r>
              <a:rPr lang="en-US" sz="2400" dirty="0" err="1">
                <a:solidFill>
                  <a:srgbClr val="333333"/>
                </a:solidFill>
                <a:latin typeface="Tamil-Aiswarya"/>
                <a:ea typeface="Calibri" panose="020F0502020204030204" pitchFamily="34" charset="0"/>
                <a:cs typeface="Times New Roman" panose="02020603050405020304" pitchFamily="18" charset="0"/>
              </a:rPr>
              <a:t>bgUk;ghYk</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jhH;e;j</a:t>
            </a:r>
            <a:r>
              <a:rPr lang="en-US" sz="2400" dirty="0">
                <a:solidFill>
                  <a:srgbClr val="333333"/>
                </a:solidFill>
                <a:latin typeface="Tamil-Aiswarya"/>
                <a:ea typeface="Calibri" panose="020F0502020204030204" pitchFamily="34" charset="0"/>
                <a:cs typeface="Times New Roman" panose="02020603050405020304" pitchFamily="18" charset="0"/>
              </a:rPr>
              <a:t> Ra </a:t>
            </a:r>
            <a:r>
              <a:rPr lang="en-US" sz="2400" dirty="0" err="1">
                <a:solidFill>
                  <a:srgbClr val="333333"/>
                </a:solidFill>
                <a:latin typeface="Tamil-Aiswarya"/>
                <a:ea typeface="Calibri" panose="020F0502020204030204" pitchFamily="34" charset="0"/>
                <a:cs typeface="Times New Roman" panose="02020603050405020304" pitchFamily="18" charset="0"/>
              </a:rPr>
              <a:t>kjpg</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gPl</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odhy</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mtjpg</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gLfpwhh</a:t>
            </a:r>
            <a:r>
              <a:rPr lang="en-US" sz="2400" dirty="0">
                <a:solidFill>
                  <a:srgbClr val="333333"/>
                </a:solidFill>
                <a:latin typeface="Tamil-Aiswarya"/>
                <a:ea typeface="Calibri" panose="020F0502020204030204" pitchFamily="34" charset="0"/>
                <a:cs typeface="Times New Roman" panose="02020603050405020304" pitchFamily="18" charset="0"/>
              </a:rPr>
              <a:t>]fs]. </a:t>
            </a:r>
            <a:endParaRPr lang="en-IN" sz="2400" dirty="0">
              <a:solidFill>
                <a:srgbClr val="333333"/>
              </a:solidFill>
              <a:latin typeface="Tamil-Aiswarya"/>
              <a:ea typeface="Calibri" panose="020F0502020204030204" pitchFamily="34" charset="0"/>
              <a:cs typeface="Times New Roman" panose="02020603050405020304" pitchFamily="18" charset="0"/>
            </a:endParaRPr>
          </a:p>
          <a:p>
            <a:pPr marL="342900" lvl="0" indent="-342900">
              <a:buClr>
                <a:srgbClr val="333333"/>
              </a:buClr>
              <a:buFont typeface="WingDings"/>
              <a:buChar char=""/>
            </a:pPr>
            <a:r>
              <a:rPr lang="en-US" sz="2400" dirty="0" err="1">
                <a:solidFill>
                  <a:srgbClr val="333333"/>
                </a:solidFill>
                <a:latin typeface="Tamil-Aiswarya"/>
                <a:ea typeface="Calibri" panose="020F0502020204030204" pitchFamily="34" charset="0"/>
                <a:cs typeface="Times New Roman" panose="02020603050405020304" pitchFamily="18" charset="0"/>
              </a:rPr>
              <a:t>jhH;e;j</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Rakjpg</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gPL</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fPH;f</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fz;l</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gpur</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rpidfis</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bfhz;LtUk</a:t>
            </a:r>
            <a:r>
              <a:rPr lang="en-US" sz="2400" dirty="0">
                <a:solidFill>
                  <a:srgbClr val="333333"/>
                </a:solidFill>
                <a:latin typeface="Tamil-Aiswarya"/>
                <a:ea typeface="Calibri" panose="020F0502020204030204" pitchFamily="34" charset="0"/>
                <a:cs typeface="Times New Roman" panose="02020603050405020304" pitchFamily="18" charset="0"/>
              </a:rPr>
              <a:t>;. </a:t>
            </a:r>
            <a:endParaRPr lang="en-IN" sz="2400" dirty="0">
              <a:solidFill>
                <a:srgbClr val="333333"/>
              </a:solidFill>
              <a:latin typeface="Tamil-Aiswarya"/>
              <a:ea typeface="Calibri" panose="020F0502020204030204" pitchFamily="34" charset="0"/>
              <a:cs typeface="Times New Roman" panose="02020603050405020304" pitchFamily="18" charset="0"/>
            </a:endParaRPr>
          </a:p>
          <a:p>
            <a:pPr marL="774827" lvl="3" indent="-342900" algn="just">
              <a:spcBef>
                <a:spcPts val="1999"/>
              </a:spcBef>
              <a:buClr>
                <a:srgbClr val="333333"/>
              </a:buClr>
              <a:buFont typeface="WingDings"/>
              <a:buChar char=""/>
            </a:pPr>
            <a:r>
              <a:rPr lang="en-IN" sz="2400" dirty="0">
                <a:solidFill>
                  <a:srgbClr val="333333"/>
                </a:solidFill>
                <a:latin typeface="Tamil-Aiswarya"/>
              </a:rPr>
              <a:t>Ra re]</a:t>
            </a:r>
            <a:r>
              <a:rPr lang="en-IN" sz="2400" dirty="0" err="1">
                <a:solidFill>
                  <a:srgbClr val="333333"/>
                </a:solidFill>
                <a:latin typeface="Tamil-Aiswarya"/>
              </a:rPr>
              <a:t>njfk</a:t>
            </a:r>
            <a:r>
              <a:rPr lang="en-US" sz="2400" dirty="0">
                <a:solidFill>
                  <a:srgbClr val="333333"/>
                </a:solidFill>
                <a:latin typeface="Tamil-Aiswarya"/>
                <a:ea typeface="Calibri" panose="020F0502020204030204" pitchFamily="34" charset="0"/>
                <a:cs typeface="Times New Roman" panose="02020603050405020304" pitchFamily="18" charset="0"/>
              </a:rPr>
              <a:t>; 	</a:t>
            </a:r>
          </a:p>
          <a:p>
            <a:pPr marL="774827" lvl="3" indent="-342900" algn="just">
              <a:spcBef>
                <a:spcPts val="1999"/>
              </a:spcBef>
              <a:buClr>
                <a:srgbClr val="333333"/>
              </a:buClr>
              <a:buFont typeface="WingDings"/>
              <a:buChar char=""/>
            </a:pPr>
            <a:r>
              <a:rPr lang="en-US" sz="2400" dirty="0" err="1">
                <a:solidFill>
                  <a:srgbClr val="333333"/>
                </a:solidFill>
                <a:latin typeface="Tamil-Aiswarya"/>
                <a:ea typeface="Calibri" panose="020F0502020204030204" pitchFamily="34" charset="0"/>
                <a:cs typeface="Times New Roman" panose="02020603050405020304" pitchFamily="18" charset="0"/>
              </a:rPr>
              <a:t>gak</a:t>
            </a:r>
            <a:r>
              <a:rPr lang="en-US" sz="2400" dirty="0">
                <a:solidFill>
                  <a:srgbClr val="333333"/>
                </a:solidFill>
                <a:latin typeface="Tamil-Aiswarya"/>
                <a:ea typeface="Calibri" panose="020F0502020204030204" pitchFamily="34" charset="0"/>
                <a:cs typeface="Times New Roman" panose="02020603050405020304" pitchFamily="18" charset="0"/>
              </a:rPr>
              <a:t>;	</a:t>
            </a:r>
          </a:p>
          <a:p>
            <a:pPr marL="774827" lvl="3" indent="-342900" algn="just">
              <a:spcBef>
                <a:spcPts val="1999"/>
              </a:spcBef>
              <a:buClr>
                <a:srgbClr val="333333"/>
              </a:buClr>
              <a:buFont typeface="WingDings"/>
              <a:buChar char=""/>
            </a:pPr>
            <a:r>
              <a:rPr lang="en-US" sz="2400" dirty="0" err="1">
                <a:solidFill>
                  <a:srgbClr val="333333"/>
                </a:solidFill>
                <a:latin typeface="Tamil-Aiswarya"/>
                <a:ea typeface="Calibri" panose="020F0502020204030204" pitchFamily="34" charset="0"/>
                <a:cs typeface="Times New Roman" panose="02020603050405020304" pitchFamily="18" charset="0"/>
              </a:rPr>
              <a:t>kdj</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jsh</a:t>
            </a:r>
            <a:r>
              <a:rPr lang="en-US" sz="2400" dirty="0">
                <a:solidFill>
                  <a:srgbClr val="333333"/>
                </a:solidFill>
                <a:latin typeface="Tamil-Aiswarya"/>
                <a:ea typeface="Calibri" panose="020F0502020204030204" pitchFamily="34" charset="0"/>
                <a:cs typeface="Times New Roman" panose="02020603050405020304" pitchFamily="18" charset="0"/>
              </a:rPr>
              <a:t>]]r]</a:t>
            </a:r>
            <a:r>
              <a:rPr lang="en-US" sz="2400" dirty="0" err="1">
                <a:solidFill>
                  <a:srgbClr val="333333"/>
                </a:solidFill>
                <a:latin typeface="Tamil-Aiswarya"/>
                <a:ea typeface="Calibri" panose="020F0502020204030204" pitchFamily="34" charset="0"/>
                <a:cs typeface="Times New Roman" panose="02020603050405020304" pitchFamily="18" charset="0"/>
              </a:rPr>
              <a:t>rpf</a:t>
            </a:r>
            <a:r>
              <a:rPr lang="en-US" sz="2400" dirty="0">
                <a:solidFill>
                  <a:srgbClr val="333333"/>
                </a:solidFill>
                <a:latin typeface="Tamil-Aiswarya"/>
                <a:ea typeface="Calibri" panose="020F0502020204030204" pitchFamily="34" charset="0"/>
                <a:cs typeface="Times New Roman" panose="02020603050405020304" pitchFamily="18" charset="0"/>
              </a:rPr>
              <a:t>]</a:t>
            </a:r>
            <a:r>
              <a:rPr lang="en-US" sz="2400" dirty="0" err="1">
                <a:solidFill>
                  <a:srgbClr val="333333"/>
                </a:solidFill>
                <a:latin typeface="Tamil-Aiswarya"/>
                <a:ea typeface="Calibri" panose="020F0502020204030204" pitchFamily="34" charset="0"/>
                <a:cs typeface="Times New Roman" panose="02020603050405020304" pitchFamily="18" charset="0"/>
              </a:rPr>
              <a:t>fhd</a:t>
            </a:r>
            <a:r>
              <a:rPr lang="en-US" sz="2400" dirty="0">
                <a:solidFill>
                  <a:srgbClr val="333333"/>
                </a:solidFill>
                <a:latin typeface="Tamil-Aiswarya"/>
                <a:ea typeface="Calibri" panose="020F0502020204030204" pitchFamily="34" charset="0"/>
                <a:cs typeface="Times New Roman" panose="02020603050405020304" pitchFamily="18" charset="0"/>
              </a:rPr>
              <a:t> </a:t>
            </a:r>
            <a:r>
              <a:rPr lang="en-US" sz="2400" dirty="0" err="1">
                <a:solidFill>
                  <a:srgbClr val="333333"/>
                </a:solidFill>
                <a:latin typeface="Tamil-Aiswarya"/>
                <a:ea typeface="Calibri" panose="020F0502020204030204" pitchFamily="34" charset="0"/>
                <a:cs typeface="Times New Roman" panose="02020603050405020304" pitchFamily="18" charset="0"/>
              </a:rPr>
              <a:t>mwpFwpfs</a:t>
            </a:r>
            <a:r>
              <a:rPr lang="en-US" sz="2400" dirty="0">
                <a:solidFill>
                  <a:srgbClr val="333333"/>
                </a:solidFill>
                <a:latin typeface="Tamil-Aiswarya"/>
                <a:ea typeface="Calibri" panose="020F0502020204030204" pitchFamily="34" charset="0"/>
                <a:cs typeface="Times New Roman" panose="02020603050405020304" pitchFamily="18" charset="0"/>
              </a:rPr>
              <a:t>; </a:t>
            </a:r>
            <a:endParaRPr lang="en-IN" sz="2400" dirty="0">
              <a:solidFill>
                <a:srgbClr val="333333"/>
              </a:solidFill>
              <a:latin typeface="Tamil-Aiswarya"/>
              <a:ea typeface="Calibri" panose="020F0502020204030204" pitchFamily="34" charset="0"/>
              <a:cs typeface="Times New Roman" panose="02020603050405020304" pitchFamily="18" charset="0"/>
            </a:endParaRPr>
          </a:p>
          <a:p>
            <a:pPr marL="774827" lvl="3" indent="-342900" algn="just">
              <a:spcBef>
                <a:spcPts val="1999"/>
              </a:spcBef>
              <a:buClr>
                <a:srgbClr val="333333"/>
              </a:buClr>
              <a:buFont typeface="WingDings"/>
              <a:buChar char=""/>
            </a:pPr>
            <a:r>
              <a:rPr lang="en-US" sz="2400" dirty="0" err="1">
                <a:solidFill>
                  <a:srgbClr val="333333"/>
                </a:solidFill>
                <a:latin typeface="Tamil-Aiswarya"/>
                <a:ea typeface="Calibri" panose="020F0502020204030204" pitchFamily="34" charset="0"/>
                <a:cs typeface="Times New Roman" panose="02020603050405020304" pitchFamily="18" charset="0"/>
              </a:rPr>
              <a:t>jdpik</a:t>
            </a:r>
            <a:endParaRPr lang="en-IN" sz="2400" dirty="0">
              <a:solidFill>
                <a:srgbClr val="333333"/>
              </a:solidFill>
              <a:latin typeface="Tamil-Aiswarya"/>
              <a:ea typeface="Calibri" panose="020F0502020204030204" pitchFamily="34"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970129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p:txBody>
          <a:bodyPr/>
          <a:lstStyle/>
          <a:p>
            <a:pPr eaLnBrk="1" hangingPunct="1"/>
            <a:r>
              <a:rPr lang="en-US" sz="3600" dirty="0" err="1">
                <a:solidFill>
                  <a:srgbClr val="004992"/>
                </a:solidFill>
                <a:latin typeface="Tamil-Aiswarya"/>
                <a:ea typeface="Calibri" panose="020F0502020204030204" pitchFamily="34" charset="0"/>
                <a:cs typeface="Times New Roman" panose="02020603050405020304" pitchFamily="18" charset="0"/>
              </a:rPr>
              <a:t>jhH;e;j</a:t>
            </a:r>
            <a:r>
              <a:rPr lang="en-US" sz="3600" dirty="0">
                <a:solidFill>
                  <a:srgbClr val="004992"/>
                </a:solidFill>
                <a:latin typeface="Tamil-Aiswarya"/>
                <a:ea typeface="Calibri" panose="020F0502020204030204" pitchFamily="34" charset="0"/>
                <a:cs typeface="Times New Roman" panose="02020603050405020304" pitchFamily="18" charset="0"/>
              </a:rPr>
              <a:t> Ra </a:t>
            </a:r>
            <a:r>
              <a:rPr lang="en-US" sz="3600" dirty="0" err="1">
                <a:solidFill>
                  <a:srgbClr val="004992"/>
                </a:solidFill>
                <a:latin typeface="Tamil-Aiswarya"/>
                <a:ea typeface="Calibri" panose="020F0502020204030204" pitchFamily="34" charset="0"/>
                <a:cs typeface="Times New Roman" panose="02020603050405020304" pitchFamily="18" charset="0"/>
              </a:rPr>
              <a:t>kjpg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gPL</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ekJ</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kdeyj;ij</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ghjpf</a:t>
            </a:r>
            <a:r>
              <a:rPr lang="en-US" sz="3600" dirty="0">
                <a:solidFill>
                  <a:srgbClr val="004992"/>
                </a:solidFill>
                <a:latin typeface="Tamil-Aiswarya"/>
                <a:ea typeface="Calibri" panose="020F0502020204030204" pitchFamily="34" charset="0"/>
                <a:cs typeface="Times New Roman" panose="02020603050405020304" pitchFamily="18" charset="0"/>
              </a:rPr>
              <a:t>]f Koa[k;</a:t>
            </a:r>
            <a:endParaRPr lang="de-DE" sz="3600" dirty="0">
              <a:solidFill>
                <a:srgbClr val="004992"/>
              </a:solidFill>
              <a:latin typeface="Tamil-Aiswarya"/>
              <a:ea typeface="ＭＳ Ｐゴシック"/>
              <a:cs typeface="ＭＳ Ｐゴシック"/>
            </a:endParaRPr>
          </a:p>
        </p:txBody>
      </p:sp>
      <p:sp>
        <p:nvSpPr>
          <p:cNvPr id="2" name="Content Placeholder 1"/>
          <p:cNvSpPr>
            <a:spLocks noGrp="1"/>
          </p:cNvSpPr>
          <p:nvPr>
            <p:ph idx="1"/>
          </p:nvPr>
        </p:nvSpPr>
        <p:spPr/>
        <p:txBody>
          <a:bodyPr>
            <a:noAutofit/>
          </a:bodyPr>
          <a:lstStyle/>
          <a:p>
            <a:pPr>
              <a:lnSpc>
                <a:spcPct val="100000"/>
              </a:lnSpc>
              <a:spcBef>
                <a:spcPts val="1200"/>
              </a:spcBef>
            </a:pPr>
            <a:r>
              <a:rPr lang="en-US" sz="1800" dirty="0" err="1">
                <a:solidFill>
                  <a:srgbClr val="333333"/>
                </a:solidFill>
                <a:latin typeface="Tamil-Aiswarya"/>
              </a:rPr>
              <a:t>bgUk;ghyhd</a:t>
            </a:r>
            <a:r>
              <a:rPr lang="en-US" sz="1800" dirty="0">
                <a:solidFill>
                  <a:srgbClr val="333333"/>
                </a:solidFill>
                <a:latin typeface="Tamil-Aiswarya"/>
              </a:rPr>
              <a:t> </a:t>
            </a:r>
            <a:r>
              <a:rPr lang="en-US" sz="1800" dirty="0" err="1">
                <a:solidFill>
                  <a:srgbClr val="333333"/>
                </a:solidFill>
                <a:latin typeface="Tamil-Aiswarya"/>
              </a:rPr>
              <a:t>kdnehahspfs</a:t>
            </a:r>
            <a:r>
              <a:rPr lang="en-US" sz="1800" dirty="0">
                <a:solidFill>
                  <a:srgbClr val="333333"/>
                </a:solidFill>
                <a:latin typeface="Tamil-Aiswarya"/>
              </a:rPr>
              <a:t>; </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err="1">
                <a:solidFill>
                  <a:srgbClr val="333333"/>
                </a:solidFill>
                <a:latin typeface="Tamil-Aiswarya"/>
              </a:rPr>
              <a:t>vy;nyhUk</a:t>
            </a:r>
            <a:r>
              <a:rPr lang="en-US" sz="1800" dirty="0">
                <a:solidFill>
                  <a:srgbClr val="333333"/>
                </a:solidFill>
                <a:latin typeface="Tamil-Aiswarya"/>
              </a:rPr>
              <a:t>; </a:t>
            </a:r>
            <a:r>
              <a:rPr lang="en-US" sz="1800" dirty="0" err="1">
                <a:solidFill>
                  <a:srgbClr val="333333"/>
                </a:solidFill>
                <a:latin typeface="Tamil-Aiswarya"/>
              </a:rPr>
              <a:t>my;y</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rPr>
              <a:t> </a:t>
            </a:r>
            <a:r>
              <a:rPr lang="en-US" sz="1800" dirty="0" err="1">
                <a:solidFill>
                  <a:srgbClr val="333333"/>
                </a:solidFill>
                <a:latin typeface="Tamil-Aiswarya"/>
              </a:rPr>
              <a:t>jh</a:t>
            </a:r>
            <a:r>
              <a:rPr lang="en-US" sz="1800" dirty="0">
                <a:solidFill>
                  <a:srgbClr val="333333"/>
                </a:solidFill>
                <a:latin typeface="Tamil-Aiswarya"/>
              </a:rPr>
              <a:t>';fs; </a:t>
            </a:r>
            <a:r>
              <a:rPr lang="en-US" sz="1800" dirty="0" err="1">
                <a:solidFill>
                  <a:srgbClr val="333333"/>
                </a:solidFill>
                <a:latin typeface="Tamil-Aiswarya"/>
              </a:rPr>
              <a:t>Jd;g</a:t>
            </a:r>
            <a:r>
              <a:rPr lang="en-US" sz="1800" dirty="0">
                <a:solidFill>
                  <a:srgbClr val="333333"/>
                </a:solidFill>
                <a:latin typeface="Tamil-Aiswarya"/>
              </a:rPr>
              <a:t>[</a:t>
            </a:r>
            <a:r>
              <a:rPr lang="en-US" sz="1800" dirty="0" err="1">
                <a:solidFill>
                  <a:srgbClr val="333333"/>
                </a:solidFill>
                <a:latin typeface="Tamil-Aiswarya"/>
              </a:rPr>
              <a:t>Wj;jg</a:t>
            </a:r>
            <a:r>
              <a:rPr lang="en-US" sz="1800" dirty="0">
                <a:solidFill>
                  <a:srgbClr val="333333"/>
                </a:solidFill>
                <a:latin typeface="Tamil-Aiswarya"/>
              </a:rPr>
              <a:t>]</a:t>
            </a:r>
            <a:r>
              <a:rPr lang="en-US" sz="1800" dirty="0" err="1">
                <a:solidFill>
                  <a:srgbClr val="333333"/>
                </a:solidFill>
                <a:latin typeface="Tamil-Aiswarya"/>
              </a:rPr>
              <a:t>gLtjhf</a:t>
            </a:r>
            <a:r>
              <a:rPr lang="en-US" sz="1800" dirty="0">
                <a:solidFill>
                  <a:srgbClr val="333333"/>
                </a:solidFill>
                <a:latin typeface="Tamil-Aiswarya"/>
              </a:rPr>
              <a:t> my;yJ </a:t>
            </a:r>
            <a:r>
              <a:rPr lang="en-US" sz="1800" dirty="0" err="1">
                <a:solidFill>
                  <a:srgbClr val="333333"/>
                </a:solidFill>
                <a:latin typeface="Tamil-Aiswarya"/>
              </a:rPr>
              <a:t>mGj;jg</a:t>
            </a:r>
            <a:r>
              <a:rPr lang="en-US" sz="1800" dirty="0">
                <a:solidFill>
                  <a:srgbClr val="333333"/>
                </a:solidFill>
                <a:latin typeface="Tamil-Aiswarya"/>
              </a:rPr>
              <a:t>]</a:t>
            </a:r>
            <a:r>
              <a:rPr lang="en-US" sz="1800" dirty="0" err="1">
                <a:solidFill>
                  <a:srgbClr val="333333"/>
                </a:solidFill>
                <a:latin typeface="Tamil-Aiswarya"/>
              </a:rPr>
              <a:t>gLtjhf</a:t>
            </a:r>
            <a:r>
              <a:rPr lang="en-US" sz="1800" dirty="0">
                <a:solidFill>
                  <a:srgbClr val="333333"/>
                </a:solidFill>
                <a:latin typeface="Tamil-Aiswarya"/>
              </a:rPr>
              <a:t> </a:t>
            </a:r>
            <a:r>
              <a:rPr lang="en-US" sz="1800" dirty="0" err="1">
                <a:solidFill>
                  <a:srgbClr val="333333"/>
                </a:solidFill>
                <a:latin typeface="Tamil-Aiswarya"/>
              </a:rPr>
              <a:t>czh;fpd;wdh</a:t>
            </a:r>
            <a:r>
              <a:rPr lang="en-US" sz="1800" dirty="0">
                <a:solidFill>
                  <a:srgbClr val="333333"/>
                </a:solidFill>
                <a:latin typeface="Tamil-Aiswarya"/>
              </a:rPr>
              <a:t>]. ,</a:t>
            </a:r>
            <a:r>
              <a:rPr lang="en-US" sz="1800" dirty="0" err="1">
                <a:solidFill>
                  <a:srgbClr val="333333"/>
                </a:solidFill>
                <a:latin typeface="Tamil-Aiswarya"/>
              </a:rPr>
              <a:t>e;j</a:t>
            </a:r>
            <a:r>
              <a:rPr lang="en-US" sz="1800" dirty="0">
                <a:solidFill>
                  <a:srgbClr val="333333"/>
                </a:solidFill>
                <a:latin typeface="Tamil-Aiswarya"/>
              </a:rPr>
              <a:t> </a:t>
            </a:r>
            <a:r>
              <a:rPr lang="en-US" sz="1800" dirty="0" err="1">
                <a:solidFill>
                  <a:srgbClr val="333333"/>
                </a:solidFill>
                <a:latin typeface="Tamil-Aiswarya"/>
              </a:rPr>
              <a:t>czh</a:t>
            </a:r>
            <a:r>
              <a:rPr lang="en-US" sz="1800" dirty="0">
                <a:solidFill>
                  <a:srgbClr val="333333"/>
                </a:solidFill>
                <a:latin typeface="Tamil-Aiswarya"/>
              </a:rPr>
              <a:t>]t[</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rPr>
              <a:t> </a:t>
            </a:r>
            <a:r>
              <a:rPr lang="en-US" sz="1800" dirty="0" err="1">
                <a:solidFill>
                  <a:srgbClr val="333333"/>
                </a:solidFill>
                <a:latin typeface="Tamil-Aiswarya"/>
              </a:rPr>
              <a:t>Rakjpg</a:t>
            </a:r>
            <a:r>
              <a:rPr lang="en-US" sz="1800" dirty="0">
                <a:solidFill>
                  <a:srgbClr val="333333"/>
                </a:solidFill>
                <a:latin typeface="Tamil-Aiswarya"/>
              </a:rPr>
              <a:t>]</a:t>
            </a:r>
            <a:r>
              <a:rPr lang="en-US" sz="1800" dirty="0" err="1">
                <a:solidFill>
                  <a:srgbClr val="333333"/>
                </a:solidFill>
                <a:latin typeface="Tamil-Aiswarya"/>
              </a:rPr>
              <a:t>gPl</a:t>
            </a:r>
            <a:r>
              <a:rPr lang="en-US" sz="1800" dirty="0">
                <a:solidFill>
                  <a:srgbClr val="333333"/>
                </a:solidFill>
                <a:latin typeface="Tamil-Aiswarya"/>
              </a:rPr>
              <a:t>]</a:t>
            </a:r>
            <a:r>
              <a:rPr lang="en-US" sz="1800" dirty="0" err="1">
                <a:solidFill>
                  <a:srgbClr val="333333"/>
                </a:solidFill>
                <a:latin typeface="Tamil-Aiswarya"/>
              </a:rPr>
              <a:t>il</a:t>
            </a:r>
            <a:r>
              <a:rPr lang="en-US" sz="1800" dirty="0">
                <a:solidFill>
                  <a:srgbClr val="333333"/>
                </a:solidFill>
                <a:latin typeface="Tamil-Aiswarya"/>
              </a:rPr>
              <a:t> </a:t>
            </a:r>
            <a:r>
              <a:rPr lang="en-US" sz="1800" dirty="0" err="1">
                <a:solidFill>
                  <a:srgbClr val="333333"/>
                </a:solidFill>
                <a:latin typeface="Tamil-Aiswarya"/>
              </a:rPr>
              <a:t>Fiwf;fr</a:t>
            </a:r>
            <a:r>
              <a:rPr lang="en-US" sz="1800" dirty="0">
                <a:solidFill>
                  <a:srgbClr val="333333"/>
                </a:solidFill>
                <a:latin typeface="Tamil-Aiswarya"/>
              </a:rPr>
              <a:t>] </a:t>
            </a:r>
            <a:r>
              <a:rPr lang="en-US" sz="1800" dirty="0" err="1">
                <a:solidFill>
                  <a:srgbClr val="333333"/>
                </a:solidFill>
                <a:latin typeface="Tamil-Aiswarya"/>
              </a:rPr>
              <a:t>bra;fpwJ</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rPr>
              <a:t> </a:t>
            </a:r>
            <a:r>
              <a:rPr lang="en-US" sz="1800" dirty="0" err="1">
                <a:solidFill>
                  <a:srgbClr val="333333"/>
                </a:solidFill>
                <a:latin typeface="Tamil-Aiswarya"/>
              </a:rPr>
              <a:t>kWg</a:t>
            </a:r>
            <a:r>
              <a:rPr lang="en-US" sz="1800" dirty="0">
                <a:solidFill>
                  <a:srgbClr val="333333"/>
                </a:solidFill>
                <a:latin typeface="Tamil-Aiswarya"/>
              </a:rPr>
              <a:t>[</a:t>
            </a:r>
            <a:r>
              <a:rPr lang="en-US" sz="1800" dirty="0" err="1">
                <a:solidFill>
                  <a:srgbClr val="333333"/>
                </a:solidFill>
                <a:latin typeface="Tamil-Aiswarya"/>
              </a:rPr>
              <a:t>wk</a:t>
            </a:r>
            <a:r>
              <a:rPr lang="en-US" sz="1800" dirty="0">
                <a:solidFill>
                  <a:srgbClr val="333333"/>
                </a:solidFill>
                <a:latin typeface="Tamil-Aiswarya"/>
              </a:rPr>
              <a:t>; </a:t>
            </a:r>
            <a:r>
              <a:rPr lang="en-US" sz="1800" dirty="0" err="1">
                <a:solidFill>
                  <a:srgbClr val="333333"/>
                </a:solidFill>
                <a:latin typeface="Tamil-Aiswarya"/>
              </a:rPr>
              <a:t>mjpfg</a:t>
            </a:r>
            <a:r>
              <a:rPr lang="en-US" sz="1800" dirty="0">
                <a:solidFill>
                  <a:srgbClr val="333333"/>
                </a:solidFill>
                <a:latin typeface="Tamil-Aiswarya"/>
              </a:rPr>
              <a:t>]</a:t>
            </a:r>
            <a:r>
              <a:rPr lang="en-US" sz="1800" dirty="0" err="1">
                <a:solidFill>
                  <a:srgbClr val="333333"/>
                </a:solidFill>
                <a:latin typeface="Tamil-Aiswarya"/>
              </a:rPr>
              <a:t>goahd</a:t>
            </a:r>
            <a:r>
              <a:rPr lang="en-US" sz="1800" dirty="0">
                <a:solidFill>
                  <a:srgbClr val="333333"/>
                </a:solidFill>
                <a:latin typeface="Tamil-Aiswarya"/>
              </a:rPr>
              <a:t> </a:t>
            </a:r>
            <a:r>
              <a:rPr lang="en-US" sz="1800" dirty="0" err="1">
                <a:solidFill>
                  <a:srgbClr val="333333"/>
                </a:solidFill>
                <a:latin typeface="Tamil-Aiswarya"/>
              </a:rPr>
              <a:t>Rakjpg</a:t>
            </a:r>
            <a:r>
              <a:rPr lang="en-US" sz="1800" dirty="0">
                <a:solidFill>
                  <a:srgbClr val="333333"/>
                </a:solidFill>
                <a:latin typeface="Tamil-Aiswarya"/>
              </a:rPr>
              <a:t>]</a:t>
            </a:r>
            <a:r>
              <a:rPr lang="en-US" sz="1800" dirty="0" err="1">
                <a:solidFill>
                  <a:srgbClr val="333333"/>
                </a:solidFill>
                <a:latin typeface="Tamil-Aiswarya"/>
              </a:rPr>
              <a:t>gPL</a:t>
            </a:r>
            <a:r>
              <a:rPr lang="en-US" sz="1800" dirty="0">
                <a:solidFill>
                  <a:srgbClr val="333333"/>
                </a:solidFill>
                <a:latin typeface="Tamil-Aiswarya"/>
              </a:rPr>
              <a:t> </a:t>
            </a:r>
            <a:r>
              <a:rPr lang="en-US" sz="1800" dirty="0" err="1">
                <a:solidFill>
                  <a:srgbClr val="333333"/>
                </a:solidFill>
                <a:latin typeface="Tamil-Aiswarya"/>
              </a:rPr>
              <a:t>fhuzkhf</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rPr>
              <a:t> </a:t>
            </a:r>
            <a:r>
              <a:rPr lang="en-US" sz="1800" dirty="0" err="1">
                <a:solidFill>
                  <a:srgbClr val="333333"/>
                </a:solidFill>
                <a:latin typeface="Tamil-Aiswarya"/>
              </a:rPr>
              <a:t>jh</a:t>
            </a:r>
            <a:r>
              <a:rPr lang="en-US" sz="1800" dirty="0">
                <a:solidFill>
                  <a:srgbClr val="333333"/>
                </a:solidFill>
                <a:latin typeface="Tamil-Aiswarya"/>
              </a:rPr>
              <a:t>';fs; </a:t>
            </a:r>
            <a:r>
              <a:rPr lang="en-US" sz="1800" dirty="0" err="1">
                <a:solidFill>
                  <a:srgbClr val="333333"/>
                </a:solidFill>
                <a:latin typeface="Tamil-Aiswarya"/>
              </a:rPr>
              <a:t>rpwg</a:t>
            </a:r>
            <a:r>
              <a:rPr lang="en-US" sz="1800" dirty="0">
                <a:solidFill>
                  <a:srgbClr val="333333"/>
                </a:solidFill>
                <a:latin typeface="Tamil-Aiswarya"/>
              </a:rPr>
              <a:t>]</a:t>
            </a:r>
            <a:r>
              <a:rPr lang="en-US" sz="1800" dirty="0" err="1">
                <a:solidFill>
                  <a:srgbClr val="333333"/>
                </a:solidFill>
                <a:latin typeface="Tamil-Aiswarya"/>
              </a:rPr>
              <a:t>ghd</a:t>
            </a:r>
            <a:r>
              <a:rPr lang="en-US" sz="1800" dirty="0">
                <a:solidFill>
                  <a:srgbClr val="333333"/>
                </a:solidFill>
                <a:latin typeface="Tamil-Aiswarya"/>
              </a:rPr>
              <a:t> </a:t>
            </a:r>
            <a:r>
              <a:rPr lang="en-US" sz="1800" dirty="0" err="1">
                <a:solidFill>
                  <a:srgbClr val="333333"/>
                </a:solidFill>
                <a:latin typeface="Tamil-Aiswarya"/>
              </a:rPr>
              <a:t>bray;fis</a:t>
            </a:r>
            <a:r>
              <a:rPr lang="en-US" sz="1800" dirty="0">
                <a:solidFill>
                  <a:srgbClr val="333333"/>
                </a:solidFill>
                <a:latin typeface="Tamil-Aiswarya"/>
              </a:rPr>
              <a:t> </a:t>
            </a:r>
            <a:r>
              <a:rPr lang="en-US" sz="1800" dirty="0" err="1">
                <a:solidFill>
                  <a:srgbClr val="333333"/>
                </a:solidFill>
                <a:latin typeface="Tamil-Aiswarya"/>
              </a:rPr>
              <a:t>bra;tjw;F</a:t>
            </a:r>
            <a:r>
              <a:rPr lang="en-US" sz="1800" dirty="0">
                <a:solidFill>
                  <a:srgbClr val="333333"/>
                </a:solidFill>
                <a:latin typeface="Tamil-Aiswarya"/>
              </a:rPr>
              <a:t> </a:t>
            </a:r>
            <a:r>
              <a:rPr lang="en-US" sz="1800" dirty="0" err="1">
                <a:solidFill>
                  <a:srgbClr val="333333"/>
                </a:solidFill>
                <a:latin typeface="Tamil-Aiswarya"/>
              </a:rPr>
              <a:t>chpath;fs</a:t>
            </a:r>
            <a:r>
              <a:rPr lang="en-US" sz="1800" dirty="0">
                <a:solidFill>
                  <a:srgbClr val="333333"/>
                </a:solidFill>
                <a:latin typeface="Tamil-Aiswarya"/>
              </a:rPr>
              <a:t>; </a:t>
            </a:r>
            <a:r>
              <a:rPr lang="en-US" sz="1800" dirty="0" err="1">
                <a:solidFill>
                  <a:srgbClr val="333333"/>
                </a:solidFill>
                <a:latin typeface="Tamil-Aiswarya"/>
              </a:rPr>
              <a:t>my;yJ</a:t>
            </a:r>
            <a:r>
              <a:rPr lang="en-US" sz="1800" dirty="0">
                <a:solidFill>
                  <a:srgbClr val="333333"/>
                </a:solidFill>
                <a:latin typeface="Tamil-Aiswarya"/>
              </a:rPr>
              <a:t> xU </a:t>
            </a:r>
            <a:r>
              <a:rPr lang="en-US" sz="1800" dirty="0" err="1">
                <a:solidFill>
                  <a:srgbClr val="333333"/>
                </a:solidFill>
                <a:latin typeface="Tamil-Aiswarya"/>
              </a:rPr>
              <a:t>bghpa</a:t>
            </a:r>
            <a:r>
              <a:rPr lang="en-US" sz="1800" dirty="0">
                <a:solidFill>
                  <a:srgbClr val="333333"/>
                </a:solidFill>
                <a:latin typeface="Tamil-Aiswarya"/>
              </a:rPr>
              <a:t> bray; </a:t>
            </a:r>
            <a:r>
              <a:rPr lang="en-US" sz="1800" dirty="0" err="1">
                <a:solidFill>
                  <a:srgbClr val="333333"/>
                </a:solidFill>
                <a:latin typeface="Tamil-Aiswarya"/>
              </a:rPr>
              <a:t>bra;tjw;F</a:t>
            </a:r>
            <a:r>
              <a:rPr lang="en-US" sz="1800" dirty="0">
                <a:solidFill>
                  <a:srgbClr val="333333"/>
                </a:solidFill>
                <a:latin typeface="Tamil-Aiswarya"/>
              </a:rPr>
              <a:t> </a:t>
            </a:r>
            <a:r>
              <a:rPr lang="en-US" sz="1800" dirty="0" err="1">
                <a:solidFill>
                  <a:srgbClr val="333333"/>
                </a:solidFill>
                <a:latin typeface="Tamil-Aiswarya"/>
              </a:rPr>
              <a:t>njh</a:t>
            </a:r>
            <a:r>
              <a:rPr lang="en-US" sz="1800" dirty="0">
                <a:solidFill>
                  <a:srgbClr val="333333"/>
                </a:solidFill>
                <a:latin typeface="Tamil-Aiswarya"/>
              </a:rPr>
              <a:t>]</a:t>
            </a:r>
            <a:r>
              <a:rPr lang="en-US" sz="1800" dirty="0" err="1">
                <a:solidFill>
                  <a:srgbClr val="333333"/>
                </a:solidFill>
                <a:latin typeface="Tamil-Aiswarya"/>
              </a:rPr>
              <a:t>e;bjLf</a:t>
            </a:r>
            <a:r>
              <a:rPr lang="en-US" sz="1800" dirty="0">
                <a:solidFill>
                  <a:srgbClr val="333333"/>
                </a:solidFill>
                <a:latin typeface="Tamil-Aiswarya"/>
              </a:rPr>
              <a:t>]</a:t>
            </a:r>
            <a:r>
              <a:rPr lang="en-US" sz="1800" dirty="0" err="1">
                <a:solidFill>
                  <a:srgbClr val="333333"/>
                </a:solidFill>
                <a:latin typeface="Tamil-Aiswarya"/>
              </a:rPr>
              <a:t>fg</a:t>
            </a:r>
            <a:r>
              <a:rPr lang="en-US" sz="1800" dirty="0">
                <a:solidFill>
                  <a:srgbClr val="333333"/>
                </a:solidFill>
                <a:latin typeface="Tamil-Aiswarya"/>
              </a:rPr>
              <a:t>]</a:t>
            </a:r>
            <a:r>
              <a:rPr lang="en-US" sz="1800" dirty="0" err="1">
                <a:solidFill>
                  <a:srgbClr val="333333"/>
                </a:solidFill>
                <a:latin typeface="Tamil-Aiswarya"/>
              </a:rPr>
              <a:t>gl;Ls;sjhf</a:t>
            </a:r>
            <a:r>
              <a:rPr lang="en-US" sz="1800" dirty="0">
                <a:solidFill>
                  <a:srgbClr val="333333"/>
                </a:solidFill>
                <a:latin typeface="Tamil-Aiswarya"/>
              </a:rPr>
              <a:t> </a:t>
            </a:r>
            <a:r>
              <a:rPr lang="en-US" sz="1800" dirty="0" err="1">
                <a:solidFill>
                  <a:srgbClr val="333333"/>
                </a:solidFill>
                <a:latin typeface="Tamil-Aiswarya"/>
              </a:rPr>
              <a:t>czh</a:t>
            </a:r>
            <a:r>
              <a:rPr lang="en-US" sz="1800" dirty="0">
                <a:solidFill>
                  <a:srgbClr val="333333"/>
                </a:solidFill>
                <a:latin typeface="Tamil-Aiswarya"/>
              </a:rPr>
              <a:t>]</a:t>
            </a:r>
            <a:r>
              <a:rPr lang="en-US" sz="1800" dirty="0" err="1">
                <a:solidFill>
                  <a:srgbClr val="333333"/>
                </a:solidFill>
                <a:latin typeface="Tamil-Aiswarya"/>
              </a:rPr>
              <a:t>fpd;wdh</a:t>
            </a:r>
            <a:r>
              <a:rPr lang="en-US" sz="1800" dirty="0">
                <a:solidFill>
                  <a:srgbClr val="333333"/>
                </a:solidFill>
                <a:latin typeface="Tamil-Aiswarya"/>
              </a:rPr>
              <a:t>]</a:t>
            </a:r>
            <a:r>
              <a:rPr lang="en-US" sz="1800" dirty="0">
                <a:solidFill>
                  <a:srgbClr val="333333"/>
                </a:solidFill>
                <a:latin typeface="Calibri Light"/>
                <a:ea typeface="Verdana" panose="020B0604030504040204" pitchFamily="34" charset="0"/>
                <a:cs typeface="Verdana" panose="020B0604030504040204" pitchFamily="34" charset="0"/>
              </a:rPr>
              <a:t>.</a:t>
            </a:r>
            <a:endParaRPr lang="en-US" dirty="0">
              <a:solidFill>
                <a:srgbClr val="333333"/>
              </a:solidFill>
            </a:endParaRPr>
          </a:p>
          <a:p>
            <a:pPr>
              <a:lnSpc>
                <a:spcPct val="100000"/>
              </a:lnSpc>
              <a:spcBef>
                <a:spcPts val="1200"/>
              </a:spcBef>
            </a:pPr>
            <a:endParaRPr lang="en-US" sz="1800" dirty="0">
              <a:solidFill>
                <a:srgbClr val="333333"/>
              </a:solidFill>
              <a:latin typeface="Tamil-Aiswarya"/>
            </a:endParaRPr>
          </a:p>
          <a:p>
            <a:pPr>
              <a:lnSpc>
                <a:spcPct val="100000"/>
              </a:lnSpc>
              <a:spcBef>
                <a:spcPts val="1200"/>
              </a:spcBef>
            </a:pPr>
            <a:endParaRPr lang="en-US" sz="1800" dirty="0">
              <a:solidFill>
                <a:srgbClr val="333333"/>
              </a:solidFill>
              <a:latin typeface="Tamil-Aiswarya"/>
            </a:endParaRPr>
          </a:p>
          <a:p>
            <a:pPr>
              <a:lnSpc>
                <a:spcPct val="100000"/>
              </a:lnSpc>
              <a:spcBef>
                <a:spcPts val="1200"/>
              </a:spcBef>
            </a:pPr>
            <a:endParaRPr lang="en-US" sz="1800" dirty="0">
              <a:solidFill>
                <a:srgbClr val="333333"/>
              </a:solidFill>
              <a:latin typeface="Tamil-Aiswarya"/>
            </a:endParaRPr>
          </a:p>
          <a:p>
            <a:pPr>
              <a:lnSpc>
                <a:spcPct val="100000"/>
              </a:lnSpc>
              <a:spcBef>
                <a:spcPts val="1200"/>
              </a:spcBef>
            </a:pPr>
            <a:r>
              <a:rPr lang="en-US" sz="2000" b="1" dirty="0" err="1">
                <a:solidFill>
                  <a:srgbClr val="004992"/>
                </a:solidFill>
                <a:latin typeface="Tamil-Aiswarya"/>
                <a:ea typeface="Calibri" panose="020F0502020204030204" pitchFamily="34" charset="0"/>
                <a:cs typeface="Times New Roman" panose="02020603050405020304" pitchFamily="18" charset="0"/>
              </a:rPr>
              <a:t>vr</a:t>
            </a:r>
            <a:r>
              <a:rPr lang="en-US" sz="2000" b="1" dirty="0">
                <a:solidFill>
                  <a:srgbClr val="004992"/>
                </a:solidFill>
                <a:latin typeface="Tamil-Aiswarya"/>
                <a:ea typeface="Calibri" panose="020F0502020204030204" pitchFamily="34" charset="0"/>
                <a:cs typeface="Times New Roman" panose="02020603050405020304" pitchFamily="18" charset="0"/>
              </a:rPr>
              <a:t>]</a:t>
            </a:r>
            <a:r>
              <a:rPr lang="en-US" sz="2000" b="1" dirty="0" err="1">
                <a:solidFill>
                  <a:srgbClr val="004992"/>
                </a:solidFill>
                <a:latin typeface="Tamil-Aiswarya"/>
                <a:ea typeface="Calibri" panose="020F0502020204030204" pitchFamily="34" charset="0"/>
                <a:cs typeface="Times New Roman" panose="02020603050405020304" pitchFamily="18" charset="0"/>
              </a:rPr>
              <a:t>rhpf;if</a:t>
            </a:r>
            <a:r>
              <a:rPr lang="en-US" sz="2000" dirty="0">
                <a:solidFill>
                  <a:srgbClr val="004992"/>
                </a:solidFill>
                <a:latin typeface="Calibri Light"/>
                <a:ea typeface="Verdana" panose="020B0604030504040204" pitchFamily="34" charset="0"/>
                <a:cs typeface="Verdana" panose="020B0604030504040204" pitchFamily="34"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nghypahf</a:t>
            </a:r>
            <a:r>
              <a:rPr lang="en-US" sz="1800" dirty="0">
                <a:solidFill>
                  <a:srgbClr val="333333"/>
                </a:solidFill>
                <a:latin typeface="Tamil-Aiswarya"/>
                <a:ea typeface="Calibri" panose="020F0502020204030204" pitchFamily="34" charset="0"/>
                <a:cs typeface="Times New Roman" panose="02020603050405020304" pitchFamily="18" charset="0"/>
              </a:rPr>
              <a:t> j';</a:t>
            </a:r>
            <a:r>
              <a:rPr lang="en-US" sz="1800" dirty="0" err="1">
                <a:solidFill>
                  <a:srgbClr val="333333"/>
                </a:solidFill>
                <a:latin typeface="Tamil-Aiswarya"/>
                <a:ea typeface="Calibri" panose="020F0502020204030204" pitchFamily="34" charset="0"/>
                <a:cs typeface="Times New Roman" panose="02020603050405020304" pitchFamily="18" charset="0"/>
              </a:rPr>
              <a:t>fis</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cah</a:t>
            </a:r>
            <a:r>
              <a:rPr lang="en-US" sz="1800" dirty="0">
                <a:solidFill>
                  <a:srgbClr val="333333"/>
                </a:solidFill>
                <a:latin typeface="Tamil-Aiswarya"/>
                <a:ea typeface="Calibri" panose="020F0502020204030204" pitchFamily="34" charset="0"/>
                <a:cs typeface="Times New Roman" panose="02020603050405020304" pitchFamily="18" charset="0"/>
              </a:rPr>
              <a:t>]j]</a:t>
            </a:r>
            <a:r>
              <a:rPr lang="en-US" sz="1800" dirty="0" err="1">
                <a:solidFill>
                  <a:srgbClr val="333333"/>
                </a:solidFill>
                <a:latin typeface="Tamil-Aiswarya"/>
                <a:ea typeface="Calibri" panose="020F0502020204030204" pitchFamily="34" charset="0"/>
                <a:cs typeface="Times New Roman" panose="02020603050405020304" pitchFamily="18" charset="0"/>
              </a:rPr>
              <a:t>jpf</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bfhs;Sk</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vz;z</a:t>
            </a:r>
            <a:r>
              <a:rPr lang="en-US" sz="1800" dirty="0">
                <a:solidFill>
                  <a:srgbClr val="333333"/>
                </a:solidFill>
                <a:latin typeface="Tamil-Aiswarya"/>
                <a:ea typeface="Calibri" panose="020F0502020204030204" pitchFamily="34" charset="0"/>
                <a:cs typeface="Times New Roman" panose="02020603050405020304" pitchFamily="18" charset="0"/>
              </a:rPr>
              <a:t>';fs; </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jh</a:t>
            </a:r>
            <a:r>
              <a:rPr lang="en-US" sz="1800" dirty="0">
                <a:solidFill>
                  <a:srgbClr val="333333"/>
                </a:solidFill>
                <a:latin typeface="Tamil-Aiswarya"/>
                <a:ea typeface="Calibri" panose="020F0502020204030204" pitchFamily="34" charset="0"/>
                <a:cs typeface="Times New Roman" panose="02020603050405020304" pitchFamily="18" charset="0"/>
              </a:rPr>
              <a:t>';fs; </a:t>
            </a:r>
            <a:r>
              <a:rPr lang="en-US" sz="1800" dirty="0" err="1">
                <a:solidFill>
                  <a:srgbClr val="333333"/>
                </a:solidFill>
                <a:latin typeface="Tamil-Aiswarya"/>
                <a:ea typeface="Calibri" panose="020F0502020204030204" pitchFamily="34" charset="0"/>
                <a:cs typeface="Times New Roman" panose="02020603050405020304" pitchFamily="18" charset="0"/>
              </a:rPr>
              <a:t>kpft</a:t>
            </a:r>
            <a:r>
              <a:rPr lang="en-US" sz="1800" dirty="0">
                <a:solidFill>
                  <a:srgbClr val="333333"/>
                </a:solidFill>
                <a:latin typeface="Tamil-Aiswarya"/>
                <a:ea typeface="Calibri" panose="020F0502020204030204" pitchFamily="34" charset="0"/>
                <a:cs typeface="Times New Roman" panose="02020603050405020304" pitchFamily="18" charset="0"/>
              </a:rPr>
              <a:t>[k; </a:t>
            </a:r>
            <a:r>
              <a:rPr lang="en-US" sz="1800" dirty="0" err="1">
                <a:solidFill>
                  <a:srgbClr val="333333"/>
                </a:solidFill>
                <a:latin typeface="Tamil-Aiswarya"/>
                <a:ea typeface="Calibri" panose="020F0502020204030204" pitchFamily="34" charset="0"/>
                <a:cs typeface="Times New Roman" panose="02020603050405020304" pitchFamily="18" charset="0"/>
              </a:rPr>
              <a:t>rf</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jptha;e;jth</a:t>
            </a:r>
            <a:r>
              <a:rPr lang="en-US" sz="1800" dirty="0">
                <a:solidFill>
                  <a:srgbClr val="333333"/>
                </a:solidFill>
                <a:latin typeface="Tamil-Aiswarya"/>
                <a:ea typeface="Calibri" panose="020F0502020204030204" pitchFamily="34" charset="0"/>
                <a:cs typeface="Times New Roman" panose="02020603050405020304" pitchFamily="18" charset="0"/>
              </a:rPr>
              <a:t>]fs; my;yJ kw]</a:t>
            </a:r>
            <a:r>
              <a:rPr lang="en-US" sz="1800" dirty="0" err="1">
                <a:solidFill>
                  <a:srgbClr val="333333"/>
                </a:solidFill>
                <a:latin typeface="Tamil-Aiswarya"/>
                <a:ea typeface="Calibri" panose="020F0502020204030204" pitchFamily="34" charset="0"/>
                <a:cs typeface="Times New Roman" panose="02020603050405020304" pitchFamily="18" charset="0"/>
              </a:rPr>
              <a:t>wth</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fistpl</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Kf</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fpaj</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Jtk</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tha;e;jth</a:t>
            </a:r>
            <a:r>
              <a:rPr lang="en-US" sz="1800" dirty="0">
                <a:solidFill>
                  <a:srgbClr val="333333"/>
                </a:solidFill>
                <a:latin typeface="Tamil-Aiswarya"/>
                <a:ea typeface="Calibri" panose="020F0502020204030204" pitchFamily="34" charset="0"/>
                <a:cs typeface="Times New Roman" panose="02020603050405020304" pitchFamily="18" charset="0"/>
              </a:rPr>
              <a:t>]fs; </a:t>
            </a:r>
            <a:r>
              <a:rPr lang="en-US" sz="1800" dirty="0" err="1">
                <a:solidFill>
                  <a:srgbClr val="333333"/>
                </a:solidFill>
                <a:latin typeface="Tamil-Aiswarya"/>
                <a:ea typeface="Calibri" panose="020F0502020204030204" pitchFamily="34" charset="0"/>
                <a:cs typeface="Times New Roman" panose="02020603050405020304" pitchFamily="18" charset="0"/>
              </a:rPr>
              <a:t>vd;w</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ek;gpf</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iffs</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jw</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fhypfkhf</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ekJ</a:t>
            </a:r>
            <a:r>
              <a:rPr lang="en-US" sz="1800" dirty="0">
                <a:solidFill>
                  <a:srgbClr val="333333"/>
                </a:solidFill>
                <a:latin typeface="Tamil-Aiswarya"/>
                <a:ea typeface="Calibri" panose="020F0502020204030204" pitchFamily="34" charset="0"/>
                <a:cs typeface="Times New Roman" panose="02020603050405020304" pitchFamily="18" charset="0"/>
              </a:rPr>
              <a:t> Ra </a:t>
            </a:r>
            <a:r>
              <a:rPr lang="en-US" sz="1800" dirty="0" err="1">
                <a:solidFill>
                  <a:srgbClr val="333333"/>
                </a:solidFill>
                <a:latin typeface="Tamil-Aiswarya"/>
                <a:ea typeface="Calibri" panose="020F0502020204030204" pitchFamily="34" charset="0"/>
                <a:cs typeface="Times New Roman" panose="02020603050405020304" pitchFamily="18" charset="0"/>
              </a:rPr>
              <a:t>kjpg</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ig</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cah</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j;Jnkad;wp</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Mnuhf</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fpakhd</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Rakjpg</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gPl</a:t>
            </a:r>
            <a:r>
              <a:rPr lang="en-US" sz="1800" dirty="0">
                <a:solidFill>
                  <a:srgbClr val="333333"/>
                </a:solidFill>
                <a:latin typeface="Tamil-Aiswarya"/>
                <a:ea typeface="Calibri" panose="020F0502020204030204" pitchFamily="34" charset="0"/>
                <a:cs typeface="Times New Roman" panose="02020603050405020304" pitchFamily="18" charset="0"/>
              </a:rPr>
              <a:t>]Lf]F </a:t>
            </a:r>
            <a:r>
              <a:rPr lang="en-US" sz="1800" dirty="0" err="1">
                <a:solidFill>
                  <a:srgbClr val="333333"/>
                </a:solidFill>
                <a:latin typeface="Tamil-Aiswarya"/>
                <a:ea typeface="Calibri" panose="020F0502020204030204" pitchFamily="34" charset="0"/>
                <a:cs typeface="Times New Roman" panose="02020603050405020304" pitchFamily="18" charset="0"/>
              </a:rPr>
              <a:t>ve;jtpjj;jpYk</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gadpy;iy</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ea typeface="Calibri" panose="020F0502020204030204" pitchFamily="34" charset="0"/>
                <a:cs typeface="Times New Roman" panose="02020603050405020304" pitchFamily="18" charset="0"/>
              </a:rPr>
              <a:t> </a:t>
            </a:r>
            <a:endParaRPr lang="en-IN" sz="1800" dirty="0">
              <a:solidFill>
                <a:srgbClr val="333333"/>
              </a:solidFill>
              <a:latin typeface="Tamil-Aiswarya"/>
            </a:endParaRPr>
          </a:p>
          <a:p>
            <a:pPr marL="285750" lvl="0" indent="-285750" algn="just">
              <a:lnSpc>
                <a:spcPct val="100000"/>
              </a:lnSpc>
              <a:spcBef>
                <a:spcPts val="1200"/>
              </a:spcBef>
              <a:spcAft>
                <a:spcPts val="0"/>
              </a:spcAft>
              <a:buClr>
                <a:srgbClr val="333333"/>
              </a:buClr>
              <a:buFont typeface="WingDings"/>
              <a:buChar char=""/>
            </a:pP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e;j</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czh;t</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ePz;lfhyk</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Uf;fhJ</a:t>
            </a:r>
            <a:r>
              <a:rPr lang="en-US" sz="1800" dirty="0">
                <a:solidFill>
                  <a:srgbClr val="333333"/>
                </a:solidFill>
                <a:latin typeface="Tamil-Aiswarya"/>
                <a:ea typeface="Calibri" panose="020F0502020204030204" pitchFamily="34" charset="0"/>
                <a:cs typeface="Times New Roman" panose="02020603050405020304" pitchFamily="18" charset="0"/>
              </a:rPr>
              <a:t>. </a:t>
            </a:r>
          </a:p>
          <a:p>
            <a:pPr marL="285750" lvl="0" indent="-285750" algn="just">
              <a:lnSpc>
                <a:spcPct val="100000"/>
              </a:lnSpc>
              <a:spcBef>
                <a:spcPts val="1200"/>
              </a:spcBef>
              <a:spcAft>
                <a:spcPts val="0"/>
              </a:spcAft>
              <a:buClr>
                <a:srgbClr val="333333"/>
              </a:buClr>
              <a:buFont typeface="WingDings"/>
              <a:buChar char=""/>
            </a:pP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kw;Wk</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ajhh</a:t>
            </a:r>
            <a:r>
              <a:rPr lang="en-US" sz="1800" dirty="0">
                <a:solidFill>
                  <a:srgbClr val="333333"/>
                </a:solidFill>
                <a:latin typeface="Tamil-Aiswarya"/>
                <a:ea typeface="Calibri" panose="020F0502020204030204" pitchFamily="34" charset="0"/>
                <a:cs typeface="Times New Roman" panose="02020603050405020304" pitchFamily="18" charset="0"/>
              </a:rPr>
              <a:t>]j]</a:t>
            </a:r>
            <a:r>
              <a:rPr lang="en-US" sz="1800" dirty="0" err="1">
                <a:solidFill>
                  <a:srgbClr val="333333"/>
                </a:solidFill>
                <a:latin typeface="Tamil-Aiswarya"/>
                <a:ea typeface="Calibri" panose="020F0502020204030204" pitchFamily="34" charset="0"/>
                <a:cs typeface="Times New Roman" panose="02020603050405020304" pitchFamily="18" charset="0"/>
              </a:rPr>
              <a:t>jj</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jpy</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cz;ikahd</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gyj</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ij</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mog</a:t>
            </a:r>
            <a:r>
              <a:rPr lang="en-US" sz="1800" dirty="0">
                <a:solidFill>
                  <a:srgbClr val="333333"/>
                </a:solidFill>
                <a:latin typeface="Tamil-Aiswarya"/>
                <a:ea typeface="Calibri" panose="020F0502020204030204" pitchFamily="34" charset="0"/>
                <a:cs typeface="Times New Roman" panose="02020603050405020304" pitchFamily="18" charset="0"/>
              </a:rPr>
              <a:t>]</a:t>
            </a:r>
            <a:r>
              <a:rPr lang="en-US" sz="1800" dirty="0" err="1">
                <a:solidFill>
                  <a:srgbClr val="333333"/>
                </a:solidFill>
                <a:latin typeface="Tamil-Aiswarya"/>
                <a:ea typeface="Calibri" panose="020F0502020204030204" pitchFamily="34" charset="0"/>
                <a:cs typeface="Times New Roman" panose="02020603050405020304" pitchFamily="18" charset="0"/>
              </a:rPr>
              <a:t>gilahf</a:t>
            </a:r>
            <a:r>
              <a:rPr lang="en-US" sz="1800" dirty="0">
                <a:solidFill>
                  <a:srgbClr val="333333"/>
                </a:solidFill>
                <a:latin typeface="Tamil-Aiswarya"/>
                <a:ea typeface="Calibri" panose="020F0502020204030204" pitchFamily="34" charset="0"/>
                <a:cs typeface="Times New Roman" panose="02020603050405020304" pitchFamily="18" charset="0"/>
              </a:rPr>
              <a:t> </a:t>
            </a:r>
            <a:r>
              <a:rPr lang="en-US" sz="1800" dirty="0" err="1">
                <a:solidFill>
                  <a:srgbClr val="333333"/>
                </a:solidFill>
                <a:latin typeface="Tamil-Aiswarya"/>
                <a:ea typeface="Calibri" panose="020F0502020204030204" pitchFamily="34" charset="0"/>
                <a:cs typeface="Times New Roman" panose="02020603050405020304" pitchFamily="18" charset="0"/>
              </a:rPr>
              <a:t>bfhz;ljpy;iy</a:t>
            </a:r>
            <a:r>
              <a:rPr lang="en-US" sz="1800" dirty="0">
                <a:solidFill>
                  <a:srgbClr val="333333"/>
                </a:solidFill>
                <a:latin typeface="Calibri Light"/>
                <a:ea typeface="Verdana" panose="020B0604030504040204" pitchFamily="34" charset="0"/>
                <a:cs typeface="Verdana" panose="020B0604030504040204" pitchFamily="34" charset="0"/>
              </a:rPr>
              <a:t>!</a:t>
            </a:r>
            <a:r>
              <a:rPr lang="en-US" sz="1800" dirty="0">
                <a:solidFill>
                  <a:srgbClr val="333333"/>
                </a:solidFill>
                <a:latin typeface="Tamil-Aiswarya"/>
                <a:ea typeface="Calibri" panose="020F0502020204030204" pitchFamily="34" charset="0"/>
                <a:cs typeface="Times New Roman" panose="02020603050405020304" pitchFamily="18" charset="0"/>
              </a:rPr>
              <a:t> </a:t>
            </a:r>
            <a:endParaRPr lang="en-IN" sz="1800" dirty="0">
              <a:solidFill>
                <a:srgbClr val="333333"/>
              </a:solidFill>
              <a:latin typeface="Tamil-Aiswarya"/>
              <a:ea typeface="Calibri" panose="020F0502020204030204" pitchFamily="34" charset="0"/>
              <a:cs typeface="Times New Roman" panose="02020603050405020304" pitchFamily="18" charset="0"/>
            </a:endParaRPr>
          </a:p>
        </p:txBody>
      </p:sp>
      <p:pic>
        <p:nvPicPr>
          <p:cNvPr id="11"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499646" y="3350637"/>
            <a:ext cx="1195882" cy="1188720"/>
          </a:xfrm>
          <a:prstGeom prst="rect">
            <a:avLst/>
          </a:prstGeom>
          <a:noFill/>
        </p:spPr>
      </p:pic>
      <p:sp>
        <p:nvSpPr>
          <p:cNvPr id="9" name="Rectangle 8"/>
          <p:cNvSpPr/>
          <p:nvPr/>
        </p:nvSpPr>
        <p:spPr>
          <a:xfrm>
            <a:off x="5477065" y="3797233"/>
            <a:ext cx="1241045" cy="338554"/>
          </a:xfrm>
          <a:prstGeom prst="rect">
            <a:avLst/>
          </a:prstGeom>
        </p:spPr>
        <p:txBody>
          <a:bodyPr wrap="none">
            <a:noAutofit/>
          </a:bodyPr>
          <a:lstStyle/>
          <a:p>
            <a:r>
              <a:rPr lang="en-US" sz="1600" b="1" dirty="0" err="1">
                <a:solidFill>
                  <a:srgbClr val="FFFFFF"/>
                </a:solidFill>
                <a:latin typeface="Tamil-Aiswarya"/>
                <a:ea typeface="Times New Roman" panose="02020603050405020304" pitchFamily="18" charset="0"/>
                <a:cs typeface="Times New Roman" panose="02020603050405020304" pitchFamily="18" charset="0"/>
              </a:rPr>
              <a:t>epWj;J</a:t>
            </a:r>
            <a:r>
              <a:rPr lang="en-US" sz="1600" b="1" dirty="0">
                <a:solidFill>
                  <a:srgbClr val="FFFFFF"/>
                </a:solidFill>
                <a:latin typeface="Tamil-Aiswarya"/>
                <a:ea typeface="Times New Roman" panose="02020603050405020304" pitchFamily="18" charset="0"/>
                <a:cs typeface="Times New Roman" panose="02020603050405020304" pitchFamily="18" charset="0"/>
              </a:rPr>
              <a:t>';fs]</a:t>
            </a:r>
            <a:endParaRPr lang="en-IN" sz="1600" dirty="0">
              <a:solidFill>
                <a:srgbClr val="FFFFFF"/>
              </a:solidFill>
              <a:latin typeface="Tamil-Aiswarya"/>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2849210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a:lstStyle/>
          <a:p>
            <a:r>
              <a:rPr lang="de-DE" sz="3600" dirty="0">
                <a:solidFill>
                  <a:srgbClr val="004992"/>
                </a:solidFill>
                <a:ea typeface="ＭＳ Ｐゴシック"/>
                <a:cs typeface="ＭＳ Ｐゴシック"/>
              </a:rPr>
              <a:t>Mdh</a:t>
            </a:r>
            <a:r>
              <a:rPr lang="en-US" sz="3600" kern="1200" dirty="0">
                <a:solidFill>
                  <a:srgbClr val="004992"/>
                </a:solidFill>
                <a:ea typeface="Calibri" panose="020F0502020204030204" pitchFamily="34" charset="0"/>
                <a:cs typeface="Times New Roman" panose="02020603050405020304" pitchFamily="18" charset="0"/>
              </a:rPr>
              <a:t>y]</a:t>
            </a:r>
            <a:r>
              <a:rPr lang="en-US" sz="3600" kern="1200" dirty="0">
                <a:solidFill>
                  <a:srgbClr val="004992"/>
                </a:solidFill>
                <a:latin typeface="Calibri Light"/>
              </a:rPr>
              <a:t>…</a:t>
            </a:r>
            <a:endParaRPr lang="de-DE" sz="3600" dirty="0">
              <a:solidFill>
                <a:srgbClr val="004992"/>
              </a:solidFill>
              <a:latin typeface="Calibri Light"/>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en-IN" sz="2400" dirty="0" err="1">
                <a:solidFill>
                  <a:srgbClr val="333333"/>
                </a:solidFill>
              </a:rPr>
              <a:t>vy</a:t>
            </a:r>
            <a:r>
              <a:rPr lang="en-IN" sz="2400" dirty="0">
                <a:solidFill>
                  <a:srgbClr val="333333"/>
                </a:solidFill>
              </a:rPr>
              <a:t>]</a:t>
            </a:r>
            <a:r>
              <a:rPr lang="en-IN" sz="2400" dirty="0" err="1">
                <a:solidFill>
                  <a:srgbClr val="333333"/>
                </a:solidFill>
              </a:rPr>
              <a:t>yh</a:t>
            </a:r>
            <a:r>
              <a:rPr lang="en-IN" sz="2400" dirty="0">
                <a:solidFill>
                  <a:srgbClr val="333333"/>
                </a:solidFill>
              </a:rPr>
              <a:t> </a:t>
            </a:r>
            <a:r>
              <a:rPr lang="en-IN" sz="2400" dirty="0" err="1">
                <a:solidFill>
                  <a:srgbClr val="333333"/>
                </a:solidFill>
              </a:rPr>
              <a:t>kf</a:t>
            </a:r>
            <a:r>
              <a:rPr lang="en-IN" sz="2400" dirty="0">
                <a:solidFill>
                  <a:srgbClr val="333333"/>
                </a:solidFill>
              </a:rPr>
              <a:t>]</a:t>
            </a:r>
            <a:r>
              <a:rPr lang="en-IN" sz="2400" dirty="0" err="1">
                <a:solidFill>
                  <a:srgbClr val="333333"/>
                </a:solidFill>
              </a:rPr>
              <a:t>fSk</a:t>
            </a:r>
            <a:r>
              <a:rPr lang="en-IN" sz="2400" dirty="0">
                <a:solidFill>
                  <a:srgbClr val="333333"/>
                </a:solidFill>
              </a:rPr>
              <a:t>] </a:t>
            </a:r>
            <a:r>
              <a:rPr lang="en-US" sz="2400" kern="1200" dirty="0" err="1">
                <a:solidFill>
                  <a:srgbClr val="333333"/>
                </a:solidFill>
                <a:ea typeface="Calibri" panose="020F0502020204030204" pitchFamily="34" charset="0"/>
                <a:cs typeface="Times New Roman" panose="02020603050405020304" pitchFamily="18" charset="0"/>
              </a:rPr>
              <a:t>cz;ikahfnt</a:t>
            </a:r>
            <a:r>
              <a:rPr lang="en-US" sz="2400" kern="1200" dirty="0">
                <a:solidFill>
                  <a:srgbClr val="333333"/>
                </a:solidFill>
                <a:ea typeface="Calibri" panose="020F0502020204030204" pitchFamily="34" charset="0"/>
                <a:cs typeface="Times New Roman" panose="02020603050405020304" pitchFamily="18" charset="0"/>
              </a:rPr>
              <a:t> </a:t>
            </a:r>
            <a:r>
              <a:rPr lang="en-US" sz="2400" kern="1200" dirty="0" err="1">
                <a:solidFill>
                  <a:srgbClr val="333333"/>
                </a:solidFill>
                <a:ea typeface="Calibri" panose="020F0502020204030204" pitchFamily="34" charset="0"/>
                <a:cs typeface="Times New Roman" panose="02020603050405020304" pitchFamily="18" charset="0"/>
              </a:rPr>
              <a:t>gyk</a:t>
            </a:r>
            <a:r>
              <a:rPr lang="en-US" sz="2400" kern="1200" dirty="0">
                <a:solidFill>
                  <a:srgbClr val="333333"/>
                </a:solidFill>
                <a:ea typeface="Calibri" panose="020F0502020204030204" pitchFamily="34" charset="0"/>
                <a:cs typeface="Times New Roman" panose="02020603050405020304" pitchFamily="18" charset="0"/>
              </a:rPr>
              <a:t>; </a:t>
            </a:r>
            <a:r>
              <a:rPr lang="en-US" sz="2400" kern="1200" dirty="0" err="1">
                <a:solidFill>
                  <a:srgbClr val="333333"/>
                </a:solidFill>
                <a:ea typeface="Calibri" panose="020F0502020204030204" pitchFamily="34" charset="0"/>
                <a:cs typeface="Times New Roman" panose="02020603050405020304" pitchFamily="18" charset="0"/>
              </a:rPr>
              <a:t>bghUe;jpath</a:t>
            </a:r>
            <a:r>
              <a:rPr lang="en-US" sz="2400" kern="1200" dirty="0">
                <a:solidFill>
                  <a:srgbClr val="333333"/>
                </a:solidFill>
                <a:ea typeface="Calibri" panose="020F0502020204030204" pitchFamily="34" charset="0"/>
                <a:cs typeface="Times New Roman" panose="02020603050405020304" pitchFamily="18" charset="0"/>
              </a:rPr>
              <a:t>]fs]</a:t>
            </a:r>
            <a:r>
              <a:rPr lang="en-US" sz="2400" kern="1200" dirty="0">
                <a:solidFill>
                  <a:srgbClr val="333333"/>
                </a:solidFill>
                <a:latin typeface="Calibri Light"/>
                <a:ea typeface="Verdana" panose="020B0604030504040204" pitchFamily="34" charset="0"/>
                <a:cs typeface="Verdana" panose="020B0604030504040204" pitchFamily="34" charset="0"/>
              </a:rPr>
              <a:t>,</a:t>
            </a:r>
            <a:r>
              <a:rPr lang="en-US" sz="2400" kern="1200" dirty="0">
                <a:solidFill>
                  <a:srgbClr val="333333"/>
                </a:solidFill>
                <a:ea typeface="Calibri" panose="020F0502020204030204" pitchFamily="34" charset="0"/>
                <a:cs typeface="Times New Roman" panose="02020603050405020304" pitchFamily="18" charset="0"/>
              </a:rPr>
              <a:t> </a:t>
            </a:r>
            <a:r>
              <a:rPr lang="en-US" sz="2400" kern="1200" dirty="0" err="1">
                <a:solidFill>
                  <a:srgbClr val="333333"/>
                </a:solidFill>
                <a:ea typeface="Calibri" panose="020F0502020204030204" pitchFamily="34" charset="0"/>
                <a:cs typeface="Times New Roman" panose="02020603050405020304" pitchFamily="18" charset="0"/>
              </a:rPr>
              <a:t>bgUk</a:t>
            </a:r>
            <a:r>
              <a:rPr lang="en-US" sz="2400" kern="1200" dirty="0">
                <a:solidFill>
                  <a:srgbClr val="333333"/>
                </a:solidFill>
                <a:ea typeface="Calibri" panose="020F0502020204030204" pitchFamily="34" charset="0"/>
                <a:cs typeface="Times New Roman" panose="02020603050405020304" pitchFamily="18" charset="0"/>
              </a:rPr>
              <a:t>]</a:t>
            </a:r>
            <a:r>
              <a:rPr lang="en-US" sz="2400" kern="1200" dirty="0" err="1">
                <a:solidFill>
                  <a:srgbClr val="333333"/>
                </a:solidFill>
                <a:ea typeface="Calibri" panose="020F0502020204030204" pitchFamily="34" charset="0"/>
                <a:cs typeface="Times New Roman" panose="02020603050405020304" pitchFamily="18" charset="0"/>
              </a:rPr>
              <a:t>ghnyhh</a:t>
            </a:r>
            <a:r>
              <a:rPr lang="en-US" sz="2400" kern="1200" dirty="0">
                <a:solidFill>
                  <a:srgbClr val="333333"/>
                </a:solidFill>
                <a:ea typeface="Calibri" panose="020F0502020204030204" pitchFamily="34" charset="0"/>
                <a:cs typeface="Times New Roman" panose="02020603050405020304" pitchFamily="18" charset="0"/>
              </a:rPr>
              <a:t>] </a:t>
            </a:r>
            <a:r>
              <a:rPr lang="en-US" sz="2400" kern="1200" dirty="0" err="1">
                <a:solidFill>
                  <a:srgbClr val="333333"/>
                </a:solidFill>
                <a:ea typeface="Calibri" panose="020F0502020204030204" pitchFamily="34" charset="0"/>
                <a:cs typeface="Times New Roman" panose="02020603050405020304" pitchFamily="18" charset="0"/>
              </a:rPr>
              <a:t>mij</a:t>
            </a:r>
            <a:r>
              <a:rPr lang="en-US" sz="2400" kern="1200" dirty="0">
                <a:solidFill>
                  <a:srgbClr val="333333"/>
                </a:solidFill>
                <a:ea typeface="Calibri" panose="020F0502020204030204" pitchFamily="34" charset="0"/>
                <a:cs typeface="Times New Roman" panose="02020603050405020304" pitchFamily="18" charset="0"/>
              </a:rPr>
              <a:t> </a:t>
            </a:r>
            <a:r>
              <a:rPr lang="en-IN" sz="2400" dirty="0" err="1">
                <a:solidFill>
                  <a:srgbClr val="333333"/>
                </a:solidFill>
              </a:rPr>
              <a:t>fz</a:t>
            </a:r>
            <a:r>
              <a:rPr lang="en-IN" sz="2400" dirty="0">
                <a:solidFill>
                  <a:srgbClr val="333333"/>
                </a:solidFill>
              </a:rPr>
              <a:t>]</a:t>
            </a:r>
            <a:r>
              <a:rPr lang="en-IN" sz="2400" dirty="0" err="1">
                <a:solidFill>
                  <a:srgbClr val="333333"/>
                </a:solidFill>
              </a:rPr>
              <a:t>lwpa</a:t>
            </a:r>
            <a:r>
              <a:rPr lang="en-IN" sz="2400" dirty="0">
                <a:solidFill>
                  <a:srgbClr val="333333"/>
                </a:solidFill>
              </a:rPr>
              <a:t> </a:t>
            </a:r>
            <a:r>
              <a:rPr lang="en-US" sz="2400" kern="1200" dirty="0" err="1">
                <a:solidFill>
                  <a:srgbClr val="333333"/>
                </a:solidFill>
                <a:ea typeface="Calibri" panose="020F0502020204030204" pitchFamily="34" charset="0"/>
                <a:cs typeface="Times New Roman" panose="02020603050405020304" pitchFamily="18" charset="0"/>
              </a:rPr>
              <a:t>fhj;Jf</a:t>
            </a:r>
            <a:r>
              <a:rPr lang="en-US" sz="2400" kern="1200" dirty="0">
                <a:solidFill>
                  <a:srgbClr val="333333"/>
                </a:solidFill>
                <a:ea typeface="Calibri" panose="020F0502020204030204" pitchFamily="34" charset="0"/>
                <a:cs typeface="Times New Roman" panose="02020603050405020304" pitchFamily="18" charset="0"/>
              </a:rPr>
              <a:t>; </a:t>
            </a:r>
            <a:r>
              <a:rPr lang="en-US" sz="2400" kern="1200" dirty="0" err="1">
                <a:solidFill>
                  <a:srgbClr val="333333"/>
                </a:solidFill>
                <a:ea typeface="Calibri" panose="020F0502020204030204" pitchFamily="34" charset="0"/>
                <a:cs typeface="Times New Roman" panose="02020603050405020304" pitchFamily="18" charset="0"/>
              </a:rPr>
              <a:t>bfhz;oUf;fpd;wdh</a:t>
            </a:r>
            <a:r>
              <a:rPr lang="en-US" sz="2400" kern="1200" dirty="0">
                <a:solidFill>
                  <a:srgbClr val="333333"/>
                </a:solidFill>
                <a:ea typeface="Calibri" panose="020F0502020204030204" pitchFamily="34" charset="0"/>
                <a:cs typeface="Times New Roman" panose="02020603050405020304" pitchFamily="18" charset="0"/>
              </a:rPr>
              <a:t>].</a:t>
            </a:r>
            <a:endParaRPr lang="de-DE" sz="2400" dirty="0">
              <a:solidFill>
                <a:srgbClr val="333333"/>
              </a:solidFill>
              <a:ea typeface="ＭＳ Ｐゴシック"/>
              <a:cs typeface="Verdana"/>
            </a:endParaRPr>
          </a:p>
          <a:p>
            <a:pPr marL="342900" lvl="0" indent="-342900">
              <a:buClr>
                <a:srgbClr val="333333"/>
              </a:buClr>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ea typeface="Times New Roman" panose="02020603050405020304" pitchFamily="18" charset="0"/>
                <a:cs typeface="Times New Roman" panose="02020603050405020304" pitchFamily="18" charset="0"/>
              </a:rPr>
              <a:t>fSila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typikf;fhf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bgUikg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gLtJld</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bray;glt</a:t>
            </a:r>
            <a:r>
              <a:rPr lang="en-US" sz="2400" dirty="0">
                <a:solidFill>
                  <a:srgbClr val="333333"/>
                </a:solidFill>
                <a:ea typeface="Times New Roman" panose="02020603050405020304" pitchFamily="18" charset="0"/>
                <a:cs typeface="Times New Roman" panose="02020603050405020304" pitchFamily="18" charset="0"/>
              </a:rPr>
              <a:t>[k; Koa[k;.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buClr>
                <a:srgbClr val="333333"/>
              </a:buClr>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typik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gw;wpa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tpHpg</a:t>
            </a:r>
            <a:r>
              <a:rPr lang="en-US" sz="2400" dirty="0">
                <a:solidFill>
                  <a:srgbClr val="333333"/>
                </a:solidFill>
                <a:ea typeface="Times New Roman" panose="02020603050405020304" pitchFamily="18" charset="0"/>
                <a:cs typeface="Times New Roman" panose="02020603050405020304" pitchFamily="18" charset="0"/>
              </a:rPr>
              <a:t>]g[</a:t>
            </a:r>
            <a:r>
              <a:rPr lang="en-US" sz="2400" dirty="0" err="1">
                <a:solidFill>
                  <a:srgbClr val="333333"/>
                </a:solidFill>
                <a:ea typeface="Times New Roman" panose="02020603050405020304" pitchFamily="18" charset="0"/>
                <a:cs typeface="Times New Roman" panose="02020603050405020304" pitchFamily="18" charset="0"/>
              </a:rPr>
              <a:t>zh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nt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Rakjpg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gPl</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Lf;F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mog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gilahf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cUthfpwJ</a:t>
            </a:r>
            <a:r>
              <a:rPr lang="en-US" sz="2400" dirty="0">
                <a:solidFill>
                  <a:srgbClr val="333333"/>
                </a:solidFill>
                <a:ea typeface="Times New Roman" panose="02020603050405020304" pitchFamily="18" charset="0"/>
                <a:cs typeface="Times New Roman" panose="02020603050405020304" pitchFamily="18" charset="0"/>
              </a:rPr>
              <a:t>.</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600" dirty="0" err="1">
                <a:solidFill>
                  <a:srgbClr val="004992"/>
                </a:solidFill>
                <a:latin typeface="Tamil-Aiswarya"/>
              </a:rPr>
              <a:t>ehk</a:t>
            </a:r>
            <a:r>
              <a:rPr lang="en-US" sz="3600" dirty="0">
                <a:solidFill>
                  <a:srgbClr val="004992"/>
                </a:solidFill>
                <a:latin typeface="Tamil-Aiswarya"/>
              </a:rPr>
              <a:t>; </a:t>
            </a:r>
            <a:r>
              <a:rPr lang="en-US" sz="3600" dirty="0" err="1">
                <a:solidFill>
                  <a:srgbClr val="004992"/>
                </a:solidFill>
                <a:latin typeface="Tamil-Aiswarya"/>
              </a:rPr>
              <a:t>Vd</a:t>
            </a:r>
            <a:r>
              <a:rPr lang="en-US" sz="3600" dirty="0">
                <a:solidFill>
                  <a:srgbClr val="004992"/>
                </a:solidFill>
                <a:latin typeface="Tamil-Aiswarya"/>
              </a:rPr>
              <a:t>; ,</a:t>
            </a:r>
            <a:r>
              <a:rPr lang="en-US" sz="3600" dirty="0" err="1">
                <a:solidFill>
                  <a:srgbClr val="004992"/>
                </a:solidFill>
                <a:latin typeface="Tamil-Aiswarya"/>
              </a:rPr>
              <a:t>ij</a:t>
            </a:r>
            <a:r>
              <a:rPr lang="en-US" sz="3600" dirty="0">
                <a:solidFill>
                  <a:srgbClr val="004992"/>
                </a:solidFill>
                <a:latin typeface="Tamil-Aiswarya"/>
              </a:rPr>
              <a:t> </a:t>
            </a:r>
            <a:r>
              <a:rPr lang="en-US" sz="3600" err="1">
                <a:solidFill>
                  <a:srgbClr val="004992"/>
                </a:solidFill>
                <a:latin typeface="Tamil-Aiswarya"/>
              </a:rPr>
              <a:t>bra;fpd;nwhk</a:t>
            </a:r>
            <a:r>
              <a:rPr lang="en-US" sz="3600">
                <a:solidFill>
                  <a:srgbClr val="004992"/>
                </a:solidFill>
                <a:latin typeface="Tamil-Aiswarya"/>
              </a:rPr>
              <a:t>;&gt;</a:t>
            </a:r>
            <a:endParaRPr lang="de-DE" sz="3600" dirty="0">
              <a:solidFill>
                <a:srgbClr val="004992"/>
              </a:solidFill>
              <a:latin typeface="Tamil-Aiswarya"/>
            </a:endParaRPr>
          </a:p>
        </p:txBody>
      </p:sp>
      <p:sp>
        <p:nvSpPr>
          <p:cNvPr id="3" name="Inhaltsplatzhalter 2"/>
          <p:cNvSpPr>
            <a:spLocks noGrp="1"/>
          </p:cNvSpPr>
          <p:nvPr>
            <p:ph idx="1"/>
          </p:nvPr>
        </p:nvSpPr>
        <p:spPr/>
        <p:txBody>
          <a:bodyPr>
            <a:noAutofit/>
          </a:bodyPr>
          <a:lstStyle/>
          <a:p>
            <a:r>
              <a:rPr lang="de-DE" sz="2400" dirty="0" err="1">
                <a:solidFill>
                  <a:srgbClr val="333333"/>
                </a:solidFill>
                <a:latin typeface="Tamil-Aiswarya"/>
              </a:rPr>
              <a:t>gy</a:t>
            </a:r>
            <a:r>
              <a:rPr lang="de-DE" sz="2400" dirty="0">
                <a:solidFill>
                  <a:srgbClr val="333333"/>
                </a:solidFill>
                <a:latin typeface="Tamil-Aiswarya"/>
              </a:rPr>
              <a:t> </a:t>
            </a:r>
            <a:r>
              <a:rPr lang="de-DE" sz="2400" dirty="0" err="1">
                <a:solidFill>
                  <a:srgbClr val="333333"/>
                </a:solidFill>
                <a:latin typeface="Tamil-Aiswarya"/>
              </a:rPr>
              <a:t>nehahspfs</a:t>
            </a:r>
            <a:r>
              <a:rPr lang="de-DE" sz="2400" dirty="0">
                <a:solidFill>
                  <a:srgbClr val="333333"/>
                </a:solidFill>
                <a:latin typeface="Tamil-Aiswarya"/>
              </a:rPr>
              <a:t>; (</a:t>
            </a:r>
            <a:r>
              <a:rPr lang="de-DE" sz="2400" dirty="0" err="1">
                <a:solidFill>
                  <a:srgbClr val="333333"/>
                </a:solidFill>
                <a:latin typeface="Tamil-Aiswarya"/>
              </a:rPr>
              <a:t>midtUk</a:t>
            </a:r>
            <a:r>
              <a:rPr lang="de-DE" sz="2400" dirty="0">
                <a:solidFill>
                  <a:srgbClr val="333333"/>
                </a:solidFill>
                <a:latin typeface="Tamil-Aiswarya"/>
              </a:rPr>
              <a:t>; </a:t>
            </a:r>
            <a:r>
              <a:rPr lang="de-DE" sz="2400" dirty="0" err="1">
                <a:solidFill>
                  <a:srgbClr val="333333"/>
                </a:solidFill>
                <a:latin typeface="Tamil-Aiswarya"/>
              </a:rPr>
              <a:t>my;y</a:t>
            </a:r>
            <a:r>
              <a:rPr lang="de-DE" sz="2400" dirty="0">
                <a:solidFill>
                  <a:srgbClr val="333333"/>
                </a:solidFill>
                <a:latin typeface="Tamil-Aiswarya"/>
              </a:rPr>
              <a:t>! ) </a:t>
            </a:r>
            <a:r>
              <a:rPr lang="de-DE" sz="2400" dirty="0" err="1">
                <a:solidFill>
                  <a:srgbClr val="333333"/>
                </a:solidFill>
                <a:latin typeface="Tamil-Aiswarya"/>
              </a:rPr>
              <a:t>cwt</a:t>
            </a:r>
            <a:r>
              <a:rPr lang="de-DE" sz="2400" dirty="0">
                <a:solidFill>
                  <a:srgbClr val="333333"/>
                </a:solidFill>
                <a:latin typeface="Tamil-Aiswarya"/>
              </a:rPr>
              <a:t>[</a:t>
            </a:r>
            <a:r>
              <a:rPr lang="de-DE" sz="2400" dirty="0" err="1">
                <a:solidFill>
                  <a:srgbClr val="333333"/>
                </a:solidFill>
                <a:latin typeface="Tamil-Aiswarya"/>
              </a:rPr>
              <a:t>Kiwfspy</a:t>
            </a:r>
            <a:r>
              <a:rPr lang="de-DE" sz="2400" dirty="0">
                <a:solidFill>
                  <a:srgbClr val="333333"/>
                </a:solidFill>
                <a:latin typeface="Tamil-Aiswarya"/>
              </a:rPr>
              <a:t>; j';</a:t>
            </a:r>
            <a:r>
              <a:rPr lang="de-DE" sz="2400" dirty="0" err="1">
                <a:solidFill>
                  <a:srgbClr val="333333"/>
                </a:solidFill>
                <a:latin typeface="Tamil-Aiswarya"/>
              </a:rPr>
              <a:t>fSf;F</a:t>
            </a:r>
            <a:r>
              <a:rPr lang="de-DE" sz="2400" dirty="0">
                <a:solidFill>
                  <a:srgbClr val="333333"/>
                </a:solidFill>
                <a:latin typeface="Tamil-Aiswarya"/>
              </a:rPr>
              <a:t> </a:t>
            </a:r>
            <a:r>
              <a:rPr lang="de-DE" sz="2400" dirty="0" err="1">
                <a:solidFill>
                  <a:srgbClr val="333333"/>
                </a:solidFill>
                <a:latin typeface="Tamil-Aiswarya"/>
              </a:rPr>
              <a:t>Vw;gl;l</a:t>
            </a:r>
            <a:r>
              <a:rPr lang="de-DE" sz="2400" dirty="0">
                <a:solidFill>
                  <a:srgbClr val="333333"/>
                </a:solidFill>
                <a:latin typeface="Tamil-Aiswarya"/>
              </a:rPr>
              <a:t> </a:t>
            </a:r>
            <a:r>
              <a:rPr lang="de-DE" sz="2400" dirty="0" err="1">
                <a:solidFill>
                  <a:srgbClr val="333333"/>
                </a:solidFill>
                <a:latin typeface="Tamil-Aiswarya"/>
              </a:rPr>
              <a:t>vjph</a:t>
            </a:r>
            <a:r>
              <a:rPr lang="de-DE" sz="2400" dirty="0">
                <a:solidFill>
                  <a:srgbClr val="333333"/>
                </a:solidFill>
                <a:latin typeface="Tamil-Aiswarya"/>
              </a:rPr>
              <a:t>]</a:t>
            </a:r>
            <a:r>
              <a:rPr lang="de-DE" sz="2400" dirty="0" err="1">
                <a:solidFill>
                  <a:srgbClr val="333333"/>
                </a:solidFill>
                <a:latin typeface="Tamil-Aiswarya"/>
              </a:rPr>
              <a:t>kiwahd</a:t>
            </a:r>
            <a:r>
              <a:rPr lang="de-DE" sz="2400" dirty="0">
                <a:solidFill>
                  <a:srgbClr val="333333"/>
                </a:solidFill>
                <a:latin typeface="Tamil-Aiswarya"/>
              </a:rPr>
              <a:t> </a:t>
            </a:r>
            <a:r>
              <a:rPr lang="de-DE" sz="2400" dirty="0" err="1">
                <a:solidFill>
                  <a:srgbClr val="333333"/>
                </a:solidFill>
                <a:latin typeface="Tamil-Aiswarya"/>
              </a:rPr>
              <a:t>mDgt</a:t>
            </a:r>
            <a:r>
              <a:rPr lang="de-DE" sz="2400" dirty="0">
                <a:solidFill>
                  <a:srgbClr val="333333"/>
                </a:solidFill>
                <a:latin typeface="Tamil-Aiswarya"/>
              </a:rPr>
              <a:t>';</a:t>
            </a:r>
            <a:r>
              <a:rPr lang="de-DE" sz="2400" dirty="0" err="1">
                <a:solidFill>
                  <a:srgbClr val="333333"/>
                </a:solidFill>
                <a:latin typeface="Tamil-Aiswarya"/>
              </a:rPr>
              <a:t>fshy</a:t>
            </a:r>
            <a:r>
              <a:rPr lang="de-DE" sz="2400" dirty="0">
                <a:solidFill>
                  <a:srgbClr val="333333"/>
                </a:solidFill>
                <a:latin typeface="Tamil-Aiswarya"/>
              </a:rPr>
              <a:t>; j';</a:t>
            </a:r>
            <a:r>
              <a:rPr lang="de-DE" sz="2400" dirty="0" err="1">
                <a:solidFill>
                  <a:srgbClr val="333333"/>
                </a:solidFill>
                <a:latin typeface="Tamil-Aiswarya"/>
              </a:rPr>
              <a:t>fis</a:t>
            </a:r>
            <a:r>
              <a:rPr lang="de-DE" sz="2400" dirty="0">
                <a:solidFill>
                  <a:srgbClr val="333333"/>
                </a:solidFill>
                <a:latin typeface="Tamil-Aiswarya"/>
              </a:rPr>
              <a:t> </a:t>
            </a:r>
            <a:r>
              <a:rPr lang="de-DE" sz="2400" dirty="0" err="1">
                <a:solidFill>
                  <a:srgbClr val="333333"/>
                </a:solidFill>
                <a:latin typeface="Tamil-Aiswarya"/>
              </a:rPr>
              <a:t>jhH;e;J</a:t>
            </a:r>
            <a:r>
              <a:rPr lang="de-DE" sz="2400" dirty="0">
                <a:solidFill>
                  <a:srgbClr val="333333"/>
                </a:solidFill>
                <a:latin typeface="Tamil-Aiswarya"/>
              </a:rPr>
              <a:t> </a:t>
            </a:r>
            <a:r>
              <a:rPr lang="de-DE" sz="2400" dirty="0" err="1">
                <a:solidFill>
                  <a:srgbClr val="333333"/>
                </a:solidFill>
                <a:latin typeface="Tamil-Aiswarya"/>
              </a:rPr>
              <a:t>Rakjpg</a:t>
            </a:r>
            <a:r>
              <a:rPr lang="de-DE" sz="2400" dirty="0">
                <a:solidFill>
                  <a:srgbClr val="333333"/>
                </a:solidFill>
                <a:latin typeface="Tamil-Aiswarya"/>
              </a:rPr>
              <a:t>]</a:t>
            </a:r>
            <a:r>
              <a:rPr lang="de-DE" sz="2400" dirty="0" err="1">
                <a:solidFill>
                  <a:srgbClr val="333333"/>
                </a:solidFill>
                <a:latin typeface="Tamil-Aiswarya"/>
              </a:rPr>
              <a:t>gPL</a:t>
            </a:r>
            <a:r>
              <a:rPr lang="de-DE" sz="2400" dirty="0">
                <a:solidFill>
                  <a:srgbClr val="333333"/>
                </a:solidFill>
                <a:latin typeface="Tamil-Aiswarya"/>
              </a:rPr>
              <a:t> </a:t>
            </a:r>
            <a:r>
              <a:rPr lang="de-DE" sz="2400" dirty="0" err="1">
                <a:solidFill>
                  <a:srgbClr val="333333"/>
                </a:solidFill>
                <a:latin typeface="Tamil-Aiswarya"/>
              </a:rPr>
              <a:t>bra;fpwhh</a:t>
            </a:r>
            <a:r>
              <a:rPr lang="de-DE" sz="2400" dirty="0">
                <a:solidFill>
                  <a:srgbClr val="333333"/>
                </a:solidFill>
                <a:latin typeface="Tamil-Aiswarya"/>
              </a:rPr>
              <a:t>]</a:t>
            </a:r>
            <a:r>
              <a:rPr lang="de-DE" sz="2400" dirty="0" err="1">
                <a:solidFill>
                  <a:srgbClr val="333333"/>
                </a:solidFill>
                <a:latin typeface="Tamil-Aiswarya"/>
              </a:rPr>
              <a:t>fs</a:t>
            </a:r>
            <a:r>
              <a:rPr lang="de-DE" sz="2400" dirty="0">
                <a:solidFill>
                  <a:srgbClr val="333333"/>
                </a:solidFill>
                <a:latin typeface="Tamil-Aiswarya"/>
              </a:rPr>
              <a:t>]. </a:t>
            </a:r>
            <a:r>
              <a:rPr lang="de-DE" sz="2400" dirty="0" err="1">
                <a:solidFill>
                  <a:srgbClr val="333333"/>
                </a:solidFill>
                <a:latin typeface="Tamil-Aiswarya"/>
              </a:rPr>
              <a:t>Rakjpg</a:t>
            </a:r>
            <a:r>
              <a:rPr lang="de-DE" sz="2400" dirty="0">
                <a:solidFill>
                  <a:srgbClr val="333333"/>
                </a:solidFill>
                <a:latin typeface="Tamil-Aiswarya"/>
              </a:rPr>
              <a:t>]</a:t>
            </a:r>
            <a:r>
              <a:rPr lang="de-DE" sz="2400" dirty="0" err="1">
                <a:solidFill>
                  <a:srgbClr val="333333"/>
                </a:solidFill>
                <a:latin typeface="Tamil-Aiswarya"/>
              </a:rPr>
              <a:t>gPl;il</a:t>
            </a:r>
            <a:r>
              <a:rPr lang="de-DE" sz="2400" dirty="0">
                <a:solidFill>
                  <a:srgbClr val="333333"/>
                </a:solidFill>
                <a:latin typeface="Tamil-Aiswarya"/>
              </a:rPr>
              <a:t> </a:t>
            </a:r>
            <a:r>
              <a:rPr lang="de-DE" sz="2400" dirty="0" err="1">
                <a:solidFill>
                  <a:srgbClr val="333333"/>
                </a:solidFill>
                <a:latin typeface="Tamil-Aiswarya"/>
              </a:rPr>
              <a:t>cah</a:t>
            </a:r>
            <a:r>
              <a:rPr lang="de-DE" sz="2400" dirty="0">
                <a:solidFill>
                  <a:srgbClr val="333333"/>
                </a:solidFill>
                <a:latin typeface="Tamil-Aiswarya"/>
              </a:rPr>
              <a:t>]</a:t>
            </a:r>
            <a:r>
              <a:rPr lang="de-DE" sz="2400" dirty="0" err="1">
                <a:solidFill>
                  <a:srgbClr val="333333"/>
                </a:solidFill>
                <a:latin typeface="Tamil-Aiswarya"/>
              </a:rPr>
              <a:t>j;jpf</a:t>
            </a:r>
            <a:r>
              <a:rPr lang="de-DE" sz="2400" dirty="0">
                <a:solidFill>
                  <a:srgbClr val="333333"/>
                </a:solidFill>
                <a:latin typeface="Tamil-Aiswarya"/>
              </a:rPr>
              <a:t>; </a:t>
            </a:r>
            <a:r>
              <a:rPr lang="de-DE" sz="2400" dirty="0" err="1">
                <a:solidFill>
                  <a:srgbClr val="333333"/>
                </a:solidFill>
                <a:latin typeface="Tamil-Aiswarya"/>
              </a:rPr>
              <a:t>bfhs;tJk</a:t>
            </a:r>
            <a:r>
              <a:rPr lang="de-DE" sz="2400" dirty="0">
                <a:solidFill>
                  <a:srgbClr val="333333"/>
                </a:solidFill>
                <a:latin typeface="Tamil-Aiswarya"/>
              </a:rPr>
              <a:t>;/ </a:t>
            </a:r>
            <a:r>
              <a:rPr lang="de-DE" sz="2400" dirty="0" err="1">
                <a:solidFill>
                  <a:srgbClr val="333333"/>
                </a:solidFill>
                <a:latin typeface="Tamil-Aiswarya"/>
              </a:rPr>
              <a:t>kdjsh</a:t>
            </a:r>
            <a:r>
              <a:rPr lang="de-DE" sz="2400" dirty="0">
                <a:solidFill>
                  <a:srgbClr val="333333"/>
                </a:solidFill>
                <a:latin typeface="Tamil-Aiswarya"/>
              </a:rPr>
              <a:t>]r]</a:t>
            </a:r>
            <a:r>
              <a:rPr lang="de-DE" sz="2400" dirty="0" err="1">
                <a:solidFill>
                  <a:srgbClr val="333333"/>
                </a:solidFill>
                <a:latin typeface="Tamil-Aiswarya"/>
              </a:rPr>
              <a:t>rp</a:t>
            </a:r>
            <a:r>
              <a:rPr lang="de-DE" sz="2400" dirty="0">
                <a:solidFill>
                  <a:srgbClr val="333333"/>
                </a:solidFill>
                <a:latin typeface="Tamil-Aiswarya"/>
              </a:rPr>
              <a:t> </a:t>
            </a:r>
            <a:r>
              <a:rPr lang="de-DE" sz="2400" dirty="0" err="1">
                <a:solidFill>
                  <a:srgbClr val="333333"/>
                </a:solidFill>
                <a:latin typeface="Tamil-Aiswarya"/>
              </a:rPr>
              <a:t>mwpFwpfis</a:t>
            </a:r>
            <a:r>
              <a:rPr lang="de-DE" sz="2400" dirty="0">
                <a:solidFill>
                  <a:srgbClr val="333333"/>
                </a:solidFill>
                <a:latin typeface="Tamil-Aiswarya"/>
              </a:rPr>
              <a:t> </a:t>
            </a:r>
            <a:r>
              <a:rPr lang="de-DE" sz="2400" dirty="0" err="1">
                <a:solidFill>
                  <a:srgbClr val="333333"/>
                </a:solidFill>
                <a:latin typeface="Tamil-Aiswarya"/>
              </a:rPr>
              <a:t>khw;wpf</a:t>
            </a:r>
            <a:r>
              <a:rPr lang="de-DE" sz="2400" dirty="0">
                <a:solidFill>
                  <a:srgbClr val="333333"/>
                </a:solidFill>
                <a:latin typeface="Tamil-Aiswarya"/>
              </a:rPr>
              <a:t>; </a:t>
            </a:r>
            <a:r>
              <a:rPr lang="de-DE" sz="2400" dirty="0" err="1">
                <a:solidFill>
                  <a:srgbClr val="333333"/>
                </a:solidFill>
                <a:latin typeface="Tamil-Aiswarya"/>
              </a:rPr>
              <a:t>bfhs;tJk</a:t>
            </a:r>
            <a:r>
              <a:rPr lang="de-DE" sz="2400" dirty="0">
                <a:solidFill>
                  <a:srgbClr val="333333"/>
                </a:solidFill>
                <a:latin typeface="Tamil-Aiswarya"/>
              </a:rPr>
              <a:t>; </a:t>
            </a:r>
            <a:r>
              <a:rPr lang="de-DE" sz="2400" dirty="0" err="1">
                <a:solidFill>
                  <a:srgbClr val="333333"/>
                </a:solidFill>
                <a:latin typeface="Tamil-Aiswarya"/>
              </a:rPr>
              <a:t>kdij</a:t>
            </a:r>
            <a:r>
              <a:rPr lang="de-DE" sz="2400" dirty="0">
                <a:solidFill>
                  <a:srgbClr val="333333"/>
                </a:solidFill>
                <a:latin typeface="Tamil-Aiswarya"/>
              </a:rPr>
              <a:t> </a:t>
            </a:r>
            <a:r>
              <a:rPr lang="de-DE" sz="2400" dirty="0" err="1">
                <a:solidFill>
                  <a:srgbClr val="333333"/>
                </a:solidFill>
                <a:latin typeface="Tamil-Aiswarya"/>
              </a:rPr>
              <a:t>rkepiy</a:t>
            </a:r>
            <a:r>
              <a:rPr lang="de-DE" sz="2400" dirty="0">
                <a:solidFill>
                  <a:srgbClr val="333333"/>
                </a:solidFill>
                <a:latin typeface="Tamil-Aiswarya"/>
              </a:rPr>
              <a:t> </a:t>
            </a:r>
            <a:r>
              <a:rPr lang="de-DE" sz="2400" dirty="0" err="1">
                <a:solidFill>
                  <a:srgbClr val="333333"/>
                </a:solidFill>
                <a:latin typeface="Tamil-Aiswarya"/>
              </a:rPr>
              <a:t>bra;a</a:t>
            </a:r>
            <a:r>
              <a:rPr lang="de-DE" sz="2400" dirty="0">
                <a:solidFill>
                  <a:srgbClr val="333333"/>
                </a:solidFill>
                <a:latin typeface="Tamil-Aiswarya"/>
              </a:rPr>
              <a:t> </a:t>
            </a:r>
            <a:r>
              <a:rPr lang="de-DE" sz="2400" dirty="0" err="1">
                <a:solidFill>
                  <a:srgbClr val="333333"/>
                </a:solidFill>
                <a:latin typeface="Tamil-Aiswarya"/>
              </a:rPr>
              <a:t>cjt</a:t>
            </a:r>
            <a:r>
              <a:rPr lang="de-DE" sz="2400" dirty="0">
                <a:solidFill>
                  <a:srgbClr val="333333"/>
                </a:solidFill>
                <a:latin typeface="Tamil-Aiswarya"/>
              </a:rPr>
              <a:t>[</a:t>
            </a:r>
            <a:r>
              <a:rPr lang="de-DE" sz="2400" dirty="0" err="1">
                <a:solidFill>
                  <a:srgbClr val="333333"/>
                </a:solidFill>
                <a:latin typeface="Tamil-Aiswarya"/>
              </a:rPr>
              <a:t>fpd;wJ</a:t>
            </a:r>
            <a:r>
              <a:rPr lang="de-DE" sz="2400" dirty="0">
                <a:solidFill>
                  <a:srgbClr val="333333"/>
                </a:solidFill>
                <a:latin typeface="Tamil-Aiswarya"/>
              </a:rPr>
              <a:t>. ,J </a:t>
            </a:r>
            <a:r>
              <a:rPr lang="de-DE" sz="2400" dirty="0" err="1">
                <a:solidFill>
                  <a:srgbClr val="333333"/>
                </a:solidFill>
                <a:latin typeface="Tamil-Aiswarya"/>
              </a:rPr>
              <a:t>kdneha</a:t>
            </a:r>
            <a:r>
              <a:rPr lang="de-DE" sz="2400" dirty="0">
                <a:solidFill>
                  <a:srgbClr val="333333"/>
                </a:solidFill>
                <a:latin typeface="Tamil-Aiswarya"/>
              </a:rPr>
              <a:t>]f]</a:t>
            </a:r>
            <a:r>
              <a:rPr lang="de-DE" sz="2400" dirty="0" err="1">
                <a:solidFill>
                  <a:srgbClr val="333333"/>
                </a:solidFill>
                <a:latin typeface="Tamil-Aiswarya"/>
              </a:rPr>
              <a:t>fhd</a:t>
            </a:r>
            <a:r>
              <a:rPr lang="de-DE" sz="2400" dirty="0">
                <a:solidFill>
                  <a:srgbClr val="333333"/>
                </a:solidFill>
                <a:latin typeface="Tamil-Aiswarya"/>
              </a:rPr>
              <a:t> </a:t>
            </a:r>
            <a:r>
              <a:rPr lang="de-DE" sz="2400" dirty="0" err="1">
                <a:solidFill>
                  <a:srgbClr val="333333"/>
                </a:solidFill>
                <a:latin typeface="Tamil-Aiswarya"/>
              </a:rPr>
              <a:t>mwpFwpfis</a:t>
            </a:r>
            <a:r>
              <a:rPr lang="de-DE" sz="2400" dirty="0">
                <a:solidFill>
                  <a:srgbClr val="333333"/>
                </a:solidFill>
                <a:latin typeface="Tamil-Aiswarya"/>
              </a:rPr>
              <a:t>.</a:t>
            </a:r>
          </a:p>
        </p:txBody>
      </p:sp>
      <p:sp>
        <p:nvSpPr>
          <p:cNvPr id="6" name="Footer Placeholder 5"/>
          <p:cNvSpPr>
            <a:spLocks noGrp="1"/>
          </p:cNvSpPr>
          <p:nvPr>
            <p:ph type="ftr" sz="quarter" idx="11"/>
          </p:nvPr>
        </p:nvSpPr>
        <p:spPr/>
        <p:txBody>
          <a:bodyPr/>
          <a:lstStyle/>
          <a:p>
            <a:r>
              <a:rPr lang="de-DE"/>
              <a:t>kl]lhfhf]dpot] gapw]r]rp 9 – Rakhpahij</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9</a:t>
            </a:fld>
            <a:endParaRPr lang="de-DE" dirty="0"/>
          </a:p>
        </p:txBody>
      </p:sp>
    </p:spTree>
    <p:extLst>
      <p:ext uri="{BB962C8B-B14F-4D97-AF65-F5344CB8AC3E}">
        <p14:creationId xmlns:p14="http://schemas.microsoft.com/office/powerpoint/2010/main" val="1501950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955" y="2204864"/>
            <a:ext cx="6858000" cy="4248000"/>
          </a:xfrm>
        </p:spPr>
        <p:txBody>
          <a:bodyPr/>
          <a:lstStyle/>
          <a:p>
            <a:pPr marL="342900" lvl="0" indent="-342900" defTabSz="914400">
              <a:buClr>
                <a:srgbClr val="333333"/>
              </a:buClr>
              <a:buFont typeface="WingDings"/>
              <a:buChar char=""/>
            </a:pPr>
            <a:r>
              <a:rPr lang="en-US" sz="2400" dirty="0" err="1">
                <a:solidFill>
                  <a:srgbClr val="333333"/>
                </a:solidFill>
                <a:ea typeface="Calibri" panose="020F0502020204030204" pitchFamily="34" charset="0"/>
                <a:cs typeface="Times New Roman" panose="02020603050405020304" pitchFamily="18" charset="0"/>
              </a:rPr>
              <a:t>Rakjpg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gPL</a:t>
            </a:r>
            <a:r>
              <a:rPr lang="en-US" sz="2400" dirty="0">
                <a:solidFill>
                  <a:srgbClr val="333333"/>
                </a:solidFill>
                <a:ea typeface="Calibri" panose="020F0502020204030204" pitchFamily="34" charset="0"/>
                <a:cs typeface="Times New Roman" panose="02020603050405020304" pitchFamily="18" charset="0"/>
              </a:rPr>
              <a:t> vg]</a:t>
            </a:r>
            <a:r>
              <a:rPr lang="en-US" sz="2400" dirty="0" err="1">
                <a:solidFill>
                  <a:srgbClr val="333333"/>
                </a:solidFill>
                <a:ea typeface="Calibri" panose="020F0502020204030204" pitchFamily="34" charset="0"/>
                <a:cs typeface="Times New Roman" panose="02020603050405020304" pitchFamily="18" charset="0"/>
              </a:rPr>
              <a:t>nghJk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epiyahdJ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Mdhy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j';fs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thH;tpd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gy;ntW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gFjpfs</a:t>
            </a:r>
            <a:r>
              <a:rPr lang="en-US" sz="2400" dirty="0">
                <a:solidFill>
                  <a:srgbClr val="333333"/>
                </a:solidFill>
                <a:ea typeface="Calibri" panose="020F0502020204030204" pitchFamily="34" charset="0"/>
                <a:cs typeface="Times New Roman" panose="02020603050405020304" pitchFamily="18" charset="0"/>
              </a:rPr>
              <a:t>] kw]</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gy;ntWtpjkhf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cUthFk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j;jf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mykhhpnghd;W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cUtfk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jug;gl;Ls;sJ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23"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24" name="Caption_21"/>
          <p:cNvSpPr txBox="1">
            <a:spLocks noChangeArrowheads="1"/>
          </p:cNvSpPr>
          <p:nvPr/>
        </p:nvSpPr>
        <p:spPr bwMode="auto">
          <a:xfrm>
            <a:off x="9827536" y="2972453"/>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25" name="Caption_22"/>
          <p:cNvSpPr txBox="1">
            <a:spLocks noChangeArrowheads="1"/>
          </p:cNvSpPr>
          <p:nvPr/>
        </p:nvSpPr>
        <p:spPr bwMode="auto">
          <a:xfrm>
            <a:off x="9728667"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4" name="Title 3"/>
          <p:cNvSpPr>
            <a:spLocks noGrp="1"/>
          </p:cNvSpPr>
          <p:nvPr>
            <p:ph type="title"/>
          </p:nvPr>
        </p:nvSpPr>
        <p:spPr/>
        <p:txBody>
          <a:bodyPr/>
          <a:lstStyle/>
          <a:p>
            <a:r>
              <a:rPr lang="en-US" sz="3600">
                <a:solidFill>
                  <a:srgbClr val="004992"/>
                </a:solidFill>
              </a:rPr>
              <a:t>Rakjpg]gPl]od] mog]gil </a:t>
            </a:r>
          </a:p>
        </p:txBody>
      </p:sp>
      <p:sp>
        <p:nvSpPr>
          <p:cNvPr id="5" name="Footer Placeholder 4"/>
          <p:cNvSpPr>
            <a:spLocks noGrp="1"/>
          </p:cNvSpPr>
          <p:nvPr>
            <p:ph type="ftr" sz="quarter" idx="11"/>
          </p:nvPr>
        </p:nvSpPr>
        <p:spPr/>
        <p:txBody>
          <a:bodyPr/>
          <a:lstStyle/>
          <a:p>
            <a:r>
              <a:rPr lang="de-DE"/>
              <a:t>kl]lhfhf]dpot] gapw]r]rp 9 – Rakhpahij</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extLst>
      <p:ext uri="{BB962C8B-B14F-4D97-AF65-F5344CB8AC3E}">
        <p14:creationId xmlns:p14="http://schemas.microsoft.com/office/powerpoint/2010/main" val="629722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955" y="2204864"/>
            <a:ext cx="6858000" cy="4248000"/>
          </a:xfrm>
        </p:spPr>
        <p:txBody>
          <a:bodyPr/>
          <a:lstStyle/>
          <a:p>
            <a:pPr marL="342900" lvl="0" indent="-342900" defTabSz="914400">
              <a:buClr>
                <a:srgbClr val="333333"/>
              </a:buClr>
              <a:buFont typeface="WingDings"/>
              <a:buChar char=""/>
            </a:pPr>
            <a:r>
              <a:rPr lang="en-US" sz="2400" dirty="0" err="1">
                <a:solidFill>
                  <a:srgbClr val="333333"/>
                </a:solidFill>
                <a:ea typeface="Calibri" panose="020F0502020204030204" pitchFamily="34" charset="0"/>
                <a:cs typeface="Times New Roman" panose="02020603050405020304" pitchFamily="18" charset="0"/>
              </a:rPr>
              <a:t>Rakjpg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gPL</a:t>
            </a:r>
            <a:r>
              <a:rPr lang="en-US" sz="2400" dirty="0">
                <a:solidFill>
                  <a:srgbClr val="333333"/>
                </a:solidFill>
                <a:ea typeface="Calibri" panose="020F0502020204030204" pitchFamily="34" charset="0"/>
                <a:cs typeface="Times New Roman" panose="02020603050405020304" pitchFamily="18" charset="0"/>
              </a:rPr>
              <a:t> vg]</a:t>
            </a:r>
            <a:r>
              <a:rPr lang="en-US" sz="2400" dirty="0" err="1">
                <a:solidFill>
                  <a:srgbClr val="333333"/>
                </a:solidFill>
                <a:ea typeface="Calibri" panose="020F0502020204030204" pitchFamily="34" charset="0"/>
                <a:cs typeface="Times New Roman" panose="02020603050405020304" pitchFamily="18" charset="0"/>
              </a:rPr>
              <a:t>nghJk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epiyahdJ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my;y</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Mdhy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j';fs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thH;tpd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gy;ntW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gFjpfs</a:t>
            </a:r>
            <a:r>
              <a:rPr lang="en-US" sz="2400" dirty="0">
                <a:solidFill>
                  <a:srgbClr val="333333"/>
                </a:solidFill>
                <a:ea typeface="Calibri" panose="020F0502020204030204" pitchFamily="34" charset="0"/>
                <a:cs typeface="Times New Roman" panose="02020603050405020304" pitchFamily="18" charset="0"/>
              </a:rPr>
              <a:t>] kw]</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gy;ntWtpjkhf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cUthFk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j;jf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mykhhpnghd;W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cUtfk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jug;gl;Ls;sJ</a:t>
            </a:r>
            <a:r>
              <a:rPr lang="en-US" sz="2400" dirty="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ea typeface="Calibri" panose="020F0502020204030204" pitchFamily="34" charset="0"/>
              <a:cs typeface="Times New Roman" panose="02020603050405020304" pitchFamily="18" charset="0"/>
            </a:endParaRPr>
          </a:p>
          <a:p>
            <a:pPr marL="342900" lvl="0" indent="-342900" defTabSz="914400" fontAlgn="base">
              <a:buClr>
                <a:srgbClr val="333333"/>
              </a:buClr>
              <a:buFont typeface="WingDings"/>
              <a:buChar char=""/>
            </a:pPr>
            <a:r>
              <a:rPr lang="en-US" sz="2400" kern="0" dirty="0" err="1">
                <a:solidFill>
                  <a:srgbClr val="333333"/>
                </a:solidFill>
              </a:rPr>
              <a:t>vJ</a:t>
            </a:r>
            <a:r>
              <a:rPr lang="en-US" sz="2400" kern="0" dirty="0">
                <a:solidFill>
                  <a:srgbClr val="333333"/>
                </a:solidFill>
              </a:rPr>
              <a:t> </a:t>
            </a:r>
            <a:r>
              <a:rPr lang="en-US" sz="2400" kern="0" dirty="0" err="1">
                <a:solidFill>
                  <a:srgbClr val="333333"/>
                </a:solidFill>
              </a:rPr>
              <a:t>Kf</a:t>
            </a:r>
            <a:r>
              <a:rPr lang="en-US" sz="2400" kern="0" dirty="0">
                <a:solidFill>
                  <a:srgbClr val="333333"/>
                </a:solidFill>
              </a:rPr>
              <a:t>]</a:t>
            </a:r>
            <a:r>
              <a:rPr lang="en-US" sz="2400" kern="0" dirty="0" err="1">
                <a:solidFill>
                  <a:srgbClr val="333333"/>
                </a:solidFill>
              </a:rPr>
              <a:t>fpak</a:t>
            </a:r>
            <a:r>
              <a:rPr lang="en-US" sz="2400" kern="0" dirty="0">
                <a:solidFill>
                  <a:srgbClr val="333333"/>
                </a:solidFill>
              </a:rPr>
              <a:t>] </a:t>
            </a:r>
            <a:r>
              <a:rPr lang="en-US" sz="2400" kern="0" dirty="0" err="1">
                <a:solidFill>
                  <a:srgbClr val="333333"/>
                </a:solidFill>
              </a:rPr>
              <a:t>vd</a:t>
            </a:r>
            <a:r>
              <a:rPr lang="en-US" sz="2400" kern="0" dirty="0">
                <a:solidFill>
                  <a:srgbClr val="333333"/>
                </a:solidFill>
              </a:rPr>
              <a:t>]why] </a:t>
            </a:r>
            <a:r>
              <a:rPr lang="en-US" sz="2400" kern="0" dirty="0" err="1">
                <a:solidFill>
                  <a:srgbClr val="333333"/>
                </a:solidFill>
              </a:rPr>
              <a:t>ehk</a:t>
            </a:r>
            <a:r>
              <a:rPr lang="en-US" sz="2400" kern="0" dirty="0">
                <a:solidFill>
                  <a:srgbClr val="333333"/>
                </a:solidFill>
              </a:rPr>
              <a:t>] </a:t>
            </a:r>
            <a:r>
              <a:rPr lang="en-US" sz="2400" kern="0" dirty="0" err="1">
                <a:solidFill>
                  <a:srgbClr val="333333"/>
                </a:solidFill>
              </a:rPr>
              <a:t>ekJ</a:t>
            </a:r>
            <a:r>
              <a:rPr lang="en-US" sz="2400" kern="0" dirty="0">
                <a:solidFill>
                  <a:srgbClr val="333333"/>
                </a:solidFill>
              </a:rPr>
              <a:t> </a:t>
            </a:r>
            <a:r>
              <a:rPr lang="en-US" sz="2400" kern="0" dirty="0" err="1">
                <a:solidFill>
                  <a:srgbClr val="333333"/>
                </a:solidFill>
              </a:rPr>
              <a:t>gytPdj;ij</a:t>
            </a:r>
            <a:r>
              <a:rPr lang="en-US" sz="2400" kern="0" dirty="0">
                <a:solidFill>
                  <a:srgbClr val="333333"/>
                </a:solidFill>
              </a:rPr>
              <a:t> kl]</a:t>
            </a:r>
            <a:r>
              <a:rPr lang="en-US" sz="2400" kern="0" dirty="0" err="1">
                <a:solidFill>
                  <a:srgbClr val="333333"/>
                </a:solidFill>
              </a:rPr>
              <a:t>Lnk</a:t>
            </a:r>
            <a:r>
              <a:rPr lang="en-US" sz="2400" kern="0" dirty="0">
                <a:solidFill>
                  <a:srgbClr val="333333"/>
                </a:solidFill>
              </a:rPr>
              <a:t> </a:t>
            </a:r>
            <a:r>
              <a:rPr lang="en-US" sz="2400" kern="0" dirty="0" err="1">
                <a:solidFill>
                  <a:srgbClr val="333333"/>
                </a:solidFill>
              </a:rPr>
              <a:t>ftdk</a:t>
            </a:r>
            <a:r>
              <a:rPr lang="en-US" sz="2400" kern="0" dirty="0">
                <a:solidFill>
                  <a:srgbClr val="333333"/>
                </a:solidFill>
              </a:rPr>
              <a:t>] </a:t>
            </a:r>
            <a:r>
              <a:rPr lang="en-US" sz="2400" kern="0" dirty="0" err="1">
                <a:solidFill>
                  <a:srgbClr val="333333"/>
                </a:solidFill>
              </a:rPr>
              <a:t>brYj</a:t>
            </a:r>
            <a:r>
              <a:rPr lang="en-US" sz="2400" kern="0" dirty="0">
                <a:solidFill>
                  <a:srgbClr val="333333"/>
                </a:solidFill>
              </a:rPr>
              <a:t>]</a:t>
            </a:r>
            <a:r>
              <a:rPr lang="en-US" sz="2400" kern="0" dirty="0" err="1">
                <a:solidFill>
                  <a:srgbClr val="333333"/>
                </a:solidFill>
              </a:rPr>
              <a:t>Jfpnwhkh</a:t>
            </a:r>
            <a:r>
              <a:rPr lang="en-US" sz="2400" kern="0" dirty="0">
                <a:solidFill>
                  <a:srgbClr val="333333"/>
                </a:solidFill>
              </a:rPr>
              <a:t> </a:t>
            </a:r>
            <a:r>
              <a:rPr lang="en-US" sz="2400" kern="0" dirty="0">
                <a:solidFill>
                  <a:srgbClr val="333333"/>
                </a:solidFill>
                <a:latin typeface="Calibri Light"/>
              </a:rPr>
              <a:t>(</a:t>
            </a:r>
            <a:r>
              <a:rPr lang="en-US" sz="2400" kern="0" dirty="0" err="1">
                <a:solidFill>
                  <a:srgbClr val="333333"/>
                </a:solidFill>
              </a:rPr>
              <a:t>mykhhp</a:t>
            </a:r>
            <a:r>
              <a:rPr lang="en-US" sz="2400" kern="0" dirty="0">
                <a:solidFill>
                  <a:srgbClr val="333333"/>
                </a:solidFill>
              </a:rPr>
              <a:t> </a:t>
            </a:r>
            <a:r>
              <a:rPr lang="en-US" sz="2400" kern="0" dirty="0" err="1">
                <a:solidFill>
                  <a:srgbClr val="333333"/>
                </a:solidFill>
              </a:rPr>
              <a:t>fhypahf</a:t>
            </a:r>
            <a:r>
              <a:rPr lang="en-US" sz="2400" kern="0" dirty="0">
                <a:solidFill>
                  <a:srgbClr val="333333"/>
                </a:solidFill>
              </a:rPr>
              <a:t> ,Ug]</a:t>
            </a:r>
            <a:r>
              <a:rPr lang="en-US" sz="2400" kern="0" dirty="0" err="1">
                <a:solidFill>
                  <a:srgbClr val="333333"/>
                </a:solidFill>
              </a:rPr>
              <a:t>gJ</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a:solidFill>
                  <a:srgbClr val="333333"/>
                </a:solidFill>
              </a:rPr>
              <a:t> </a:t>
            </a:r>
            <a:r>
              <a:rPr lang="en-US" sz="2400" kern="0" dirty="0" err="1">
                <a:solidFill>
                  <a:srgbClr val="333333"/>
                </a:solidFill>
              </a:rPr>
              <a:t>khwhf</a:t>
            </a:r>
            <a:r>
              <a:rPr lang="en-US" sz="2400" kern="0" dirty="0">
                <a:solidFill>
                  <a:srgbClr val="333333"/>
                </a:solidFill>
              </a:rPr>
              <a:t> </a:t>
            </a:r>
            <a:r>
              <a:rPr lang="en-US" sz="2400" kern="0" dirty="0" err="1">
                <a:solidFill>
                  <a:srgbClr val="333333"/>
                </a:solidFill>
              </a:rPr>
              <a:t>ekJ</a:t>
            </a:r>
            <a:r>
              <a:rPr lang="en-US" sz="2400" kern="0" dirty="0">
                <a:solidFill>
                  <a:srgbClr val="333333"/>
                </a:solidFill>
              </a:rPr>
              <a:t> </a:t>
            </a:r>
            <a:r>
              <a:rPr lang="en-US" sz="2400" kern="0" dirty="0" err="1">
                <a:solidFill>
                  <a:srgbClr val="333333"/>
                </a:solidFill>
              </a:rPr>
              <a:t>jpwikfs</a:t>
            </a:r>
            <a:r>
              <a:rPr lang="en-US" sz="2400" kern="0" dirty="0">
                <a:solidFill>
                  <a:srgbClr val="333333"/>
                </a:solidFill>
              </a:rPr>
              <a:t>; </a:t>
            </a:r>
            <a:r>
              <a:rPr lang="en-US" sz="2400" kern="0" dirty="0" err="1">
                <a:solidFill>
                  <a:srgbClr val="333333"/>
                </a:solidFill>
              </a:rPr>
              <a:t>kw;Wk</a:t>
            </a:r>
            <a:r>
              <a:rPr lang="en-US" sz="2400" kern="0" dirty="0">
                <a:solidFill>
                  <a:srgbClr val="333333"/>
                </a:solidFill>
              </a:rPr>
              <a:t>; </a:t>
            </a:r>
            <a:r>
              <a:rPr lang="en-US" sz="2400" kern="0" dirty="0" err="1">
                <a:solidFill>
                  <a:srgbClr val="333333"/>
                </a:solidFill>
              </a:rPr>
              <a:t>typikiaa</a:t>
            </a:r>
            <a:r>
              <a:rPr lang="en-US" sz="2400" kern="0" dirty="0">
                <a:solidFill>
                  <a:srgbClr val="333333"/>
                </a:solidFill>
              </a:rPr>
              <a:t>[k] </a:t>
            </a:r>
            <a:r>
              <a:rPr lang="en-US" sz="2400" kern="0" dirty="0" err="1">
                <a:solidFill>
                  <a:srgbClr val="333333"/>
                </a:solidFill>
              </a:rPr>
              <a:t>ftdj</a:t>
            </a:r>
            <a:r>
              <a:rPr lang="en-US" sz="2400" kern="0" dirty="0">
                <a:solidFill>
                  <a:srgbClr val="333333"/>
                </a:solidFill>
              </a:rPr>
              <a:t>]</a:t>
            </a:r>
            <a:r>
              <a:rPr lang="en-US" sz="2400" kern="0" dirty="0" err="1">
                <a:solidFill>
                  <a:srgbClr val="333333"/>
                </a:solidFill>
              </a:rPr>
              <a:t>jpy</a:t>
            </a:r>
            <a:r>
              <a:rPr lang="en-US" sz="2400" kern="0" dirty="0">
                <a:solidFill>
                  <a:srgbClr val="333333"/>
                </a:solidFill>
              </a:rPr>
              <a:t>] </a:t>
            </a:r>
            <a:r>
              <a:rPr lang="en-US" sz="2400" kern="0" dirty="0" err="1">
                <a:solidFill>
                  <a:srgbClr val="333333"/>
                </a:solidFill>
              </a:rPr>
              <a:t>vLf</a:t>
            </a:r>
            <a:r>
              <a:rPr lang="en-US" sz="2400" kern="0" dirty="0">
                <a:solidFill>
                  <a:srgbClr val="333333"/>
                </a:solidFill>
              </a:rPr>
              <a:t>]</a:t>
            </a:r>
            <a:r>
              <a:rPr lang="en-US" sz="2400" kern="0" dirty="0" err="1">
                <a:solidFill>
                  <a:srgbClr val="333333"/>
                </a:solidFill>
              </a:rPr>
              <a:t>fpnwhkh</a:t>
            </a:r>
            <a:r>
              <a:rPr lang="en-US" sz="2400" kern="0" dirty="0">
                <a:solidFill>
                  <a:srgbClr val="333333"/>
                </a:solidFill>
              </a:rPr>
              <a:t> </a:t>
            </a:r>
            <a:r>
              <a:rPr lang="en-US" sz="2400" kern="0" dirty="0" err="1">
                <a:solidFill>
                  <a:srgbClr val="333333"/>
                </a:solidFill>
              </a:rPr>
              <a:t>vd</a:t>
            </a:r>
            <a:r>
              <a:rPr lang="en-US" sz="2400" kern="0" dirty="0">
                <a:solidFill>
                  <a:srgbClr val="333333"/>
                </a:solidFill>
              </a:rPr>
              <a:t>]</a:t>
            </a:r>
            <a:r>
              <a:rPr lang="en-US" sz="2400" kern="0" dirty="0" err="1">
                <a:solidFill>
                  <a:srgbClr val="333333"/>
                </a:solidFill>
              </a:rPr>
              <a:t>gJ</a:t>
            </a:r>
            <a:r>
              <a:rPr lang="en-US" sz="2400" kern="0" dirty="0">
                <a:solidFill>
                  <a:srgbClr val="333333"/>
                </a:solidFill>
              </a:rPr>
              <a:t> </a:t>
            </a:r>
            <a:r>
              <a:rPr lang="en-US" sz="2400" kern="0" dirty="0" err="1">
                <a:solidFill>
                  <a:srgbClr val="333333"/>
                </a:solidFill>
              </a:rPr>
              <a:t>jhd</a:t>
            </a:r>
            <a:r>
              <a:rPr lang="en-US" sz="2400" kern="0" dirty="0">
                <a:solidFill>
                  <a:srgbClr val="333333"/>
                </a:solidFill>
              </a:rPr>
              <a:t>]</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a:solidFill>
                  <a:srgbClr val="333333"/>
                </a:solidFill>
              </a:rPr>
              <a:t> </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err="1">
                <a:solidFill>
                  <a:srgbClr val="333333"/>
                </a:solidFill>
              </a:rPr>
              <a:t>mykhhp</a:t>
            </a:r>
            <a:r>
              <a:rPr lang="en-US" sz="2400" kern="0" dirty="0">
                <a:solidFill>
                  <a:srgbClr val="333333"/>
                </a:solidFill>
              </a:rPr>
              <a:t> </a:t>
            </a:r>
            <a:r>
              <a:rPr lang="en-US" sz="2400" kern="0" dirty="0" err="1">
                <a:solidFill>
                  <a:srgbClr val="333333"/>
                </a:solidFill>
              </a:rPr>
              <a:t>epiwe;jpUg;gJ</a:t>
            </a:r>
            <a:r>
              <a:rPr lang="en-US" sz="2400" kern="0" dirty="0">
                <a:solidFill>
                  <a:srgbClr val="333333"/>
                </a:solidFill>
                <a:latin typeface="Calibri Light"/>
              </a:rPr>
              <a:t>)</a:t>
            </a:r>
            <a:endParaRPr lang="en-US" sz="2400" dirty="0"/>
          </a:p>
        </p:txBody>
      </p:sp>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0"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22"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23"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24" name="Caption_21"/>
          <p:cNvSpPr txBox="1">
            <a:spLocks noChangeArrowheads="1"/>
          </p:cNvSpPr>
          <p:nvPr/>
        </p:nvSpPr>
        <p:spPr bwMode="auto">
          <a:xfrm>
            <a:off x="9827536" y="2972453"/>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25" name="Caption_22"/>
          <p:cNvSpPr txBox="1">
            <a:spLocks noChangeArrowheads="1"/>
          </p:cNvSpPr>
          <p:nvPr/>
        </p:nvSpPr>
        <p:spPr bwMode="auto">
          <a:xfrm>
            <a:off x="9728667"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4" name="Title 3"/>
          <p:cNvSpPr>
            <a:spLocks noGrp="1"/>
          </p:cNvSpPr>
          <p:nvPr>
            <p:ph type="title"/>
          </p:nvPr>
        </p:nvSpPr>
        <p:spPr/>
        <p:txBody>
          <a:bodyPr/>
          <a:lstStyle/>
          <a:p>
            <a:r>
              <a:rPr lang="en-US" sz="3600">
                <a:solidFill>
                  <a:srgbClr val="004992"/>
                </a:solidFill>
              </a:rPr>
              <a:t>Rakjpg]gPl]od] mog]gil </a:t>
            </a: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2484433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954" y="2204864"/>
            <a:ext cx="6858000" cy="4248000"/>
          </a:xfrm>
        </p:spPr>
        <p:txBody>
          <a:bodyPr>
            <a:noAutofit/>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en-US" sz="2400" dirty="0" err="1">
                <a:solidFill>
                  <a:srgbClr val="333333"/>
                </a:solidFill>
                <a:ea typeface="Times New Roman" panose="02020603050405020304" pitchFamily="18" charset="0"/>
                <a:cs typeface="Times New Roman" panose="02020603050405020304" pitchFamily="18" charset="0"/>
              </a:rPr>
              <a:t>jdJ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fhypahd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kw]</a:t>
            </a:r>
            <a:r>
              <a:rPr lang="en-US" sz="2400" dirty="0" err="1">
                <a:solidFill>
                  <a:srgbClr val="333333"/>
                </a:solidFill>
                <a:ea typeface="Times New Roman" panose="02020603050405020304" pitchFamily="18" charset="0"/>
                <a:cs typeface="Times New Roman" panose="02020603050405020304" pitchFamily="18" charset="0"/>
              </a:rPr>
              <a:t>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epiwe;j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ftdpf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fpwhh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 </a:t>
            </a:r>
            <a:endParaRPr lang="en-IN" sz="2400" dirty="0">
              <a:solidFill>
                <a:srgbClr val="333333"/>
              </a:solidFill>
              <a:ea typeface="Times New Roman" panose="02020603050405020304" pitchFamily="18" charset="0"/>
              <a:cs typeface="Times New Roman" panose="02020603050405020304" pitchFamily="18" charset="0"/>
            </a:endParaRPr>
          </a:p>
        </p:txBody>
      </p:sp>
      <p:pic>
        <p:nvPicPr>
          <p:cNvPr id="2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5"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26"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27"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28" name="Caption_21"/>
          <p:cNvSpPr txBox="1">
            <a:spLocks noChangeArrowheads="1"/>
          </p:cNvSpPr>
          <p:nvPr/>
        </p:nvSpPr>
        <p:spPr bwMode="auto">
          <a:xfrm>
            <a:off x="9827536" y="2972453"/>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29" name="Caption_22"/>
          <p:cNvSpPr txBox="1">
            <a:spLocks noChangeArrowheads="1"/>
          </p:cNvSpPr>
          <p:nvPr/>
        </p:nvSpPr>
        <p:spPr bwMode="auto">
          <a:xfrm>
            <a:off x="9728667"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3" name="Title 2"/>
          <p:cNvSpPr>
            <a:spLocks noGrp="1"/>
          </p:cNvSpPr>
          <p:nvPr>
            <p:ph type="title"/>
          </p:nvPr>
        </p:nvSpPr>
        <p:spPr/>
        <p:txBody>
          <a:bodyPr/>
          <a:lstStyle/>
          <a:p>
            <a:r>
              <a:rPr lang="en-US" sz="3600" dirty="0" err="1">
                <a:solidFill>
                  <a:srgbClr val="004992"/>
                </a:solidFill>
              </a:rPr>
              <a:t>jhH;e;j</a:t>
            </a:r>
            <a:r>
              <a:rPr lang="en-US" sz="3600" dirty="0">
                <a:solidFill>
                  <a:srgbClr val="004992"/>
                </a:solidFill>
              </a:rPr>
              <a:t> </a:t>
            </a:r>
            <a:r>
              <a:rPr lang="en-US" sz="3600" dirty="0" err="1">
                <a:solidFill>
                  <a:srgbClr val="004992"/>
                </a:solidFill>
              </a:rPr>
              <a:t>Rakjpg</a:t>
            </a:r>
            <a:r>
              <a:rPr lang="en-US" sz="3600" dirty="0">
                <a:solidFill>
                  <a:srgbClr val="004992"/>
                </a:solidFill>
              </a:rPr>
              <a:t>]</a:t>
            </a:r>
            <a:r>
              <a:rPr lang="en-US" sz="3600" dirty="0" err="1">
                <a:solidFill>
                  <a:srgbClr val="004992"/>
                </a:solidFill>
              </a:rPr>
              <a:t>gPL</a:t>
            </a:r>
            <a:r>
              <a:rPr lang="en-US" sz="3600" dirty="0">
                <a:solidFill>
                  <a:srgbClr val="004992"/>
                </a:solidFill>
              </a:rPr>
              <a:t> </a:t>
            </a:r>
            <a:r>
              <a:rPr lang="en-US" sz="3600" dirty="0" err="1">
                <a:solidFill>
                  <a:srgbClr val="004992"/>
                </a:solidFill>
              </a:rPr>
              <a:t>cs;sth</a:t>
            </a:r>
            <a:r>
              <a:rPr lang="en-US" sz="3600" dirty="0">
                <a:solidFill>
                  <a:srgbClr val="004992"/>
                </a:solidFill>
              </a:rPr>
              <a:t>]fs]</a:t>
            </a:r>
            <a:r>
              <a:rPr lang="en-US" sz="3600" dirty="0">
                <a:solidFill>
                  <a:srgbClr val="004992"/>
                </a:solidFill>
                <a:latin typeface="Calibri Light"/>
              </a:rPr>
              <a:t>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1845995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954" y="2204864"/>
            <a:ext cx="6858000" cy="4248000"/>
          </a:xfrm>
        </p:spPr>
        <p:txBody>
          <a:bodyPr>
            <a:noAutofit/>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en-US" sz="2400" dirty="0" err="1">
                <a:solidFill>
                  <a:srgbClr val="333333"/>
                </a:solidFill>
                <a:ea typeface="Times New Roman" panose="02020603050405020304" pitchFamily="18" charset="0"/>
                <a:cs typeface="Times New Roman" panose="02020603050405020304" pitchFamily="18" charset="0"/>
              </a:rPr>
              <a:t>jdJ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fhypahd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kw]</a:t>
            </a:r>
            <a:r>
              <a:rPr lang="en-US" sz="2400" dirty="0" err="1">
                <a:solidFill>
                  <a:srgbClr val="333333"/>
                </a:solidFill>
                <a:ea typeface="Times New Roman" panose="02020603050405020304" pitchFamily="18" charset="0"/>
                <a:cs typeface="Times New Roman" panose="02020603050405020304" pitchFamily="18" charset="0"/>
              </a:rPr>
              <a:t>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epiwe;j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ftdpf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fpwhh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a:t>
            </a:r>
            <a:r>
              <a:rPr lang="de-DE" sz="2400" dirty="0">
                <a:solidFill>
                  <a:srgbClr val="333333"/>
                </a:solidFill>
                <a:ea typeface="Verdana" panose="020B0604030504040204" pitchFamily="34" charset="0"/>
                <a:cs typeface="Verdana"/>
              </a:rPr>
              <a:t>j</a:t>
            </a:r>
            <a:r>
              <a:rPr lang="en-US" sz="2400" dirty="0" err="1">
                <a:solidFill>
                  <a:srgbClr val="333333"/>
                </a:solidFill>
                <a:ea typeface="Times New Roman" panose="02020603050405020304" pitchFamily="18" charset="0"/>
                <a:cs typeface="Times New Roman" panose="02020603050405020304" pitchFamily="18" charset="0"/>
              </a:rPr>
              <a:t>k;ikg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gw</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wpa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bghJthd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vjph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kiw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jPh</a:t>
            </a:r>
            <a:r>
              <a:rPr lang="en-US" sz="2400" dirty="0">
                <a:solidFill>
                  <a:srgbClr val="333333"/>
                </a:solidFill>
                <a:ea typeface="Times New Roman" panose="02020603050405020304" pitchFamily="18" charset="0"/>
                <a:cs typeface="Times New Roman" panose="02020603050405020304" pitchFamily="18" charset="0"/>
              </a:rPr>
              <a:t>]t[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cUthf;Fthh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Times New Roman" panose="02020603050405020304" pitchFamily="18" charset="0"/>
                <a:cs typeface="Times New Roman" panose="02020603050405020304" pitchFamily="18" charset="0"/>
              </a:rPr>
              <a:t>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ehd</a:t>
            </a:r>
            <a:r>
              <a:rPr lang="en-US" sz="2400" dirty="0">
                <a:solidFill>
                  <a:srgbClr val="333333"/>
                </a:solidFill>
                <a:ea typeface="Times New Roman" panose="02020603050405020304" pitchFamily="18" charset="0"/>
                <a:cs typeface="Times New Roman" panose="02020603050405020304" pitchFamily="18" charset="0"/>
              </a:rPr>
              <a:t>; </a:t>
            </a:r>
            <a:r>
              <a:rPr lang="en-US" sz="2400" err="1">
                <a:solidFill>
                  <a:srgbClr val="333333"/>
                </a:solidFill>
                <a:ea typeface="Times New Roman" panose="02020603050405020304" pitchFamily="18" charset="0"/>
                <a:cs typeface="Times New Roman" panose="02020603050405020304" pitchFamily="18" charset="0"/>
              </a:rPr>
              <a:t>gadpy;yhjtd</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a typeface="Times New Roman" panose="02020603050405020304" pitchFamily="18" charset="0"/>
              <a:cs typeface="Times New Roman" panose="02020603050405020304" pitchFamily="18" charset="0"/>
            </a:endParaRPr>
          </a:p>
        </p:txBody>
      </p:sp>
      <p:pic>
        <p:nvPicPr>
          <p:cNvPr id="2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5"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26"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27"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28" name="Caption_21"/>
          <p:cNvSpPr txBox="1">
            <a:spLocks noChangeArrowheads="1"/>
          </p:cNvSpPr>
          <p:nvPr/>
        </p:nvSpPr>
        <p:spPr bwMode="auto">
          <a:xfrm>
            <a:off x="9827536" y="2972453"/>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29" name="Caption_22"/>
          <p:cNvSpPr txBox="1">
            <a:spLocks noChangeArrowheads="1"/>
          </p:cNvSpPr>
          <p:nvPr/>
        </p:nvSpPr>
        <p:spPr bwMode="auto">
          <a:xfrm>
            <a:off x="9728667"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3" name="Title 2"/>
          <p:cNvSpPr>
            <a:spLocks noGrp="1"/>
          </p:cNvSpPr>
          <p:nvPr>
            <p:ph type="title"/>
          </p:nvPr>
        </p:nvSpPr>
        <p:spPr/>
        <p:txBody>
          <a:bodyPr/>
          <a:lstStyle/>
          <a:p>
            <a:r>
              <a:rPr lang="en-US" sz="3600">
                <a:solidFill>
                  <a:srgbClr val="004992"/>
                </a:solidFill>
              </a:rPr>
              <a:t>jhH;e;j Rakjpg]gPL cs;sth]fs]</a:t>
            </a:r>
            <a:r>
              <a:rPr lang="en-US" sz="3600">
                <a:solidFill>
                  <a:srgbClr val="004992"/>
                </a:solidFill>
                <a:latin typeface="Calibri Light"/>
              </a:rPr>
              <a:t>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2341164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954" y="2204864"/>
            <a:ext cx="6858000" cy="4248000"/>
          </a:xfrm>
        </p:spPr>
        <p:txBody>
          <a:bodyPr>
            <a:noAutofit/>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en-US" sz="2400" dirty="0" err="1">
                <a:solidFill>
                  <a:srgbClr val="333333"/>
                </a:solidFill>
                <a:ea typeface="Times New Roman" panose="02020603050405020304" pitchFamily="18" charset="0"/>
                <a:cs typeface="Times New Roman" panose="02020603050405020304" pitchFamily="18" charset="0"/>
              </a:rPr>
              <a:t>jdJ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fhypahd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kw]</a:t>
            </a:r>
            <a:r>
              <a:rPr lang="en-US" sz="2400" dirty="0" err="1">
                <a:solidFill>
                  <a:srgbClr val="333333"/>
                </a:solidFill>
                <a:ea typeface="Times New Roman" panose="02020603050405020304" pitchFamily="18" charset="0"/>
                <a:cs typeface="Times New Roman" panose="02020603050405020304" pitchFamily="18" charset="0"/>
              </a:rPr>
              <a:t>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epiwe;j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mykhhpiaa</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ftdpf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fpwhh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a:t>
            </a:r>
            <a:r>
              <a:rPr lang="de-DE" sz="2400" dirty="0">
                <a:solidFill>
                  <a:srgbClr val="333333"/>
                </a:solidFill>
                <a:ea typeface="Verdana" panose="020B0604030504040204" pitchFamily="34" charset="0"/>
                <a:cs typeface="Verdana"/>
              </a:rPr>
              <a:t>j</a:t>
            </a:r>
            <a:r>
              <a:rPr lang="en-US" sz="2400" dirty="0" err="1">
                <a:solidFill>
                  <a:srgbClr val="333333"/>
                </a:solidFill>
                <a:ea typeface="Times New Roman" panose="02020603050405020304" pitchFamily="18" charset="0"/>
                <a:cs typeface="Times New Roman" panose="02020603050405020304" pitchFamily="18" charset="0"/>
              </a:rPr>
              <a:t>k;ikg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gw</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wpa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bghJthd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vjph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kiw</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jPh</a:t>
            </a:r>
            <a:r>
              <a:rPr lang="en-US" sz="2400" dirty="0">
                <a:solidFill>
                  <a:srgbClr val="333333"/>
                </a:solidFill>
                <a:ea typeface="Times New Roman" panose="02020603050405020304" pitchFamily="18" charset="0"/>
                <a:cs typeface="Times New Roman" panose="02020603050405020304" pitchFamily="18" charset="0"/>
              </a:rPr>
              <a:t>]t[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cUthf;Fthh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Times New Roman" panose="02020603050405020304" pitchFamily="18" charset="0"/>
                <a:cs typeface="Times New Roman" panose="02020603050405020304" pitchFamily="18" charset="0"/>
              </a:rPr>
              <a:t>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ehd</a:t>
            </a:r>
            <a:r>
              <a:rPr lang="en-US" sz="2400" dirty="0">
                <a:solidFill>
                  <a:srgbClr val="333333"/>
                </a:solidFill>
                <a:ea typeface="Times New Roman" panose="02020603050405020304" pitchFamily="18" charset="0"/>
                <a:cs typeface="Times New Roman" panose="02020603050405020304" pitchFamily="18" charset="0"/>
              </a:rPr>
              <a:t>; </a:t>
            </a:r>
            <a:r>
              <a:rPr lang="en-US" sz="2400" err="1">
                <a:solidFill>
                  <a:srgbClr val="333333"/>
                </a:solidFill>
                <a:ea typeface="Times New Roman" panose="02020603050405020304" pitchFamily="18" charset="0"/>
                <a:cs typeface="Times New Roman" panose="02020603050405020304" pitchFamily="18" charset="0"/>
              </a:rPr>
              <a:t>gadpy;yhjtd</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Times New Roman" panose="02020603050405020304" pitchFamily="18" charset="0"/>
                <a:cs typeface="Times New Roman" panose="02020603050405020304" pitchFamily="18" charset="0"/>
              </a:rPr>
              <a:t>xU</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egh</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kw;Wk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elj</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ijia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tpj;jpahrg;gLj;j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khl</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lh</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Times New Roman" panose="02020603050405020304" pitchFamily="18" charset="0"/>
                <a:cs typeface="Times New Roman" panose="02020603050405020304" pitchFamily="18" charset="0"/>
              </a:rPr>
              <a:t>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xU </a:t>
            </a:r>
            <a:r>
              <a:rPr lang="en-US" sz="2400" dirty="0" err="1">
                <a:solidFill>
                  <a:srgbClr val="333333"/>
                </a:solidFill>
                <a:ea typeface="Times New Roman" panose="02020603050405020304" pitchFamily="18" charset="0"/>
                <a:cs typeface="Times New Roman" panose="02020603050405020304" pitchFamily="18" charset="0"/>
              </a:rPr>
              <a:t>braypy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btw;wpailtpy;iy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vd;why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njhy;tp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mile;jtd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vd;W</a:t>
            </a:r>
            <a:r>
              <a:rPr lang="en-US" sz="2400" dirty="0">
                <a:solidFill>
                  <a:srgbClr val="333333"/>
                </a:solidFill>
                <a:ea typeface="Times New Roman" panose="02020603050405020304" pitchFamily="18" charset="0"/>
                <a:cs typeface="Times New Roman" panose="02020603050405020304" pitchFamily="18" charset="0"/>
              </a:rPr>
              <a:t> </a:t>
            </a:r>
            <a:r>
              <a:rPr lang="en-US" sz="2400" err="1">
                <a:solidFill>
                  <a:srgbClr val="333333"/>
                </a:solidFill>
                <a:ea typeface="Times New Roman" panose="02020603050405020304" pitchFamily="18" charset="0"/>
                <a:cs typeface="Times New Roman" panose="02020603050405020304" pitchFamily="18" charset="0"/>
              </a:rPr>
              <a:t>bghUs</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a typeface="Times New Roman" panose="02020603050405020304" pitchFamily="18" charset="0"/>
              <a:cs typeface="Times New Roman" panose="02020603050405020304" pitchFamily="18" charset="0"/>
            </a:endParaRPr>
          </a:p>
        </p:txBody>
      </p:sp>
      <p:pic>
        <p:nvPicPr>
          <p:cNvPr id="2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4664" y="1868992"/>
            <a:ext cx="3038130" cy="4559271"/>
          </a:xfrm>
          <a:prstGeom prst="rect">
            <a:avLst/>
          </a:prstGeom>
        </p:spPr>
      </p:pic>
      <p:sp>
        <p:nvSpPr>
          <p:cNvPr id="25" name="Caption_18"/>
          <p:cNvSpPr txBox="1">
            <a:spLocks noChangeArrowheads="1"/>
          </p:cNvSpPr>
          <p:nvPr/>
        </p:nvSpPr>
        <p:spPr bwMode="auto">
          <a:xfrm>
            <a:off x="8093783"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26" name="Caption_19"/>
          <p:cNvSpPr txBox="1">
            <a:spLocks noChangeArrowheads="1"/>
          </p:cNvSpPr>
          <p:nvPr/>
        </p:nvSpPr>
        <p:spPr bwMode="auto">
          <a:xfrm>
            <a:off x="8224174" y="3440714"/>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27" name="Caption_20"/>
          <p:cNvSpPr txBox="1">
            <a:spLocks noChangeArrowheads="1"/>
          </p:cNvSpPr>
          <p:nvPr/>
        </p:nvSpPr>
        <p:spPr bwMode="auto">
          <a:xfrm>
            <a:off x="8094326" y="4231716"/>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28" name="Caption_21"/>
          <p:cNvSpPr txBox="1">
            <a:spLocks noChangeArrowheads="1"/>
          </p:cNvSpPr>
          <p:nvPr/>
        </p:nvSpPr>
        <p:spPr bwMode="auto">
          <a:xfrm>
            <a:off x="9827536" y="2972453"/>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29" name="Caption_22"/>
          <p:cNvSpPr txBox="1">
            <a:spLocks noChangeArrowheads="1"/>
          </p:cNvSpPr>
          <p:nvPr/>
        </p:nvSpPr>
        <p:spPr bwMode="auto">
          <a:xfrm>
            <a:off x="9728667" y="4453286"/>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3" name="Title 2"/>
          <p:cNvSpPr>
            <a:spLocks noGrp="1"/>
          </p:cNvSpPr>
          <p:nvPr>
            <p:ph type="title"/>
          </p:nvPr>
        </p:nvSpPr>
        <p:spPr/>
        <p:txBody>
          <a:bodyPr/>
          <a:lstStyle/>
          <a:p>
            <a:r>
              <a:rPr lang="en-US" sz="3600">
                <a:solidFill>
                  <a:srgbClr val="004992"/>
                </a:solidFill>
              </a:rPr>
              <a:t>jhH;e;j Rakjpg]gPL cs;sth]fs]</a:t>
            </a:r>
            <a:r>
              <a:rPr lang="en-US" sz="3600">
                <a:solidFill>
                  <a:srgbClr val="004992"/>
                </a:solidFill>
                <a:latin typeface="Calibri Light"/>
              </a:rPr>
              <a:t>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Tree>
    <p:extLst>
      <p:ext uri="{BB962C8B-B14F-4D97-AF65-F5344CB8AC3E}">
        <p14:creationId xmlns:p14="http://schemas.microsoft.com/office/powerpoint/2010/main" val="343009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1"/>
            <a:ext cx="3038130" cy="4559271"/>
          </a:xfrm>
          <a:prstGeom prst="rect">
            <a:avLst/>
          </a:prstGeom>
        </p:spPr>
      </p:pic>
      <p:sp>
        <p:nvSpPr>
          <p:cNvPr id="21" name="Rectangle 3"/>
          <p:cNvSpPr>
            <a:spLocks noGrp="1" noChangeArrowheads="1"/>
          </p:cNvSpPr>
          <p:nvPr>
            <p:ph type="title"/>
          </p:nvPr>
        </p:nvSpPr>
        <p:spPr/>
        <p:txBody>
          <a:bodyPr/>
          <a:lstStyle/>
          <a:p>
            <a:pPr eaLnBrk="1" hangingPunct="1"/>
            <a:r>
              <a:rPr lang="de-DE" sz="3600" dirty="0">
                <a:solidFill>
                  <a:srgbClr val="004992"/>
                </a:solidFill>
                <a:ea typeface="ＭＳ Ｐゴシック"/>
                <a:cs typeface="ＭＳ Ｐゴシック"/>
              </a:rPr>
              <a:t>kwe]JtplhjPh]fs]</a:t>
            </a:r>
            <a:r>
              <a:rPr lang="de-DE" sz="3600" dirty="0">
                <a:solidFill>
                  <a:srgbClr val="004992"/>
                </a:solidFill>
                <a:latin typeface="Calibri Light"/>
                <a:ea typeface="ＭＳ Ｐゴシック"/>
                <a:cs typeface="ＭＳ Ｐゴシック"/>
              </a:rPr>
              <a:t>…</a:t>
            </a:r>
          </a:p>
        </p:txBody>
      </p:sp>
      <p:sp>
        <p:nvSpPr>
          <p:cNvPr id="34" name="Caption_24"/>
          <p:cNvSpPr>
            <a:spLocks noChangeArrowheads="1"/>
          </p:cNvSpPr>
          <p:nvPr/>
        </p:nvSpPr>
        <p:spPr bwMode="auto">
          <a:xfrm>
            <a:off x="8088283" y="1924321"/>
            <a:ext cx="3539611" cy="1463040"/>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vdJ</a:t>
            </a:r>
            <a:r>
              <a:rPr lang="en-US" sz="1600" i="1" dirty="0">
                <a:solidFill>
                  <a:srgbClr val="333333"/>
                </a:solidFill>
                <a:ea typeface="ＭＳ Ｐゴシック" charset="0"/>
              </a:rPr>
              <a:t> </a:t>
            </a:r>
            <a:r>
              <a:rPr lang="en-US" sz="1600" i="1" dirty="0" err="1">
                <a:solidFill>
                  <a:srgbClr val="333333"/>
                </a:solidFill>
                <a:ea typeface="ＭＳ Ｐゴシック" charset="0"/>
              </a:rPr>
              <a:t>gs;spapy</a:t>
            </a:r>
            <a:r>
              <a:rPr lang="en-US" sz="1600" i="1" dirty="0">
                <a:solidFill>
                  <a:srgbClr val="333333"/>
                </a:solidFill>
                <a:ea typeface="ＭＳ Ｐゴシック" charset="0"/>
              </a:rPr>
              <a:t>; </a:t>
            </a:r>
            <a:r>
              <a:rPr lang="en-US" sz="1600" i="1" dirty="0" err="1">
                <a:solidFill>
                  <a:srgbClr val="333333"/>
                </a:solidFill>
                <a:ea typeface="ＭＳ Ｐゴシック" charset="0"/>
              </a:rPr>
              <a:t>cs;s</a:t>
            </a:r>
            <a:r>
              <a:rPr lang="en-US" sz="1600" i="1" dirty="0">
                <a:solidFill>
                  <a:srgbClr val="333333"/>
                </a:solidFill>
                <a:ea typeface="ＭＳ Ｐゴシック" charset="0"/>
              </a:rPr>
              <a:t>  </a:t>
            </a:r>
            <a:r>
              <a:rPr lang="en-US" sz="1600" i="1" dirty="0" err="1">
                <a:solidFill>
                  <a:srgbClr val="333333"/>
                </a:solidFill>
                <a:ea typeface="ＭＳ Ｐゴシック" charset="0"/>
              </a:rPr>
              <a:t>tpisahl</a:t>
            </a:r>
            <a:r>
              <a:rPr lang="en-US" sz="1600" i="1" dirty="0">
                <a:solidFill>
                  <a:srgbClr val="333333"/>
                </a:solidFill>
                <a:ea typeface="ＭＳ Ｐゴシック" charset="0"/>
              </a:rPr>
              <a:t>]Lf]</a:t>
            </a:r>
            <a:r>
              <a:rPr lang="en-US" sz="1600" i="1" dirty="0" err="1">
                <a:solidFill>
                  <a:srgbClr val="333333"/>
                </a:solidFill>
                <a:ea typeface="ＭＳ Ｐゴシック" charset="0"/>
              </a:rPr>
              <a:t>FGtpy</a:t>
            </a:r>
            <a:r>
              <a:rPr lang="en-US" sz="1600" i="1" dirty="0">
                <a:solidFill>
                  <a:srgbClr val="333333"/>
                </a:solidFill>
                <a:ea typeface="ＭＳ Ｐゴシック" charset="0"/>
              </a:rPr>
              <a:t>; </a:t>
            </a:r>
            <a:r>
              <a:rPr lang="en-US" sz="1600" i="1" dirty="0" err="1">
                <a:solidFill>
                  <a:srgbClr val="333333"/>
                </a:solidFill>
                <a:ea typeface="ＭＳ Ｐゴシック" charset="0"/>
              </a:rPr>
              <a:t>filrpahf</a:t>
            </a:r>
            <a:r>
              <a:rPr lang="en-US" sz="1600" i="1" dirty="0">
                <a:solidFill>
                  <a:srgbClr val="333333"/>
                </a:solidFill>
                <a:ea typeface="ＭＳ Ｐゴシック" charset="0"/>
              </a:rPr>
              <a:t> </a:t>
            </a:r>
            <a:r>
              <a:rPr lang="en-US" sz="1600" i="1" dirty="0" err="1">
                <a:solidFill>
                  <a:srgbClr val="333333"/>
                </a:solidFill>
                <a:ea typeface="ＭＳ Ｐゴシック" charset="0"/>
              </a:rPr>
              <a:t>njh</a:t>
            </a:r>
            <a:r>
              <a:rPr lang="en-US" sz="1600" i="1" dirty="0">
                <a:solidFill>
                  <a:srgbClr val="333333"/>
                </a:solidFill>
                <a:ea typeface="ＭＳ Ｐゴシック" charset="0"/>
              </a:rPr>
              <a:t>]</a:t>
            </a:r>
            <a:r>
              <a:rPr lang="en-US" sz="1600" i="1" dirty="0" err="1">
                <a:solidFill>
                  <a:srgbClr val="333333"/>
                </a:solidFill>
                <a:ea typeface="ＭＳ Ｐゴシック" charset="0"/>
              </a:rPr>
              <a:t>e;bjLf</a:t>
            </a:r>
            <a:r>
              <a:rPr lang="en-US" sz="1600" i="1" dirty="0">
                <a:solidFill>
                  <a:srgbClr val="333333"/>
                </a:solidFill>
                <a:ea typeface="ＭＳ Ｐゴシック" charset="0"/>
              </a:rPr>
              <a:t>]</a:t>
            </a:r>
            <a:r>
              <a:rPr lang="en-US" sz="1600" i="1" dirty="0" err="1">
                <a:solidFill>
                  <a:srgbClr val="333333"/>
                </a:solidFill>
                <a:ea typeface="ＭＳ Ｐゴシック" charset="0"/>
              </a:rPr>
              <a:t>fg;gl;nld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ge;J</a:t>
            </a:r>
            <a:r>
              <a:rPr lang="en-US" sz="1600" i="1" dirty="0">
                <a:solidFill>
                  <a:srgbClr val="333333"/>
                </a:solidFill>
                <a:ea typeface="ＭＳ Ｐゴシック" charset="0"/>
              </a:rPr>
              <a:t> </a:t>
            </a:r>
            <a:r>
              <a:rPr lang="en-US" sz="1600" i="1" dirty="0" err="1">
                <a:solidFill>
                  <a:srgbClr val="333333"/>
                </a:solidFill>
                <a:ea typeface="ＭＳ Ｐゴシック" charset="0"/>
              </a:rPr>
              <a:t>tPRtjpy</a:t>
            </a:r>
            <a:r>
              <a:rPr lang="en-US" sz="1600" i="1" dirty="0">
                <a:solidFill>
                  <a:srgbClr val="333333"/>
                </a:solidFill>
                <a:ea typeface="ＭＳ Ｐゴシック" charset="0"/>
              </a:rPr>
              <a:t>; </a:t>
            </a:r>
            <a:r>
              <a:rPr lang="en-US" sz="1600" i="1" dirty="0" err="1">
                <a:solidFill>
                  <a:srgbClr val="333333"/>
                </a:solidFill>
                <a:ea typeface="ＭＳ Ｐゴシック" charset="0"/>
              </a:rPr>
              <a:t>ehd</a:t>
            </a:r>
            <a:r>
              <a:rPr lang="en-US" sz="1600" i="1" dirty="0">
                <a:solidFill>
                  <a:srgbClr val="333333"/>
                </a:solidFill>
                <a:ea typeface="ＭＳ Ｐゴシック" charset="0"/>
              </a:rPr>
              <a:t>; </a:t>
            </a:r>
            <a:r>
              <a:rPr lang="en-US" sz="1600" i="1" dirty="0" err="1">
                <a:solidFill>
                  <a:srgbClr val="333333"/>
                </a:solidFill>
                <a:ea typeface="ＭＳ Ｐゴシック" charset="0"/>
              </a:rPr>
              <a:t>kpft</a:t>
            </a:r>
            <a:r>
              <a:rPr lang="en-US" sz="1600" i="1" dirty="0">
                <a:solidFill>
                  <a:srgbClr val="333333"/>
                </a:solidFill>
                <a:ea typeface="ＭＳ Ｐゴシック" charset="0"/>
              </a:rPr>
              <a:t>[k; </a:t>
            </a:r>
            <a:r>
              <a:rPr lang="en-US" sz="1600" i="1" dirty="0" err="1">
                <a:solidFill>
                  <a:srgbClr val="333333"/>
                </a:solidFill>
                <a:ea typeface="ＭＳ Ｐゴシック" charset="0"/>
              </a:rPr>
              <a:t>nkhrk</a:t>
            </a:r>
            <a:r>
              <a:rPr lang="en-US" sz="1600" i="1" dirty="0">
                <a:solidFill>
                  <a:srgbClr val="333333"/>
                </a:solidFill>
                <a:ea typeface="ＭＳ Ｐゴシック" charset="0"/>
              </a:rPr>
              <a:t>; </a:t>
            </a:r>
            <a:r>
              <a:rPr lang="en-US" sz="1600" i="1" dirty="0" err="1">
                <a:solidFill>
                  <a:srgbClr val="333333"/>
                </a:solidFill>
                <a:ea typeface="ＭＳ Ｐゴシック" charset="0"/>
              </a:rPr>
              <a:t>Mdhy</a:t>
            </a:r>
            <a:r>
              <a:rPr lang="en-US" sz="1600" i="1" dirty="0">
                <a:solidFill>
                  <a:srgbClr val="333333"/>
                </a:solidFill>
                <a:ea typeface="ＭＳ Ｐゴシック" charset="0"/>
              </a:rPr>
              <a:t> </a:t>
            </a:r>
            <a:r>
              <a:rPr lang="en-US" sz="1600" i="1" dirty="0" err="1">
                <a:solidFill>
                  <a:srgbClr val="333333"/>
                </a:solidFill>
                <a:ea typeface="ＭＳ Ｐゴシック" charset="0"/>
              </a:rPr>
              <a:t>ed;whf</a:t>
            </a:r>
            <a:r>
              <a:rPr lang="en-US" sz="1600" i="1" dirty="0">
                <a:solidFill>
                  <a:srgbClr val="333333"/>
                </a:solidFill>
                <a:ea typeface="ＭＳ Ｐゴシック" charset="0"/>
              </a:rPr>
              <a:t> </a:t>
            </a:r>
            <a:r>
              <a:rPr lang="en-US" sz="1600" i="1" dirty="0" err="1">
                <a:solidFill>
                  <a:srgbClr val="333333"/>
                </a:solidFill>
                <a:ea typeface="ＭＳ Ｐゴシック" charset="0"/>
              </a:rPr>
              <a:t>eldkhLntd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endParaRPr lang="de-DE" sz="1600" i="1" dirty="0">
              <a:solidFill>
                <a:srgbClr val="333333"/>
              </a:solidFill>
              <a:ea typeface="ＭＳ Ｐゴシック" charset="0"/>
            </a:endParaRPr>
          </a:p>
        </p:txBody>
      </p:sp>
      <p:sp>
        <p:nvSpPr>
          <p:cNvPr id="35" name="Caption_27"/>
          <p:cNvSpPr>
            <a:spLocks noChangeArrowheads="1"/>
          </p:cNvSpPr>
          <p:nvPr/>
        </p:nvSpPr>
        <p:spPr bwMode="auto">
          <a:xfrm>
            <a:off x="8088283" y="3621119"/>
            <a:ext cx="3539611" cy="146304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rikay</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gpof;Fk</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ir</a:t>
            </a:r>
            <a:r>
              <a:rPr lang="en-US" sz="1600" i="1" dirty="0">
                <a:solidFill>
                  <a:srgbClr val="333333"/>
                </a:solidFill>
                <a:ea typeface="ＭＳ Ｐゴシック" charset="0"/>
              </a:rPr>
              <a:t> </a:t>
            </a:r>
            <a:r>
              <a:rPr lang="en-US" sz="1600" i="1" dirty="0" err="1">
                <a:solidFill>
                  <a:srgbClr val="333333"/>
                </a:solidFill>
                <a:ea typeface="ＭＳ Ｐゴシック" charset="0"/>
              </a:rPr>
              <a:t>kw;Wk</a:t>
            </a:r>
            <a:r>
              <a:rPr lang="en-US" sz="1600" i="1" dirty="0">
                <a:solidFill>
                  <a:srgbClr val="333333"/>
                </a:solidFill>
                <a:ea typeface="ＭＳ Ｐゴシック" charset="0"/>
              </a:rPr>
              <a:t>; </a:t>
            </a:r>
            <a:r>
              <a:rPr lang="en-US" sz="1600" i="1" dirty="0" err="1">
                <a:solidFill>
                  <a:srgbClr val="333333"/>
                </a:solidFill>
                <a:ea typeface="ＭＳ Ｐゴシック" charset="0"/>
              </a:rPr>
              <a:t>murpay</a:t>
            </a:r>
            <a:r>
              <a:rPr lang="en-US" sz="1600" i="1" dirty="0">
                <a:solidFill>
                  <a:srgbClr val="333333"/>
                </a:solidFill>
                <a:ea typeface="ＭＳ Ｐゴシック" charset="0"/>
              </a:rPr>
              <a:t>; </a:t>
            </a:r>
            <a:r>
              <a:rPr lang="en-US" sz="1600" i="1" dirty="0" err="1">
                <a:solidFill>
                  <a:srgbClr val="333333"/>
                </a:solidFill>
                <a:ea typeface="ＭＳ Ｐゴシック" charset="0"/>
              </a:rPr>
              <a:t>gw;wpa</a:t>
            </a:r>
            <a:r>
              <a:rPr lang="en-US" sz="1600" i="1" dirty="0">
                <a:solidFill>
                  <a:srgbClr val="333333"/>
                </a:solidFill>
                <a:ea typeface="ＭＳ Ｐゴシック" charset="0"/>
              </a:rPr>
              <a:t>[k; </a:t>
            </a:r>
            <a:r>
              <a:rPr lang="en-US" sz="1600" i="1" dirty="0" err="1">
                <a:solidFill>
                  <a:srgbClr val="333333"/>
                </a:solidFill>
                <a:ea typeface="ＭＳ Ｐゴシック" charset="0"/>
              </a:rPr>
              <a:t>epiwaj</a:t>
            </a:r>
            <a:r>
              <a:rPr lang="en-US" sz="1600" i="1" dirty="0">
                <a:solidFill>
                  <a:srgbClr val="333333"/>
                </a:solidFill>
                <a:ea typeface="ＭＳ Ｐゴシック" charset="0"/>
              </a:rPr>
              <a:t>] </a:t>
            </a:r>
            <a:r>
              <a:rPr lang="en-US" sz="1600" i="1" dirty="0" err="1">
                <a:solidFill>
                  <a:srgbClr val="333333"/>
                </a:solidFill>
                <a:ea typeface="ＭＳ Ｐゴシック" charset="0"/>
              </a:rPr>
              <a:t>bjhpa</a:t>
            </a:r>
            <a:r>
              <a:rPr lang="en-US" sz="1600" i="1" dirty="0">
                <a:solidFill>
                  <a:srgbClr val="333333"/>
                </a:solidFill>
                <a:ea typeface="ＭＳ Ｐゴシック" charset="0"/>
              </a:rPr>
              <a:t>[k; ,</a:t>
            </a:r>
            <a:r>
              <a:rPr lang="en-US" sz="1600" i="1" dirty="0" err="1">
                <a:solidFill>
                  <a:srgbClr val="333333"/>
                </a:solidFill>
                <a:ea typeface="ＭＳ Ｐゴシック" charset="0"/>
              </a:rPr>
              <a:t>yf;fpak</a:t>
            </a:r>
            <a:r>
              <a:rPr lang="en-US" sz="1600" i="1" dirty="0">
                <a:solidFill>
                  <a:srgbClr val="333333"/>
                </a:solidFill>
                <a:ea typeface="ＭＳ Ｐゴシック" charset="0"/>
              </a:rPr>
              <a:t>; </a:t>
            </a:r>
            <a:r>
              <a:rPr lang="en-US" sz="1600" i="1" dirty="0" err="1">
                <a:solidFill>
                  <a:srgbClr val="333333"/>
                </a:solidFill>
                <a:ea typeface="ＭＳ Ｐゴシック" charset="0"/>
              </a:rPr>
              <a:t>kw;Wk</a:t>
            </a:r>
            <a:r>
              <a:rPr lang="en-US" sz="1600" i="1" dirty="0">
                <a:solidFill>
                  <a:srgbClr val="333333"/>
                </a:solidFill>
                <a:ea typeface="ＭＳ Ｐゴシック" charset="0"/>
              </a:rPr>
              <a:t>; </a:t>
            </a:r>
            <a:r>
              <a:rPr lang="en-US" sz="1600" i="1" dirty="0" err="1">
                <a:solidFill>
                  <a:srgbClr val="333333"/>
                </a:solidFill>
                <a:ea typeface="ＭＳ Ｐゴシック" charset="0"/>
              </a:rPr>
              <a:t>jpiug</a:t>
            </a:r>
            <a:r>
              <a:rPr lang="en-US" sz="1600" i="1" dirty="0">
                <a:solidFill>
                  <a:srgbClr val="333333"/>
                </a:solidFill>
                <a:ea typeface="ＭＳ Ｐゴシック" charset="0"/>
              </a:rPr>
              <a:t>]</a:t>
            </a:r>
            <a:r>
              <a:rPr lang="en-US" sz="1600" i="1" dirty="0" err="1">
                <a:solidFill>
                  <a:srgbClr val="333333"/>
                </a:solidFill>
                <a:ea typeface="ＭＳ Ｐゴシック" charset="0"/>
              </a:rPr>
              <a:t>gl</a:t>
            </a:r>
            <a:r>
              <a:rPr lang="en-US" sz="1600" i="1" dirty="0">
                <a:solidFill>
                  <a:srgbClr val="333333"/>
                </a:solidFill>
                <a:ea typeface="ＭＳ Ｐゴシック" charset="0"/>
              </a:rPr>
              <a:t>';</a:t>
            </a:r>
            <a:r>
              <a:rPr lang="en-US" sz="1600" i="1" dirty="0" err="1">
                <a:solidFill>
                  <a:srgbClr val="333333"/>
                </a:solidFill>
                <a:ea typeface="ＭＳ Ｐゴシック" charset="0"/>
              </a:rPr>
              <a:t>fspy</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tpUg</a:t>
            </a:r>
            <a:r>
              <a:rPr lang="en-US" sz="1600" i="1" dirty="0">
                <a:solidFill>
                  <a:srgbClr val="333333"/>
                </a:solidFill>
                <a:ea typeface="ＭＳ Ｐゴシック" charset="0"/>
              </a:rPr>
              <a:t>]</a:t>
            </a:r>
            <a:r>
              <a:rPr lang="en-US" sz="1600" i="1" dirty="0" err="1">
                <a:solidFill>
                  <a:srgbClr val="333333"/>
                </a:solidFill>
                <a:ea typeface="ＭＳ Ｐゴシック" charset="0"/>
              </a:rPr>
              <a:t>gKz;L</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endParaRPr lang="de-DE" sz="1600" i="1" dirty="0">
              <a:solidFill>
                <a:srgbClr val="333333"/>
              </a:solidFill>
              <a:ea typeface="ＭＳ Ｐゴシック" charset="0"/>
            </a:endParaRPr>
          </a:p>
        </p:txBody>
      </p:sp>
      <p:sp>
        <p:nvSpPr>
          <p:cNvPr id="36" name="Caption_26"/>
          <p:cNvSpPr>
            <a:spLocks noChangeArrowheads="1"/>
          </p:cNvSpPr>
          <p:nvPr/>
        </p:nvSpPr>
        <p:spPr bwMode="auto">
          <a:xfrm>
            <a:off x="680250" y="4384451"/>
            <a:ext cx="3351885" cy="14630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vd;Dila</a:t>
            </a:r>
            <a:r>
              <a:rPr lang="en-US" sz="1600" i="1" dirty="0">
                <a:solidFill>
                  <a:srgbClr val="333333"/>
                </a:solidFill>
                <a:ea typeface="ＭＳ Ｐゴシック" charset="0"/>
              </a:rPr>
              <a:t> </a:t>
            </a:r>
            <a:r>
              <a:rPr lang="en-US" sz="1600" i="1" dirty="0" err="1">
                <a:solidFill>
                  <a:srgbClr val="333333"/>
                </a:solidFill>
                <a:ea typeface="ＭＳ Ｐゴシック" charset="0"/>
              </a:rPr>
              <a:t>jiyKo</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jpUg</a:t>
            </a:r>
            <a:r>
              <a:rPr lang="en-US" sz="1600" i="1" dirty="0">
                <a:solidFill>
                  <a:srgbClr val="333333"/>
                </a:solidFill>
                <a:ea typeface="ＭＳ Ｐゴシック" charset="0"/>
              </a:rPr>
              <a:t>]</a:t>
            </a:r>
            <a:r>
              <a:rPr lang="en-US" sz="1600" i="1" dirty="0" err="1">
                <a:solidFill>
                  <a:srgbClr val="333333"/>
                </a:solidFill>
                <a:ea typeface="ＭＳ Ｐゴシック" charset="0"/>
              </a:rPr>
              <a:t>jpfukhf</a:t>
            </a:r>
            <a:r>
              <a:rPr lang="en-US" sz="1600" i="1" dirty="0">
                <a:solidFill>
                  <a:srgbClr val="333333"/>
                </a:solidFill>
                <a:ea typeface="ＭＳ Ｐゴシック" charset="0"/>
              </a:rPr>
              <a:t> </a:t>
            </a:r>
            <a:r>
              <a:rPr lang="en-US" sz="1600" i="1" dirty="0" err="1">
                <a:solidFill>
                  <a:srgbClr val="333333"/>
                </a:solidFill>
                <a:ea typeface="ＭＳ Ｐゴシック" charset="0"/>
              </a:rPr>
              <a:t>cs;sJ</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vdJ</a:t>
            </a:r>
            <a:r>
              <a:rPr lang="en-US" sz="1600" i="1" dirty="0">
                <a:solidFill>
                  <a:srgbClr val="333333"/>
                </a:solidFill>
                <a:ea typeface="ＭＳ Ｐゴシック" charset="0"/>
              </a:rPr>
              <a:t> </a:t>
            </a:r>
            <a:r>
              <a:rPr lang="en-US" sz="1600" i="1" dirty="0" err="1">
                <a:solidFill>
                  <a:srgbClr val="333333"/>
                </a:solidFill>
                <a:ea typeface="ＭＳ Ｐゴシック" charset="0"/>
              </a:rPr>
              <a:t>fz;fistpUk;g</a:t>
            </a:r>
            <a:r>
              <a:rPr lang="en-US" sz="1600" i="1" dirty="0">
                <a:solidFill>
                  <a:srgbClr val="333333"/>
                </a:solidFill>
                <a:ea typeface="ＭＳ Ｐゴシック" charset="0"/>
              </a:rPr>
              <a:t>[</a:t>
            </a:r>
            <a:r>
              <a:rPr lang="en-US" sz="1600" i="1" dirty="0" err="1">
                <a:solidFill>
                  <a:srgbClr val="333333"/>
                </a:solidFill>
                <a:ea typeface="ＭＳ Ｐゴシック" charset="0"/>
              </a:rPr>
              <a:t>fpnwd;Mdhy</a:t>
            </a:r>
            <a:r>
              <a:rPr lang="en-US" sz="1600" i="1" dirty="0">
                <a:solidFill>
                  <a:srgbClr val="333333"/>
                </a:solidFill>
                <a:ea typeface="ＭＳ Ｐゴシック" charset="0"/>
              </a:rPr>
              <a:t>; </a:t>
            </a:r>
            <a:r>
              <a:rPr lang="en-US" sz="1600" i="1" dirty="0" err="1">
                <a:solidFill>
                  <a:srgbClr val="333333"/>
                </a:solidFill>
                <a:ea typeface="ＭＳ Ｐゴシック" charset="0"/>
              </a:rPr>
              <a:t>caukhf</a:t>
            </a:r>
            <a:r>
              <a:rPr lang="en-US" sz="1600" i="1" dirty="0">
                <a:solidFill>
                  <a:srgbClr val="333333"/>
                </a:solidFill>
                <a:ea typeface="ＭＳ Ｐゴシック" charset="0"/>
              </a:rPr>
              <a:t> ,</a:t>
            </a:r>
            <a:r>
              <a:rPr lang="en-US" sz="1600" i="1" dirty="0" err="1">
                <a:solidFill>
                  <a:srgbClr val="333333"/>
                </a:solidFill>
                <a:ea typeface="ＭＳ Ｐゴシック" charset="0"/>
              </a:rPr>
              <a:t>Uf;f</a:t>
            </a:r>
            <a:r>
              <a:rPr lang="en-US" sz="1600" i="1" dirty="0">
                <a:solidFill>
                  <a:srgbClr val="333333"/>
                </a:solidFill>
                <a:ea typeface="ＭＳ Ｐゴシック" charset="0"/>
              </a:rPr>
              <a:t> </a:t>
            </a:r>
            <a:r>
              <a:rPr lang="en-US" sz="1600" i="1" dirty="0" err="1">
                <a:solidFill>
                  <a:srgbClr val="333333"/>
                </a:solidFill>
                <a:ea typeface="ＭＳ Ｐゴシック" charset="0"/>
              </a:rPr>
              <a:t>ntz;Lk</a:t>
            </a:r>
            <a:r>
              <a:rPr lang="en-US" sz="1600" i="1" dirty="0">
                <a:solidFill>
                  <a:srgbClr val="333333"/>
                </a:solidFill>
                <a:ea typeface="ＭＳ Ｐゴシック" charset="0"/>
              </a:rPr>
              <a:t>; </a:t>
            </a:r>
            <a:r>
              <a:rPr lang="en-US" sz="1600" i="1" dirty="0" err="1">
                <a:solidFill>
                  <a:srgbClr val="333333"/>
                </a:solidFill>
                <a:ea typeface="ＭＳ Ｐゴシック" charset="0"/>
              </a:rPr>
              <a:t>vd</a:t>
            </a:r>
            <a:r>
              <a:rPr lang="en-US" sz="1600" i="1" dirty="0">
                <a:solidFill>
                  <a:srgbClr val="333333"/>
                </a:solidFill>
                <a:ea typeface="ＭＳ Ｐゴシック" charset="0"/>
              </a:rPr>
              <a:t> </a:t>
            </a:r>
            <a:r>
              <a:rPr lang="en-US" sz="1600" i="1" dirty="0" err="1">
                <a:solidFill>
                  <a:srgbClr val="333333"/>
                </a:solidFill>
                <a:ea typeface="ＭＳ Ｐゴシック" charset="0"/>
              </a:rPr>
              <a:t>tpUk;g</a:t>
            </a:r>
            <a:r>
              <a:rPr lang="en-US" sz="1600" i="1" dirty="0">
                <a:solidFill>
                  <a:srgbClr val="333333"/>
                </a:solidFill>
                <a:ea typeface="ＭＳ Ｐゴシック" charset="0"/>
              </a:rPr>
              <a:t>[</a:t>
            </a:r>
            <a:r>
              <a:rPr lang="en-US" sz="1600" i="1" dirty="0" err="1">
                <a:solidFill>
                  <a:srgbClr val="333333"/>
                </a:solidFill>
                <a:ea typeface="ＭＳ Ｐゴシック" charset="0"/>
              </a:rPr>
              <a:t>fpnwd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310870"/>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jw;rkak</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ntiy</a:t>
            </a:r>
            <a:r>
              <a:rPr lang="en-US" sz="1600" i="1" dirty="0">
                <a:solidFill>
                  <a:srgbClr val="333333"/>
                </a:solidFill>
                <a:ea typeface="ＭＳ Ｐゴシック" charset="0"/>
              </a:rPr>
              <a:t> ,</a:t>
            </a:r>
            <a:r>
              <a:rPr lang="en-US" sz="1600" i="1" dirty="0" err="1">
                <a:solidFill>
                  <a:srgbClr val="333333"/>
                </a:solidFill>
                <a:ea typeface="ＭＳ Ｐゴシック" charset="0"/>
              </a:rPr>
              <a:t>y;iy</a:t>
            </a:r>
            <a:r>
              <a:rPr lang="en-US" sz="1600" i="1" dirty="0">
                <a:solidFill>
                  <a:srgbClr val="333333"/>
                </a:solidFill>
                <a:ea typeface="ＭＳ Ｐゴシック" charset="0"/>
              </a:rPr>
              <a:t> </a:t>
            </a:r>
            <a:r>
              <a:rPr lang="en-US" sz="1600" i="1" dirty="0" err="1">
                <a:solidFill>
                  <a:srgbClr val="333333"/>
                </a:solidFill>
                <a:ea typeface="ＭＳ Ｐゴシック" charset="0"/>
              </a:rPr>
              <a:t>filrp</a:t>
            </a:r>
            <a:r>
              <a:rPr lang="en-US" sz="1600" i="1" dirty="0">
                <a:solidFill>
                  <a:srgbClr val="333333"/>
                </a:solidFill>
                <a:ea typeface="ＭＳ Ｐゴシック" charset="0"/>
              </a:rPr>
              <a:t> </a:t>
            </a:r>
            <a:r>
              <a:rPr lang="en-US" sz="1600" i="1" dirty="0" err="1">
                <a:solidFill>
                  <a:srgbClr val="333333"/>
                </a:solidFill>
                <a:ea typeface="ＭＳ Ｐゴシック" charset="0"/>
              </a:rPr>
              <a:t>njh</a:t>
            </a:r>
            <a:r>
              <a:rPr lang="en-US" sz="1600" i="1" dirty="0">
                <a:solidFill>
                  <a:srgbClr val="333333"/>
                </a:solidFill>
                <a:ea typeface="ＭＳ Ｐゴシック" charset="0"/>
              </a:rPr>
              <a:t>]</a:t>
            </a:r>
            <a:r>
              <a:rPr lang="en-US" sz="1600" i="1" dirty="0" err="1">
                <a:solidFill>
                  <a:srgbClr val="333333"/>
                </a:solidFill>
                <a:ea typeface="ＭＳ Ｐゴシック" charset="0"/>
              </a:rPr>
              <a:t>tpy</a:t>
            </a:r>
            <a:r>
              <a:rPr lang="en-US" sz="1600" i="1" dirty="0">
                <a:solidFill>
                  <a:srgbClr val="333333"/>
                </a:solidFill>
                <a:ea typeface="ＭＳ Ｐゴシック" charset="0"/>
              </a:rPr>
              <a:t>; </a:t>
            </a:r>
            <a:r>
              <a:rPr lang="en-US" sz="1600" i="1" dirty="0" err="1">
                <a:solidFill>
                  <a:srgbClr val="333333"/>
                </a:solidFill>
                <a:ea typeface="ＭＳ Ｐゴシック" charset="0"/>
              </a:rPr>
              <a:t>njhy;tpaile;njd</a:t>
            </a:r>
            <a:r>
              <a:rPr lang="en-US" sz="1600" i="1" dirty="0">
                <a:solidFill>
                  <a:srgbClr val="333333"/>
                </a:solidFill>
                <a:ea typeface="ＭＳ Ｐゴシック" charset="0"/>
              </a:rPr>
              <a:t>]</a:t>
            </a:r>
            <a:endParaRPr lang="de-DE" sz="1600" i="1" dirty="0">
              <a:solidFill>
                <a:srgbClr val="333333"/>
              </a:solidFill>
              <a:ea typeface="ＭＳ Ｐゴシック" charset="0"/>
            </a:endParaRPr>
          </a:p>
        </p:txBody>
      </p:sp>
      <p:sp>
        <p:nvSpPr>
          <p:cNvPr id="38" name="Caption_28"/>
          <p:cNvSpPr>
            <a:spLocks noChangeArrowheads="1"/>
          </p:cNvSpPr>
          <p:nvPr/>
        </p:nvSpPr>
        <p:spPr bwMode="auto">
          <a:xfrm>
            <a:off x="680251" y="1924321"/>
            <a:ext cx="3351884" cy="118872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0"/>
              </a:spcBef>
              <a:spcAft>
                <a:spcPct val="0"/>
              </a:spcAft>
            </a:pPr>
            <a:r>
              <a:rPr lang="en-US" sz="1600" i="1" dirty="0" err="1">
                <a:solidFill>
                  <a:srgbClr val="333333"/>
                </a:solidFill>
                <a:ea typeface="ＭＳ Ｐゴシック" charset="0"/>
              </a:rPr>
              <a:t>ehd</a:t>
            </a:r>
            <a:r>
              <a:rPr lang="en-US" sz="1600" i="1" dirty="0">
                <a:solidFill>
                  <a:srgbClr val="333333"/>
                </a:solidFill>
                <a:ea typeface="ＭＳ Ｐゴシック" charset="0"/>
              </a:rPr>
              <a:t>; </a:t>
            </a:r>
            <a:r>
              <a:rPr lang="en-US" sz="1600" i="1" dirty="0" err="1">
                <a:solidFill>
                  <a:srgbClr val="333333"/>
                </a:solidFill>
                <a:ea typeface="ＭＳ Ｐゴシック" charset="0"/>
              </a:rPr>
              <a:t>ed;whf</a:t>
            </a:r>
            <a:r>
              <a:rPr lang="en-US" sz="1600" i="1" dirty="0">
                <a:solidFill>
                  <a:srgbClr val="333333"/>
                </a:solidFill>
                <a:ea typeface="ＭＳ Ｐゴシック" charset="0"/>
              </a:rPr>
              <a:t> </a:t>
            </a:r>
            <a:r>
              <a:rPr lang="en-US" sz="1600" i="1" dirty="0" err="1">
                <a:solidFill>
                  <a:srgbClr val="333333"/>
                </a:solidFill>
                <a:ea typeface="ＭＳ Ｐゴシック" charset="0"/>
              </a:rPr>
              <a:t>ftdpg</a:t>
            </a:r>
            <a:r>
              <a:rPr lang="en-US" sz="1600" i="1" dirty="0">
                <a:solidFill>
                  <a:srgbClr val="333333"/>
                </a:solidFill>
                <a:ea typeface="ＭＳ Ｐゴシック" charset="0"/>
              </a:rPr>
              <a:t>]</a:t>
            </a:r>
            <a:r>
              <a:rPr lang="en-US" sz="1600" i="1" dirty="0" err="1">
                <a:solidFill>
                  <a:srgbClr val="333333"/>
                </a:solidFill>
                <a:ea typeface="ＭＳ Ｐゴシック" charset="0"/>
              </a:rPr>
              <a:t>gtd</a:t>
            </a:r>
            <a:r>
              <a:rPr lang="en-US" sz="1600" i="1" dirty="0">
                <a:solidFill>
                  <a:srgbClr val="333333"/>
                </a:solidFill>
                <a:ea typeface="ＭＳ Ｐゴシック" charset="0"/>
              </a:rPr>
              <a:t>; </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ek;gpf;ifahdtd</a:t>
            </a:r>
            <a:r>
              <a:rPr lang="en-US" sz="1600" i="1" dirty="0">
                <a:solidFill>
                  <a:srgbClr val="333333"/>
                </a:solidFill>
                <a:ea typeface="ＭＳ Ｐゴシック" charset="0"/>
              </a:rPr>
              <a:t>; </a:t>
            </a:r>
            <a:r>
              <a:rPr lang="en-US" sz="1600" i="1" dirty="0" err="1">
                <a:solidFill>
                  <a:srgbClr val="333333"/>
                </a:solidFill>
                <a:ea typeface="ＭＳ Ｐゴシック" charset="0"/>
              </a:rPr>
              <a:t>vd;Dila</a:t>
            </a:r>
            <a:r>
              <a:rPr lang="en-US" sz="1600" i="1" dirty="0">
                <a:solidFill>
                  <a:srgbClr val="333333"/>
                </a:solidFill>
                <a:ea typeface="ＭＳ Ｐゴシック" charset="0"/>
              </a:rPr>
              <a:t> cwt[</a:t>
            </a:r>
            <a:r>
              <a:rPr lang="en-US" sz="1600" i="1" dirty="0" err="1">
                <a:solidFill>
                  <a:srgbClr val="333333"/>
                </a:solidFill>
                <a:ea typeface="ＭＳ Ｐゴシック" charset="0"/>
              </a:rPr>
              <a:t>fis</a:t>
            </a:r>
            <a:r>
              <a:rPr lang="en-US" sz="1600" i="1" dirty="0">
                <a:solidFill>
                  <a:srgbClr val="333333"/>
                </a:solidFill>
                <a:ea typeface="ＭＳ Ｐゴシック" charset="0"/>
              </a:rPr>
              <a:t> </a:t>
            </a:r>
            <a:r>
              <a:rPr lang="en-US" sz="1600" i="1" dirty="0" err="1">
                <a:solidFill>
                  <a:srgbClr val="333333"/>
                </a:solidFill>
                <a:ea typeface="ＭＳ Ｐゴシック" charset="0"/>
              </a:rPr>
              <a:t>epiyg</a:t>
            </a:r>
            <a:r>
              <a:rPr lang="en-US" sz="1600" i="1" dirty="0">
                <a:solidFill>
                  <a:srgbClr val="333333"/>
                </a:solidFill>
                <a:ea typeface="ＭＳ Ｐゴシック" charset="0"/>
              </a:rPr>
              <a:t>]</a:t>
            </a:r>
            <a:r>
              <a:rPr lang="en-US" sz="1600" i="1" dirty="0" err="1">
                <a:solidFill>
                  <a:srgbClr val="333333"/>
                </a:solidFill>
                <a:ea typeface="ＭＳ Ｐゴシック" charset="0"/>
              </a:rPr>
              <a:t>gLj;jpf</a:t>
            </a:r>
            <a:r>
              <a:rPr lang="en-US" sz="1600" i="1" dirty="0">
                <a:solidFill>
                  <a:srgbClr val="333333"/>
                </a:solidFill>
                <a:ea typeface="ＭＳ Ｐゴシック" charset="0"/>
              </a:rPr>
              <a:t>; </a:t>
            </a:r>
            <a:r>
              <a:rPr lang="en-US" sz="1600" i="1" dirty="0" err="1">
                <a:solidFill>
                  <a:srgbClr val="333333"/>
                </a:solidFill>
                <a:ea typeface="ＭＳ Ｐゴシック" charset="0"/>
              </a:rPr>
              <a:t>bfhs;gtdrphpf;fr</a:t>
            </a:r>
            <a:r>
              <a:rPr lang="en-US" sz="1600" i="1" dirty="0">
                <a:solidFill>
                  <a:srgbClr val="333333"/>
                </a:solidFill>
                <a:ea typeface="ＭＳ Ｐゴシック" charset="0"/>
              </a:rPr>
              <a:t>] </a:t>
            </a:r>
            <a:r>
              <a:rPr lang="en-US" sz="1600" i="1" dirty="0" err="1">
                <a:solidFill>
                  <a:srgbClr val="333333"/>
                </a:solidFill>
                <a:ea typeface="ＭＳ Ｐゴシック" charset="0"/>
              </a:rPr>
              <a:t>bra;ntd</a:t>
            </a:r>
            <a:r>
              <a:rPr lang="en-US" sz="1600" i="1" dirty="0">
                <a:solidFill>
                  <a:srgbClr val="333333"/>
                </a:solidFill>
                <a:ea typeface="ＭＳ Ｐゴシック" charset="0"/>
              </a:rPr>
              <a:t>; ; </a:t>
            </a:r>
            <a:endParaRPr lang="de-DE" sz="1600" dirty="0">
              <a:solidFill>
                <a:srgbClr val="333333"/>
              </a:solidFill>
              <a:ea typeface="ＭＳ Ｐゴシック" charset="0"/>
            </a:endParaRPr>
          </a:p>
        </p:txBody>
      </p:sp>
      <p:sp>
        <p:nvSpPr>
          <p:cNvPr id="43"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44"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45" name="Caption_20"/>
          <p:cNvSpPr txBox="1">
            <a:spLocks noChangeArrowheads="1"/>
          </p:cNvSpPr>
          <p:nvPr/>
        </p:nvSpPr>
        <p:spPr bwMode="auto">
          <a:xfrm>
            <a:off x="4708150" y="4231715"/>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46" name="Caption_21"/>
          <p:cNvSpPr txBox="1">
            <a:spLocks noChangeArrowheads="1"/>
          </p:cNvSpPr>
          <p:nvPr/>
        </p:nvSpPr>
        <p:spPr bwMode="auto">
          <a:xfrm>
            <a:off x="6441360" y="2972452"/>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47" name="Caption_22"/>
          <p:cNvSpPr txBox="1">
            <a:spLocks noChangeArrowheads="1"/>
          </p:cNvSpPr>
          <p:nvPr/>
        </p:nvSpPr>
        <p:spPr bwMode="auto">
          <a:xfrm>
            <a:off x="6342491" y="4453285"/>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15</a:t>
            </a:fld>
            <a:endParaRPr lang="de-DE" dirty="0"/>
          </a:p>
        </p:txBody>
      </p:sp>
    </p:spTree>
    <p:extLst>
      <p:ext uri="{BB962C8B-B14F-4D97-AF65-F5344CB8AC3E}">
        <p14:creationId xmlns:p14="http://schemas.microsoft.com/office/powerpoint/2010/main" val="951739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488" y="1868991"/>
            <a:ext cx="3038130" cy="4559271"/>
          </a:xfrm>
          <a:prstGeom prst="rect">
            <a:avLst/>
          </a:prstGeom>
        </p:spPr>
      </p:pic>
      <p:sp>
        <p:nvSpPr>
          <p:cNvPr id="21" name="Rectangle 3"/>
          <p:cNvSpPr>
            <a:spLocks noGrp="1" noChangeArrowheads="1"/>
          </p:cNvSpPr>
          <p:nvPr>
            <p:ph type="title"/>
          </p:nvPr>
        </p:nvSpPr>
        <p:spPr/>
        <p:txBody>
          <a:bodyPr/>
          <a:lstStyle/>
          <a:p>
            <a:pPr eaLnBrk="1" hangingPunct="1"/>
            <a:r>
              <a:rPr lang="de-DE" sz="3600" dirty="0">
                <a:solidFill>
                  <a:srgbClr val="004992"/>
                </a:solidFill>
                <a:ea typeface="ＭＳ Ｐゴシック"/>
                <a:cs typeface="ＭＳ Ｐゴシック"/>
              </a:rPr>
              <a:t>kwe]JtplhjPh]fs]</a:t>
            </a:r>
            <a:r>
              <a:rPr lang="de-DE" sz="3600" dirty="0">
                <a:solidFill>
                  <a:srgbClr val="004992"/>
                </a:solidFill>
                <a:latin typeface="Calibri Light"/>
                <a:ea typeface="ＭＳ Ｐゴシック"/>
                <a:cs typeface="ＭＳ Ｐゴシック"/>
              </a:rPr>
              <a:t>…</a:t>
            </a:r>
          </a:p>
        </p:txBody>
      </p:sp>
      <p:sp>
        <p:nvSpPr>
          <p:cNvPr id="19"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err="1">
                <a:solidFill>
                  <a:srgbClr val="004992"/>
                </a:solidFill>
                <a:cs typeface="Verdana"/>
              </a:rPr>
              <a:t>ve</a:t>
            </a:r>
            <a:r>
              <a:rPr lang="en-US" sz="2000" dirty="0">
                <a:solidFill>
                  <a:srgbClr val="004992"/>
                </a:solidFill>
                <a:cs typeface="Verdana"/>
              </a:rPr>
              <a:t>]j </a:t>
            </a:r>
            <a:r>
              <a:rPr lang="en-US" sz="2000" dirty="0" err="1">
                <a:solidFill>
                  <a:srgbClr val="004992"/>
                </a:solidFill>
                <a:cs typeface="Verdana"/>
              </a:rPr>
              <a:t>mykhhpapy</a:t>
            </a:r>
            <a:r>
              <a:rPr lang="en-US" sz="2000" dirty="0">
                <a:solidFill>
                  <a:srgbClr val="004992"/>
                </a:solidFill>
                <a:cs typeface="Verdana"/>
              </a:rPr>
              <a:t>] </a:t>
            </a:r>
            <a:r>
              <a:rPr lang="en-US" sz="2000" dirty="0" err="1">
                <a:solidFill>
                  <a:srgbClr val="004992"/>
                </a:solidFill>
                <a:cs typeface="Verdana"/>
              </a:rPr>
              <a:t>eP</a:t>
            </a:r>
            <a:r>
              <a:rPr lang="en-US" sz="2000" dirty="0">
                <a:solidFill>
                  <a:srgbClr val="004992"/>
                </a:solidFill>
                <a:cs typeface="Verdana"/>
              </a:rPr>
              <a:t>']fs] </a:t>
            </a:r>
            <a:r>
              <a:rPr lang="en-US" sz="2000" dirty="0" err="1">
                <a:solidFill>
                  <a:srgbClr val="004992"/>
                </a:solidFill>
                <a:cs typeface="Verdana"/>
              </a:rPr>
              <a:t>ePz</a:t>
            </a:r>
            <a:r>
              <a:rPr lang="en-US" sz="2000" dirty="0">
                <a:solidFill>
                  <a:srgbClr val="004992"/>
                </a:solidFill>
                <a:cs typeface="Verdana"/>
              </a:rPr>
              <a:t>]l </a:t>
            </a:r>
            <a:r>
              <a:rPr lang="en-US" sz="2000" dirty="0" err="1">
                <a:solidFill>
                  <a:srgbClr val="004992"/>
                </a:solidFill>
                <a:cs typeface="Verdana"/>
              </a:rPr>
              <a:t>ehl</a:t>
            </a:r>
            <a:r>
              <a:rPr lang="en-US" sz="2000" dirty="0">
                <a:solidFill>
                  <a:srgbClr val="004992"/>
                </a:solidFill>
                <a:cs typeface="Verdana"/>
              </a:rPr>
              <a:t>]</a:t>
            </a:r>
            <a:r>
              <a:rPr lang="en-US" sz="2000" dirty="0" err="1">
                <a:solidFill>
                  <a:srgbClr val="004992"/>
                </a:solidFill>
                <a:cs typeface="Verdana"/>
              </a:rPr>
              <a:t>fshf</a:t>
            </a:r>
            <a:r>
              <a:rPr lang="en-US" sz="2000" dirty="0">
                <a:solidFill>
                  <a:srgbClr val="004992"/>
                </a:solidFill>
                <a:cs typeface="Verdana"/>
              </a:rPr>
              <a:t> </a:t>
            </a:r>
            <a:r>
              <a:rPr lang="en-US" sz="2000" dirty="0" err="1">
                <a:solidFill>
                  <a:srgbClr val="004992"/>
                </a:solidFill>
                <a:cs typeface="Verdana"/>
              </a:rPr>
              <a:t>ghh</a:t>
            </a:r>
            <a:r>
              <a:rPr lang="en-US" sz="2000" dirty="0">
                <a:solidFill>
                  <a:srgbClr val="004992"/>
                </a:solidFill>
                <a:cs typeface="Verdana"/>
              </a:rPr>
              <a:t>]f]</a:t>
            </a:r>
            <a:r>
              <a:rPr lang="en-US" sz="2000" dirty="0" err="1">
                <a:solidFill>
                  <a:srgbClr val="004992"/>
                </a:solidFill>
                <a:cs typeface="Verdana"/>
              </a:rPr>
              <a:t>ftpy</a:t>
            </a:r>
            <a:r>
              <a:rPr lang="en-US" sz="2000" dirty="0">
                <a:solidFill>
                  <a:srgbClr val="004992"/>
                </a:solidFill>
                <a:cs typeface="Verdana"/>
              </a:rPr>
              <a:t>]</a:t>
            </a:r>
            <a:r>
              <a:rPr lang="en-US" sz="2000" dirty="0" err="1">
                <a:solidFill>
                  <a:srgbClr val="004992"/>
                </a:solidFill>
                <a:cs typeface="Verdana"/>
              </a:rPr>
              <a:t>iy</a:t>
            </a:r>
            <a:r>
              <a:rPr lang="en-US" sz="2000" dirty="0">
                <a:solidFill>
                  <a:srgbClr val="004992"/>
                </a:solidFill>
                <a:cs typeface="Verdana"/>
              </a:rPr>
              <a:t>&gt; </a:t>
            </a:r>
            <a:r>
              <a:rPr lang="en-US" sz="2000" dirty="0" err="1">
                <a:solidFill>
                  <a:srgbClr val="004992"/>
                </a:solidFill>
                <a:cs typeface="Verdana"/>
              </a:rPr>
              <a:t>vd</a:t>
            </a:r>
            <a:r>
              <a:rPr lang="en-US" sz="2000" dirty="0">
                <a:solidFill>
                  <a:srgbClr val="004992"/>
                </a:solidFill>
                <a:cs typeface="Verdana"/>
              </a:rPr>
              <a:t>]d </a:t>
            </a:r>
            <a:r>
              <a:rPr lang="en-US" sz="2000" dirty="0" err="1">
                <a:solidFill>
                  <a:srgbClr val="004992"/>
                </a:solidFill>
                <a:cs typeface="Verdana"/>
              </a:rPr>
              <a:t>kiwf</a:t>
            </a:r>
            <a:r>
              <a:rPr lang="en-US" sz="2000" dirty="0">
                <a:solidFill>
                  <a:srgbClr val="004992"/>
                </a:solidFill>
                <a:cs typeface="Verdana"/>
              </a:rPr>
              <a:t>]</a:t>
            </a:r>
            <a:r>
              <a:rPr lang="en-US" sz="2000" dirty="0" err="1">
                <a:solidFill>
                  <a:srgbClr val="004992"/>
                </a:solidFill>
                <a:cs typeface="Verdana"/>
              </a:rPr>
              <a:t>fgl</a:t>
            </a:r>
            <a:r>
              <a:rPr lang="en-US" sz="2000" dirty="0">
                <a:solidFill>
                  <a:srgbClr val="004992"/>
                </a:solidFill>
                <a:cs typeface="Verdana"/>
              </a:rPr>
              <a:t>]l g[</a:t>
            </a:r>
            <a:r>
              <a:rPr lang="en-US" sz="2000" dirty="0" err="1">
                <a:solidFill>
                  <a:srgbClr val="004992"/>
                </a:solidFill>
                <a:cs typeface="Verdana"/>
              </a:rPr>
              <a:t>ijay</a:t>
            </a:r>
            <a:r>
              <a:rPr lang="en-US" sz="2000" dirty="0">
                <a:solidFill>
                  <a:srgbClr val="004992"/>
                </a:solidFill>
                <a:cs typeface="Verdana"/>
              </a:rPr>
              <a:t>] ,</a:t>
            </a:r>
            <a:r>
              <a:rPr lang="en-US" sz="2000" dirty="0" err="1">
                <a:solidFill>
                  <a:srgbClr val="004992"/>
                </a:solidFill>
                <a:cs typeface="Verdana"/>
              </a:rPr>
              <a:t>Uf</a:t>
            </a:r>
            <a:r>
              <a:rPr lang="en-US" sz="2000" dirty="0">
                <a:solidFill>
                  <a:srgbClr val="004992"/>
                </a:solidFill>
                <a:cs typeface="Verdana"/>
              </a:rPr>
              <a:t>]</a:t>
            </a:r>
            <a:r>
              <a:rPr lang="en-US" sz="2000" dirty="0" err="1">
                <a:solidFill>
                  <a:srgbClr val="004992"/>
                </a:solidFill>
                <a:cs typeface="Verdana"/>
              </a:rPr>
              <a:t>fyhk</a:t>
            </a:r>
            <a:r>
              <a:rPr lang="en-US" sz="2000" dirty="0">
                <a:solidFill>
                  <a:srgbClr val="004992"/>
                </a:solidFill>
                <a:cs typeface="Verdana"/>
              </a:rPr>
              <a:t>]&gt;</a:t>
            </a:r>
            <a:endParaRPr lang="fr-FR" sz="2000" dirty="0">
              <a:solidFill>
                <a:srgbClr val="004992"/>
              </a:solidFill>
              <a:cs typeface="Verdana"/>
            </a:endParaRPr>
          </a:p>
        </p:txBody>
      </p:sp>
      <p:sp>
        <p:nvSpPr>
          <p:cNvPr id="34" name="Caption_24"/>
          <p:cNvSpPr>
            <a:spLocks noChangeArrowheads="1"/>
          </p:cNvSpPr>
          <p:nvPr/>
        </p:nvSpPr>
        <p:spPr bwMode="auto">
          <a:xfrm>
            <a:off x="8088283" y="1924321"/>
            <a:ext cx="3539611" cy="1463040"/>
          </a:xfrm>
          <a:prstGeom prst="wedgeRoundRectCallout">
            <a:avLst>
              <a:gd name="adj1" fmla="val -61207"/>
              <a:gd name="adj2" fmla="val 34363"/>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vdJ</a:t>
            </a:r>
            <a:r>
              <a:rPr lang="en-US" sz="1600" i="1" dirty="0">
                <a:solidFill>
                  <a:srgbClr val="333333"/>
                </a:solidFill>
                <a:ea typeface="ＭＳ Ｐゴシック" charset="0"/>
              </a:rPr>
              <a:t> </a:t>
            </a:r>
            <a:r>
              <a:rPr lang="en-US" sz="1600" i="1" dirty="0" err="1">
                <a:solidFill>
                  <a:srgbClr val="333333"/>
                </a:solidFill>
                <a:ea typeface="ＭＳ Ｐゴシック" charset="0"/>
              </a:rPr>
              <a:t>gs;spapy</a:t>
            </a:r>
            <a:r>
              <a:rPr lang="en-US" sz="1600" i="1" dirty="0">
                <a:solidFill>
                  <a:srgbClr val="333333"/>
                </a:solidFill>
                <a:ea typeface="ＭＳ Ｐゴシック" charset="0"/>
              </a:rPr>
              <a:t>; </a:t>
            </a:r>
            <a:r>
              <a:rPr lang="en-US" sz="1600" i="1" dirty="0" err="1">
                <a:solidFill>
                  <a:srgbClr val="333333"/>
                </a:solidFill>
                <a:ea typeface="ＭＳ Ｐゴシック" charset="0"/>
              </a:rPr>
              <a:t>cs;s</a:t>
            </a:r>
            <a:r>
              <a:rPr lang="en-US" sz="1600" i="1" dirty="0">
                <a:solidFill>
                  <a:srgbClr val="333333"/>
                </a:solidFill>
                <a:ea typeface="ＭＳ Ｐゴシック" charset="0"/>
              </a:rPr>
              <a:t>  </a:t>
            </a:r>
            <a:r>
              <a:rPr lang="en-US" sz="1600" i="1" dirty="0" err="1">
                <a:solidFill>
                  <a:srgbClr val="333333"/>
                </a:solidFill>
                <a:ea typeface="ＭＳ Ｐゴシック" charset="0"/>
              </a:rPr>
              <a:t>tpisahl</a:t>
            </a:r>
            <a:r>
              <a:rPr lang="en-US" sz="1600" i="1" dirty="0">
                <a:solidFill>
                  <a:srgbClr val="333333"/>
                </a:solidFill>
                <a:ea typeface="ＭＳ Ｐゴシック" charset="0"/>
              </a:rPr>
              <a:t>]Lf]</a:t>
            </a:r>
            <a:r>
              <a:rPr lang="en-US" sz="1600" i="1" dirty="0" err="1">
                <a:solidFill>
                  <a:srgbClr val="333333"/>
                </a:solidFill>
                <a:ea typeface="ＭＳ Ｐゴシック" charset="0"/>
              </a:rPr>
              <a:t>FGtpy</a:t>
            </a:r>
            <a:r>
              <a:rPr lang="en-US" sz="1600" i="1" dirty="0">
                <a:solidFill>
                  <a:srgbClr val="333333"/>
                </a:solidFill>
                <a:ea typeface="ＭＳ Ｐゴシック" charset="0"/>
              </a:rPr>
              <a:t>; </a:t>
            </a:r>
            <a:r>
              <a:rPr lang="en-US" sz="1600" i="1" dirty="0" err="1">
                <a:solidFill>
                  <a:srgbClr val="333333"/>
                </a:solidFill>
                <a:ea typeface="ＭＳ Ｐゴシック" charset="0"/>
              </a:rPr>
              <a:t>filrpahf</a:t>
            </a:r>
            <a:r>
              <a:rPr lang="en-US" sz="1600" i="1" dirty="0">
                <a:solidFill>
                  <a:srgbClr val="333333"/>
                </a:solidFill>
                <a:ea typeface="ＭＳ Ｐゴシック" charset="0"/>
              </a:rPr>
              <a:t> </a:t>
            </a:r>
            <a:r>
              <a:rPr lang="en-US" sz="1600" i="1" dirty="0" err="1">
                <a:solidFill>
                  <a:srgbClr val="333333"/>
                </a:solidFill>
                <a:ea typeface="ＭＳ Ｐゴシック" charset="0"/>
              </a:rPr>
              <a:t>njh</a:t>
            </a:r>
            <a:r>
              <a:rPr lang="en-US" sz="1600" i="1" dirty="0">
                <a:solidFill>
                  <a:srgbClr val="333333"/>
                </a:solidFill>
                <a:ea typeface="ＭＳ Ｐゴシック" charset="0"/>
              </a:rPr>
              <a:t>]</a:t>
            </a:r>
            <a:r>
              <a:rPr lang="en-US" sz="1600" i="1" dirty="0" err="1">
                <a:solidFill>
                  <a:srgbClr val="333333"/>
                </a:solidFill>
                <a:ea typeface="ＭＳ Ｐゴシック" charset="0"/>
              </a:rPr>
              <a:t>e;bjLf</a:t>
            </a:r>
            <a:r>
              <a:rPr lang="en-US" sz="1600" i="1" dirty="0">
                <a:solidFill>
                  <a:srgbClr val="333333"/>
                </a:solidFill>
                <a:ea typeface="ＭＳ Ｐゴシック" charset="0"/>
              </a:rPr>
              <a:t>]</a:t>
            </a:r>
            <a:r>
              <a:rPr lang="en-US" sz="1600" i="1" dirty="0" err="1">
                <a:solidFill>
                  <a:srgbClr val="333333"/>
                </a:solidFill>
                <a:ea typeface="ＭＳ Ｐゴシック" charset="0"/>
              </a:rPr>
              <a:t>fg;gl;nld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ge;J</a:t>
            </a:r>
            <a:r>
              <a:rPr lang="en-US" sz="1600" i="1" dirty="0">
                <a:solidFill>
                  <a:srgbClr val="333333"/>
                </a:solidFill>
                <a:ea typeface="ＭＳ Ｐゴシック" charset="0"/>
              </a:rPr>
              <a:t> </a:t>
            </a:r>
            <a:r>
              <a:rPr lang="en-US" sz="1600" i="1" dirty="0" err="1">
                <a:solidFill>
                  <a:srgbClr val="333333"/>
                </a:solidFill>
                <a:ea typeface="ＭＳ Ｐゴシック" charset="0"/>
              </a:rPr>
              <a:t>tPRtjpy</a:t>
            </a:r>
            <a:r>
              <a:rPr lang="en-US" sz="1600" i="1" dirty="0">
                <a:solidFill>
                  <a:srgbClr val="333333"/>
                </a:solidFill>
                <a:ea typeface="ＭＳ Ｐゴシック" charset="0"/>
              </a:rPr>
              <a:t>; </a:t>
            </a:r>
            <a:r>
              <a:rPr lang="en-US" sz="1600" i="1" dirty="0" err="1">
                <a:solidFill>
                  <a:srgbClr val="333333"/>
                </a:solidFill>
                <a:ea typeface="ＭＳ Ｐゴシック" charset="0"/>
              </a:rPr>
              <a:t>ehd</a:t>
            </a:r>
            <a:r>
              <a:rPr lang="en-US" sz="1600" i="1" dirty="0">
                <a:solidFill>
                  <a:srgbClr val="333333"/>
                </a:solidFill>
                <a:ea typeface="ＭＳ Ｐゴシック" charset="0"/>
              </a:rPr>
              <a:t>; </a:t>
            </a:r>
            <a:r>
              <a:rPr lang="en-US" sz="1600" i="1" dirty="0" err="1">
                <a:solidFill>
                  <a:srgbClr val="333333"/>
                </a:solidFill>
                <a:ea typeface="ＭＳ Ｐゴシック" charset="0"/>
              </a:rPr>
              <a:t>kpft</a:t>
            </a:r>
            <a:r>
              <a:rPr lang="en-US" sz="1600" i="1" dirty="0">
                <a:solidFill>
                  <a:srgbClr val="333333"/>
                </a:solidFill>
                <a:ea typeface="ＭＳ Ｐゴシック" charset="0"/>
              </a:rPr>
              <a:t>[k; </a:t>
            </a:r>
            <a:r>
              <a:rPr lang="en-US" sz="1600" i="1" dirty="0" err="1">
                <a:solidFill>
                  <a:srgbClr val="333333"/>
                </a:solidFill>
                <a:ea typeface="ＭＳ Ｐゴシック" charset="0"/>
              </a:rPr>
              <a:t>nkhrk</a:t>
            </a:r>
            <a:r>
              <a:rPr lang="en-US" sz="1600" i="1" dirty="0">
                <a:solidFill>
                  <a:srgbClr val="333333"/>
                </a:solidFill>
                <a:ea typeface="ＭＳ Ｐゴシック" charset="0"/>
              </a:rPr>
              <a:t>; </a:t>
            </a:r>
            <a:r>
              <a:rPr lang="en-US" sz="1600" i="1" dirty="0" err="1">
                <a:solidFill>
                  <a:srgbClr val="333333"/>
                </a:solidFill>
                <a:ea typeface="ＭＳ Ｐゴシック" charset="0"/>
              </a:rPr>
              <a:t>Mdhy</a:t>
            </a:r>
            <a:r>
              <a:rPr lang="en-US" sz="1600" i="1" dirty="0">
                <a:solidFill>
                  <a:srgbClr val="333333"/>
                </a:solidFill>
                <a:ea typeface="ＭＳ Ｐゴシック" charset="0"/>
              </a:rPr>
              <a:t> </a:t>
            </a:r>
            <a:r>
              <a:rPr lang="en-US" sz="1600" i="1" dirty="0" err="1">
                <a:solidFill>
                  <a:srgbClr val="333333"/>
                </a:solidFill>
                <a:ea typeface="ＭＳ Ｐゴシック" charset="0"/>
              </a:rPr>
              <a:t>ed;whf</a:t>
            </a:r>
            <a:r>
              <a:rPr lang="en-US" sz="1600" i="1" dirty="0">
                <a:solidFill>
                  <a:srgbClr val="333333"/>
                </a:solidFill>
                <a:ea typeface="ＭＳ Ｐゴシック" charset="0"/>
              </a:rPr>
              <a:t> </a:t>
            </a:r>
            <a:r>
              <a:rPr lang="en-US" sz="1600" i="1" dirty="0" err="1">
                <a:solidFill>
                  <a:srgbClr val="333333"/>
                </a:solidFill>
                <a:ea typeface="ＭＳ Ｐゴシック" charset="0"/>
              </a:rPr>
              <a:t>eldkhLntd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endParaRPr lang="de-DE" sz="1600" i="1" dirty="0">
              <a:solidFill>
                <a:srgbClr val="333333"/>
              </a:solidFill>
              <a:ea typeface="ＭＳ Ｐゴシック" charset="0"/>
            </a:endParaRPr>
          </a:p>
        </p:txBody>
      </p:sp>
      <p:sp>
        <p:nvSpPr>
          <p:cNvPr id="35" name="Caption_27"/>
          <p:cNvSpPr>
            <a:spLocks noChangeArrowheads="1"/>
          </p:cNvSpPr>
          <p:nvPr/>
        </p:nvSpPr>
        <p:spPr bwMode="auto">
          <a:xfrm>
            <a:off x="8088283" y="3621119"/>
            <a:ext cx="3539611" cy="1463040"/>
          </a:xfrm>
          <a:prstGeom prst="wedgeRoundRectCallout">
            <a:avLst>
              <a:gd name="adj1" fmla="val -59748"/>
              <a:gd name="adj2" fmla="val 26905"/>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rikay</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gpof;Fk</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ir</a:t>
            </a:r>
            <a:r>
              <a:rPr lang="en-US" sz="1600" i="1" dirty="0">
                <a:solidFill>
                  <a:srgbClr val="333333"/>
                </a:solidFill>
                <a:ea typeface="ＭＳ Ｐゴシック" charset="0"/>
              </a:rPr>
              <a:t> </a:t>
            </a:r>
            <a:r>
              <a:rPr lang="en-US" sz="1600" i="1" dirty="0" err="1">
                <a:solidFill>
                  <a:srgbClr val="333333"/>
                </a:solidFill>
                <a:ea typeface="ＭＳ Ｐゴシック" charset="0"/>
              </a:rPr>
              <a:t>kw;Wk</a:t>
            </a:r>
            <a:r>
              <a:rPr lang="en-US" sz="1600" i="1" dirty="0">
                <a:solidFill>
                  <a:srgbClr val="333333"/>
                </a:solidFill>
                <a:ea typeface="ＭＳ Ｐゴシック" charset="0"/>
              </a:rPr>
              <a:t>; </a:t>
            </a:r>
            <a:r>
              <a:rPr lang="en-US" sz="1600" i="1" dirty="0" err="1">
                <a:solidFill>
                  <a:srgbClr val="333333"/>
                </a:solidFill>
                <a:ea typeface="ＭＳ Ｐゴシック" charset="0"/>
              </a:rPr>
              <a:t>murpay</a:t>
            </a:r>
            <a:r>
              <a:rPr lang="en-US" sz="1600" i="1" dirty="0">
                <a:solidFill>
                  <a:srgbClr val="333333"/>
                </a:solidFill>
                <a:ea typeface="ＭＳ Ｐゴシック" charset="0"/>
              </a:rPr>
              <a:t>; </a:t>
            </a:r>
            <a:r>
              <a:rPr lang="en-US" sz="1600" i="1" dirty="0" err="1">
                <a:solidFill>
                  <a:srgbClr val="333333"/>
                </a:solidFill>
                <a:ea typeface="ＭＳ Ｐゴシック" charset="0"/>
              </a:rPr>
              <a:t>gw;wpa</a:t>
            </a:r>
            <a:r>
              <a:rPr lang="en-US" sz="1600" i="1" dirty="0">
                <a:solidFill>
                  <a:srgbClr val="333333"/>
                </a:solidFill>
                <a:ea typeface="ＭＳ Ｐゴシック" charset="0"/>
              </a:rPr>
              <a:t>[k; </a:t>
            </a:r>
            <a:r>
              <a:rPr lang="en-US" sz="1600" i="1" dirty="0" err="1">
                <a:solidFill>
                  <a:srgbClr val="333333"/>
                </a:solidFill>
                <a:ea typeface="ＭＳ Ｐゴシック" charset="0"/>
              </a:rPr>
              <a:t>epiwaj</a:t>
            </a:r>
            <a:r>
              <a:rPr lang="en-US" sz="1600" i="1" dirty="0">
                <a:solidFill>
                  <a:srgbClr val="333333"/>
                </a:solidFill>
                <a:ea typeface="ＭＳ Ｐゴシック" charset="0"/>
              </a:rPr>
              <a:t>] </a:t>
            </a:r>
            <a:r>
              <a:rPr lang="en-US" sz="1600" i="1" dirty="0" err="1">
                <a:solidFill>
                  <a:srgbClr val="333333"/>
                </a:solidFill>
                <a:ea typeface="ＭＳ Ｐゴシック" charset="0"/>
              </a:rPr>
              <a:t>bjhpa</a:t>
            </a:r>
            <a:r>
              <a:rPr lang="en-US" sz="1600" i="1" dirty="0">
                <a:solidFill>
                  <a:srgbClr val="333333"/>
                </a:solidFill>
                <a:ea typeface="ＭＳ Ｐゴシック" charset="0"/>
              </a:rPr>
              <a:t>[k; ,</a:t>
            </a:r>
            <a:r>
              <a:rPr lang="en-US" sz="1600" i="1" dirty="0" err="1">
                <a:solidFill>
                  <a:srgbClr val="333333"/>
                </a:solidFill>
                <a:ea typeface="ＭＳ Ｐゴシック" charset="0"/>
              </a:rPr>
              <a:t>yf;fpak</a:t>
            </a:r>
            <a:r>
              <a:rPr lang="en-US" sz="1600" i="1" dirty="0">
                <a:solidFill>
                  <a:srgbClr val="333333"/>
                </a:solidFill>
                <a:ea typeface="ＭＳ Ｐゴシック" charset="0"/>
              </a:rPr>
              <a:t>; </a:t>
            </a:r>
            <a:r>
              <a:rPr lang="en-US" sz="1600" i="1" dirty="0" err="1">
                <a:solidFill>
                  <a:srgbClr val="333333"/>
                </a:solidFill>
                <a:ea typeface="ＭＳ Ｐゴシック" charset="0"/>
              </a:rPr>
              <a:t>kw;Wk</a:t>
            </a:r>
            <a:r>
              <a:rPr lang="en-US" sz="1600" i="1" dirty="0">
                <a:solidFill>
                  <a:srgbClr val="333333"/>
                </a:solidFill>
                <a:ea typeface="ＭＳ Ｐゴシック" charset="0"/>
              </a:rPr>
              <a:t>; </a:t>
            </a:r>
            <a:r>
              <a:rPr lang="en-US" sz="1600" i="1" dirty="0" err="1">
                <a:solidFill>
                  <a:srgbClr val="333333"/>
                </a:solidFill>
                <a:ea typeface="ＭＳ Ｐゴシック" charset="0"/>
              </a:rPr>
              <a:t>jpiug</a:t>
            </a:r>
            <a:r>
              <a:rPr lang="en-US" sz="1600" i="1" dirty="0">
                <a:solidFill>
                  <a:srgbClr val="333333"/>
                </a:solidFill>
                <a:ea typeface="ＭＳ Ｐゴシック" charset="0"/>
              </a:rPr>
              <a:t>]</a:t>
            </a:r>
            <a:r>
              <a:rPr lang="en-US" sz="1600" i="1" dirty="0" err="1">
                <a:solidFill>
                  <a:srgbClr val="333333"/>
                </a:solidFill>
                <a:ea typeface="ＭＳ Ｐゴシック" charset="0"/>
              </a:rPr>
              <a:t>gl</a:t>
            </a:r>
            <a:r>
              <a:rPr lang="en-US" sz="1600" i="1" dirty="0">
                <a:solidFill>
                  <a:srgbClr val="333333"/>
                </a:solidFill>
                <a:ea typeface="ＭＳ Ｐゴシック" charset="0"/>
              </a:rPr>
              <a:t>';</a:t>
            </a:r>
            <a:r>
              <a:rPr lang="en-US" sz="1600" i="1" dirty="0" err="1">
                <a:solidFill>
                  <a:srgbClr val="333333"/>
                </a:solidFill>
                <a:ea typeface="ＭＳ Ｐゴシック" charset="0"/>
              </a:rPr>
              <a:t>fspy</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tpUg</a:t>
            </a:r>
            <a:r>
              <a:rPr lang="en-US" sz="1600" i="1" dirty="0">
                <a:solidFill>
                  <a:srgbClr val="333333"/>
                </a:solidFill>
                <a:ea typeface="ＭＳ Ｐゴシック" charset="0"/>
              </a:rPr>
              <a:t>]</a:t>
            </a:r>
            <a:r>
              <a:rPr lang="en-US" sz="1600" i="1" dirty="0" err="1">
                <a:solidFill>
                  <a:srgbClr val="333333"/>
                </a:solidFill>
                <a:ea typeface="ＭＳ Ｐゴシック" charset="0"/>
              </a:rPr>
              <a:t>gKz;L</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endParaRPr lang="de-DE" sz="1600" i="1" dirty="0">
              <a:solidFill>
                <a:srgbClr val="333333"/>
              </a:solidFill>
              <a:ea typeface="ＭＳ Ｐゴシック" charset="0"/>
            </a:endParaRPr>
          </a:p>
        </p:txBody>
      </p:sp>
      <p:sp>
        <p:nvSpPr>
          <p:cNvPr id="36" name="Caption_26"/>
          <p:cNvSpPr>
            <a:spLocks noChangeArrowheads="1"/>
          </p:cNvSpPr>
          <p:nvPr/>
        </p:nvSpPr>
        <p:spPr bwMode="auto">
          <a:xfrm>
            <a:off x="680250" y="4384451"/>
            <a:ext cx="3351885" cy="146304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vd;Dila</a:t>
            </a:r>
            <a:r>
              <a:rPr lang="en-US" sz="1600" i="1" dirty="0">
                <a:solidFill>
                  <a:srgbClr val="333333"/>
                </a:solidFill>
                <a:ea typeface="ＭＳ Ｐゴシック" charset="0"/>
              </a:rPr>
              <a:t> </a:t>
            </a:r>
            <a:r>
              <a:rPr lang="en-US" sz="1600" i="1" dirty="0" err="1">
                <a:solidFill>
                  <a:srgbClr val="333333"/>
                </a:solidFill>
                <a:ea typeface="ＭＳ Ｐゴシック" charset="0"/>
              </a:rPr>
              <a:t>jiyKo</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jpUg</a:t>
            </a:r>
            <a:r>
              <a:rPr lang="en-US" sz="1600" i="1" dirty="0">
                <a:solidFill>
                  <a:srgbClr val="333333"/>
                </a:solidFill>
                <a:ea typeface="ＭＳ Ｐゴシック" charset="0"/>
              </a:rPr>
              <a:t>]</a:t>
            </a:r>
            <a:r>
              <a:rPr lang="en-US" sz="1600" i="1" dirty="0" err="1">
                <a:solidFill>
                  <a:srgbClr val="333333"/>
                </a:solidFill>
                <a:ea typeface="ＭＳ Ｐゴシック" charset="0"/>
              </a:rPr>
              <a:t>jpfukhf</a:t>
            </a:r>
            <a:r>
              <a:rPr lang="en-US" sz="1600" i="1" dirty="0">
                <a:solidFill>
                  <a:srgbClr val="333333"/>
                </a:solidFill>
                <a:ea typeface="ＭＳ Ｐゴシック" charset="0"/>
              </a:rPr>
              <a:t> </a:t>
            </a:r>
            <a:r>
              <a:rPr lang="en-US" sz="1600" i="1" dirty="0" err="1">
                <a:solidFill>
                  <a:srgbClr val="333333"/>
                </a:solidFill>
                <a:ea typeface="ＭＳ Ｐゴシック" charset="0"/>
              </a:rPr>
              <a:t>cs;sJ</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vdJ</a:t>
            </a:r>
            <a:r>
              <a:rPr lang="en-US" sz="1600" i="1" dirty="0">
                <a:solidFill>
                  <a:srgbClr val="333333"/>
                </a:solidFill>
                <a:ea typeface="ＭＳ Ｐゴシック" charset="0"/>
              </a:rPr>
              <a:t> </a:t>
            </a:r>
            <a:r>
              <a:rPr lang="en-US" sz="1600" i="1" dirty="0" err="1">
                <a:solidFill>
                  <a:srgbClr val="333333"/>
                </a:solidFill>
                <a:ea typeface="ＭＳ Ｐゴシック" charset="0"/>
              </a:rPr>
              <a:t>fz;fistpUk;g</a:t>
            </a:r>
            <a:r>
              <a:rPr lang="en-US" sz="1600" i="1" dirty="0">
                <a:solidFill>
                  <a:srgbClr val="333333"/>
                </a:solidFill>
                <a:ea typeface="ＭＳ Ｐゴシック" charset="0"/>
              </a:rPr>
              <a:t>[</a:t>
            </a:r>
            <a:r>
              <a:rPr lang="en-US" sz="1600" i="1" dirty="0" err="1">
                <a:solidFill>
                  <a:srgbClr val="333333"/>
                </a:solidFill>
                <a:ea typeface="ＭＳ Ｐゴシック" charset="0"/>
              </a:rPr>
              <a:t>fpnwd;Mdhy</a:t>
            </a:r>
            <a:r>
              <a:rPr lang="en-US" sz="1600" i="1" dirty="0">
                <a:solidFill>
                  <a:srgbClr val="333333"/>
                </a:solidFill>
                <a:ea typeface="ＭＳ Ｐゴシック" charset="0"/>
              </a:rPr>
              <a:t>; </a:t>
            </a:r>
            <a:r>
              <a:rPr lang="en-US" sz="1600" i="1" dirty="0" err="1">
                <a:solidFill>
                  <a:srgbClr val="333333"/>
                </a:solidFill>
                <a:ea typeface="ＭＳ Ｐゴシック" charset="0"/>
              </a:rPr>
              <a:t>caukhf</a:t>
            </a:r>
            <a:r>
              <a:rPr lang="en-US" sz="1600" i="1" dirty="0">
                <a:solidFill>
                  <a:srgbClr val="333333"/>
                </a:solidFill>
                <a:ea typeface="ＭＳ Ｐゴシック" charset="0"/>
              </a:rPr>
              <a:t> ,</a:t>
            </a:r>
            <a:r>
              <a:rPr lang="en-US" sz="1600" i="1" dirty="0" err="1">
                <a:solidFill>
                  <a:srgbClr val="333333"/>
                </a:solidFill>
                <a:ea typeface="ＭＳ Ｐゴシック" charset="0"/>
              </a:rPr>
              <a:t>Uf;f</a:t>
            </a:r>
            <a:r>
              <a:rPr lang="en-US" sz="1600" i="1" dirty="0">
                <a:solidFill>
                  <a:srgbClr val="333333"/>
                </a:solidFill>
                <a:ea typeface="ＭＳ Ｐゴシック" charset="0"/>
              </a:rPr>
              <a:t> </a:t>
            </a:r>
            <a:r>
              <a:rPr lang="en-US" sz="1600" i="1" dirty="0" err="1">
                <a:solidFill>
                  <a:srgbClr val="333333"/>
                </a:solidFill>
                <a:ea typeface="ＭＳ Ｐゴシック" charset="0"/>
              </a:rPr>
              <a:t>ntz;Lk</a:t>
            </a:r>
            <a:r>
              <a:rPr lang="en-US" sz="1600" i="1" dirty="0">
                <a:solidFill>
                  <a:srgbClr val="333333"/>
                </a:solidFill>
                <a:ea typeface="ＭＳ Ｐゴシック" charset="0"/>
              </a:rPr>
              <a:t>; </a:t>
            </a:r>
            <a:r>
              <a:rPr lang="en-US" sz="1600" i="1" dirty="0" err="1">
                <a:solidFill>
                  <a:srgbClr val="333333"/>
                </a:solidFill>
                <a:ea typeface="ＭＳ Ｐゴシック" charset="0"/>
              </a:rPr>
              <a:t>vd</a:t>
            </a:r>
            <a:r>
              <a:rPr lang="en-US" sz="1600" i="1" dirty="0">
                <a:solidFill>
                  <a:srgbClr val="333333"/>
                </a:solidFill>
                <a:ea typeface="ＭＳ Ｐゴシック" charset="0"/>
              </a:rPr>
              <a:t> </a:t>
            </a:r>
            <a:r>
              <a:rPr lang="en-US" sz="1600" i="1" dirty="0" err="1">
                <a:solidFill>
                  <a:srgbClr val="333333"/>
                </a:solidFill>
                <a:ea typeface="ＭＳ Ｐゴシック" charset="0"/>
              </a:rPr>
              <a:t>tpUk;g</a:t>
            </a:r>
            <a:r>
              <a:rPr lang="en-US" sz="1600" i="1" dirty="0">
                <a:solidFill>
                  <a:srgbClr val="333333"/>
                </a:solidFill>
                <a:ea typeface="ＭＳ Ｐゴシック" charset="0"/>
              </a:rPr>
              <a:t>[</a:t>
            </a:r>
            <a:r>
              <a:rPr lang="en-US" sz="1600" i="1" dirty="0" err="1">
                <a:solidFill>
                  <a:srgbClr val="333333"/>
                </a:solidFill>
                <a:ea typeface="ＭＳ Ｐゴシック" charset="0"/>
              </a:rPr>
              <a:t>fpnwd</a:t>
            </a:r>
            <a:r>
              <a:rPr lang="en-US" sz="1600" i="1" dirty="0">
                <a:solidFill>
                  <a:srgbClr val="333333"/>
                </a:solidFill>
                <a:ea typeface="ＭＳ Ｐゴシック" charset="0"/>
              </a:rPr>
              <a:t>]</a:t>
            </a:r>
            <a:r>
              <a:rPr lang="en-US" sz="1600" i="1" dirty="0">
                <a:solidFill>
                  <a:srgbClr val="333333"/>
                </a:solidFill>
                <a:latin typeface="Calibri Light"/>
                <a:ea typeface="ＭＳ Ｐゴシック" charset="0"/>
              </a:rPr>
              <a:t>.</a:t>
            </a:r>
            <a:endParaRPr lang="de-DE" sz="1600" i="1" dirty="0">
              <a:solidFill>
                <a:srgbClr val="333333"/>
              </a:solidFill>
              <a:latin typeface="Calibri Light"/>
              <a:ea typeface="ＭＳ Ｐゴシック" charset="0"/>
            </a:endParaRPr>
          </a:p>
        </p:txBody>
      </p:sp>
      <p:sp>
        <p:nvSpPr>
          <p:cNvPr id="37" name="Caption_25"/>
          <p:cNvSpPr>
            <a:spLocks noChangeArrowheads="1"/>
          </p:cNvSpPr>
          <p:nvPr/>
        </p:nvSpPr>
        <p:spPr bwMode="auto">
          <a:xfrm>
            <a:off x="680251" y="3310870"/>
            <a:ext cx="3351884" cy="893566"/>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sz="1600" i="1" dirty="0" err="1">
                <a:solidFill>
                  <a:srgbClr val="333333"/>
                </a:solidFill>
                <a:ea typeface="ＭＳ Ｐゴシック" charset="0"/>
              </a:rPr>
              <a:t>jw;rkak</a:t>
            </a:r>
            <a:r>
              <a:rPr lang="en-US" sz="1600" i="1" dirty="0">
                <a:solidFill>
                  <a:srgbClr val="333333"/>
                </a:solidFill>
                <a:ea typeface="ＭＳ Ｐゴシック" charset="0"/>
              </a:rPr>
              <a:t>; </a:t>
            </a:r>
            <a:r>
              <a:rPr lang="en-US" sz="1600" i="1" dirty="0" err="1">
                <a:solidFill>
                  <a:srgbClr val="333333"/>
                </a:solidFill>
                <a:ea typeface="ＭＳ Ｐゴシック" charset="0"/>
              </a:rPr>
              <a:t>vdf;F</a:t>
            </a:r>
            <a:r>
              <a:rPr lang="en-US" sz="1600" i="1" dirty="0">
                <a:solidFill>
                  <a:srgbClr val="333333"/>
                </a:solidFill>
                <a:ea typeface="ＭＳ Ｐゴシック" charset="0"/>
              </a:rPr>
              <a:t> </a:t>
            </a:r>
            <a:r>
              <a:rPr lang="en-US" sz="1600" i="1" dirty="0" err="1">
                <a:solidFill>
                  <a:srgbClr val="333333"/>
                </a:solidFill>
                <a:ea typeface="ＭＳ Ｐゴシック" charset="0"/>
              </a:rPr>
              <a:t>ntiy</a:t>
            </a:r>
            <a:r>
              <a:rPr lang="en-US" sz="1600" i="1" dirty="0">
                <a:solidFill>
                  <a:srgbClr val="333333"/>
                </a:solidFill>
                <a:ea typeface="ＭＳ Ｐゴシック" charset="0"/>
              </a:rPr>
              <a:t> ,</a:t>
            </a:r>
            <a:r>
              <a:rPr lang="en-US" sz="1600" i="1" dirty="0" err="1">
                <a:solidFill>
                  <a:srgbClr val="333333"/>
                </a:solidFill>
                <a:ea typeface="ＭＳ Ｐゴシック" charset="0"/>
              </a:rPr>
              <a:t>y;iy</a:t>
            </a:r>
            <a:r>
              <a:rPr lang="en-US" sz="1600" i="1" dirty="0">
                <a:solidFill>
                  <a:srgbClr val="333333"/>
                </a:solidFill>
                <a:ea typeface="ＭＳ Ｐゴシック" charset="0"/>
              </a:rPr>
              <a:t> </a:t>
            </a:r>
            <a:r>
              <a:rPr lang="en-US" sz="1600" i="1" dirty="0" err="1">
                <a:solidFill>
                  <a:srgbClr val="333333"/>
                </a:solidFill>
                <a:ea typeface="ＭＳ Ｐゴシック" charset="0"/>
              </a:rPr>
              <a:t>filrp</a:t>
            </a:r>
            <a:r>
              <a:rPr lang="en-US" sz="1600" i="1" dirty="0">
                <a:solidFill>
                  <a:srgbClr val="333333"/>
                </a:solidFill>
                <a:ea typeface="ＭＳ Ｐゴシック" charset="0"/>
              </a:rPr>
              <a:t> </a:t>
            </a:r>
            <a:r>
              <a:rPr lang="en-US" sz="1600" i="1" dirty="0" err="1">
                <a:solidFill>
                  <a:srgbClr val="333333"/>
                </a:solidFill>
                <a:ea typeface="ＭＳ Ｐゴシック" charset="0"/>
              </a:rPr>
              <a:t>njh</a:t>
            </a:r>
            <a:r>
              <a:rPr lang="en-US" sz="1600" i="1" dirty="0">
                <a:solidFill>
                  <a:srgbClr val="333333"/>
                </a:solidFill>
                <a:ea typeface="ＭＳ Ｐゴシック" charset="0"/>
              </a:rPr>
              <a:t>]</a:t>
            </a:r>
            <a:r>
              <a:rPr lang="en-US" sz="1600" i="1" dirty="0" err="1">
                <a:solidFill>
                  <a:srgbClr val="333333"/>
                </a:solidFill>
                <a:ea typeface="ＭＳ Ｐゴシック" charset="0"/>
              </a:rPr>
              <a:t>tpy</a:t>
            </a:r>
            <a:r>
              <a:rPr lang="en-US" sz="1600" i="1" dirty="0">
                <a:solidFill>
                  <a:srgbClr val="333333"/>
                </a:solidFill>
                <a:ea typeface="ＭＳ Ｐゴシック" charset="0"/>
              </a:rPr>
              <a:t>; </a:t>
            </a:r>
            <a:r>
              <a:rPr lang="en-US" sz="1600" i="1" dirty="0" err="1">
                <a:solidFill>
                  <a:srgbClr val="333333"/>
                </a:solidFill>
                <a:ea typeface="ＭＳ Ｐゴシック" charset="0"/>
              </a:rPr>
              <a:t>njhy;tpaile;njd</a:t>
            </a:r>
            <a:r>
              <a:rPr lang="en-US" sz="1600" i="1" dirty="0">
                <a:solidFill>
                  <a:srgbClr val="333333"/>
                </a:solidFill>
                <a:ea typeface="ＭＳ Ｐゴシック" charset="0"/>
              </a:rPr>
              <a:t>]</a:t>
            </a:r>
            <a:endParaRPr lang="de-DE" sz="1600" i="1" dirty="0">
              <a:solidFill>
                <a:srgbClr val="333333"/>
              </a:solidFill>
              <a:ea typeface="ＭＳ Ｐゴシック" charset="0"/>
            </a:endParaRPr>
          </a:p>
        </p:txBody>
      </p:sp>
      <p:sp>
        <p:nvSpPr>
          <p:cNvPr id="38" name="Caption_28"/>
          <p:cNvSpPr>
            <a:spLocks noChangeArrowheads="1"/>
          </p:cNvSpPr>
          <p:nvPr/>
        </p:nvSpPr>
        <p:spPr bwMode="auto">
          <a:xfrm>
            <a:off x="680251" y="1924321"/>
            <a:ext cx="3351884" cy="1188720"/>
          </a:xfrm>
          <a:prstGeom prst="wedgeRoundRectCallout">
            <a:avLst>
              <a:gd name="adj1" fmla="val 65195"/>
              <a:gd name="adj2" fmla="val 1073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0"/>
              </a:spcBef>
              <a:spcAft>
                <a:spcPct val="0"/>
              </a:spcAft>
            </a:pPr>
            <a:r>
              <a:rPr lang="en-US" sz="1600" i="1" dirty="0" err="1">
                <a:solidFill>
                  <a:srgbClr val="333333"/>
                </a:solidFill>
                <a:ea typeface="ＭＳ Ｐゴシック" charset="0"/>
              </a:rPr>
              <a:t>ehd</a:t>
            </a:r>
            <a:r>
              <a:rPr lang="en-US" sz="1600" i="1" dirty="0">
                <a:solidFill>
                  <a:srgbClr val="333333"/>
                </a:solidFill>
                <a:ea typeface="ＭＳ Ｐゴシック" charset="0"/>
              </a:rPr>
              <a:t>; </a:t>
            </a:r>
            <a:r>
              <a:rPr lang="en-US" sz="1600" i="1" dirty="0" err="1">
                <a:solidFill>
                  <a:srgbClr val="333333"/>
                </a:solidFill>
                <a:ea typeface="ＭＳ Ｐゴシック" charset="0"/>
              </a:rPr>
              <a:t>ed;whf</a:t>
            </a:r>
            <a:r>
              <a:rPr lang="en-US" sz="1600" i="1" dirty="0">
                <a:solidFill>
                  <a:srgbClr val="333333"/>
                </a:solidFill>
                <a:ea typeface="ＭＳ Ｐゴシック" charset="0"/>
              </a:rPr>
              <a:t> </a:t>
            </a:r>
            <a:r>
              <a:rPr lang="en-US" sz="1600" i="1" dirty="0" err="1">
                <a:solidFill>
                  <a:srgbClr val="333333"/>
                </a:solidFill>
                <a:ea typeface="ＭＳ Ｐゴシック" charset="0"/>
              </a:rPr>
              <a:t>ftdpg</a:t>
            </a:r>
            <a:r>
              <a:rPr lang="en-US" sz="1600" i="1" dirty="0">
                <a:solidFill>
                  <a:srgbClr val="333333"/>
                </a:solidFill>
                <a:ea typeface="ＭＳ Ｐゴシック" charset="0"/>
              </a:rPr>
              <a:t>]</a:t>
            </a:r>
            <a:r>
              <a:rPr lang="en-US" sz="1600" i="1" dirty="0" err="1">
                <a:solidFill>
                  <a:srgbClr val="333333"/>
                </a:solidFill>
                <a:ea typeface="ＭＳ Ｐゴシック" charset="0"/>
              </a:rPr>
              <a:t>gtd</a:t>
            </a:r>
            <a:r>
              <a:rPr lang="en-US" sz="1600" i="1" dirty="0">
                <a:solidFill>
                  <a:srgbClr val="333333"/>
                </a:solidFill>
                <a:ea typeface="ＭＳ Ｐゴシック" charset="0"/>
              </a:rPr>
              <a:t>; </a:t>
            </a:r>
            <a:r>
              <a:rPr lang="en-US" sz="1600" i="1" dirty="0">
                <a:solidFill>
                  <a:srgbClr val="333333"/>
                </a:solidFill>
                <a:latin typeface="Calibri Light"/>
                <a:ea typeface="ＭＳ Ｐゴシック" charset="0"/>
              </a:rPr>
              <a:t>,</a:t>
            </a:r>
            <a:r>
              <a:rPr lang="en-US" sz="1600" i="1" dirty="0">
                <a:solidFill>
                  <a:srgbClr val="333333"/>
                </a:solidFill>
                <a:ea typeface="ＭＳ Ｐゴシック" charset="0"/>
              </a:rPr>
              <a:t> </a:t>
            </a:r>
            <a:r>
              <a:rPr lang="en-US" sz="1600" i="1" dirty="0" err="1">
                <a:solidFill>
                  <a:srgbClr val="333333"/>
                </a:solidFill>
                <a:ea typeface="ＭＳ Ｐゴシック" charset="0"/>
              </a:rPr>
              <a:t>ek;gpf;ifahdtd</a:t>
            </a:r>
            <a:r>
              <a:rPr lang="en-US" sz="1600" i="1" dirty="0">
                <a:solidFill>
                  <a:srgbClr val="333333"/>
                </a:solidFill>
                <a:ea typeface="ＭＳ Ｐゴシック" charset="0"/>
              </a:rPr>
              <a:t>; </a:t>
            </a:r>
            <a:r>
              <a:rPr lang="en-US" sz="1600" i="1" dirty="0" err="1">
                <a:solidFill>
                  <a:srgbClr val="333333"/>
                </a:solidFill>
                <a:ea typeface="ＭＳ Ｐゴシック" charset="0"/>
              </a:rPr>
              <a:t>vd;Dila</a:t>
            </a:r>
            <a:r>
              <a:rPr lang="en-US" sz="1600" i="1" dirty="0">
                <a:solidFill>
                  <a:srgbClr val="333333"/>
                </a:solidFill>
                <a:ea typeface="ＭＳ Ｐゴシック" charset="0"/>
              </a:rPr>
              <a:t> cwt[</a:t>
            </a:r>
            <a:r>
              <a:rPr lang="en-US" sz="1600" i="1" dirty="0" err="1">
                <a:solidFill>
                  <a:srgbClr val="333333"/>
                </a:solidFill>
                <a:ea typeface="ＭＳ Ｐゴシック" charset="0"/>
              </a:rPr>
              <a:t>fis</a:t>
            </a:r>
            <a:r>
              <a:rPr lang="en-US" sz="1600" i="1" dirty="0">
                <a:solidFill>
                  <a:srgbClr val="333333"/>
                </a:solidFill>
                <a:ea typeface="ＭＳ Ｐゴシック" charset="0"/>
              </a:rPr>
              <a:t> </a:t>
            </a:r>
            <a:r>
              <a:rPr lang="en-US" sz="1600" i="1" dirty="0" err="1">
                <a:solidFill>
                  <a:srgbClr val="333333"/>
                </a:solidFill>
                <a:ea typeface="ＭＳ Ｐゴシック" charset="0"/>
              </a:rPr>
              <a:t>epiyg</a:t>
            </a:r>
            <a:r>
              <a:rPr lang="en-US" sz="1600" i="1" dirty="0">
                <a:solidFill>
                  <a:srgbClr val="333333"/>
                </a:solidFill>
                <a:ea typeface="ＭＳ Ｐゴシック" charset="0"/>
              </a:rPr>
              <a:t>]</a:t>
            </a:r>
            <a:r>
              <a:rPr lang="en-US" sz="1600" i="1" dirty="0" err="1">
                <a:solidFill>
                  <a:srgbClr val="333333"/>
                </a:solidFill>
                <a:ea typeface="ＭＳ Ｐゴシック" charset="0"/>
              </a:rPr>
              <a:t>gLj;jpf</a:t>
            </a:r>
            <a:r>
              <a:rPr lang="en-US" sz="1600" i="1" dirty="0">
                <a:solidFill>
                  <a:srgbClr val="333333"/>
                </a:solidFill>
                <a:ea typeface="ＭＳ Ｐゴシック" charset="0"/>
              </a:rPr>
              <a:t>; </a:t>
            </a:r>
            <a:r>
              <a:rPr lang="en-US" sz="1600" i="1" dirty="0" err="1">
                <a:solidFill>
                  <a:srgbClr val="333333"/>
                </a:solidFill>
                <a:ea typeface="ＭＳ Ｐゴシック" charset="0"/>
              </a:rPr>
              <a:t>bfhs;gtdrphpf;fr</a:t>
            </a:r>
            <a:r>
              <a:rPr lang="en-US" sz="1600" i="1" dirty="0">
                <a:solidFill>
                  <a:srgbClr val="333333"/>
                </a:solidFill>
                <a:ea typeface="ＭＳ Ｐゴシック" charset="0"/>
              </a:rPr>
              <a:t>] </a:t>
            </a:r>
            <a:r>
              <a:rPr lang="en-US" sz="1600" i="1" dirty="0" err="1">
                <a:solidFill>
                  <a:srgbClr val="333333"/>
                </a:solidFill>
                <a:ea typeface="ＭＳ Ｐゴシック" charset="0"/>
              </a:rPr>
              <a:t>bra;ntd</a:t>
            </a:r>
            <a:r>
              <a:rPr lang="en-US" sz="1600" i="1" dirty="0">
                <a:solidFill>
                  <a:srgbClr val="333333"/>
                </a:solidFill>
                <a:ea typeface="ＭＳ Ｐゴシック" charset="0"/>
              </a:rPr>
              <a:t>; ; </a:t>
            </a:r>
            <a:endParaRPr lang="de-DE" sz="1600" dirty="0">
              <a:solidFill>
                <a:srgbClr val="333333"/>
              </a:solidFill>
              <a:ea typeface="ＭＳ Ｐゴシック" charset="0"/>
            </a:endParaRPr>
          </a:p>
        </p:txBody>
      </p:sp>
      <p:sp>
        <p:nvSpPr>
          <p:cNvPr id="43" name="Caption_18"/>
          <p:cNvSpPr txBox="1">
            <a:spLocks noChangeArrowheads="1"/>
          </p:cNvSpPr>
          <p:nvPr/>
        </p:nvSpPr>
        <p:spPr bwMode="auto">
          <a:xfrm>
            <a:off x="4707607" y="2408045"/>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cwt[ Kiwfs;</a:t>
            </a:r>
            <a:endParaRPr lang="de-DE" dirty="0">
              <a:solidFill>
                <a:srgbClr val="333333"/>
              </a:solidFill>
              <a:cs typeface="Verdana"/>
            </a:endParaRPr>
          </a:p>
        </p:txBody>
      </p:sp>
      <p:sp>
        <p:nvSpPr>
          <p:cNvPr id="44" name="Caption_19"/>
          <p:cNvSpPr txBox="1">
            <a:spLocks noChangeArrowheads="1"/>
          </p:cNvSpPr>
          <p:nvPr/>
        </p:nvSpPr>
        <p:spPr bwMode="auto">
          <a:xfrm>
            <a:off x="4837998" y="3440713"/>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cs typeface="Verdana"/>
              </a:rPr>
              <a:t>ntiy</a:t>
            </a:r>
            <a:endParaRPr lang="de-DE" dirty="0">
              <a:solidFill>
                <a:srgbClr val="333333"/>
              </a:solidFill>
              <a:cs typeface="Verdana"/>
            </a:endParaRPr>
          </a:p>
        </p:txBody>
      </p:sp>
      <p:sp>
        <p:nvSpPr>
          <p:cNvPr id="45" name="Caption_20"/>
          <p:cNvSpPr txBox="1">
            <a:spLocks noChangeArrowheads="1"/>
          </p:cNvSpPr>
          <p:nvPr/>
        </p:nvSpPr>
        <p:spPr bwMode="auto">
          <a:xfrm>
            <a:off x="4708150" y="4231715"/>
            <a:ext cx="137160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cUt mikg;g[ </a:t>
            </a:r>
            <a:endParaRPr lang="de-DE" dirty="0">
              <a:solidFill>
                <a:srgbClr val="333333"/>
              </a:solidFill>
              <a:cs typeface="Verdana"/>
            </a:endParaRPr>
          </a:p>
        </p:txBody>
      </p:sp>
      <p:sp>
        <p:nvSpPr>
          <p:cNvPr id="46" name="Caption_21"/>
          <p:cNvSpPr txBox="1">
            <a:spLocks noChangeArrowheads="1"/>
          </p:cNvSpPr>
          <p:nvPr/>
        </p:nvSpPr>
        <p:spPr bwMode="auto">
          <a:xfrm>
            <a:off x="6441360" y="2972452"/>
            <a:ext cx="109728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tpisahl;L</a:t>
            </a:r>
            <a:endParaRPr lang="de-DE" dirty="0">
              <a:solidFill>
                <a:srgbClr val="333333"/>
              </a:solidFill>
              <a:cs typeface="Verdana"/>
            </a:endParaRPr>
          </a:p>
        </p:txBody>
      </p:sp>
      <p:sp>
        <p:nvSpPr>
          <p:cNvPr id="47" name="Caption_22"/>
          <p:cNvSpPr txBox="1">
            <a:spLocks noChangeArrowheads="1"/>
          </p:cNvSpPr>
          <p:nvPr/>
        </p:nvSpPr>
        <p:spPr bwMode="auto">
          <a:xfrm>
            <a:off x="6342491" y="4453285"/>
            <a:ext cx="11887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cs typeface="Verdana"/>
              </a:rPr>
              <a:t>bghGJnghf;F</a:t>
            </a:r>
            <a:endParaRPr lang="de-DE" dirty="0">
              <a:solidFill>
                <a:srgbClr val="333333"/>
              </a:solidFill>
              <a:cs typeface="Verdana"/>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16</a:t>
            </a:fld>
            <a:endParaRPr lang="de-DE" dirty="0"/>
          </a:p>
        </p:txBody>
      </p:sp>
    </p:spTree>
    <p:extLst>
      <p:ext uri="{BB962C8B-B14F-4D97-AF65-F5344CB8AC3E}">
        <p14:creationId xmlns:p14="http://schemas.microsoft.com/office/powerpoint/2010/main" val="89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a:spLocks noGrp="1"/>
          </p:cNvSpPr>
          <p:nvPr>
            <p:ph type="title"/>
          </p:nvPr>
        </p:nvSpPr>
        <p:spPr/>
        <p:txBody>
          <a:bodyPr/>
          <a:lstStyle/>
          <a:p>
            <a:r>
              <a:rPr lang="en-US" sz="3600" dirty="0" err="1">
                <a:solidFill>
                  <a:srgbClr val="004992"/>
                </a:solidFill>
                <a:latin typeface="Tamil-Aiswarya"/>
                <a:ea typeface="Calibri" panose="020F0502020204030204" pitchFamily="34" charset="0"/>
                <a:cs typeface="Times New Roman" panose="02020603050405020304" pitchFamily="18" charset="0"/>
              </a:rPr>
              <a:t>cah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e;j</a:t>
            </a:r>
            <a:r>
              <a:rPr lang="en-US" sz="3600" dirty="0">
                <a:solidFill>
                  <a:srgbClr val="004992"/>
                </a:solidFill>
                <a:latin typeface="Tamil-Aiswarya"/>
                <a:ea typeface="Calibri" panose="020F0502020204030204" pitchFamily="34" charset="0"/>
                <a:cs typeface="Times New Roman" panose="02020603050405020304" pitchFamily="18" charset="0"/>
              </a:rPr>
              <a:t> Ra </a:t>
            </a:r>
            <a:r>
              <a:rPr lang="en-US" sz="3600" dirty="0" err="1">
                <a:solidFill>
                  <a:srgbClr val="004992"/>
                </a:solidFill>
                <a:latin typeface="Tamil-Aiswarya"/>
                <a:ea typeface="Calibri" panose="020F0502020204030204" pitchFamily="34" charset="0"/>
                <a:cs typeface="Times New Roman" panose="02020603050405020304" pitchFamily="18" charset="0"/>
              </a:rPr>
              <a:t>kjpg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gPL</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cs;sth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fis</a:t>
            </a:r>
            <a:r>
              <a:rPr lang="en-US" sz="3600" dirty="0">
                <a:solidFill>
                  <a:srgbClr val="004992"/>
                </a:solidFill>
                <a:latin typeface="Tamil-Aiswarya"/>
                <a:ea typeface="Calibri" panose="020F0502020204030204" pitchFamily="34" charset="0"/>
                <a:cs typeface="Times New Roman" panose="02020603050405020304" pitchFamily="18" charset="0"/>
              </a:rPr>
              <a:t> vg]go </a:t>
            </a:r>
            <a:r>
              <a:rPr lang="en-US" sz="3600" dirty="0" err="1">
                <a:solidFill>
                  <a:srgbClr val="004992"/>
                </a:solidFill>
                <a:latin typeface="Tamil-Aiswarya"/>
                <a:ea typeface="Calibri" panose="020F0502020204030204" pitchFamily="34" charset="0"/>
                <a:cs typeface="Times New Roman" panose="02020603050405020304" pitchFamily="18" charset="0"/>
              </a:rPr>
              <a:t>fz;Lgpog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gJ</a:t>
            </a:r>
            <a:r>
              <a:rPr lang="en-US" sz="3600" dirty="0">
                <a:solidFill>
                  <a:srgbClr val="004992"/>
                </a:solidFill>
                <a:latin typeface="Tamil-Aiswarya"/>
              </a:rPr>
              <a:t>&gt;</a:t>
            </a:r>
            <a:r>
              <a:rPr lang="en-US" sz="3600" dirty="0">
                <a:solidFill>
                  <a:srgbClr val="004992"/>
                </a:solidFill>
                <a:latin typeface="Tamil-Aiswarya"/>
                <a:ea typeface="Calibri" panose="020F0502020204030204" pitchFamily="34" charset="0"/>
                <a:cs typeface="Times New Roman" panose="02020603050405020304" pitchFamily="18" charset="0"/>
              </a:rPr>
              <a:t> </a:t>
            </a:r>
            <a:endParaRPr lang="de-DE" sz="3600" dirty="0">
              <a:solidFill>
                <a:srgbClr val="004992"/>
              </a:solidFill>
              <a:latin typeface="Tamil-Aiswarya"/>
            </a:endParaRPr>
          </a:p>
        </p:txBody>
      </p:sp>
      <p:sp>
        <p:nvSpPr>
          <p:cNvPr id="9" name="Rectangle 15"/>
          <p:cNvSpPr>
            <a:spLocks noGrp="1" noChangeArrowheads="1"/>
          </p:cNvSpPr>
          <p:nvPr>
            <p:ph idx="1"/>
          </p:nvPr>
        </p:nvSpPr>
        <p:spPr>
          <a:xfrm>
            <a:off x="408955" y="2204864"/>
            <a:ext cx="6858000" cy="4248000"/>
          </a:xfrm>
        </p:spPr>
        <p:txBody>
          <a:bodyPr>
            <a:noAutofit/>
          </a:bodyPr>
          <a:lstStyle/>
          <a:p>
            <a:pPr marL="342900" indent="-342900">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Fuy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Verdana" panose="020B0604030504040204" pitchFamily="34" charset="0"/>
                <a:cs typeface="Verdana" panose="020B0604030504040204" pitchFamily="34" charset="0"/>
              </a:rPr>
              <a:t> </a:t>
            </a:r>
            <a:r>
              <a:rPr lang="en-US" sz="2400" dirty="0">
                <a:solidFill>
                  <a:srgbClr val="004992"/>
                </a:solidFill>
                <a:ea typeface="Verdana" panose="020B0604030504040204" pitchFamily="34" charset="0"/>
                <a:cs typeface="Verdana" panose="020B0604030504040204" pitchFamily="34" charset="0"/>
              </a:rPr>
              <a:t>&gt;&gt;&gt;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FFFFFF"/>
                </a:solidFill>
                <a:ea typeface="Calibri" panose="020F0502020204030204" pitchFamily="34" charset="0"/>
                <a:cs typeface="Times New Roman" panose="02020603050405020304" pitchFamily="18" charset="0"/>
              </a:rPr>
              <a:t>Rj;jkhdJ</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njitahd</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rg</a:t>
            </a:r>
            <a:r>
              <a:rPr lang="en-US" sz="2400" dirty="0">
                <a:solidFill>
                  <a:srgbClr val="FFFFFF"/>
                </a:solidFill>
                <a:ea typeface="Calibri" panose="020F0502020204030204" pitchFamily="34" charset="0"/>
                <a:cs typeface="Times New Roman" panose="02020603050405020304" pitchFamily="18" charset="0"/>
              </a:rPr>
              <a:t>]</a:t>
            </a:r>
            <a:r>
              <a:rPr lang="en-US" sz="2400" dirty="0" err="1">
                <a:solidFill>
                  <a:srgbClr val="FFFFFF"/>
                </a:solidFill>
                <a:ea typeface="Calibri" panose="020F0502020204030204" pitchFamily="34" charset="0"/>
                <a:cs typeface="Times New Roman" panose="02020603050405020304" pitchFamily="18" charset="0"/>
              </a:rPr>
              <a:t>jk</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kw;Wk</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ed;F</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bjspthdJ</a:t>
            </a:r>
            <a:endParaRPr lang="en-US" sz="2400" dirty="0">
              <a:solidFill>
                <a:srgbClr val="FFFFFF"/>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Kfghtid</a:t>
            </a:r>
            <a:r>
              <a:rPr lang="en-US" sz="2400" dirty="0">
                <a:solidFill>
                  <a:srgbClr val="333333"/>
                </a:solidFill>
                <a:latin typeface="Calibri Light"/>
                <a:ea typeface="Calibri" panose="020F0502020204030204" pitchFamily="34" charset="0"/>
                <a:cs typeface="Times New Roman" panose="02020603050405020304" pitchFamily="18" charset="0"/>
              </a:rPr>
              <a:t> / </a:t>
            </a:r>
            <a:r>
              <a:rPr lang="en-US" sz="2400" dirty="0" err="1">
                <a:solidFill>
                  <a:srgbClr val="333333"/>
                </a:solidFill>
                <a:ea typeface="Calibri" panose="020F0502020204030204" pitchFamily="34" charset="0"/>
                <a:cs typeface="Times New Roman" panose="02020603050405020304" pitchFamily="18" charset="0"/>
              </a:rPr>
              <a:t>Fwpg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czh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j;Jjy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Verdana" panose="020B0604030504040204" pitchFamily="34" charset="0"/>
                <a:cs typeface="Verdana" panose="020B0604030504040204" pitchFamily="34" charset="0"/>
              </a:rPr>
              <a:t> </a:t>
            </a:r>
            <a:r>
              <a:rPr lang="en-US" sz="2400" dirty="0">
                <a:solidFill>
                  <a:srgbClr val="004992"/>
                </a:solidFill>
                <a:ea typeface="Verdana" panose="020B0604030504040204" pitchFamily="34" charset="0"/>
                <a:cs typeface="Verdana" panose="020B0604030504040204" pitchFamily="34" charset="0"/>
              </a:rPr>
              <a:t>&gt;&gt;&gt;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FFFFFF"/>
                </a:solidFill>
                <a:ea typeface="Calibri" panose="020F0502020204030204" pitchFamily="34" charset="0"/>
                <a:cs typeface="Times New Roman" panose="02020603050405020304" pitchFamily="18" charset="0"/>
              </a:rPr>
              <a:t>neh</a:t>
            </a:r>
            <a:r>
              <a:rPr lang="en-US" sz="2400" dirty="0">
                <a:solidFill>
                  <a:srgbClr val="FFFFFF"/>
                </a:solidFill>
                <a:ea typeface="Calibri" panose="020F0502020204030204" pitchFamily="34" charset="0"/>
                <a:cs typeface="Times New Roman" panose="02020603050405020304" pitchFamily="18" charset="0"/>
              </a:rPr>
              <a:t>]</a:t>
            </a:r>
            <a:r>
              <a:rPr lang="en-US" sz="2400" dirty="0" err="1">
                <a:solidFill>
                  <a:srgbClr val="FFFFFF"/>
                </a:solidFill>
                <a:ea typeface="Calibri" panose="020F0502020204030204" pitchFamily="34" charset="0"/>
                <a:cs typeface="Times New Roman" panose="02020603050405020304" pitchFamily="18" charset="0"/>
              </a:rPr>
              <a:t>ghh</a:t>
            </a:r>
            <a:r>
              <a:rPr lang="en-US" sz="2400" dirty="0">
                <a:solidFill>
                  <a:srgbClr val="FFFFFF"/>
                </a:solidFill>
                <a:ea typeface="Calibri" panose="020F0502020204030204" pitchFamily="34" charset="0"/>
                <a:cs typeface="Times New Roman" panose="02020603050405020304" pitchFamily="18" charset="0"/>
              </a:rPr>
              <a:t>]it</a:t>
            </a:r>
            <a:r>
              <a:rPr lang="en-US" sz="2400" dirty="0">
                <a:solidFill>
                  <a:srgbClr val="FFFFFF"/>
                </a:solidFill>
                <a:latin typeface="Calibri Light"/>
                <a:ea typeface="Verdana" panose="020B0604030504040204" pitchFamily="34" charset="0"/>
                <a:cs typeface="Verdana" panose="020B0604030504040204" pitchFamily="34" charset="0"/>
              </a:rPr>
              <a:t>,</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ek;gpf;if</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kw;Wk</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mikg</a:t>
            </a:r>
            <a:r>
              <a:rPr lang="en-US" sz="2400" dirty="0">
                <a:solidFill>
                  <a:srgbClr val="FFFFFF"/>
                </a:solidFill>
                <a:ea typeface="Calibri" panose="020F0502020204030204" pitchFamily="34" charset="0"/>
                <a:cs typeface="Times New Roman" panose="02020603050405020304" pitchFamily="18" charset="0"/>
              </a:rPr>
              <a:t>]g[</a:t>
            </a:r>
            <a:endParaRPr lang="en-US" sz="2400" dirty="0">
              <a:solidFill>
                <a:srgbClr val="FFFFFF"/>
              </a:solidFill>
              <a:latin typeface="Calibri Light"/>
              <a:ea typeface="Verdana" panose="020B0604030504040204" pitchFamily="34" charset="0"/>
              <a:cs typeface="Verdana" panose="020B0604030504040204" pitchFamily="34" charset="0"/>
            </a:endParaRPr>
          </a:p>
          <a:p>
            <a:pPr marL="342900" indent="-342900" eaLnBrk="1" hangingPunct="1">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njhw;wk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Verdana" panose="020B0604030504040204" pitchFamily="34" charset="0"/>
                <a:cs typeface="Verdana" panose="020B0604030504040204" pitchFamily="34" charset="0"/>
              </a:rPr>
              <a:t> </a:t>
            </a:r>
            <a:r>
              <a:rPr lang="en-US" sz="2400" dirty="0">
                <a:solidFill>
                  <a:srgbClr val="004992"/>
                </a:solidFill>
                <a:ea typeface="Verdana" panose="020B0604030504040204" pitchFamily="34" charset="0"/>
                <a:cs typeface="Verdana" panose="020B0604030504040204" pitchFamily="34" charset="0"/>
              </a:rPr>
              <a:t>&gt;&gt;&gt;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FFFFFF"/>
                </a:solidFill>
                <a:ea typeface="Calibri" panose="020F0502020204030204" pitchFamily="34" charset="0"/>
                <a:cs typeface="Times New Roman" panose="02020603050405020304" pitchFamily="18" charset="0"/>
              </a:rPr>
              <a:t>epkph</a:t>
            </a:r>
            <a:r>
              <a:rPr lang="en-US" sz="2400" dirty="0">
                <a:solidFill>
                  <a:srgbClr val="FFFFFF"/>
                </a:solidFill>
                <a:ea typeface="Calibri" panose="020F0502020204030204" pitchFamily="34" charset="0"/>
                <a:cs typeface="Times New Roman" panose="02020603050405020304" pitchFamily="18" charset="0"/>
              </a:rPr>
              <a:t>]</a:t>
            </a:r>
            <a:r>
              <a:rPr lang="en-US" sz="2400" dirty="0" err="1">
                <a:solidFill>
                  <a:srgbClr val="FFFFFF"/>
                </a:solidFill>
                <a:ea typeface="Calibri" panose="020F0502020204030204" pitchFamily="34" charset="0"/>
                <a:cs typeface="Times New Roman" panose="02020603050405020304" pitchFamily="18" charset="0"/>
              </a:rPr>
              <a:t>e;J</a:t>
            </a:r>
            <a:r>
              <a:rPr lang="en-US" sz="2400" dirty="0">
                <a:solidFill>
                  <a:srgbClr val="FFFFFF"/>
                </a:solidFill>
                <a:ea typeface="Calibri" panose="020F0502020204030204" pitchFamily="34" charset="0"/>
                <a:cs typeface="Times New Roman" panose="02020603050405020304" pitchFamily="18" charset="0"/>
              </a:rPr>
              <a:t> </a:t>
            </a:r>
            <a:r>
              <a:rPr lang="en-US" sz="2400" dirty="0" err="1">
                <a:solidFill>
                  <a:srgbClr val="FFFFFF"/>
                </a:solidFill>
                <a:ea typeface="Calibri" panose="020F0502020204030204" pitchFamily="34" charset="0"/>
                <a:cs typeface="Times New Roman" panose="02020603050405020304" pitchFamily="18" charset="0"/>
              </a:rPr>
              <a:t>epw;wy</a:t>
            </a:r>
            <a:r>
              <a:rPr lang="en-US" sz="2400" dirty="0">
                <a:solidFill>
                  <a:srgbClr val="FFFFFF"/>
                </a:solidFill>
                <a:ea typeface="Calibri" panose="020F0502020204030204" pitchFamily="34" charset="0"/>
                <a:cs typeface="Times New Roman" panose="02020603050405020304" pitchFamily="18" charset="0"/>
              </a:rPr>
              <a:t>;</a:t>
            </a: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spTree>
    <p:extLst>
      <p:ext uri="{BB962C8B-B14F-4D97-AF65-F5344CB8AC3E}">
        <p14:creationId xmlns:p14="http://schemas.microsoft.com/office/powerpoint/2010/main" val="253061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a:spLocks noGrp="1"/>
          </p:cNvSpPr>
          <p:nvPr>
            <p:ph type="title"/>
          </p:nvPr>
        </p:nvSpPr>
        <p:spPr/>
        <p:txBody>
          <a:bodyPr/>
          <a:lstStyle/>
          <a:p>
            <a:r>
              <a:rPr lang="en-US" sz="3600" dirty="0" err="1">
                <a:solidFill>
                  <a:srgbClr val="004992"/>
                </a:solidFill>
                <a:latin typeface="Tamil-Aiswarya"/>
                <a:ea typeface="Calibri" panose="020F0502020204030204" pitchFamily="34" charset="0"/>
                <a:cs typeface="Times New Roman" panose="02020603050405020304" pitchFamily="18" charset="0"/>
              </a:rPr>
              <a:t>cah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e;j</a:t>
            </a:r>
            <a:r>
              <a:rPr lang="en-US" sz="3600" dirty="0">
                <a:solidFill>
                  <a:srgbClr val="004992"/>
                </a:solidFill>
                <a:latin typeface="Tamil-Aiswarya"/>
                <a:ea typeface="Calibri" panose="020F0502020204030204" pitchFamily="34" charset="0"/>
                <a:cs typeface="Times New Roman" panose="02020603050405020304" pitchFamily="18" charset="0"/>
              </a:rPr>
              <a:t> Ra </a:t>
            </a:r>
            <a:r>
              <a:rPr lang="en-US" sz="3600" dirty="0" err="1">
                <a:solidFill>
                  <a:srgbClr val="004992"/>
                </a:solidFill>
                <a:latin typeface="Tamil-Aiswarya"/>
                <a:ea typeface="Calibri" panose="020F0502020204030204" pitchFamily="34" charset="0"/>
                <a:cs typeface="Times New Roman" panose="02020603050405020304" pitchFamily="18" charset="0"/>
              </a:rPr>
              <a:t>kjpg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gPL</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cs;sth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fis</a:t>
            </a:r>
            <a:r>
              <a:rPr lang="en-US" sz="3600" dirty="0">
                <a:solidFill>
                  <a:srgbClr val="004992"/>
                </a:solidFill>
                <a:latin typeface="Tamil-Aiswarya"/>
                <a:ea typeface="Calibri" panose="020F0502020204030204" pitchFamily="34" charset="0"/>
                <a:cs typeface="Times New Roman" panose="02020603050405020304" pitchFamily="18" charset="0"/>
              </a:rPr>
              <a:t> vg]go </a:t>
            </a:r>
            <a:r>
              <a:rPr lang="en-US" sz="3600" dirty="0" err="1">
                <a:solidFill>
                  <a:srgbClr val="004992"/>
                </a:solidFill>
                <a:latin typeface="Tamil-Aiswarya"/>
                <a:ea typeface="Calibri" panose="020F0502020204030204" pitchFamily="34" charset="0"/>
                <a:cs typeface="Times New Roman" panose="02020603050405020304" pitchFamily="18" charset="0"/>
              </a:rPr>
              <a:t>fz;Lgpog</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gJ</a:t>
            </a:r>
            <a:r>
              <a:rPr lang="en-US" sz="3600" dirty="0">
                <a:solidFill>
                  <a:srgbClr val="004992"/>
                </a:solidFill>
                <a:latin typeface="Tamil-Aiswarya"/>
              </a:rPr>
              <a:t>&gt;</a:t>
            </a:r>
            <a:r>
              <a:rPr lang="en-US" sz="3600" dirty="0">
                <a:solidFill>
                  <a:srgbClr val="004992"/>
                </a:solidFill>
                <a:latin typeface="Tamil-Aiswarya"/>
                <a:ea typeface="Calibri" panose="020F0502020204030204" pitchFamily="34" charset="0"/>
                <a:cs typeface="Times New Roman" panose="02020603050405020304" pitchFamily="18" charset="0"/>
              </a:rPr>
              <a:t> </a:t>
            </a:r>
            <a:endParaRPr lang="de-DE" sz="3600" dirty="0">
              <a:solidFill>
                <a:srgbClr val="004992"/>
              </a:solidFill>
              <a:latin typeface="Tamil-Aiswarya"/>
            </a:endParaRPr>
          </a:p>
        </p:txBody>
      </p:sp>
      <p:sp>
        <p:nvSpPr>
          <p:cNvPr id="9" name="Rectangle 15"/>
          <p:cNvSpPr>
            <a:spLocks noGrp="1" noChangeArrowheads="1"/>
          </p:cNvSpPr>
          <p:nvPr>
            <p:ph idx="1"/>
          </p:nvPr>
        </p:nvSpPr>
        <p:spPr>
          <a:xfrm>
            <a:off x="408955" y="2204864"/>
            <a:ext cx="6858000" cy="4248000"/>
          </a:xfrm>
        </p:spPr>
        <p:txBody>
          <a:bodyPr>
            <a:noAutofit/>
          </a:bodyPr>
          <a:lstStyle/>
          <a:p>
            <a:pPr marL="342900" indent="-342900">
              <a:buClr>
                <a:srgbClr val="000000"/>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Fuy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ea typeface="Calibri" panose="020F0502020204030204" pitchFamily="34" charset="0"/>
                <a:cs typeface="Times New Roman" panose="02020603050405020304" pitchFamily="18" charset="0"/>
              </a:rPr>
              <a:t>Rj;jkhdJ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njitahd</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rg</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jk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kw;Wk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ed;F</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bjspthdJ</a:t>
            </a:r>
            <a:endParaRPr lang="en-US" sz="2400" dirty="0">
              <a:solidFill>
                <a:srgbClr val="004992"/>
              </a:solidFill>
              <a:latin typeface="Calibri Light"/>
              <a:ea typeface="Verdana" panose="020B0604030504040204" pitchFamily="34" charset="0"/>
              <a:cs typeface="Verdana" panose="020B0604030504040204" pitchFamily="34" charset="0"/>
            </a:endParaRPr>
          </a:p>
          <a:p>
            <a:pPr marL="342900" indent="-342900">
              <a:buClr>
                <a:srgbClr val="000000"/>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Kfghtid</a:t>
            </a:r>
            <a:r>
              <a:rPr lang="en-US" sz="2400" dirty="0">
                <a:solidFill>
                  <a:srgbClr val="333333"/>
                </a:solidFill>
                <a:latin typeface="Calibri Light"/>
                <a:ea typeface="Calibri" panose="020F0502020204030204" pitchFamily="34" charset="0"/>
                <a:cs typeface="Times New Roman" panose="02020603050405020304" pitchFamily="18" charset="0"/>
              </a:rPr>
              <a:t> / </a:t>
            </a:r>
            <a:r>
              <a:rPr lang="en-US" sz="2400" dirty="0" err="1">
                <a:solidFill>
                  <a:srgbClr val="333333"/>
                </a:solidFill>
                <a:ea typeface="Calibri" panose="020F0502020204030204" pitchFamily="34" charset="0"/>
                <a:cs typeface="Times New Roman" panose="02020603050405020304" pitchFamily="18" charset="0"/>
              </a:rPr>
              <a:t>Fwpg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czh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j;Jjy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ea typeface="Calibri" panose="020F0502020204030204" pitchFamily="34" charset="0"/>
                <a:cs typeface="Times New Roman" panose="02020603050405020304" pitchFamily="18" charset="0"/>
              </a:rPr>
              <a:t>neh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ghh</a:t>
            </a:r>
            <a:r>
              <a:rPr lang="en-US" sz="2400" dirty="0">
                <a:solidFill>
                  <a:srgbClr val="004992"/>
                </a:solidFill>
                <a:ea typeface="Calibri" panose="020F0502020204030204" pitchFamily="34" charset="0"/>
                <a:cs typeface="Times New Roman" panose="02020603050405020304" pitchFamily="18" charset="0"/>
              </a:rPr>
              <a:t>]it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ek;gpf;if</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kw;Wk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mikg</a:t>
            </a:r>
            <a:r>
              <a:rPr lang="en-US" sz="2400" dirty="0">
                <a:solidFill>
                  <a:srgbClr val="004992"/>
                </a:solidFill>
                <a:ea typeface="Calibri" panose="020F0502020204030204" pitchFamily="34" charset="0"/>
                <a:cs typeface="Times New Roman" panose="02020603050405020304" pitchFamily="18" charset="0"/>
              </a:rPr>
              <a:t>]g[</a:t>
            </a:r>
            <a:endParaRPr lang="en-US" sz="2400" dirty="0">
              <a:solidFill>
                <a:srgbClr val="004992"/>
              </a:solidFill>
              <a:latin typeface="Calibri Light"/>
              <a:ea typeface="Verdana" panose="020B0604030504040204" pitchFamily="34" charset="0"/>
              <a:cs typeface="Verdana" panose="020B0604030504040204" pitchFamily="34" charset="0"/>
            </a:endParaRPr>
          </a:p>
          <a:p>
            <a:pPr marL="342900" indent="-342900" eaLnBrk="1" hangingPunct="1">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njhw;wk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004992"/>
                </a:solidFill>
                <a:ea typeface="Calibri" panose="020F0502020204030204" pitchFamily="34" charset="0"/>
                <a:cs typeface="Times New Roman" panose="02020603050405020304" pitchFamily="18" charset="0"/>
              </a:rPr>
              <a:t>epkph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e;J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epw;wy</a:t>
            </a:r>
            <a:r>
              <a:rPr lang="en-US" sz="2400" dirty="0">
                <a:solidFill>
                  <a:srgbClr val="004992"/>
                </a:solidFill>
                <a:ea typeface="Calibri" panose="020F0502020204030204" pitchFamily="34" charset="0"/>
                <a:cs typeface="Times New Roman" panose="02020603050405020304" pitchFamily="18" charset="0"/>
              </a:rPr>
              <a:t>;</a:t>
            </a:r>
          </a:p>
          <a:p>
            <a:pPr lvl="0" defTabSz="914400" fontAlgn="base"/>
            <a:r>
              <a:rPr lang="en-US" sz="2400" dirty="0">
                <a:solidFill>
                  <a:srgbClr val="004992"/>
                </a:solidFill>
                <a:ea typeface="Calibri" panose="020F0502020204030204" pitchFamily="34" charset="0"/>
                <a:cs typeface="Times New Roman" panose="02020603050405020304" pitchFamily="18" charset="0"/>
              </a:rPr>
              <a:t>,it ,</a:t>
            </a:r>
            <a:r>
              <a:rPr lang="en-US" sz="2400" dirty="0" err="1">
                <a:solidFill>
                  <a:srgbClr val="004992"/>
                </a:solidFill>
                <a:ea typeface="Calibri" panose="020F0502020204030204" pitchFamily="34" charset="0"/>
                <a:cs typeface="Times New Roman" panose="02020603050405020304" pitchFamily="18" charset="0"/>
              </a:rPr>
              <a:t>Ug</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gpd</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eP</a:t>
            </a:r>
            <a:r>
              <a:rPr lang="en-US" sz="2400" dirty="0">
                <a:solidFill>
                  <a:srgbClr val="004992"/>
                </a:solidFill>
                <a:ea typeface="Calibri" panose="020F0502020204030204" pitchFamily="34" charset="0"/>
                <a:cs typeface="Times New Roman" panose="02020603050405020304" pitchFamily="18" charset="0"/>
              </a:rPr>
              <a:t>';fs; </a:t>
            </a:r>
            <a:r>
              <a:rPr lang="en-US" sz="2400" dirty="0" err="1">
                <a:solidFill>
                  <a:srgbClr val="004992"/>
                </a:solidFill>
                <a:ea typeface="Calibri" panose="020F0502020204030204" pitchFamily="34" charset="0"/>
                <a:cs typeface="Times New Roman" panose="02020603050405020304" pitchFamily="18" charset="0"/>
              </a:rPr>
              <a:t>mjpfg</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goahf</a:t>
            </a:r>
            <a:r>
              <a:rPr lang="en-US" sz="2400" dirty="0">
                <a:solidFill>
                  <a:srgbClr val="004992"/>
                </a:solidFill>
                <a:ea typeface="Calibri" panose="020F0502020204030204" pitchFamily="34" charset="0"/>
                <a:cs typeface="Times New Roman" panose="02020603050405020304" pitchFamily="18" charset="0"/>
              </a:rPr>
              <a:t> bray]</a:t>
            </a:r>
            <a:r>
              <a:rPr lang="en-US" sz="2400" dirty="0" err="1">
                <a:solidFill>
                  <a:srgbClr val="004992"/>
                </a:solidFill>
                <a:ea typeface="Calibri" panose="020F0502020204030204" pitchFamily="34" charset="0"/>
                <a:cs typeface="Times New Roman" panose="02020603050405020304" pitchFamily="18" charset="0"/>
              </a:rPr>
              <a:t>gl</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ntz;lhk</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Calibri" panose="020F0502020204030204" pitchFamily="34" charset="0"/>
                <a:cs typeface="Times New Roman" panose="02020603050405020304" pitchFamily="18" charset="0"/>
              </a:rPr>
              <a:t> </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err="1">
                <a:solidFill>
                  <a:srgbClr val="004992"/>
                </a:solidFill>
                <a:ea typeface="Calibri" panose="020F0502020204030204" pitchFamily="34" charset="0"/>
                <a:cs typeface="Times New Roman" panose="02020603050405020304" pitchFamily="18" charset="0"/>
              </a:rPr>
              <a:t>c</a:t>
            </a:r>
            <a:r>
              <a:rPr lang="en-US" sz="2400" dirty="0" err="1">
                <a:solidFill>
                  <a:srgbClr val="004992"/>
                </a:solidFill>
                <a:latin typeface="Calibri Light"/>
                <a:ea typeface="Verdana" panose="020B0604030504040204" pitchFamily="34" charset="0"/>
                <a:cs typeface="Verdana" panose="020B0604030504040204" pitchFamily="34" charset="0"/>
              </a:rPr>
              <a:t>.</a:t>
            </a:r>
            <a:r>
              <a:rPr lang="en-US" sz="2400" dirty="0" err="1">
                <a:solidFill>
                  <a:srgbClr val="004992"/>
                </a:solidFill>
                <a:ea typeface="Calibri" panose="020F0502020204030204" pitchFamily="34" charset="0"/>
                <a:cs typeface="Times New Roman" panose="02020603050405020304" pitchFamily="18" charset="0"/>
              </a:rPr>
              <a:t>k</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kw;wth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fis</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cw</a:t>
            </a:r>
            <a:r>
              <a:rPr lang="en-US" sz="2400" dirty="0">
                <a:solidFill>
                  <a:srgbClr val="004992"/>
                </a:solidFill>
                <a:ea typeface="Calibri" panose="020F0502020204030204" pitchFamily="34" charset="0"/>
                <a:cs typeface="Times New Roman" panose="02020603050405020304" pitchFamily="18" charset="0"/>
              </a:rPr>
              <a:t>]W </a:t>
            </a:r>
            <a:r>
              <a:rPr lang="en-US" sz="2400" dirty="0" err="1">
                <a:solidFill>
                  <a:srgbClr val="004992"/>
                </a:solidFill>
                <a:ea typeface="Calibri" panose="020F0502020204030204" pitchFamily="34" charset="0"/>
                <a:cs typeface="Times New Roman" panose="02020603050405020304" pitchFamily="18" charset="0"/>
              </a:rPr>
              <a:t>ghh</a:t>
            </a:r>
            <a:r>
              <a:rPr lang="en-US" sz="2400" dirty="0">
                <a:solidFill>
                  <a:srgbClr val="004992"/>
                </a:solidFill>
                <a:ea typeface="Calibri" panose="020F0502020204030204" pitchFamily="34" charset="0"/>
                <a:cs typeface="Times New Roman" panose="02020603050405020304" pitchFamily="18" charset="0"/>
              </a:rPr>
              <a:t>]j]</a:t>
            </a:r>
            <a:r>
              <a:rPr lang="en-US" sz="2400" dirty="0" err="1">
                <a:solidFill>
                  <a:srgbClr val="004992"/>
                </a:solidFill>
                <a:ea typeface="Calibri" panose="020F0502020204030204" pitchFamily="34" charset="0"/>
                <a:cs typeface="Times New Roman" panose="02020603050405020304" pitchFamily="18" charset="0"/>
              </a:rPr>
              <a:t>jy</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err="1">
                <a:solidFill>
                  <a:srgbClr val="004992"/>
                </a:solidFill>
                <a:ea typeface="Calibri" panose="020F0502020204030204" pitchFamily="34" charset="0"/>
                <a:cs typeface="Times New Roman" panose="02020603050405020304" pitchFamily="18" charset="0"/>
              </a:rPr>
              <a:t>bjhlh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e;J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mth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fsplk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FWf;fpLjy</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kw;wtiu</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mjpfhuk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bra;af;TlhJ</a:t>
            </a:r>
            <a:r>
              <a:rPr lang="en-US" sz="2400" dirty="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333333"/>
              </a:solidFill>
              <a:cs typeface="Verdana"/>
            </a:endParaRPr>
          </a:p>
        </p:txBody>
      </p:sp>
      <p:pic>
        <p:nvPicPr>
          <p:cNvPr id="10"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1587804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p:cNvSpPr>
            <a:spLocks noGrp="1"/>
          </p:cNvSpPr>
          <p:nvPr>
            <p:ph type="title"/>
          </p:nvPr>
        </p:nvSpPr>
        <p:spPr/>
        <p:txBody>
          <a:bodyPr/>
          <a:lstStyle/>
          <a:p>
            <a:pPr>
              <a:spcAft>
                <a:spcPts val="0"/>
              </a:spcAft>
            </a:pPr>
            <a:r>
              <a:rPr lang="en-US" sz="3600" dirty="0" err="1">
                <a:solidFill>
                  <a:srgbClr val="004992"/>
                </a:solidFill>
                <a:ea typeface="Calibri" panose="020F0502020204030204" pitchFamily="34" charset="0"/>
                <a:cs typeface="Times New Roman" panose="02020603050405020304" pitchFamily="18" charset="0"/>
              </a:rPr>
              <a:t>cah</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e;j</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Rakjpg</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gPL</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cs;sth</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fspd</a:t>
            </a:r>
            <a:r>
              <a:rPr lang="en-US" sz="3600" dirty="0">
                <a:solidFill>
                  <a:srgbClr val="004992"/>
                </a:solidFill>
                <a:ea typeface="Calibri" panose="020F0502020204030204" pitchFamily="34" charset="0"/>
                <a:cs typeface="Times New Roman" panose="02020603050405020304" pitchFamily="18" charset="0"/>
              </a:rPr>
              <a:t>;</a:t>
            </a:r>
            <a:r>
              <a:rPr lang="en-US" sz="3600" dirty="0">
                <a:solidFill>
                  <a:srgbClr val="004992"/>
                </a:solidFill>
                <a:latin typeface="Calibri Light"/>
              </a:rPr>
              <a:t>,</a:t>
            </a:r>
            <a:r>
              <a:rPr lang="en-US" sz="3600" dirty="0">
                <a:solidFill>
                  <a:srgbClr val="004992"/>
                </a:solidFill>
                <a:ea typeface="Calibri" panose="020F0502020204030204" pitchFamily="34" charset="0"/>
                <a:cs typeface="Times New Roman" panose="02020603050405020304" pitchFamily="18" charset="0"/>
              </a:rPr>
              <a:t> </a:t>
            </a:r>
            <a:r>
              <a:rPr lang="en-US" sz="3600" u="sng" dirty="0" err="1">
                <a:solidFill>
                  <a:srgbClr val="004992"/>
                </a:solidFill>
                <a:ea typeface="Calibri" panose="020F0502020204030204" pitchFamily="34" charset="0"/>
                <a:cs typeface="Times New Roman" panose="02020603050405020304" pitchFamily="18" charset="0"/>
              </a:rPr>
              <a:t>neuoahf</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czuKoahj</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Fzhjprpa</a:t>
            </a:r>
            <a:r>
              <a:rPr lang="en-US" sz="3600" dirty="0">
                <a:solidFill>
                  <a:srgbClr val="004992"/>
                </a:solidFill>
                <a:ea typeface="Calibri" panose="020F0502020204030204" pitchFamily="34" charset="0"/>
                <a:cs typeface="Times New Roman" panose="02020603050405020304" pitchFamily="18" charset="0"/>
              </a:rPr>
              <a:t>';fs; </a:t>
            </a:r>
            <a:endParaRPr lang="de-DE" sz="3600" dirty="0">
              <a:solidFill>
                <a:srgbClr val="004992"/>
              </a:solidFill>
            </a:endParaRPr>
          </a:p>
        </p:txBody>
      </p:sp>
      <p:sp>
        <p:nvSpPr>
          <p:cNvPr id="5" name="Rectangle 15"/>
          <p:cNvSpPr>
            <a:spLocks noGrp="1" noChangeArrowheads="1"/>
          </p:cNvSpPr>
          <p:nvPr>
            <p:ph idx="1"/>
          </p:nvPr>
        </p:nvSpPr>
        <p:spPr>
          <a:xfrm>
            <a:off x="408955" y="2204864"/>
            <a:ext cx="5486400" cy="4248000"/>
          </a:xfrm>
        </p:spPr>
        <p:txBody>
          <a:bodyPr>
            <a:noAutofit/>
          </a:bodyPr>
          <a:lstStyle/>
          <a:p>
            <a:pPr>
              <a:lnSpc>
                <a:spcPct val="100000"/>
              </a:lnSpc>
              <a:spcBef>
                <a:spcPts val="0"/>
              </a:spcBef>
            </a:pPr>
            <a:r>
              <a:rPr lang="de-DE" sz="2000" kern="1200" dirty="0">
                <a:solidFill>
                  <a:srgbClr val="333333"/>
                </a:solidFill>
                <a:latin typeface="Tamil-Aiswarya"/>
                <a:ea typeface="Verdana" panose="020B0604030504040204" pitchFamily="34" charset="0"/>
                <a:cs typeface="Verdana" panose="020B0604030504040204" pitchFamily="34" charset="0"/>
              </a:rPr>
              <a:t>&gt;&gt;&gt;</a:t>
            </a: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2"/>
          <p:cNvSpPr>
            <a:spLocks noGrp="1"/>
          </p:cNvSpPr>
          <p:nvPr>
            <p:ph type="title"/>
          </p:nvPr>
        </p:nvSpPr>
        <p:spPr/>
        <p:txBody>
          <a:bodyPr/>
          <a:lstStyle/>
          <a:p>
            <a:pPr>
              <a:spcAft>
                <a:spcPts val="0"/>
              </a:spcAft>
            </a:pPr>
            <a:r>
              <a:rPr lang="en-US" sz="3600" dirty="0" err="1">
                <a:solidFill>
                  <a:srgbClr val="004992"/>
                </a:solidFill>
                <a:ea typeface="Calibri" panose="020F0502020204030204" pitchFamily="34" charset="0"/>
                <a:cs typeface="Times New Roman" panose="02020603050405020304" pitchFamily="18" charset="0"/>
              </a:rPr>
              <a:t>cah</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e;j</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Rakjpg</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gPL</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cs;sth</a:t>
            </a:r>
            <a:r>
              <a:rPr lang="en-US" sz="3600" dirty="0">
                <a:solidFill>
                  <a:srgbClr val="004992"/>
                </a:solidFill>
                <a:ea typeface="Calibri" panose="020F0502020204030204" pitchFamily="34" charset="0"/>
                <a:cs typeface="Times New Roman" panose="02020603050405020304" pitchFamily="18" charset="0"/>
              </a:rPr>
              <a:t>]</a:t>
            </a:r>
            <a:r>
              <a:rPr lang="en-US" sz="3600" dirty="0" err="1">
                <a:solidFill>
                  <a:srgbClr val="004992"/>
                </a:solidFill>
                <a:ea typeface="Calibri" panose="020F0502020204030204" pitchFamily="34" charset="0"/>
                <a:cs typeface="Times New Roman" panose="02020603050405020304" pitchFamily="18" charset="0"/>
              </a:rPr>
              <a:t>fspd</a:t>
            </a:r>
            <a:r>
              <a:rPr lang="en-US" sz="3600" dirty="0">
                <a:solidFill>
                  <a:srgbClr val="004992"/>
                </a:solidFill>
                <a:ea typeface="Calibri" panose="020F0502020204030204" pitchFamily="34" charset="0"/>
                <a:cs typeface="Times New Roman" panose="02020603050405020304" pitchFamily="18" charset="0"/>
              </a:rPr>
              <a:t>;</a:t>
            </a:r>
            <a:r>
              <a:rPr lang="en-US" sz="3600" dirty="0">
                <a:solidFill>
                  <a:srgbClr val="004992"/>
                </a:solidFill>
                <a:latin typeface="Calibri Light"/>
              </a:rPr>
              <a:t>,</a:t>
            </a:r>
            <a:r>
              <a:rPr lang="en-US" sz="3600" dirty="0">
                <a:solidFill>
                  <a:srgbClr val="004992"/>
                </a:solidFill>
                <a:ea typeface="Calibri" panose="020F0502020204030204" pitchFamily="34" charset="0"/>
                <a:cs typeface="Times New Roman" panose="02020603050405020304" pitchFamily="18" charset="0"/>
              </a:rPr>
              <a:t> </a:t>
            </a:r>
            <a:r>
              <a:rPr lang="en-US" sz="3600" u="sng" dirty="0" err="1">
                <a:solidFill>
                  <a:srgbClr val="004992"/>
                </a:solidFill>
                <a:ea typeface="Calibri" panose="020F0502020204030204" pitchFamily="34" charset="0"/>
                <a:cs typeface="Times New Roman" panose="02020603050405020304" pitchFamily="18" charset="0"/>
              </a:rPr>
              <a:t>neuoahf</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czuKoahj</a:t>
            </a:r>
            <a:r>
              <a:rPr lang="en-US" sz="3600" dirty="0">
                <a:solidFill>
                  <a:srgbClr val="004992"/>
                </a:solidFill>
                <a:ea typeface="Calibri" panose="020F0502020204030204" pitchFamily="34" charset="0"/>
                <a:cs typeface="Times New Roman" panose="02020603050405020304" pitchFamily="18" charset="0"/>
              </a:rPr>
              <a:t> </a:t>
            </a:r>
            <a:r>
              <a:rPr lang="en-US" sz="3600" dirty="0" err="1">
                <a:solidFill>
                  <a:srgbClr val="004992"/>
                </a:solidFill>
                <a:ea typeface="Calibri" panose="020F0502020204030204" pitchFamily="34" charset="0"/>
                <a:cs typeface="Times New Roman" panose="02020603050405020304" pitchFamily="18" charset="0"/>
              </a:rPr>
              <a:t>Fzhjprpa</a:t>
            </a:r>
            <a:r>
              <a:rPr lang="en-US" sz="3600" dirty="0">
                <a:solidFill>
                  <a:srgbClr val="004992"/>
                </a:solidFill>
                <a:ea typeface="Calibri" panose="020F0502020204030204" pitchFamily="34" charset="0"/>
                <a:cs typeface="Times New Roman" panose="02020603050405020304" pitchFamily="18" charset="0"/>
              </a:rPr>
              <a:t>';fs; </a:t>
            </a:r>
            <a:endParaRPr lang="de-DE" sz="3600" dirty="0">
              <a:solidFill>
                <a:srgbClr val="004992"/>
              </a:solidFill>
            </a:endParaRPr>
          </a:p>
        </p:txBody>
      </p:sp>
      <p:sp>
        <p:nvSpPr>
          <p:cNvPr id="5" name="Rectangle 15"/>
          <p:cNvSpPr>
            <a:spLocks noGrp="1" noChangeArrowheads="1"/>
          </p:cNvSpPr>
          <p:nvPr>
            <p:ph idx="1"/>
          </p:nvPr>
        </p:nvSpPr>
        <p:spPr>
          <a:xfrm>
            <a:off x="408955" y="2204864"/>
            <a:ext cx="5486400" cy="4248000"/>
          </a:xfrm>
        </p:spPr>
        <p:txBody>
          <a:bodyPr>
            <a:noAutofit/>
          </a:bodyPr>
          <a:lstStyle/>
          <a:p>
            <a:pPr marL="342900" lvl="8" indent="-342900" eaLnBrk="0" hangingPunct="0">
              <a:spcBef>
                <a:spcPts val="1999"/>
              </a:spcBef>
              <a:buClr>
                <a:srgbClr val="333333"/>
              </a:buClr>
              <a:buFont typeface="WingDings"/>
              <a:buChar char=""/>
              <a:tabLst>
                <a:tab pos="84137" algn="l"/>
              </a:tabLst>
              <a:defRPr/>
            </a:pPr>
            <a:r>
              <a:rPr lang="en-US" sz="2000" dirty="0" err="1">
                <a:solidFill>
                  <a:srgbClr val="333333"/>
                </a:solidFill>
                <a:latin typeface="Tamil-Aiswarya"/>
              </a:rPr>
              <a:t>xUth</a:t>
            </a:r>
            <a:r>
              <a:rPr lang="en-US" sz="2000" dirty="0">
                <a:solidFill>
                  <a:srgbClr val="333333"/>
                </a:solidFill>
                <a:latin typeface="Tamil-Aiswarya"/>
              </a:rPr>
              <a:t>] </a:t>
            </a:r>
            <a:r>
              <a:rPr lang="en-US" sz="2000" dirty="0" err="1">
                <a:solidFill>
                  <a:srgbClr val="333333"/>
                </a:solidFill>
                <a:latin typeface="Tamil-Aiswarya"/>
              </a:rPr>
              <a:t>jdJ</a:t>
            </a:r>
            <a:r>
              <a:rPr lang="en-US" sz="2000" dirty="0">
                <a:solidFill>
                  <a:srgbClr val="333333"/>
                </a:solidFill>
                <a:latin typeface="Tamil-Aiswarya"/>
              </a:rPr>
              <a:t> </a:t>
            </a:r>
            <a:r>
              <a:rPr lang="en-US" sz="2000" dirty="0" err="1">
                <a:solidFill>
                  <a:srgbClr val="333333"/>
                </a:solidFill>
                <a:latin typeface="Tamil-Aiswarya"/>
              </a:rPr>
              <a:t>jpwikapy</a:t>
            </a:r>
            <a:r>
              <a:rPr lang="en-US" sz="2000" dirty="0">
                <a:solidFill>
                  <a:srgbClr val="333333"/>
                </a:solidFill>
                <a:latin typeface="Tamil-Aiswarya"/>
              </a:rPr>
              <a:t>; </a:t>
            </a:r>
            <a:r>
              <a:rPr lang="en-US" sz="2000" dirty="0" err="1">
                <a:solidFill>
                  <a:srgbClr val="333333"/>
                </a:solidFill>
                <a:latin typeface="Tamil-Aiswarya"/>
              </a:rPr>
              <a:t>ek;gpf</a:t>
            </a:r>
            <a:r>
              <a:rPr lang="en-US" sz="2000" dirty="0">
                <a:solidFill>
                  <a:srgbClr val="333333"/>
                </a:solidFill>
                <a:latin typeface="Tamil-Aiswarya"/>
              </a:rPr>
              <a:t>]</a:t>
            </a:r>
            <a:r>
              <a:rPr lang="en-US" sz="2000" dirty="0" err="1">
                <a:solidFill>
                  <a:srgbClr val="333333"/>
                </a:solidFill>
                <a:latin typeface="Tamil-Aiswarya"/>
              </a:rPr>
              <a:t>ifa</a:t>
            </a:r>
            <a:r>
              <a:rPr lang="en-US" sz="2000" dirty="0">
                <a:solidFill>
                  <a:srgbClr val="333333"/>
                </a:solidFill>
                <a:latin typeface="Tamil-Aiswarya"/>
              </a:rPr>
              <a:t>[</a:t>
            </a:r>
            <a:r>
              <a:rPr lang="en-US" sz="2000" dirty="0" err="1">
                <a:solidFill>
                  <a:srgbClr val="333333"/>
                </a:solidFill>
                <a:latin typeface="Tamil-Aiswarya"/>
              </a:rPr>
              <a:t>ldpUj;jy</a:t>
            </a:r>
            <a:r>
              <a:rPr lang="en-US" sz="2000" dirty="0">
                <a:solidFill>
                  <a:srgbClr val="333333"/>
                </a:solidFill>
                <a:latin typeface="Tamil-Aiswarya"/>
              </a:rPr>
              <a: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8" indent="-342900" eaLnBrk="0" hangingPunct="0">
              <a:spcBef>
                <a:spcPts val="1999"/>
              </a:spcBef>
              <a:buClr>
                <a:srgbClr val="333333"/>
              </a:buClr>
              <a:buFont typeface="WingDings"/>
              <a:buChar char=""/>
              <a:tabLst>
                <a:tab pos="84137" algn="l"/>
              </a:tabLst>
              <a:defRPr/>
            </a:pPr>
            <a:r>
              <a:rPr lang="en-US" sz="2000" dirty="0" err="1">
                <a:solidFill>
                  <a:srgbClr val="333333"/>
                </a:solidFill>
                <a:latin typeface="Tamil-Aiswarya"/>
              </a:rPr>
              <a:t>jdJ</a:t>
            </a:r>
            <a:r>
              <a:rPr lang="en-US" sz="2000" dirty="0">
                <a:solidFill>
                  <a:srgbClr val="333333"/>
                </a:solidFill>
                <a:latin typeface="Tamil-Aiswarya"/>
              </a:rPr>
              <a:t> </a:t>
            </a:r>
            <a:r>
              <a:rPr lang="en-US" sz="2000" dirty="0" err="1">
                <a:solidFill>
                  <a:srgbClr val="333333"/>
                </a:solidFill>
                <a:latin typeface="Tamil-Aiswarya"/>
              </a:rPr>
              <a:t>njhy;tp</a:t>
            </a:r>
            <a:r>
              <a:rPr lang="en-US" sz="2000" dirty="0">
                <a:solidFill>
                  <a:srgbClr val="333333"/>
                </a:solidFill>
                <a:latin typeface="Tamil-Aiswarya"/>
              </a:rPr>
              <a:t> </a:t>
            </a:r>
            <a:r>
              <a:rPr lang="en-US" sz="2000" dirty="0" err="1">
                <a:solidFill>
                  <a:srgbClr val="333333"/>
                </a:solidFill>
                <a:latin typeface="Tamil-Aiswarya"/>
              </a:rPr>
              <a:t>kw;Wk</a:t>
            </a:r>
            <a:r>
              <a:rPr lang="en-US" sz="2000" dirty="0">
                <a:solidFill>
                  <a:srgbClr val="333333"/>
                </a:solidFill>
                <a:latin typeface="Tamil-Aiswarya"/>
              </a:rPr>
              <a:t>; </a:t>
            </a:r>
            <a:r>
              <a:rPr lang="en-US" sz="2000" dirty="0" err="1">
                <a:solidFill>
                  <a:srgbClr val="333333"/>
                </a:solidFill>
                <a:latin typeface="Tamil-Aiswarya"/>
              </a:rPr>
              <a:t>jtWfis</a:t>
            </a:r>
            <a:r>
              <a:rPr lang="en-US" sz="2000" dirty="0">
                <a:solidFill>
                  <a:srgbClr val="333333"/>
                </a:solidFill>
                <a:latin typeface="Tamil-Aiswarya"/>
              </a:rPr>
              <a:t> </a:t>
            </a:r>
            <a:r>
              <a:rPr lang="en-US" sz="2000" dirty="0" err="1">
                <a:solidFill>
                  <a:srgbClr val="333333"/>
                </a:solidFill>
                <a:latin typeface="Tamil-Aiswarya"/>
              </a:rPr>
              <a:t>xj</a:t>
            </a:r>
            <a:r>
              <a:rPr lang="en-US" sz="2000" dirty="0">
                <a:solidFill>
                  <a:srgbClr val="333333"/>
                </a:solidFill>
                <a:latin typeface="Tamil-Aiswarya"/>
              </a:rPr>
              <a:t>]</a:t>
            </a:r>
            <a:r>
              <a:rPr lang="en-US" sz="2000" dirty="0" err="1">
                <a:solidFill>
                  <a:srgbClr val="333333"/>
                </a:solidFill>
                <a:latin typeface="Tamil-Aiswarya"/>
              </a:rPr>
              <a:t>Jf</a:t>
            </a:r>
            <a:r>
              <a:rPr lang="en-US" sz="2000" dirty="0">
                <a:solidFill>
                  <a:srgbClr val="333333"/>
                </a:solidFill>
                <a:latin typeface="Tamil-Aiswarya"/>
              </a:rPr>
              <a:t>; </a:t>
            </a:r>
            <a:r>
              <a:rPr lang="en-US" sz="2000" dirty="0" err="1">
                <a:solidFill>
                  <a:srgbClr val="333333"/>
                </a:solidFill>
                <a:latin typeface="Tamil-Aiswarya"/>
              </a:rPr>
              <a:t>bfhs;jy</a:t>
            </a:r>
            <a:r>
              <a:rPr lang="en-US" sz="2000" dirty="0">
                <a:solidFill>
                  <a:srgbClr val="333333"/>
                </a:solidFill>
                <a:latin typeface="Tamil-Aiswarya"/>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Tamil-Aiswarya"/>
              </a:rPr>
              <a:t>j';</a:t>
            </a:r>
            <a:r>
              <a:rPr lang="en-US" sz="2000" dirty="0" err="1">
                <a:solidFill>
                  <a:srgbClr val="333333"/>
                </a:solidFill>
                <a:latin typeface="Tamil-Aiswarya"/>
              </a:rPr>
              <a:t>fisg</a:t>
            </a:r>
            <a:r>
              <a:rPr lang="en-US" sz="2000" dirty="0">
                <a:solidFill>
                  <a:srgbClr val="333333"/>
                </a:solidFill>
                <a:latin typeface="Tamil-Aiswarya"/>
              </a:rPr>
              <a:t>]</a:t>
            </a:r>
            <a:r>
              <a:rPr lang="en-US" sz="2000" dirty="0" err="1">
                <a:solidFill>
                  <a:srgbClr val="333333"/>
                </a:solidFill>
                <a:latin typeface="Tamil-Aiswarya"/>
              </a:rPr>
              <a:t>gw;wp</a:t>
            </a:r>
            <a:r>
              <a:rPr lang="en-US" sz="2000" dirty="0">
                <a:solidFill>
                  <a:srgbClr val="333333"/>
                </a:solidFill>
                <a:latin typeface="Tamil-Aiswarya"/>
              </a:rPr>
              <a:t> </a:t>
            </a:r>
            <a:r>
              <a:rPr lang="en-US" sz="2000" dirty="0" err="1">
                <a:solidFill>
                  <a:srgbClr val="333333"/>
                </a:solidFill>
                <a:latin typeface="Tamil-Aiswarya"/>
              </a:rPr>
              <a:t>jhH;thf</a:t>
            </a:r>
            <a:r>
              <a:rPr lang="en-US" sz="2000" dirty="0">
                <a:solidFill>
                  <a:srgbClr val="333333"/>
                </a:solidFill>
                <a:latin typeface="Tamil-Aiswarya"/>
              </a:rPr>
              <a:t> </a:t>
            </a:r>
            <a:r>
              <a:rPr lang="en-US" sz="2000" dirty="0" err="1">
                <a:solidFill>
                  <a:srgbClr val="333333"/>
                </a:solidFill>
                <a:latin typeface="Tamil-Aiswarya"/>
              </a:rPr>
              <a:t>kjpg</a:t>
            </a:r>
            <a:r>
              <a:rPr lang="en-US" sz="2000" dirty="0">
                <a:solidFill>
                  <a:srgbClr val="333333"/>
                </a:solidFill>
                <a:latin typeface="Tamil-Aiswarya"/>
              </a:rPr>
              <a:t>]</a:t>
            </a:r>
            <a:r>
              <a:rPr lang="en-US" sz="2000" dirty="0" err="1">
                <a:solidFill>
                  <a:srgbClr val="333333"/>
                </a:solidFill>
                <a:latin typeface="Tamil-Aiswarya"/>
              </a:rPr>
              <a:t>gplhky</a:t>
            </a:r>
            <a:r>
              <a:rPr lang="en-US" sz="2000" dirty="0">
                <a:solidFill>
                  <a:srgbClr val="333333"/>
                </a:solidFill>
                <a:latin typeface="Tamil-Aiswarya"/>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Tamil-Aiswarya"/>
              </a:rPr>
              <a:t> </a:t>
            </a:r>
            <a:endParaRPr lang="en-IN" sz="2000" dirty="0">
              <a:solidFill>
                <a:srgbClr val="333333"/>
              </a:solidFill>
              <a:latin typeface="Tamil-Aiswarya"/>
            </a:endParaRPr>
          </a:p>
          <a:p>
            <a:pPr marL="342900" lvl="8" indent="-342900" eaLnBrk="0" hangingPunct="0">
              <a:spcBef>
                <a:spcPts val="1999"/>
              </a:spcBef>
              <a:buClr>
                <a:srgbClr val="333333"/>
              </a:buClr>
              <a:buFont typeface="WingDings"/>
              <a:buChar char=""/>
              <a:tabLst>
                <a:tab pos="84137" algn="l"/>
              </a:tabLst>
              <a:defRPr/>
            </a:pPr>
            <a:r>
              <a:rPr lang="en-US" sz="2000" dirty="0" err="1">
                <a:solidFill>
                  <a:srgbClr val="333333"/>
                </a:solidFill>
                <a:latin typeface="Tamil-Aiswarya"/>
              </a:rPr>
              <a:t>jd;idg</a:t>
            </a:r>
            <a:r>
              <a:rPr lang="en-US" sz="2000" dirty="0">
                <a:solidFill>
                  <a:srgbClr val="333333"/>
                </a:solidFill>
                <a:latin typeface="Tamil-Aiswarya"/>
              </a:rPr>
              <a:t>]</a:t>
            </a:r>
            <a:r>
              <a:rPr lang="en-US" sz="2000" dirty="0" err="1">
                <a:solidFill>
                  <a:srgbClr val="333333"/>
                </a:solidFill>
                <a:latin typeface="Tamil-Aiswarya"/>
              </a:rPr>
              <a:t>gw</a:t>
            </a:r>
            <a:r>
              <a:rPr lang="en-US" sz="2000" dirty="0">
                <a:solidFill>
                  <a:srgbClr val="333333"/>
                </a:solidFill>
                <a:latin typeface="Tamil-Aiswarya"/>
              </a:rPr>
              <a:t>]</a:t>
            </a:r>
            <a:r>
              <a:rPr lang="en-US" sz="2000" dirty="0" err="1">
                <a:solidFill>
                  <a:srgbClr val="333333"/>
                </a:solidFill>
                <a:latin typeface="Tamil-Aiswarya"/>
              </a:rPr>
              <a:t>wp</a:t>
            </a:r>
            <a:r>
              <a:rPr lang="en-US" sz="2000" dirty="0">
                <a:solidFill>
                  <a:srgbClr val="333333"/>
                </a:solidFill>
                <a:latin typeface="Tamil-Aiswarya"/>
              </a:rPr>
              <a:t> </a:t>
            </a:r>
            <a:r>
              <a:rPr lang="en-US" sz="2000" dirty="0" err="1">
                <a:solidFill>
                  <a:srgbClr val="333333"/>
                </a:solidFill>
                <a:latin typeface="Tamil-Aiswarya"/>
              </a:rPr>
              <a:t>Muha;jy</a:t>
            </a:r>
            <a:r>
              <a:rPr lang="en-US" sz="2000" dirty="0">
                <a:solidFill>
                  <a:srgbClr val="333333"/>
                </a:solidFill>
                <a:latin typeface="Tamil-Aiswarya"/>
              </a:rPr>
              <a:t>; </a:t>
            </a:r>
            <a:r>
              <a:rPr lang="en-US" sz="2000" dirty="0" err="1">
                <a:solidFill>
                  <a:srgbClr val="333333"/>
                </a:solidFill>
                <a:latin typeface="Tamil-Aiswarya"/>
              </a:rPr>
              <a:t>kw;Wk</a:t>
            </a:r>
            <a:r>
              <a:rPr lang="en-US" sz="2000" dirty="0">
                <a:solidFill>
                  <a:srgbClr val="333333"/>
                </a:solidFill>
                <a:latin typeface="Tamil-Aiswarya"/>
              </a:rPr>
              <a:t>; g[</a:t>
            </a:r>
            <a:r>
              <a:rPr lang="en-US" sz="2000" dirty="0" err="1">
                <a:solidFill>
                  <a:srgbClr val="333333"/>
                </a:solidFill>
                <a:latin typeface="Tamil-Aiswarya"/>
              </a:rPr>
              <a:t>jpajhf</a:t>
            </a:r>
            <a:r>
              <a:rPr lang="en-US" sz="2000" dirty="0">
                <a:solidFill>
                  <a:srgbClr val="333333"/>
                </a:solidFill>
                <a:latin typeface="Tamil-Aiswarya"/>
              </a:rPr>
              <a:t> </a:t>
            </a:r>
            <a:r>
              <a:rPr lang="en-US" sz="2000" dirty="0" err="1">
                <a:solidFill>
                  <a:srgbClr val="333333"/>
                </a:solidFill>
                <a:latin typeface="Tamil-Aiswarya"/>
              </a:rPr>
              <a:t>fw;Wf;bfhs;Sjy</a:t>
            </a:r>
            <a:r>
              <a:rPr lang="en-US" sz="2000" dirty="0">
                <a:solidFill>
                  <a:srgbClr val="333333"/>
                </a:solidFill>
                <a:latin typeface="Tamil-Aiswarya"/>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latin typeface="Tamil-Aiswarya"/>
              </a:rPr>
              <a:t>jd;Dila</a:t>
            </a:r>
            <a:r>
              <a:rPr lang="en-US" sz="2000" dirty="0">
                <a:solidFill>
                  <a:srgbClr val="333333"/>
                </a:solidFill>
                <a:latin typeface="Tamil-Aiswarya"/>
              </a:rPr>
              <a:t> </a:t>
            </a:r>
            <a:r>
              <a:rPr lang="en-US" sz="2000" dirty="0" err="1">
                <a:solidFill>
                  <a:srgbClr val="333333"/>
                </a:solidFill>
                <a:latin typeface="Tamil-Aiswarya"/>
              </a:rPr>
              <a:t>njhy;tp</a:t>
            </a:r>
            <a:r>
              <a:rPr lang="en-US" sz="2000" dirty="0">
                <a:solidFill>
                  <a:srgbClr val="333333"/>
                </a:solidFill>
                <a:latin typeface="Tamil-Aiswarya"/>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latin typeface="Tamil-Aiswarya"/>
              </a:rPr>
              <a:t>jtWfspy</a:t>
            </a:r>
            <a:r>
              <a:rPr lang="en-US" sz="2000" dirty="0">
                <a:solidFill>
                  <a:srgbClr val="333333"/>
                </a:solidFill>
                <a:latin typeface="Tamil-Aiswarya"/>
              </a:rPr>
              <a:t>; ,</a:t>
            </a:r>
            <a:r>
              <a:rPr lang="en-US" sz="2000" dirty="0" err="1">
                <a:solidFill>
                  <a:srgbClr val="333333"/>
                </a:solidFill>
                <a:latin typeface="Tamil-Aiswarya"/>
              </a:rPr>
              <a:t>Ue;J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Tamil-Aiswarya"/>
              </a:rPr>
              <a:t> </a:t>
            </a:r>
          </a:p>
          <a:p>
            <a:pPr marL="342900" lvl="8" indent="-342900" eaLnBrk="0" hangingPunct="0">
              <a:spcBef>
                <a:spcPts val="1999"/>
              </a:spcBef>
              <a:buClr>
                <a:srgbClr val="333333"/>
              </a:buClr>
              <a:buFont typeface="WingDings"/>
              <a:buChar char=""/>
              <a:tabLst>
                <a:tab pos="84137" algn="l"/>
              </a:tabLst>
              <a:defRPr/>
            </a:pPr>
            <a:r>
              <a:rPr lang="en-US" sz="2000" dirty="0" err="1">
                <a:solidFill>
                  <a:srgbClr val="333333"/>
                </a:solidFill>
                <a:latin typeface="Tamil-Aiswarya"/>
              </a:rPr>
              <a:t>xUtiug</a:t>
            </a:r>
            <a:r>
              <a:rPr lang="en-US" sz="2000" dirty="0">
                <a:solidFill>
                  <a:srgbClr val="333333"/>
                </a:solidFill>
                <a:latin typeface="Tamil-Aiswarya"/>
              </a:rPr>
              <a:t>]</a:t>
            </a:r>
            <a:r>
              <a:rPr lang="en-US" sz="2000" dirty="0" err="1">
                <a:solidFill>
                  <a:srgbClr val="333333"/>
                </a:solidFill>
                <a:latin typeface="Tamil-Aiswarya"/>
              </a:rPr>
              <a:t>gw;wpa</a:t>
            </a:r>
            <a:r>
              <a:rPr lang="en-US" sz="2000" dirty="0">
                <a:solidFill>
                  <a:srgbClr val="333333"/>
                </a:solidFill>
                <a:latin typeface="Tamil-Aiswarya"/>
              </a:rPr>
              <a:t> </a:t>
            </a:r>
            <a:r>
              <a:rPr lang="en-US" sz="2000" dirty="0" err="1">
                <a:solidFill>
                  <a:srgbClr val="333333"/>
                </a:solidFill>
                <a:latin typeface="Tamil-Aiswarya"/>
              </a:rPr>
              <a:t>cah</a:t>
            </a:r>
            <a:r>
              <a:rPr lang="en-US" sz="2000" dirty="0">
                <a:solidFill>
                  <a:srgbClr val="333333"/>
                </a:solidFill>
                <a:latin typeface="Tamil-Aiswarya"/>
              </a:rPr>
              <a:t>]</a:t>
            </a:r>
            <a:r>
              <a:rPr lang="en-US" sz="2000" dirty="0" err="1">
                <a:solidFill>
                  <a:srgbClr val="333333"/>
                </a:solidFill>
                <a:latin typeface="Tamil-Aiswarya"/>
              </a:rPr>
              <a:t>e;j</a:t>
            </a:r>
            <a:r>
              <a:rPr lang="en-US" sz="2000" dirty="0">
                <a:solidFill>
                  <a:srgbClr val="333333"/>
                </a:solidFill>
                <a:latin typeface="Tamil-Aiswarya"/>
              </a:rPr>
              <a:t> </a:t>
            </a:r>
            <a:r>
              <a:rPr lang="en-US" sz="2000" dirty="0" err="1">
                <a:solidFill>
                  <a:srgbClr val="333333"/>
                </a:solidFill>
                <a:latin typeface="Tamil-Aiswarya"/>
              </a:rPr>
              <a:t>fUj;J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latin typeface="Tamil-Aiswarya"/>
              </a:rPr>
              <a:t> </a:t>
            </a:r>
            <a:r>
              <a:rPr lang="en-US" sz="2000" dirty="0" err="1">
                <a:solidFill>
                  <a:srgbClr val="333333"/>
                </a:solidFill>
                <a:latin typeface="Tamil-Aiswarya"/>
              </a:rPr>
              <a:t>cjhuzkhf</a:t>
            </a:r>
            <a:r>
              <a:rPr lang="en-US" sz="2000" dirty="0">
                <a:solidFill>
                  <a:srgbClr val="333333"/>
                </a:solidFill>
                <a:latin typeface="Tamil-Aiswarya"/>
              </a:rPr>
              <a:t> c';</a:t>
            </a:r>
            <a:r>
              <a:rPr lang="en-US" sz="2000" dirty="0" err="1">
                <a:solidFill>
                  <a:srgbClr val="333333"/>
                </a:solidFill>
                <a:latin typeface="Tamil-Aiswarya"/>
              </a:rPr>
              <a:t>fsJ</a:t>
            </a:r>
            <a:r>
              <a:rPr lang="en-US" sz="2000" dirty="0">
                <a:solidFill>
                  <a:srgbClr val="333333"/>
                </a:solidFill>
                <a:latin typeface="Tamil-Aiswarya"/>
              </a:rPr>
              <a:t> </a:t>
            </a:r>
            <a:r>
              <a:rPr lang="en-US" sz="2000" dirty="0" err="1">
                <a:solidFill>
                  <a:srgbClr val="333333"/>
                </a:solidFill>
                <a:latin typeface="Tamil-Aiswarya"/>
              </a:rPr>
              <a:t>btw;wpf</a:t>
            </a:r>
            <a:r>
              <a:rPr lang="en-US" sz="2000" dirty="0">
                <a:solidFill>
                  <a:srgbClr val="333333"/>
                </a:solidFill>
                <a:latin typeface="Tamil-Aiswarya"/>
              </a:rPr>
              <a:t>]</a:t>
            </a:r>
            <a:r>
              <a:rPr lang="en-US" sz="2000" dirty="0" err="1">
                <a:solidFill>
                  <a:srgbClr val="333333"/>
                </a:solidFill>
                <a:latin typeface="Tamil-Aiswarya"/>
              </a:rPr>
              <a:t>fhf</a:t>
            </a:r>
            <a:r>
              <a:rPr lang="en-US" sz="2000" dirty="0">
                <a:solidFill>
                  <a:srgbClr val="333333"/>
                </a:solidFill>
                <a:latin typeface="Tamil-Aiswarya"/>
              </a:rPr>
              <a:t> </a:t>
            </a:r>
            <a:r>
              <a:rPr lang="en-US" sz="2000" err="1">
                <a:solidFill>
                  <a:srgbClr val="333333"/>
                </a:solidFill>
                <a:latin typeface="Tamil-Aiswarya"/>
              </a:rPr>
              <a:t>ghuhl</a:t>
            </a:r>
            <a:r>
              <a:rPr lang="en-US" sz="2000">
                <a:solidFill>
                  <a:srgbClr val="333333"/>
                </a:solidFill>
                <a:latin typeface="Tamil-Aiswarya"/>
              </a:rPr>
              <a:t>]</a:t>
            </a:r>
            <a:r>
              <a:rPr lang="en-US" sz="2000" err="1">
                <a:solidFill>
                  <a:srgbClr val="333333"/>
                </a:solidFill>
                <a:latin typeface="Tamil-Aiswarya"/>
              </a:rPr>
              <a:t>Ljy</a:t>
            </a:r>
            <a:r>
              <a:rPr lang="en-US" sz="2000">
                <a:solidFill>
                  <a:srgbClr val="333333"/>
                </a:solidFill>
                <a:latin typeface="Tamil-Aiswarya"/>
              </a:rPr>
              <a:t>;</a:t>
            </a:r>
            <a:r>
              <a:rPr lang="en-US" sz="2000">
                <a:solidFill>
                  <a:srgbClr val="333333"/>
                </a:solidFill>
                <a:latin typeface="Calibri Light"/>
                <a:ea typeface="Verdana" panose="020B0604030504040204" pitchFamily="34" charset="0"/>
                <a:cs typeface="Verdana" panose="020B0604030504040204" pitchFamily="34" charset="0"/>
              </a:rPr>
              <a:t>.</a:t>
            </a:r>
            <a:endParaRPr lang="en-IN" sz="2000" dirty="0">
              <a:solidFill>
                <a:srgbClr val="333333"/>
              </a:solidFill>
              <a:latin typeface="Tamil-Aiswarya"/>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en-US" sz="3600" dirty="0" err="1">
                <a:solidFill>
                  <a:srgbClr val="004992"/>
                </a:solidFill>
                <a:latin typeface="Tamil-Aiswarya"/>
                <a:ea typeface="Calibri" panose="020F0502020204030204" pitchFamily="34" charset="0"/>
                <a:cs typeface="Times New Roman" panose="02020603050405020304" pitchFamily="18" charset="0"/>
              </a:rPr>
              <a:t>typikia</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czh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jy</a:t>
            </a:r>
            <a:r>
              <a:rPr lang="en-US" sz="3600" dirty="0">
                <a:solidFill>
                  <a:srgbClr val="004992"/>
                </a:solidFill>
                <a:latin typeface="Tamil-Aiswarya"/>
                <a:ea typeface="Calibri" panose="020F0502020204030204" pitchFamily="34" charset="0"/>
                <a:cs typeface="Times New Roman" panose="02020603050405020304" pitchFamily="18" charset="0"/>
              </a:rPr>
              <a:t>;</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p:txBody>
          <a:bodyPr wrap="square">
            <a:noAutofit/>
          </a:bodyPr>
          <a:lstStyle/>
          <a:p>
            <a:pPr>
              <a:defRPr/>
            </a:pPr>
            <a:r>
              <a:rPr lang="en-US" sz="2400" dirty="0" err="1">
                <a:solidFill>
                  <a:srgbClr val="004992"/>
                </a:solidFill>
                <a:ea typeface="Calibri" panose="020F0502020204030204" pitchFamily="34" charset="0"/>
                <a:cs typeface="Times New Roman" panose="02020603050405020304" pitchFamily="18" charset="0"/>
              </a:rPr>
              <a:t>Vd</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ekJ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typikiaf</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fz;Lzh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tJ</a:t>
            </a:r>
            <a:r>
              <a:rPr lang="en-US" sz="2400" dirty="0">
                <a:solidFill>
                  <a:srgbClr val="004992"/>
                </a:solidFill>
                <a:ea typeface="Calibri" panose="020F0502020204030204" pitchFamily="34" charset="0"/>
                <a:cs typeface="Times New Roman" panose="02020603050405020304" pitchFamily="18" charset="0"/>
              </a:rPr>
              <a:t> xU </a:t>
            </a:r>
            <a:r>
              <a:rPr lang="en-US" sz="2400" dirty="0" err="1">
                <a:solidFill>
                  <a:srgbClr val="004992"/>
                </a:solidFill>
                <a:ea typeface="Calibri" panose="020F0502020204030204" pitchFamily="34" charset="0"/>
                <a:cs typeface="Times New Roman" panose="02020603050405020304" pitchFamily="18" charset="0"/>
              </a:rPr>
              <a:t>rpy</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rka</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fspy</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kpft</a:t>
            </a:r>
            <a:r>
              <a:rPr lang="en-US" sz="2400" dirty="0">
                <a:solidFill>
                  <a:srgbClr val="004992"/>
                </a:solidFill>
                <a:ea typeface="Calibri" panose="020F0502020204030204" pitchFamily="34" charset="0"/>
                <a:cs typeface="Times New Roman" panose="02020603050405020304" pitchFamily="18" charset="0"/>
              </a:rPr>
              <a:t>[k; </a:t>
            </a:r>
            <a:r>
              <a:rPr lang="en-US" sz="2400" dirty="0" err="1">
                <a:solidFill>
                  <a:srgbClr val="004992"/>
                </a:solidFill>
                <a:ea typeface="Calibri" panose="020F0502020204030204" pitchFamily="34" charset="0"/>
                <a:cs typeface="Times New Roman" panose="02020603050405020304" pitchFamily="18" charset="0"/>
              </a:rPr>
              <a:t>fodkhf</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cs;sJ</a:t>
            </a:r>
            <a:r>
              <a:rPr lang="en-IN" sz="2400" dirty="0">
                <a:solidFill>
                  <a:srgbClr val="004992"/>
                </a:solidFill>
                <a:ea typeface="Verdana" panose="020B0604030504040204" pitchFamily="34" charset="0"/>
                <a:cs typeface="Verdana" panose="020B0604030504040204" pitchFamily="34" charset="0"/>
              </a:rPr>
              <a:t>&gt;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err="1">
                <a:solidFill>
                  <a:srgbClr val="333333"/>
                </a:solidFill>
                <a:ea typeface="Calibri" panose="020F0502020204030204" pitchFamily="34" charset="0"/>
                <a:cs typeface="Times New Roman" panose="02020603050405020304" pitchFamily="18" charset="0"/>
              </a:rPr>
              <a:t>bghJthd</a:t>
            </a:r>
            <a:r>
              <a:rPr lang="en-US" sz="2400" dirty="0">
                <a:solidFill>
                  <a:srgbClr val="333333"/>
                </a:solidFill>
                <a:ea typeface="Calibri" panose="020F0502020204030204" pitchFamily="34" charset="0"/>
                <a:cs typeface="Times New Roman" panose="02020603050405020304" pitchFamily="18" charset="0"/>
              </a:rPr>
              <a:t> </a:t>
            </a:r>
            <a:r>
              <a:rPr lang="en-IN" sz="2400" dirty="0" err="1">
                <a:solidFill>
                  <a:srgbClr val="333333"/>
                </a:solidFill>
              </a:rPr>
              <a:t>Cfk</a:t>
            </a:r>
            <a:r>
              <a:rPr lang="en-IN" sz="2400">
                <a:solidFill>
                  <a:srgbClr val="333333"/>
                </a:solidFill>
              </a:rPr>
              <a:t>]</a:t>
            </a:r>
            <a:r>
              <a:rPr lang="en-IN" sz="2400">
                <a:solidFill>
                  <a:srgbClr val="333333"/>
                </a:solidFill>
                <a:latin typeface="Calibri Light"/>
                <a:ea typeface="Verdana" panose="020B0604030504040204" pitchFamily="34" charset="0"/>
                <a:cs typeface="Verdana" panose="020B0604030504040204" pitchFamily="34"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ehd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vd;id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ghuhl</a:t>
            </a:r>
            <a:r>
              <a:rPr lang="en-US" sz="2400" dirty="0">
                <a:solidFill>
                  <a:srgbClr val="333333"/>
                </a:solidFill>
                <a:ea typeface="Calibri" panose="020F0502020204030204" pitchFamily="34" charset="0"/>
                <a:cs typeface="Times New Roman" panose="02020603050405020304" pitchFamily="18" charset="0"/>
              </a:rPr>
              <a:t>]of]</a:t>
            </a:r>
            <a:r>
              <a:rPr lang="en-US" sz="2400" dirty="0" err="1">
                <a:solidFill>
                  <a:srgbClr val="333333"/>
                </a:solidFill>
                <a:ea typeface="Calibri" panose="020F0502020204030204" pitchFamily="34" charset="0"/>
                <a:cs typeface="Times New Roman" panose="02020603050405020304" pitchFamily="18" charset="0"/>
              </a:rPr>
              <a:t>bfhz;lhy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tPzhfg</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nghntd</a:t>
            </a:r>
            <a:r>
              <a:rPr lang="en-US" sz="2400">
                <a:solidFill>
                  <a:srgbClr val="333333"/>
                </a:solidFill>
                <a:ea typeface="Calibri" panose="020F0502020204030204" pitchFamily="34"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a typeface="Verdana" panose="020B0604030504040204" pitchFamily="34" charset="0"/>
              <a:cs typeface="Verdana" panose="020B0604030504040204" pitchFamily="34" charset="0"/>
            </a:endParaRPr>
          </a:p>
          <a:p>
            <a:pPr marL="342900" lvl="1" indent="-342900">
              <a:spcBef>
                <a:spcPts val="1999"/>
              </a:spcBef>
              <a:spcAft>
                <a:spcPts val="0"/>
              </a:spcAft>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neha;tha;g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gLk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epiyapy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ekJ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typikia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ghh</a:t>
            </a: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gnjh</a:t>
            </a:r>
            <a:r>
              <a:rPr lang="en-US" sz="2400" dirty="0">
                <a:solidFill>
                  <a:srgbClr val="333333"/>
                </a:solidFill>
                <a:ea typeface="Calibri" panose="020F0502020204030204" pitchFamily="34" charset="0"/>
                <a:cs typeface="Times New Roman" panose="02020603050405020304" pitchFamily="18" charset="0"/>
              </a:rPr>
              <a:t> my;yJ </a:t>
            </a:r>
            <a:r>
              <a:rPr lang="en-US" sz="2400" dirty="0" err="1">
                <a:solidFill>
                  <a:srgbClr val="333333"/>
                </a:solidFill>
                <a:ea typeface="Calibri" panose="020F0502020204030204" pitchFamily="34" charset="0"/>
                <a:cs typeface="Times New Roman" panose="02020603050405020304" pitchFamily="18" charset="0"/>
              </a:rPr>
              <a:t>fhl</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Ltnjh</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fodkhfptpLk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21</a:t>
            </a:fld>
            <a:endParaRPr lang="de-D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r>
              <a:rPr lang="en-US" sz="3600" dirty="0" err="1">
                <a:solidFill>
                  <a:srgbClr val="004992"/>
                </a:solidFill>
                <a:latin typeface="Tamil-Aiswarya"/>
                <a:ea typeface="Calibri" panose="020F0502020204030204" pitchFamily="34" charset="0"/>
                <a:cs typeface="Times New Roman" panose="02020603050405020304" pitchFamily="18" charset="0"/>
              </a:rPr>
              <a:t>typikia</a:t>
            </a:r>
            <a:r>
              <a:rPr lang="en-US" sz="3600" dirty="0">
                <a:solidFill>
                  <a:srgbClr val="004992"/>
                </a:solidFill>
                <a:latin typeface="Tamil-Aiswarya"/>
                <a:ea typeface="Calibri" panose="020F0502020204030204" pitchFamily="34" charset="0"/>
                <a:cs typeface="Times New Roman" panose="02020603050405020304" pitchFamily="18" charset="0"/>
              </a:rPr>
              <a:t> </a:t>
            </a:r>
            <a:r>
              <a:rPr lang="en-US" sz="3600" dirty="0" err="1">
                <a:solidFill>
                  <a:srgbClr val="004992"/>
                </a:solidFill>
                <a:latin typeface="Tamil-Aiswarya"/>
                <a:ea typeface="Calibri" panose="020F0502020204030204" pitchFamily="34" charset="0"/>
                <a:cs typeface="Times New Roman" panose="02020603050405020304" pitchFamily="18" charset="0"/>
              </a:rPr>
              <a:t>czh</a:t>
            </a:r>
            <a:r>
              <a:rPr lang="en-US" sz="3600" dirty="0">
                <a:solidFill>
                  <a:srgbClr val="004992"/>
                </a:solidFill>
                <a:latin typeface="Tamil-Aiswarya"/>
                <a:ea typeface="Calibri" panose="020F0502020204030204" pitchFamily="34" charset="0"/>
                <a:cs typeface="Times New Roman" panose="02020603050405020304" pitchFamily="18" charset="0"/>
              </a:rPr>
              <a:t>]</a:t>
            </a:r>
            <a:r>
              <a:rPr lang="en-US" sz="3600" dirty="0" err="1">
                <a:solidFill>
                  <a:srgbClr val="004992"/>
                </a:solidFill>
                <a:latin typeface="Tamil-Aiswarya"/>
                <a:ea typeface="Calibri" panose="020F0502020204030204" pitchFamily="34" charset="0"/>
                <a:cs typeface="Times New Roman" panose="02020603050405020304" pitchFamily="18" charset="0"/>
              </a:rPr>
              <a:t>jy</a:t>
            </a:r>
            <a:r>
              <a:rPr lang="en-US" sz="3600" dirty="0">
                <a:solidFill>
                  <a:srgbClr val="004992"/>
                </a:solidFill>
                <a:latin typeface="Tamil-Aiswarya"/>
                <a:ea typeface="Calibri" panose="020F0502020204030204" pitchFamily="34" charset="0"/>
                <a:cs typeface="Times New Roman" panose="02020603050405020304" pitchFamily="18" charset="0"/>
              </a:rPr>
              <a:t>;</a:t>
            </a:r>
            <a:endParaRPr lang="de-DE" sz="3600" dirty="0">
              <a:solidFill>
                <a:srgbClr val="004992"/>
              </a:solidFill>
              <a:latin typeface="Tamil-Aiswarya"/>
              <a:ea typeface="ＭＳ Ｐゴシック"/>
              <a:cs typeface="ＭＳ Ｐゴシック"/>
            </a:endParaRPr>
          </a:p>
        </p:txBody>
      </p:sp>
      <p:sp>
        <p:nvSpPr>
          <p:cNvPr id="3" name="Inhaltsplatzhalter 2"/>
          <p:cNvSpPr>
            <a:spLocks noGrp="1"/>
          </p:cNvSpPr>
          <p:nvPr>
            <p:ph idx="1"/>
          </p:nvPr>
        </p:nvSpPr>
        <p:spPr/>
        <p:txBody>
          <a:bodyPr>
            <a:noAutofit/>
          </a:bodyPr>
          <a:lstStyle/>
          <a:p>
            <a:r>
              <a:rPr lang="en-US" sz="2400" dirty="0">
                <a:solidFill>
                  <a:srgbClr val="004992"/>
                </a:solidFill>
                <a:ea typeface="Calibri" panose="020F0502020204030204" pitchFamily="34" charset="0"/>
                <a:cs typeface="Times New Roman" panose="02020603050405020304" pitchFamily="18" charset="0"/>
              </a:rPr>
              <a:t>,</a:t>
            </a:r>
            <a:r>
              <a:rPr lang="en-US" sz="2400" err="1">
                <a:solidFill>
                  <a:srgbClr val="004992"/>
                </a:solidFill>
                <a:ea typeface="Calibri" panose="020F0502020204030204" pitchFamily="34" charset="0"/>
                <a:cs typeface="Times New Roman" panose="02020603050405020304" pitchFamily="18" charset="0"/>
              </a:rPr>
              <a:t>He;j</a:t>
            </a:r>
            <a:r>
              <a:rPr lang="en-US" sz="2400">
                <a:solidFill>
                  <a:srgbClr val="004992"/>
                </a:solidFill>
                <a:ea typeface="Calibri" panose="020F0502020204030204" pitchFamily="34" charset="0"/>
                <a:cs typeface="Times New Roman" panose="02020603050405020304" pitchFamily="18" charset="0"/>
              </a:rPr>
              <a:t> </a:t>
            </a:r>
            <a:r>
              <a:rPr lang="en-US" sz="2400">
                <a:solidFill>
                  <a:srgbClr val="004992"/>
                </a:solidFill>
                <a:latin typeface="Calibri Light"/>
                <a:ea typeface="Verdana" panose="020B0604030504040204" pitchFamily="34" charset="0"/>
                <a:cs typeface="Verdana" panose="020B0604030504040204" pitchFamily="34" charset="0"/>
              </a:rPr>
              <a:t>“</a:t>
            </a:r>
            <a:r>
              <a:rPr lang="en-US" sz="2400">
                <a:solidFill>
                  <a:srgbClr val="004992"/>
                </a:solidFill>
                <a:ea typeface="Calibri" panose="020F0502020204030204" pitchFamily="34" charset="0"/>
                <a:cs typeface="Times New Roman" panose="02020603050405020304" pitchFamily="18" charset="0"/>
              </a:rPr>
              <a:t>bghf]fp</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fis</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jpUk;gg</a:t>
            </a:r>
            <a:r>
              <a:rPr lang="en-US" sz="2400" dirty="0">
                <a:solidFill>
                  <a:srgbClr val="004992"/>
                </a:solidFill>
                <a:ea typeface="Calibri" panose="020F0502020204030204" pitchFamily="34" charset="0"/>
                <a:cs typeface="Times New Roman" panose="02020603050405020304" pitchFamily="18" charset="0"/>
              </a:rPr>
              <a:t>] </a:t>
            </a:r>
            <a:r>
              <a:rPr lang="en-US" sz="2400" err="1">
                <a:solidFill>
                  <a:srgbClr val="004992"/>
                </a:solidFill>
                <a:ea typeface="Calibri" panose="020F0502020204030204" pitchFamily="34" charset="0"/>
                <a:cs typeface="Times New Roman" panose="02020603050405020304" pitchFamily="18" charset="0"/>
              </a:rPr>
              <a:t>bgWjy</a:t>
            </a:r>
            <a:r>
              <a:rPr lang="en-US" sz="2400">
                <a:solidFill>
                  <a:srgbClr val="004992"/>
                </a:solidFill>
                <a:ea typeface="Calibri" panose="020F0502020204030204" pitchFamily="34" charset="0"/>
                <a:cs typeface="Times New Roman" panose="02020603050405020304" pitchFamily="18" charset="0"/>
              </a:rPr>
              <a:t>]</a:t>
            </a:r>
            <a:r>
              <a:rPr lang="en-US" sz="240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pPr>
            <a:r>
              <a:rPr lang="en-US" sz="2400" dirty="0" err="1">
                <a:solidFill>
                  <a:srgbClr val="333333"/>
                </a:solidFill>
                <a:ea typeface="Calibri" panose="020F0502020204030204" pitchFamily="34" charset="0"/>
                <a:cs typeface="Times New Roman" panose="02020603050405020304" pitchFamily="18" charset="0"/>
              </a:rPr>
              <a:t>c';fs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ez;gh</a:t>
            </a:r>
            <a:r>
              <a:rPr lang="en-US" sz="2400" dirty="0">
                <a:solidFill>
                  <a:srgbClr val="333333"/>
                </a:solidFill>
                <a:ea typeface="Calibri" panose="020F0502020204030204" pitchFamily="34" charset="0"/>
                <a:cs typeface="Times New Roman" panose="02020603050405020304" pitchFamily="18" charset="0"/>
              </a:rPr>
              <a:t>]fs; my;yJ </a:t>
            </a:r>
            <a:r>
              <a:rPr lang="en-US" sz="2400" dirty="0" err="1">
                <a:solidFill>
                  <a:srgbClr val="333333"/>
                </a:solidFill>
                <a:ea typeface="Calibri" panose="020F0502020204030204" pitchFamily="34" charset="0"/>
                <a:cs typeface="Times New Roman" panose="02020603050405020304" pitchFamily="18" charset="0"/>
              </a:rPr>
              <a:t>FLk;gj;jpdhplk</a:t>
            </a:r>
            <a:r>
              <a:rPr lang="en-US" sz="2400">
                <a:solidFill>
                  <a:srgbClr val="333333"/>
                </a:solidFill>
                <a:ea typeface="Calibri" panose="020F0502020204030204" pitchFamily="34"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c</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typikia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bfhz;L</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mth</a:t>
            </a:r>
            <a:r>
              <a:rPr lang="en-US" sz="2400" dirty="0">
                <a:solidFill>
                  <a:srgbClr val="333333"/>
                </a:solidFill>
                <a:ea typeface="Calibri" panose="020F0502020204030204" pitchFamily="34" charset="0"/>
                <a:cs typeface="Times New Roman" panose="02020603050405020304" pitchFamily="18" charset="0"/>
              </a:rPr>
              <a:t>]fs; </a:t>
            </a:r>
            <a:r>
              <a:rPr lang="en-US" sz="2400" dirty="0" err="1">
                <a:solidFill>
                  <a:srgbClr val="333333"/>
                </a:solidFill>
                <a:ea typeface="Calibri" panose="020F0502020204030204" pitchFamily="34" charset="0"/>
                <a:cs typeface="Times New Roman" panose="02020603050405020304" pitchFamily="18" charset="0"/>
              </a:rPr>
              <a:t>kjpg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gPLfpwhh</a:t>
            </a:r>
            <a:r>
              <a:rPr lang="en-US" sz="2400" dirty="0">
                <a:solidFill>
                  <a:srgbClr val="333333"/>
                </a:solidFill>
                <a:ea typeface="Calibri" panose="020F0502020204030204" pitchFamily="34" charset="0"/>
                <a:cs typeface="Times New Roman" panose="02020603050405020304" pitchFamily="18" charset="0"/>
              </a:rPr>
              <a:t>]fs] vd;W </a:t>
            </a:r>
            <a:r>
              <a:rPr lang="en-US" sz="2400" dirty="0" err="1">
                <a:solidFill>
                  <a:srgbClr val="333333"/>
                </a:solidFill>
                <a:ea typeface="Calibri" panose="020F0502020204030204" pitchFamily="34" charset="0"/>
                <a:cs typeface="Times New Roman" panose="02020603050405020304" pitchFamily="18" charset="0"/>
              </a:rPr>
              <a:t>nfl</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Lg</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ghU</a:t>
            </a:r>
            <a:r>
              <a:rPr lang="en-US" sz="2400" dirty="0">
                <a:solidFill>
                  <a:srgbClr val="333333"/>
                </a:solidFill>
                <a:ea typeface="Calibri" panose="020F0502020204030204" pitchFamily="34" charset="0"/>
                <a:cs typeface="Times New Roman" panose="02020603050405020304" pitchFamily="18" charset="0"/>
              </a:rPr>
              <a:t>';</a:t>
            </a:r>
            <a:r>
              <a:rPr lang="en-US" sz="2400">
                <a:solidFill>
                  <a:srgbClr val="333333"/>
                </a:solidFill>
                <a:ea typeface="Calibri" panose="020F0502020204030204" pitchFamily="34" charset="0"/>
                <a:cs typeface="Times New Roman" panose="02020603050405020304" pitchFamily="18" charset="0"/>
              </a:rPr>
              <a:t>fs]</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 </a:t>
            </a:r>
            <a:endParaRPr lang="en-US" sz="2400" dirty="0">
              <a:solidFill>
                <a:srgbClr val="333333"/>
              </a:solidFill>
              <a:ea typeface="Calibri" panose="020F0502020204030204" pitchFamily="34" charset="0"/>
              <a:cs typeface="Times New Roman" panose="02020603050405020304" pitchFamily="18" charset="0"/>
            </a:endParaRPr>
          </a:p>
          <a:p>
            <a:pPr marL="342900" lvl="0" indent="-342900">
              <a:buClr>
                <a:srgbClr val="333333"/>
              </a:buClr>
              <a:buFont typeface="WingDings"/>
              <a:buChar char=""/>
            </a:pPr>
            <a:r>
              <a:rPr lang="en-US" sz="2400" dirty="0" err="1">
                <a:solidFill>
                  <a:srgbClr val="333333"/>
                </a:solidFill>
                <a:ea typeface="Calibri" panose="020F0502020204030204" pitchFamily="34" charset="0"/>
                <a:cs typeface="Times New Roman" panose="02020603050405020304" pitchFamily="18" charset="0"/>
              </a:rPr>
              <a:t>eP</a:t>
            </a:r>
            <a:r>
              <a:rPr lang="en-US" sz="2400" dirty="0">
                <a:solidFill>
                  <a:srgbClr val="333333"/>
                </a:solidFill>
                <a:ea typeface="Calibri" panose="020F0502020204030204" pitchFamily="34" charset="0"/>
                <a:cs typeface="Times New Roman" panose="02020603050405020304" pitchFamily="18" charset="0"/>
              </a:rPr>
              <a:t>';fs; </a:t>
            </a:r>
            <a:r>
              <a:rPr lang="en-US" sz="2400" dirty="0" err="1">
                <a:solidFill>
                  <a:srgbClr val="333333"/>
                </a:solidFill>
                <a:ea typeface="Calibri" panose="020F0502020204030204" pitchFamily="34" charset="0"/>
                <a:cs typeface="Times New Roman" panose="02020603050405020304" pitchFamily="18" charset="0"/>
              </a:rPr>
              <a:t>kpft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ed;whf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ifahz;l</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Xh</a:t>
            </a:r>
            <a:r>
              <a:rPr lang="en-US" sz="2400" dirty="0">
                <a:solidFill>
                  <a:srgbClr val="333333"/>
                </a:solidFill>
                <a:ea typeface="Calibri" panose="020F0502020204030204" pitchFamily="34" charset="0"/>
                <a:cs typeface="Times New Roman" panose="02020603050405020304" pitchFamily="18" charset="0"/>
              </a:rPr>
              <a:t>] </a:t>
            </a:r>
            <a:r>
              <a:rPr lang="en-US" sz="2400" u="sng" dirty="0" err="1">
                <a:solidFill>
                  <a:srgbClr val="333333"/>
                </a:solidFill>
                <a:ea typeface="Calibri" panose="020F0502020204030204" pitchFamily="34" charset="0"/>
                <a:cs typeface="Times New Roman" panose="02020603050405020304" pitchFamily="18" charset="0"/>
              </a:rPr>
              <a:t>Kf</a:t>
            </a:r>
            <a:r>
              <a:rPr lang="en-US" sz="2400" u="sng" dirty="0">
                <a:solidFill>
                  <a:srgbClr val="333333"/>
                </a:solidFill>
                <a:ea typeface="Calibri" panose="020F0502020204030204" pitchFamily="34" charset="0"/>
                <a:cs typeface="Times New Roman" panose="02020603050405020304" pitchFamily="18" charset="0"/>
              </a:rPr>
              <a:t>]</a:t>
            </a:r>
            <a:r>
              <a:rPr lang="en-US" sz="2400" u="sng" dirty="0" err="1">
                <a:solidFill>
                  <a:srgbClr val="333333"/>
                </a:solidFill>
                <a:ea typeface="Calibri" panose="020F0502020204030204" pitchFamily="34" charset="0"/>
                <a:cs typeface="Times New Roman" panose="02020603050405020304" pitchFamily="18" charset="0"/>
              </a:rPr>
              <a:t>fpakhd</a:t>
            </a:r>
            <a:r>
              <a:rPr lang="en-US" sz="2400" dirty="0">
                <a:solidFill>
                  <a:srgbClr val="333333"/>
                </a:solidFill>
                <a:ea typeface="Calibri" panose="020F0502020204030204" pitchFamily="34" charset="0"/>
                <a:cs typeface="Times New Roman" panose="02020603050405020304" pitchFamily="18" charset="0"/>
              </a:rPr>
              <a:t> R{</a:t>
            </a:r>
            <a:r>
              <a:rPr lang="en-US" sz="2400" dirty="0" err="1">
                <a:solidFill>
                  <a:srgbClr val="333333"/>
                </a:solidFill>
                <a:ea typeface="Calibri" panose="020F0502020204030204" pitchFamily="34" charset="0"/>
                <a:cs typeface="Times New Roman" panose="02020603050405020304" pitchFamily="18" charset="0"/>
              </a:rPr>
              <a:t>H;epiyia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epidj;J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ghU</a:t>
            </a:r>
            <a:r>
              <a:rPr lang="en-US" sz="2400" dirty="0">
                <a:solidFill>
                  <a:srgbClr val="333333"/>
                </a:solidFill>
                <a:ea typeface="Calibri" panose="020F0502020204030204" pitchFamily="34" charset="0"/>
                <a:cs typeface="Times New Roman" panose="02020603050405020304" pitchFamily="18" charset="0"/>
              </a:rPr>
              <a:t>';;fs; kw]</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mjd] \</a:t>
            </a:r>
            <a:r>
              <a:rPr lang="en-US" sz="2400" dirty="0" err="1">
                <a:solidFill>
                  <a:srgbClr val="333333"/>
                </a:solidFill>
                <a:ea typeface="Calibri" panose="020F0502020204030204" pitchFamily="34" charset="0"/>
                <a:cs typeface="Times New Roman" panose="02020603050405020304" pitchFamily="18" charset="0"/>
              </a:rPr>
              <a:t>yk</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fSf</a:t>
            </a:r>
            <a:r>
              <a:rPr lang="en-US" sz="2400" dirty="0">
                <a:solidFill>
                  <a:srgbClr val="333333"/>
                </a:solidFill>
                <a:ea typeface="Calibri" panose="020F0502020204030204" pitchFamily="34" charset="0"/>
                <a:cs typeface="Times New Roman" panose="02020603050405020304" pitchFamily="18" charset="0"/>
              </a:rPr>
              <a:t>]F </a:t>
            </a:r>
            <a:r>
              <a:rPr lang="en-US" sz="2400" dirty="0" err="1">
                <a:solidFill>
                  <a:srgbClr val="333333"/>
                </a:solidFill>
                <a:ea typeface="Calibri" panose="020F0502020204030204" pitchFamily="34" charset="0"/>
                <a:cs typeface="Times New Roman" panose="02020603050405020304" pitchFamily="18" charset="0"/>
              </a:rPr>
              <a:t>fpilj;j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ghuhl</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ila</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epida</a:t>
            </a:r>
            <a:r>
              <a:rPr lang="en-US" sz="2400" dirty="0">
                <a:solidFill>
                  <a:srgbClr val="333333"/>
                </a:solidFill>
                <a:ea typeface="Calibri" panose="020F0502020204030204" pitchFamily="34" charset="0"/>
                <a:cs typeface="Times New Roman" panose="02020603050405020304" pitchFamily="18" charset="0"/>
              </a:rPr>
              <a:t>[';fs;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Calibri" panose="020F0502020204030204" pitchFamily="34" charset="0"/>
                <a:cs typeface="Times New Roman" panose="02020603050405020304" pitchFamily="18" charset="0"/>
              </a:rPr>
              <a:t>kpfr;rpwpa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msthf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Ug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gpDk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rhp</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p>
          <a:p>
            <a:pPr marL="342900" lvl="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c';</a:t>
            </a:r>
            <a:r>
              <a:rPr lang="en-US" sz="2400" err="1">
                <a:solidFill>
                  <a:srgbClr val="333333"/>
                </a:solidFill>
                <a:ea typeface="Calibri" panose="020F0502020204030204" pitchFamily="34" charset="0"/>
                <a:cs typeface="Times New Roman" panose="02020603050405020304" pitchFamily="18" charset="0"/>
              </a:rPr>
              <a:t>fsJ</a:t>
            </a:r>
            <a:r>
              <a:rPr lang="en-US" sz="2400">
                <a:solidFill>
                  <a:srgbClr val="333333"/>
                </a:solidFill>
                <a:ea typeface="Calibri" panose="020F0502020204030204" pitchFamily="34"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dpikahd</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ehl;Fwpg</a:t>
            </a:r>
            <a:r>
              <a:rPr lang="en-US" sz="2400">
                <a:solidFill>
                  <a:srgbClr val="333333"/>
                </a:solidFill>
                <a:ea typeface="Calibri" panose="020F0502020204030204" pitchFamily="34" charset="0"/>
                <a:cs typeface="Times New Roman" panose="02020603050405020304" pitchFamily="18" charset="0"/>
              </a:rPr>
              <a:t>]</a:t>
            </a:r>
            <a:r>
              <a:rPr lang="en-US" sz="2400" err="1">
                <a:solidFill>
                  <a:srgbClr val="333333"/>
                </a:solidFill>
                <a:ea typeface="Calibri" panose="020F0502020204030204" pitchFamily="34" charset="0"/>
                <a:cs typeface="Times New Roman" panose="02020603050405020304" pitchFamily="18" charset="0"/>
              </a:rPr>
              <a:t>ngl</a:t>
            </a:r>
            <a:r>
              <a:rPr lang="en-US" sz="2400">
                <a:solidFill>
                  <a:srgbClr val="333333"/>
                </a:solidFill>
                <a:ea typeface="Calibri" panose="020F0502020204030204" pitchFamily="34" charset="0"/>
                <a:cs typeface="Times New Roman" panose="02020603050405020304" pitchFamily="18" charset="0"/>
              </a:rPr>
              <a:t>]oy]</a:t>
            </a:r>
            <a:r>
              <a:rPr lang="en-US" sz="240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mDgt</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fis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Fwpj</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Jitf</a:t>
            </a:r>
            <a:r>
              <a:rPr lang="en-US" sz="2400" dirty="0">
                <a:solidFill>
                  <a:srgbClr val="333333"/>
                </a:solidFill>
                <a:ea typeface="Calibri" panose="020F0502020204030204" pitchFamily="34" charset="0"/>
                <a:cs typeface="Times New Roman" panose="02020603050405020304" pitchFamily="18" charset="0"/>
              </a:rPr>
              <a:t>]t[k;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nkhrkhd</a:t>
            </a:r>
            <a:r>
              <a:rPr lang="en-US" sz="2400" dirty="0">
                <a:solidFill>
                  <a:srgbClr val="333333"/>
                </a:solidFill>
                <a:ea typeface="Calibri" panose="020F0502020204030204" pitchFamily="34" charset="0"/>
                <a:cs typeface="Times New Roman" panose="02020603050405020304" pitchFamily="18" charset="0"/>
              </a:rPr>
              <a:t> R{</a:t>
            </a:r>
            <a:r>
              <a:rPr lang="en-US" sz="2400" dirty="0" err="1">
                <a:solidFill>
                  <a:srgbClr val="333333"/>
                </a:solidFill>
                <a:ea typeface="Calibri" panose="020F0502020204030204" pitchFamily="34" charset="0"/>
                <a:cs typeface="Times New Roman" panose="02020603050405020304" pitchFamily="18" charset="0"/>
              </a:rPr>
              <a:t>H;epiy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vDk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ij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epidj;J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f;ft</a:t>
            </a:r>
            <a:r>
              <a:rPr lang="en-US" sz="2400" dirty="0">
                <a:solidFill>
                  <a:srgbClr val="333333"/>
                </a:solidFill>
                <a:ea typeface="Calibri" panose="020F0502020204030204" pitchFamily="34"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a typeface="Calibri" panose="020F0502020204030204" pitchFamily="34" charset="0"/>
              <a:cs typeface="Times New Roman" panose="02020603050405020304" pitchFamily="18" charset="0"/>
            </a:endParaRPr>
          </a:p>
        </p:txBody>
      </p:sp>
      <p:sp>
        <p:nvSpPr>
          <p:cNvPr id="5" name="Textfeld 4"/>
          <p:cNvSpPr txBox="1">
            <a:spLocks noChangeArrowheads="1"/>
          </p:cNvSpPr>
          <p:nvPr/>
        </p:nvSpPr>
        <p:spPr bwMode="auto">
          <a:xfrm>
            <a:off x="408955" y="6198836"/>
            <a:ext cx="11376000" cy="365760"/>
          </a:xfrm>
          <a:prstGeom prst="rect">
            <a:avLst/>
          </a:prstGeom>
          <a:noFill/>
          <a:ln w="9525">
            <a:noFill/>
            <a:miter lim="800000"/>
            <a:headEnd/>
            <a:tailEnd/>
          </a:ln>
        </p:spPr>
        <p:txBody>
          <a:bodyPr>
            <a:noAutofit/>
          </a:bodyPr>
          <a:lstStyle/>
          <a:p>
            <a:pPr lvl="0" algn="just">
              <a:lnSpc>
                <a:spcPct val="150000"/>
              </a:lnSpc>
              <a:spcAft>
                <a:spcPts val="0"/>
              </a:spcAft>
            </a:pPr>
            <a:r>
              <a:rPr lang="en-US" sz="1400" dirty="0">
                <a:solidFill>
                  <a:srgbClr val="333333"/>
                </a:solidFill>
                <a:latin typeface="Calibri Light"/>
                <a:ea typeface="Verdana" panose="020B0604030504040204" pitchFamily="34" charset="0"/>
                <a:cs typeface="Verdana" panose="020B0604030504040204" pitchFamily="34" charset="0"/>
              </a:rPr>
              <a:t>*</a:t>
            </a:r>
            <a:r>
              <a:rPr lang="en-US" sz="1400" dirty="0">
                <a:solidFill>
                  <a:srgbClr val="333333"/>
                </a:solidFill>
                <a:latin typeface="Tamil-Aiswarya"/>
                <a:ea typeface="Calibri" panose="020F0502020204030204" pitchFamily="34" charset="0"/>
                <a:cs typeface="Times New Roman" panose="02020603050405020304" pitchFamily="18" charset="0"/>
              </a:rPr>
              <a:t>c';</a:t>
            </a:r>
            <a:r>
              <a:rPr lang="en-US" sz="1400" dirty="0" err="1">
                <a:solidFill>
                  <a:srgbClr val="333333"/>
                </a:solidFill>
                <a:latin typeface="Tamil-Aiswarya"/>
                <a:ea typeface="Calibri" panose="020F0502020204030204" pitchFamily="34" charset="0"/>
                <a:cs typeface="Times New Roman" panose="02020603050405020304" pitchFamily="18" charset="0"/>
              </a:rPr>
              <a:t>fsJ</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dpikahd</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ehl;Fwpg;ngl;oy</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kfpH;r;rpahd</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epidt</a:t>
            </a:r>
            <a:r>
              <a:rPr lang="en-US" sz="1400" dirty="0">
                <a:solidFill>
                  <a:srgbClr val="333333"/>
                </a:solidFill>
                <a:latin typeface="Tamil-Aiswarya"/>
                <a:ea typeface="Calibri" panose="020F0502020204030204" pitchFamily="34" charset="0"/>
                <a:cs typeface="Times New Roman" panose="02020603050405020304" pitchFamily="18" charset="0"/>
              </a:rPr>
              <a:t>[fs; </a:t>
            </a:r>
            <a:r>
              <a:rPr lang="en-US" sz="1400" dirty="0" err="1">
                <a:solidFill>
                  <a:srgbClr val="333333"/>
                </a:solidFill>
                <a:latin typeface="Tamil-Aiswarya"/>
                <a:ea typeface="Calibri" panose="020F0502020204030204" pitchFamily="34" charset="0"/>
                <a:cs typeface="Times New Roman" panose="02020603050405020304" pitchFamily="18" charset="0"/>
              </a:rPr>
              <a:t>bray;fs</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kl;Lnk</a:t>
            </a:r>
            <a:r>
              <a:rPr lang="en-US" sz="1400" dirty="0">
                <a:solidFill>
                  <a:srgbClr val="333333"/>
                </a:solidFill>
                <a:latin typeface="Tamil-Aiswarya"/>
                <a:ea typeface="Calibri" panose="020F0502020204030204" pitchFamily="34" charset="0"/>
                <a:cs typeface="Times New Roman" panose="02020603050405020304" pitchFamily="18" charset="0"/>
              </a:rPr>
              <a:t> </a:t>
            </a:r>
            <a:r>
              <a:rPr lang="en-US" sz="1400" dirty="0" err="1">
                <a:solidFill>
                  <a:srgbClr val="333333"/>
                </a:solidFill>
                <a:latin typeface="Tamil-Aiswarya"/>
                <a:ea typeface="Calibri" panose="020F0502020204030204" pitchFamily="34" charset="0"/>
                <a:cs typeface="Times New Roman" panose="02020603050405020304" pitchFamily="18" charset="0"/>
              </a:rPr>
              <a:t>vGjg;glntz;Lk</a:t>
            </a:r>
            <a:r>
              <a:rPr lang="en-US" sz="1400" dirty="0">
                <a:solidFill>
                  <a:srgbClr val="333333"/>
                </a:solidFill>
                <a:latin typeface="Tamil-Aiswarya"/>
                <a:ea typeface="Calibri" panose="020F0502020204030204" pitchFamily="34" charset="0"/>
                <a:cs typeface="Times New Roman" panose="02020603050405020304" pitchFamily="18" charset="0"/>
              </a:rPr>
              <a:t>;. </a:t>
            </a:r>
            <a:endParaRPr lang="en-IN" sz="1100" dirty="0">
              <a:solidFill>
                <a:srgbClr val="333333"/>
              </a:solidFill>
              <a:effectLst/>
              <a:latin typeface="Tamil-Aiswarya"/>
              <a:ea typeface="Calibri" panose="020F0502020204030204" pitchFamily="34" charset="0"/>
              <a:cs typeface="Times New Roman" panose="02020603050405020304" pitchFamily="18" charset="0"/>
            </a:endParaRPr>
          </a:p>
        </p:txBody>
      </p:sp>
      <p:pic>
        <p:nvPicPr>
          <p:cNvPr id="8"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22</a:t>
            </a:fld>
            <a:endParaRPr lang="de-DE"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Autofit/>
          </a:bodyPr>
          <a:lstStyle/>
          <a:p>
            <a:pPr algn="ctr">
              <a:defRPr/>
            </a:pPr>
            <a:r>
              <a:rPr lang="en-US" sz="2400">
                <a:solidFill>
                  <a:srgbClr val="004992"/>
                </a:solidFill>
                <a:ea typeface="Calibri" panose="020F0502020204030204" pitchFamily="34" charset="0"/>
                <a:cs typeface="Times New Roman" panose="02020603050405020304" pitchFamily="18" charset="0"/>
              </a:rPr>
              <a:t>c</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fsplk</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eP</a:t>
            </a:r>
            <a:r>
              <a:rPr lang="en-US" sz="2400" dirty="0">
                <a:solidFill>
                  <a:srgbClr val="004992"/>
                </a:solidFill>
                <a:ea typeface="Calibri" panose="020F0502020204030204" pitchFamily="34" charset="0"/>
                <a:cs typeface="Times New Roman" panose="02020603050405020304" pitchFamily="18" charset="0"/>
              </a:rPr>
              <a:t>';fs] </a:t>
            </a:r>
            <a:r>
              <a:rPr lang="en-US" sz="2400" err="1">
                <a:solidFill>
                  <a:srgbClr val="004992"/>
                </a:solidFill>
                <a:ea typeface="Calibri" panose="020F0502020204030204" pitchFamily="34" charset="0"/>
                <a:cs typeface="Times New Roman" panose="02020603050405020304" pitchFamily="18" charset="0"/>
              </a:rPr>
              <a:t>tpUk</a:t>
            </a:r>
            <a:r>
              <a:rPr lang="en-US" sz="2400">
                <a:solidFill>
                  <a:srgbClr val="004992"/>
                </a:solidFill>
                <a:ea typeface="Calibri" panose="020F0502020204030204" pitchFamily="34" charset="0"/>
                <a:cs typeface="Times New Roman" panose="02020603050405020304" pitchFamily="18" charset="0"/>
              </a:rPr>
              <a:t>]g[</a:t>
            </a:r>
            <a:r>
              <a:rPr lang="en-US" sz="2400" err="1">
                <a:solidFill>
                  <a:srgbClr val="004992"/>
                </a:solidFill>
                <a:ea typeface="Calibri" panose="020F0502020204030204" pitchFamily="34" charset="0"/>
                <a:cs typeface="Times New Roman" panose="02020603050405020304" pitchFamily="18" charset="0"/>
              </a:rPr>
              <a:t>tJ</a:t>
            </a:r>
            <a:r>
              <a:rPr lang="en-US" sz="2400">
                <a:solidFill>
                  <a:srgbClr val="004992"/>
                </a:solidFill>
                <a:ea typeface="Calibri" panose="020F0502020204030204" pitchFamily="34" charset="0"/>
                <a:cs typeface="Times New Roman" panose="02020603050405020304" pitchFamily="18" charset="0"/>
              </a:rPr>
              <a:t> vd]d&gt;</a:t>
            </a:r>
            <a:endParaRPr lang="de-DE" sz="2400" dirty="0">
              <a:solidFill>
                <a:srgbClr val="004992"/>
              </a:solidFill>
              <a:ea typeface="Verdana" panose="020B0604030504040204" pitchFamily="34" charset="0"/>
              <a:cs typeface="Verdana" panose="020B0604030504040204" pitchFamily="34" charset="0"/>
            </a:endParaRPr>
          </a:p>
          <a:p>
            <a:pPr algn="ctr">
              <a:defRPr/>
            </a:pPr>
            <a:r>
              <a:rPr lang="en-US" sz="2400">
                <a:solidFill>
                  <a:srgbClr val="004992"/>
                </a:solidFill>
                <a:ea typeface="Calibri" panose="020F0502020204030204" pitchFamily="34" charset="0"/>
                <a:cs typeface="Times New Roman" panose="02020603050405020304" pitchFamily="18" charset="0"/>
              </a:rPr>
              <a:t>eP</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fs</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vjpy</a:t>
            </a:r>
            <a:r>
              <a:rPr lang="en-US" sz="2400" dirty="0">
                <a:solidFill>
                  <a:srgbClr val="004992"/>
                </a:solidFill>
                <a:ea typeface="Calibri" panose="020F0502020204030204" pitchFamily="34" charset="0"/>
                <a:cs typeface="Times New Roman" panose="02020603050405020304" pitchFamily="18" charset="0"/>
              </a:rPr>
              <a:t>] </a:t>
            </a:r>
            <a:r>
              <a:rPr lang="en-US" sz="2400" err="1">
                <a:solidFill>
                  <a:srgbClr val="004992"/>
                </a:solidFill>
                <a:ea typeface="Calibri" panose="020F0502020204030204" pitchFamily="34" charset="0"/>
                <a:cs typeface="Times New Roman" panose="02020603050405020304" pitchFamily="18" charset="0"/>
              </a:rPr>
              <a:t>rpwe</a:t>
            </a:r>
            <a:r>
              <a:rPr lang="en-US" sz="2400">
                <a:solidFill>
                  <a:srgbClr val="004992"/>
                </a:solidFill>
                <a:ea typeface="Calibri" panose="020F0502020204030204" pitchFamily="34" charset="0"/>
                <a:cs typeface="Times New Roman" panose="02020603050405020304" pitchFamily="18" charset="0"/>
              </a:rPr>
              <a:t>]</a:t>
            </a:r>
            <a:r>
              <a:rPr lang="en-US" sz="2400" err="1">
                <a:solidFill>
                  <a:srgbClr val="004992"/>
                </a:solidFill>
                <a:ea typeface="Calibri" panose="020F0502020204030204" pitchFamily="34" charset="0"/>
                <a:cs typeface="Times New Roman" panose="02020603050405020304" pitchFamily="18" charset="0"/>
              </a:rPr>
              <a:t>jth</a:t>
            </a:r>
            <a:r>
              <a:rPr lang="en-US" sz="2400">
                <a:solidFill>
                  <a:srgbClr val="004992"/>
                </a:solidFill>
                <a:ea typeface="Calibri" panose="020F0502020204030204" pitchFamily="34" charset="0"/>
                <a:cs typeface="Times New Roman" panose="02020603050405020304" pitchFamily="18" charset="0"/>
              </a:rPr>
              <a:t>]</a:t>
            </a:r>
            <a:r>
              <a:rPr lang="en-IN" sz="2400">
                <a:solidFill>
                  <a:srgbClr val="004992"/>
                </a:solidFill>
                <a:ea typeface="Verdana" panose="020B0604030504040204" pitchFamily="34" charset="0"/>
                <a:cs typeface="Verdana" panose="020B0604030504040204" pitchFamily="34" charset="0"/>
              </a:rPr>
              <a:t>&gt;</a:t>
            </a:r>
            <a:endParaRPr lang="de-DE" sz="2400" dirty="0">
              <a:solidFill>
                <a:srgbClr val="004992"/>
              </a:solidFill>
              <a:ea typeface="Verdana" panose="020B0604030504040204" pitchFamily="34" charset="0"/>
              <a:cs typeface="Verdana" panose="020B0604030504040204" pitchFamily="34" charset="0"/>
            </a:endParaRPr>
          </a:p>
          <a:p>
            <a:pPr algn="ctr">
              <a:defRPr/>
            </a:pPr>
            <a:r>
              <a:rPr lang="en-US" sz="2400">
                <a:solidFill>
                  <a:srgbClr val="333333"/>
                </a:solidFill>
                <a:ea typeface="Calibri" panose="020F0502020204030204" pitchFamily="34" charset="0"/>
                <a:cs typeface="Times New Roman" panose="02020603050405020304" pitchFamily="18" charset="0"/>
              </a:rPr>
              <a:t>xt;bthU </a:t>
            </a:r>
            <a:r>
              <a:rPr lang="en-US" sz="2400" dirty="0" err="1">
                <a:solidFill>
                  <a:srgbClr val="333333"/>
                </a:solidFill>
                <a:ea typeface="Calibri" panose="020F0502020204030204" pitchFamily="34" charset="0"/>
                <a:cs typeface="Times New Roman" panose="02020603050405020304" pitchFamily="18" charset="0"/>
              </a:rPr>
              <a:t>typikiaa</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epidj</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Jg</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ghU</a:t>
            </a:r>
            <a:r>
              <a:rPr lang="en-US" sz="2400" dirty="0">
                <a:solidFill>
                  <a:srgbClr val="333333"/>
                </a:solidFill>
                <a:ea typeface="Calibri" panose="020F0502020204030204" pitchFamily="34"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5" name="Title 4"/>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1 </a:t>
            </a:r>
            <a:endParaRPr lang="en-US" sz="3600" dirty="0">
              <a:solidFill>
                <a:srgbClr val="004992"/>
              </a:solidFill>
              <a:latin typeface="Calibri Light"/>
            </a:endParaRPr>
          </a:p>
        </p:txBody>
      </p:sp>
      <p:sp>
        <p:nvSpPr>
          <p:cNvPr id="6" name="Footer Placeholder 5"/>
          <p:cNvSpPr>
            <a:spLocks noGrp="1"/>
          </p:cNvSpPr>
          <p:nvPr>
            <p:ph type="ftr" sz="quarter" idx="11"/>
          </p:nvPr>
        </p:nvSpPr>
        <p:spPr/>
        <p:txBody>
          <a:bodyPr/>
          <a:lstStyle/>
          <a:p>
            <a:r>
              <a:rPr lang="de-DE"/>
              <a:t>kl]lhfhf]dpot] gapw]r]rp 9 – Rakhpahij</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vGe;J</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epd;W</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jiyia</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bjh</a:t>
            </a:r>
            <a:r>
              <a:rPr lang="en-US" sz="2400" kern="0" dirty="0">
                <a:solidFill>
                  <a:srgbClr val="333333"/>
                </a:solidFill>
                <a:ea typeface="Calibri" panose="020F0502020204030204" pitchFamily="34" charset="0"/>
                <a:cs typeface="Times New Roman" panose="02020603050405020304" pitchFamily="18" charset="0"/>
              </a:rPr>
              <a:t>']f </a:t>
            </a:r>
            <a:r>
              <a:rPr lang="en-US" sz="2400" kern="0" dirty="0" err="1">
                <a:solidFill>
                  <a:srgbClr val="333333"/>
                </a:solidFill>
                <a:ea typeface="Calibri" panose="020F0502020204030204" pitchFamily="34" charset="0"/>
                <a:cs typeface="Times New Roman" panose="02020603050405020304" pitchFamily="18" charset="0"/>
              </a:rPr>
              <a:t>tpL</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endParaRPr lang="en-IN" sz="2400" kern="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fPnH</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ghU</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KJif</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rw</a:t>
            </a:r>
            <a:r>
              <a:rPr lang="en-US" sz="2400" kern="0" dirty="0">
                <a:solidFill>
                  <a:srgbClr val="333333"/>
                </a:solidFill>
                <a:ea typeface="Calibri" panose="020F0502020204030204" pitchFamily="34" charset="0"/>
                <a:cs typeface="Times New Roman" panose="02020603050405020304" pitchFamily="18" charset="0"/>
              </a:rPr>
              <a:t>]W </a:t>
            </a:r>
            <a:r>
              <a:rPr lang="en-US" sz="2400" kern="0" dirty="0" err="1">
                <a:solidFill>
                  <a:srgbClr val="333333"/>
                </a:solidFill>
                <a:ea typeface="Calibri" panose="020F0502020204030204" pitchFamily="34" charset="0"/>
                <a:cs typeface="Times New Roman" panose="02020603050405020304" pitchFamily="18" charset="0"/>
              </a:rPr>
              <a:t>tisj</a:t>
            </a:r>
            <a:r>
              <a:rPr lang="en-US" sz="2400" kern="0" dirty="0">
                <a:solidFill>
                  <a:srgbClr val="333333"/>
                </a:solidFill>
                <a:ea typeface="Calibri" panose="020F0502020204030204" pitchFamily="34" charset="0"/>
                <a:cs typeface="Times New Roman" panose="02020603050405020304" pitchFamily="18" charset="0"/>
              </a:rPr>
              <a:t>]J </a:t>
            </a:r>
            <a:r>
              <a:rPr lang="en-US" sz="2400" kern="0" dirty="0" err="1">
                <a:solidFill>
                  <a:srgbClr val="333333"/>
                </a:solidFill>
                <a:ea typeface="Calibri" panose="020F0502020204030204" pitchFamily="34" charset="0"/>
                <a:cs typeface="Times New Roman" panose="02020603050405020304" pitchFamily="18" charset="0"/>
              </a:rPr>
              <a:t>njhs</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gl</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iliaa</a:t>
            </a:r>
            <a:r>
              <a:rPr lang="en-US" sz="2400" kern="0" dirty="0">
                <a:solidFill>
                  <a:srgbClr val="333333"/>
                </a:solidFill>
                <a:ea typeface="Calibri" panose="020F0502020204030204" pitchFamily="34" charset="0"/>
                <a:cs typeface="Times New Roman" panose="02020603050405020304" pitchFamily="18" charset="0"/>
              </a:rPr>
              <a:t>[k; </a:t>
            </a:r>
            <a:r>
              <a:rPr lang="en-US" sz="2400" kern="0" dirty="0" err="1">
                <a:solidFill>
                  <a:srgbClr val="333333"/>
                </a:solidFill>
                <a:ea typeface="Calibri" panose="020F0502020204030204" pitchFamily="34" charset="0"/>
                <a:cs typeface="Times New Roman" panose="02020603050405020304" pitchFamily="18" charset="0"/>
              </a:rPr>
              <a:t>iffisa</a:t>
            </a:r>
            <a:r>
              <a:rPr lang="en-US" sz="2400" kern="0" dirty="0">
                <a:solidFill>
                  <a:srgbClr val="333333"/>
                </a:solidFill>
                <a:ea typeface="Calibri" panose="020F0502020204030204" pitchFamily="34" charset="0"/>
                <a:cs typeface="Times New Roman" panose="02020603050405020304" pitchFamily="18" charset="0"/>
              </a:rPr>
              <a:t>[k</a:t>
            </a:r>
            <a:r>
              <a:rPr lang="en-US" sz="2400" kern="0">
                <a:solidFill>
                  <a:srgbClr val="333333"/>
                </a:solidFill>
                <a:ea typeface="Calibri" panose="020F0502020204030204" pitchFamily="34" charset="0"/>
                <a:cs typeface="Times New Roman" panose="02020603050405020304" pitchFamily="18" charset="0"/>
              </a:rPr>
              <a:t>; C“;</a:t>
            </a:r>
            <a:r>
              <a:rPr lang="en-US" sz="2400" kern="0" dirty="0" err="1">
                <a:solidFill>
                  <a:srgbClr val="333333"/>
                </a:solidFill>
                <a:ea typeface="Calibri" panose="020F0502020204030204" pitchFamily="34" charset="0"/>
                <a:cs typeface="Times New Roman" panose="02020603050405020304" pitchFamily="18" charset="0"/>
              </a:rPr>
              <a:t>ryhLtJnghy</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bra;at</a:t>
            </a:r>
            <a:r>
              <a:rPr lang="en-US" sz="2400" kern="0" dirty="0">
                <a:solidFill>
                  <a:srgbClr val="333333"/>
                </a:solidFill>
                <a:ea typeface="Calibri" panose="020F0502020204030204" pitchFamily="34" charset="0"/>
                <a:cs typeface="Times New Roman" panose="02020603050405020304" pitchFamily="18" charset="0"/>
              </a:rPr>
              <a:t>[k;. </a:t>
            </a:r>
            <a:endParaRPr lang="en-US" sz="2400" dirty="0">
              <a:solidFill>
                <a:srgbClr val="004992"/>
              </a:solidFill>
            </a:endParaRPr>
          </a:p>
        </p:txBody>
      </p:sp>
      <p:sp>
        <p:nvSpPr>
          <p:cNvPr id="3" name="Title 2"/>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24</a:t>
            </a:fld>
            <a:endParaRPr lang="de-DE" dirty="0"/>
          </a:p>
        </p:txBody>
      </p:sp>
    </p:spTree>
    <p:extLst>
      <p:ext uri="{BB962C8B-B14F-4D97-AF65-F5344CB8AC3E}">
        <p14:creationId xmlns:p14="http://schemas.microsoft.com/office/powerpoint/2010/main" val="1717123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vGe;J</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epd;W</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jiyia</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bjh</a:t>
            </a:r>
            <a:r>
              <a:rPr lang="en-US" sz="2400" kern="0" dirty="0">
                <a:solidFill>
                  <a:srgbClr val="333333"/>
                </a:solidFill>
                <a:ea typeface="Calibri" panose="020F0502020204030204" pitchFamily="34" charset="0"/>
                <a:cs typeface="Times New Roman" panose="02020603050405020304" pitchFamily="18" charset="0"/>
              </a:rPr>
              <a:t>']f </a:t>
            </a:r>
            <a:r>
              <a:rPr lang="en-US" sz="2400" kern="0" dirty="0" err="1">
                <a:solidFill>
                  <a:srgbClr val="333333"/>
                </a:solidFill>
                <a:ea typeface="Calibri" panose="020F0502020204030204" pitchFamily="34" charset="0"/>
                <a:cs typeface="Times New Roman" panose="02020603050405020304" pitchFamily="18" charset="0"/>
              </a:rPr>
              <a:t>tpL</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endParaRPr lang="en-IN" sz="2400" kern="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fPnH</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ghU</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KJif</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rw</a:t>
            </a:r>
            <a:r>
              <a:rPr lang="en-US" sz="2400" kern="0" dirty="0">
                <a:solidFill>
                  <a:srgbClr val="333333"/>
                </a:solidFill>
                <a:ea typeface="Calibri" panose="020F0502020204030204" pitchFamily="34" charset="0"/>
                <a:cs typeface="Times New Roman" panose="02020603050405020304" pitchFamily="18" charset="0"/>
              </a:rPr>
              <a:t>]W </a:t>
            </a:r>
            <a:r>
              <a:rPr lang="en-US" sz="2400" kern="0" dirty="0" err="1">
                <a:solidFill>
                  <a:srgbClr val="333333"/>
                </a:solidFill>
                <a:ea typeface="Calibri" panose="020F0502020204030204" pitchFamily="34" charset="0"/>
                <a:cs typeface="Times New Roman" panose="02020603050405020304" pitchFamily="18" charset="0"/>
              </a:rPr>
              <a:t>tisj</a:t>
            </a:r>
            <a:r>
              <a:rPr lang="en-US" sz="2400" kern="0" dirty="0">
                <a:solidFill>
                  <a:srgbClr val="333333"/>
                </a:solidFill>
                <a:ea typeface="Calibri" panose="020F0502020204030204" pitchFamily="34" charset="0"/>
                <a:cs typeface="Times New Roman" panose="02020603050405020304" pitchFamily="18" charset="0"/>
              </a:rPr>
              <a:t>]J </a:t>
            </a:r>
            <a:r>
              <a:rPr lang="en-US" sz="2400" kern="0" dirty="0" err="1">
                <a:solidFill>
                  <a:srgbClr val="333333"/>
                </a:solidFill>
                <a:ea typeface="Calibri" panose="020F0502020204030204" pitchFamily="34" charset="0"/>
                <a:cs typeface="Times New Roman" panose="02020603050405020304" pitchFamily="18" charset="0"/>
              </a:rPr>
              <a:t>njhs</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gl</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iliaa</a:t>
            </a:r>
            <a:r>
              <a:rPr lang="en-US" sz="2400" kern="0" dirty="0">
                <a:solidFill>
                  <a:srgbClr val="333333"/>
                </a:solidFill>
                <a:ea typeface="Calibri" panose="020F0502020204030204" pitchFamily="34" charset="0"/>
                <a:cs typeface="Times New Roman" panose="02020603050405020304" pitchFamily="18" charset="0"/>
              </a:rPr>
              <a:t>[k; </a:t>
            </a:r>
            <a:r>
              <a:rPr lang="en-US" sz="2400" kern="0" dirty="0" err="1">
                <a:solidFill>
                  <a:srgbClr val="333333"/>
                </a:solidFill>
                <a:ea typeface="Calibri" panose="020F0502020204030204" pitchFamily="34" charset="0"/>
                <a:cs typeface="Times New Roman" panose="02020603050405020304" pitchFamily="18" charset="0"/>
              </a:rPr>
              <a:t>iffisa</a:t>
            </a:r>
            <a:r>
              <a:rPr lang="en-US" sz="2400" kern="0" dirty="0">
                <a:solidFill>
                  <a:srgbClr val="333333"/>
                </a:solidFill>
                <a:ea typeface="Calibri" panose="020F0502020204030204" pitchFamily="34" charset="0"/>
                <a:cs typeface="Times New Roman" panose="02020603050405020304" pitchFamily="18" charset="0"/>
              </a:rPr>
              <a:t>[k</a:t>
            </a:r>
            <a:r>
              <a:rPr lang="en-US" sz="2400" kern="0">
                <a:solidFill>
                  <a:srgbClr val="333333"/>
                </a:solidFill>
                <a:ea typeface="Calibri" panose="020F0502020204030204" pitchFamily="34" charset="0"/>
                <a:cs typeface="Times New Roman" panose="02020603050405020304" pitchFamily="18" charset="0"/>
              </a:rPr>
              <a:t>; C“;</a:t>
            </a:r>
            <a:r>
              <a:rPr lang="en-US" sz="2400" kern="0" dirty="0" err="1">
                <a:solidFill>
                  <a:srgbClr val="333333"/>
                </a:solidFill>
                <a:ea typeface="Calibri" panose="020F0502020204030204" pitchFamily="34" charset="0"/>
                <a:cs typeface="Times New Roman" panose="02020603050405020304" pitchFamily="18" charset="0"/>
              </a:rPr>
              <a:t>ryhLtJnghy</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bra;at</a:t>
            </a:r>
            <a:r>
              <a:rPr lang="en-US" sz="2400" kern="0" dirty="0">
                <a:solidFill>
                  <a:srgbClr val="333333"/>
                </a:solidFill>
                <a:ea typeface="Calibri" panose="020F0502020204030204" pitchFamily="34" charset="0"/>
                <a:cs typeface="Times New Roman" panose="02020603050405020304" pitchFamily="18" charset="0"/>
              </a:rPr>
              <a:t>[k;. </a:t>
            </a:r>
          </a:p>
          <a:p>
            <a:pPr marL="342900" lvl="0" indent="-342900" defTabSz="914400" fontAlgn="base">
              <a:buClr>
                <a:srgbClr val="333333"/>
              </a:buClr>
              <a:buFont typeface="WingDings"/>
              <a:buChar char=""/>
            </a:pPr>
            <a:r>
              <a:rPr lang="en-US" sz="2400" kern="0" dirty="0">
                <a:solidFill>
                  <a:srgbClr val="333333"/>
                </a:solidFill>
                <a:ea typeface="Calibri" panose="020F0502020204030204" pitchFamily="34" charset="0"/>
                <a:cs typeface="Times New Roman" panose="02020603050405020304" pitchFamily="18" charset="0"/>
              </a:rPr>
              <a:t>mg]</a:t>
            </a:r>
            <a:r>
              <a:rPr lang="en-US" sz="2400" kern="0" dirty="0" err="1">
                <a:solidFill>
                  <a:srgbClr val="333333"/>
                </a:solidFill>
                <a:ea typeface="Calibri" panose="020F0502020204030204" pitchFamily="34" charset="0"/>
                <a:cs typeface="Times New Roman" panose="02020603050405020304" pitchFamily="18" charset="0"/>
              </a:rPr>
              <a:t>gona</a:t>
            </a:r>
            <a:r>
              <a:rPr lang="en-US" sz="2400" kern="0" dirty="0">
                <a:solidFill>
                  <a:srgbClr val="333333"/>
                </a:solidFill>
                <a:ea typeface="Calibri" panose="020F0502020204030204" pitchFamily="34" charset="0"/>
                <a:cs typeface="Times New Roman" panose="02020603050405020304" pitchFamily="18" charset="0"/>
              </a:rPr>
              <a:t> c';</a:t>
            </a:r>
            <a:r>
              <a:rPr lang="en-US" sz="2400" kern="0" dirty="0" err="1">
                <a:solidFill>
                  <a:srgbClr val="333333"/>
                </a:solidFill>
                <a:ea typeface="Calibri" panose="020F0502020204030204" pitchFamily="34" charset="0"/>
                <a:cs typeface="Times New Roman" panose="02020603050405020304" pitchFamily="18" charset="0"/>
              </a:rPr>
              <a:t>fsJ</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miwia</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Rw;wp</a:t>
            </a:r>
            <a:r>
              <a:rPr lang="en-US" sz="2400" kern="0" dirty="0">
                <a:solidFill>
                  <a:srgbClr val="333333"/>
                </a:solidFill>
                <a:ea typeface="Calibri" panose="020F0502020204030204" pitchFamily="34" charset="0"/>
                <a:cs typeface="Times New Roman" panose="02020603050405020304" pitchFamily="18" charset="0"/>
              </a:rPr>
              <a:t> </a:t>
            </a:r>
            <a:r>
              <a:rPr lang="en-US" sz="2400" kern="0">
                <a:solidFill>
                  <a:srgbClr val="333333"/>
                </a:solidFill>
                <a:ea typeface="Calibri" panose="020F0502020204030204" pitchFamily="34" charset="0"/>
                <a:cs typeface="Times New Roman" panose="02020603050405020304" pitchFamily="18" charset="0"/>
              </a:rPr>
              <a:t>tut[k].</a:t>
            </a:r>
            <a:endParaRPr lang="en-US" sz="2400" dirty="0">
              <a:solidFill>
                <a:srgbClr val="004992"/>
              </a:solidFill>
            </a:endParaRPr>
          </a:p>
        </p:txBody>
      </p:sp>
      <p:sp>
        <p:nvSpPr>
          <p:cNvPr id="3" name="Title 2"/>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extLst>
      <p:ext uri="{BB962C8B-B14F-4D97-AF65-F5344CB8AC3E}">
        <p14:creationId xmlns:p14="http://schemas.microsoft.com/office/powerpoint/2010/main" val="1423263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vGe;J</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epd;W</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jiyia</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bjh</a:t>
            </a:r>
            <a:r>
              <a:rPr lang="en-US" sz="2400" kern="0" dirty="0">
                <a:solidFill>
                  <a:srgbClr val="333333"/>
                </a:solidFill>
                <a:ea typeface="Calibri" panose="020F0502020204030204" pitchFamily="34" charset="0"/>
                <a:cs typeface="Times New Roman" panose="02020603050405020304" pitchFamily="18" charset="0"/>
              </a:rPr>
              <a:t>']f </a:t>
            </a:r>
            <a:r>
              <a:rPr lang="en-US" sz="2400" kern="0" dirty="0" err="1">
                <a:solidFill>
                  <a:srgbClr val="333333"/>
                </a:solidFill>
                <a:ea typeface="Calibri" panose="020F0502020204030204" pitchFamily="34" charset="0"/>
                <a:cs typeface="Times New Roman" panose="02020603050405020304" pitchFamily="18" charset="0"/>
              </a:rPr>
              <a:t>tpL</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endParaRPr lang="en-IN" sz="2400" kern="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en-US" sz="2400" kern="0" dirty="0" err="1">
                <a:solidFill>
                  <a:srgbClr val="333333"/>
                </a:solidFill>
                <a:ea typeface="Calibri" panose="020F0502020204030204" pitchFamily="34" charset="0"/>
                <a:cs typeface="Times New Roman" panose="02020603050405020304" pitchFamily="18" charset="0"/>
              </a:rPr>
              <a:t>fPnH</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ghU</a:t>
            </a:r>
            <a:r>
              <a:rPr lang="en-US" sz="2400" kern="0" dirty="0">
                <a:solidFill>
                  <a:srgbClr val="333333"/>
                </a:solidFill>
                <a:ea typeface="Calibri" panose="020F0502020204030204" pitchFamily="34" charset="0"/>
                <a:cs typeface="Times New Roman" panose="02020603050405020304" pitchFamily="18" charset="0"/>
              </a:rPr>
              <a:t>';fs]</a:t>
            </a:r>
            <a:r>
              <a:rPr lang="en-US" sz="2400" kern="0" dirty="0">
                <a:solidFill>
                  <a:srgbClr val="333333"/>
                </a:solidFill>
                <a:latin typeface="Calibri Light"/>
                <a:ea typeface="Verdana" panose="020B0604030504040204" pitchFamily="34" charset="0"/>
                <a:cs typeface="Verdana" panose="020B0604030504040204" pitchFamily="34" charset="0"/>
              </a:rPr>
              <a:t>,</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KJif</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rw</a:t>
            </a:r>
            <a:r>
              <a:rPr lang="en-US" sz="2400" kern="0" dirty="0">
                <a:solidFill>
                  <a:srgbClr val="333333"/>
                </a:solidFill>
                <a:ea typeface="Calibri" panose="020F0502020204030204" pitchFamily="34" charset="0"/>
                <a:cs typeface="Times New Roman" panose="02020603050405020304" pitchFamily="18" charset="0"/>
              </a:rPr>
              <a:t>]W </a:t>
            </a:r>
            <a:r>
              <a:rPr lang="en-US" sz="2400" kern="0" dirty="0" err="1">
                <a:solidFill>
                  <a:srgbClr val="333333"/>
                </a:solidFill>
                <a:ea typeface="Calibri" panose="020F0502020204030204" pitchFamily="34" charset="0"/>
                <a:cs typeface="Times New Roman" panose="02020603050405020304" pitchFamily="18" charset="0"/>
              </a:rPr>
              <a:t>tisj</a:t>
            </a:r>
            <a:r>
              <a:rPr lang="en-US" sz="2400" kern="0" dirty="0">
                <a:solidFill>
                  <a:srgbClr val="333333"/>
                </a:solidFill>
                <a:ea typeface="Calibri" panose="020F0502020204030204" pitchFamily="34" charset="0"/>
                <a:cs typeface="Times New Roman" panose="02020603050405020304" pitchFamily="18" charset="0"/>
              </a:rPr>
              <a:t>]J </a:t>
            </a:r>
            <a:r>
              <a:rPr lang="en-US" sz="2400" kern="0" dirty="0" err="1">
                <a:solidFill>
                  <a:srgbClr val="333333"/>
                </a:solidFill>
                <a:ea typeface="Calibri" panose="020F0502020204030204" pitchFamily="34" charset="0"/>
                <a:cs typeface="Times New Roman" panose="02020603050405020304" pitchFamily="18" charset="0"/>
              </a:rPr>
              <a:t>njhs</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gl</a:t>
            </a:r>
            <a:r>
              <a:rPr lang="en-US" sz="2400" kern="0" dirty="0">
                <a:solidFill>
                  <a:srgbClr val="333333"/>
                </a:solidFill>
                <a:ea typeface="Calibri" panose="020F0502020204030204" pitchFamily="34" charset="0"/>
                <a:cs typeface="Times New Roman" panose="02020603050405020304" pitchFamily="18" charset="0"/>
              </a:rPr>
              <a:t>]</a:t>
            </a:r>
            <a:r>
              <a:rPr lang="en-US" sz="2400" kern="0" dirty="0" err="1">
                <a:solidFill>
                  <a:srgbClr val="333333"/>
                </a:solidFill>
                <a:ea typeface="Calibri" panose="020F0502020204030204" pitchFamily="34" charset="0"/>
                <a:cs typeface="Times New Roman" panose="02020603050405020304" pitchFamily="18" charset="0"/>
              </a:rPr>
              <a:t>iliaa</a:t>
            </a:r>
            <a:r>
              <a:rPr lang="en-US" sz="2400" kern="0" dirty="0">
                <a:solidFill>
                  <a:srgbClr val="333333"/>
                </a:solidFill>
                <a:ea typeface="Calibri" panose="020F0502020204030204" pitchFamily="34" charset="0"/>
                <a:cs typeface="Times New Roman" panose="02020603050405020304" pitchFamily="18" charset="0"/>
              </a:rPr>
              <a:t>[k; </a:t>
            </a:r>
            <a:r>
              <a:rPr lang="en-US" sz="2400" kern="0" dirty="0" err="1">
                <a:solidFill>
                  <a:srgbClr val="333333"/>
                </a:solidFill>
                <a:ea typeface="Calibri" panose="020F0502020204030204" pitchFamily="34" charset="0"/>
                <a:cs typeface="Times New Roman" panose="02020603050405020304" pitchFamily="18" charset="0"/>
              </a:rPr>
              <a:t>iffisa</a:t>
            </a:r>
            <a:r>
              <a:rPr lang="en-US" sz="2400" kern="0" dirty="0">
                <a:solidFill>
                  <a:srgbClr val="333333"/>
                </a:solidFill>
                <a:ea typeface="Calibri" panose="020F0502020204030204" pitchFamily="34" charset="0"/>
                <a:cs typeface="Times New Roman" panose="02020603050405020304" pitchFamily="18" charset="0"/>
              </a:rPr>
              <a:t>[k</a:t>
            </a:r>
            <a:r>
              <a:rPr lang="en-US" sz="2400" kern="0">
                <a:solidFill>
                  <a:srgbClr val="333333"/>
                </a:solidFill>
                <a:ea typeface="Calibri" panose="020F0502020204030204" pitchFamily="34" charset="0"/>
                <a:cs typeface="Times New Roman" panose="02020603050405020304" pitchFamily="18" charset="0"/>
              </a:rPr>
              <a:t>; C“;</a:t>
            </a:r>
            <a:r>
              <a:rPr lang="en-US" sz="2400" kern="0" dirty="0" err="1">
                <a:solidFill>
                  <a:srgbClr val="333333"/>
                </a:solidFill>
                <a:ea typeface="Calibri" panose="020F0502020204030204" pitchFamily="34" charset="0"/>
                <a:cs typeface="Times New Roman" panose="02020603050405020304" pitchFamily="18" charset="0"/>
              </a:rPr>
              <a:t>ryhLtJnghy</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bra;at</a:t>
            </a:r>
            <a:r>
              <a:rPr lang="en-US" sz="2400" kern="0" dirty="0">
                <a:solidFill>
                  <a:srgbClr val="333333"/>
                </a:solidFill>
                <a:ea typeface="Calibri" panose="020F0502020204030204" pitchFamily="34" charset="0"/>
                <a:cs typeface="Times New Roman" panose="02020603050405020304" pitchFamily="18" charset="0"/>
              </a:rPr>
              <a:t>[k;. </a:t>
            </a:r>
          </a:p>
          <a:p>
            <a:pPr marL="342900" lvl="0" indent="-342900" defTabSz="914400" fontAlgn="base">
              <a:buClr>
                <a:srgbClr val="333333"/>
              </a:buClr>
              <a:buFont typeface="WingDings"/>
              <a:buChar char=""/>
            </a:pPr>
            <a:r>
              <a:rPr lang="en-US" sz="2400" kern="0" dirty="0">
                <a:solidFill>
                  <a:srgbClr val="333333"/>
                </a:solidFill>
                <a:ea typeface="Calibri" panose="020F0502020204030204" pitchFamily="34" charset="0"/>
                <a:cs typeface="Times New Roman" panose="02020603050405020304" pitchFamily="18" charset="0"/>
              </a:rPr>
              <a:t>mg]</a:t>
            </a:r>
            <a:r>
              <a:rPr lang="en-US" sz="2400" kern="0" dirty="0" err="1">
                <a:solidFill>
                  <a:srgbClr val="333333"/>
                </a:solidFill>
                <a:ea typeface="Calibri" panose="020F0502020204030204" pitchFamily="34" charset="0"/>
                <a:cs typeface="Times New Roman" panose="02020603050405020304" pitchFamily="18" charset="0"/>
              </a:rPr>
              <a:t>gona</a:t>
            </a:r>
            <a:r>
              <a:rPr lang="en-US" sz="2400" kern="0" dirty="0">
                <a:solidFill>
                  <a:srgbClr val="333333"/>
                </a:solidFill>
                <a:ea typeface="Calibri" panose="020F0502020204030204" pitchFamily="34" charset="0"/>
                <a:cs typeface="Times New Roman" panose="02020603050405020304" pitchFamily="18" charset="0"/>
              </a:rPr>
              <a:t> c';</a:t>
            </a:r>
            <a:r>
              <a:rPr lang="en-US" sz="2400" kern="0" dirty="0" err="1">
                <a:solidFill>
                  <a:srgbClr val="333333"/>
                </a:solidFill>
                <a:ea typeface="Calibri" panose="020F0502020204030204" pitchFamily="34" charset="0"/>
                <a:cs typeface="Times New Roman" panose="02020603050405020304" pitchFamily="18" charset="0"/>
              </a:rPr>
              <a:t>fsJ</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miwia</a:t>
            </a:r>
            <a:r>
              <a:rPr lang="en-US" sz="2400" kern="0" dirty="0">
                <a:solidFill>
                  <a:srgbClr val="333333"/>
                </a:solidFill>
                <a:ea typeface="Calibri" panose="020F0502020204030204" pitchFamily="34" charset="0"/>
                <a:cs typeface="Times New Roman" panose="02020603050405020304" pitchFamily="18" charset="0"/>
              </a:rPr>
              <a:t> </a:t>
            </a:r>
            <a:r>
              <a:rPr lang="en-US" sz="2400" kern="0" dirty="0" err="1">
                <a:solidFill>
                  <a:srgbClr val="333333"/>
                </a:solidFill>
                <a:ea typeface="Calibri" panose="020F0502020204030204" pitchFamily="34" charset="0"/>
                <a:cs typeface="Times New Roman" panose="02020603050405020304" pitchFamily="18" charset="0"/>
              </a:rPr>
              <a:t>Rw;wp</a:t>
            </a:r>
            <a:r>
              <a:rPr lang="en-US" sz="2400" kern="0" dirty="0">
                <a:solidFill>
                  <a:srgbClr val="333333"/>
                </a:solidFill>
                <a:ea typeface="Calibri" panose="020F0502020204030204" pitchFamily="34" charset="0"/>
                <a:cs typeface="Times New Roman" panose="02020603050405020304" pitchFamily="18" charset="0"/>
              </a:rPr>
              <a:t> tut[k].</a:t>
            </a:r>
          </a:p>
          <a:p>
            <a:pPr lvl="0" algn="ctr" defTabSz="914400" fontAlgn="base"/>
            <a:r>
              <a:rPr lang="en-US" sz="2400" dirty="0">
                <a:solidFill>
                  <a:srgbClr val="004992"/>
                </a:solidFill>
                <a:ea typeface="Calibri" panose="020F0502020204030204" pitchFamily="34" charset="0"/>
                <a:cs typeface="Times New Roman" panose="02020603050405020304" pitchFamily="18" charset="0"/>
              </a:rPr>
              <a:t>,g]</a:t>
            </a:r>
            <a:r>
              <a:rPr lang="en-US" sz="2400" dirty="0" err="1">
                <a:solidFill>
                  <a:srgbClr val="004992"/>
                </a:solidFill>
                <a:ea typeface="Calibri" panose="020F0502020204030204" pitchFamily="34" charset="0"/>
                <a:cs typeface="Times New Roman" panose="02020603050405020304" pitchFamily="18" charset="0"/>
              </a:rPr>
              <a:t>nghJ</a:t>
            </a:r>
            <a:r>
              <a:rPr lang="en-US" sz="2400" dirty="0">
                <a:solidFill>
                  <a:srgbClr val="004992"/>
                </a:solidFill>
                <a:ea typeface="Calibri" panose="020F0502020204030204" pitchFamily="34" charset="0"/>
                <a:cs typeface="Times New Roman" panose="02020603050405020304" pitchFamily="18" charset="0"/>
              </a:rPr>
              <a:t> vg]go </a:t>
            </a:r>
            <a:r>
              <a:rPr lang="en-US" sz="2400" dirty="0" err="1">
                <a:solidFill>
                  <a:srgbClr val="004992"/>
                </a:solidFill>
                <a:ea typeface="Calibri" panose="020F0502020204030204" pitchFamily="34" charset="0"/>
                <a:cs typeface="Times New Roman" panose="02020603050405020304" pitchFamily="18" charset="0"/>
              </a:rPr>
              <a:t>czh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fpwPh</a:t>
            </a:r>
            <a:r>
              <a:rPr lang="en-US" sz="2400" dirty="0">
                <a:solidFill>
                  <a:srgbClr val="004992"/>
                </a:solidFill>
                <a:ea typeface="Calibri" panose="020F0502020204030204" pitchFamily="34" charset="0"/>
                <a:cs typeface="Times New Roman" panose="02020603050405020304" pitchFamily="18" charset="0"/>
              </a:rPr>
              <a:t>]fs]</a:t>
            </a:r>
            <a:r>
              <a:rPr lang="en-US" sz="2400" dirty="0">
                <a:solidFill>
                  <a:srgbClr val="004992"/>
                </a:solidFill>
                <a:ea typeface="Verdana" panose="020B0604030504040204" pitchFamily="34" charset="0"/>
                <a:cs typeface="Verdana" panose="020B0604030504040204" pitchFamily="34" charset="0"/>
              </a:rPr>
              <a:t>&gt;</a:t>
            </a:r>
            <a:endParaRPr lang="en-US" sz="2400" dirty="0">
              <a:solidFill>
                <a:srgbClr val="004992"/>
              </a:solidFill>
            </a:endParaRPr>
          </a:p>
        </p:txBody>
      </p:sp>
      <p:sp>
        <p:nvSpPr>
          <p:cNvPr id="3" name="Title 2"/>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extLst>
      <p:ext uri="{BB962C8B-B14F-4D97-AF65-F5344CB8AC3E}">
        <p14:creationId xmlns:p14="http://schemas.microsoft.com/office/powerpoint/2010/main" val="2428744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bra;J</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clypd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nky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gFjpia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tisj</a:t>
            </a:r>
            <a:r>
              <a:rPr lang="en-US" sz="2400" dirty="0">
                <a:solidFill>
                  <a:srgbClr val="333333"/>
                </a:solidFill>
                <a:ea typeface="Calibri" panose="020F0502020204030204" pitchFamily="34" charset="0"/>
                <a:cs typeface="Times New Roman" panose="02020603050405020304" pitchFamily="18" charset="0"/>
              </a:rPr>
              <a:t>]J </a:t>
            </a:r>
            <a:r>
              <a:rPr lang="en-US" sz="2400" dirty="0" err="1">
                <a:solidFill>
                  <a:srgbClr val="333333"/>
                </a:solidFill>
                <a:ea typeface="Calibri" panose="020F0502020204030204" pitchFamily="34" charset="0"/>
                <a:cs typeface="Times New Roman" panose="02020603050405020304" pitchFamily="18" charset="0"/>
              </a:rPr>
              <a:t>Kd;g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bjh</a:t>
            </a:r>
            <a:r>
              <a:rPr lang="en-US" sz="2400" dirty="0">
                <a:solidFill>
                  <a:srgbClr val="333333"/>
                </a:solidFill>
                <a:ea typeface="Calibri" panose="020F0502020204030204" pitchFamily="34" charset="0"/>
                <a:cs typeface="Times New Roman" panose="02020603050405020304" pitchFamily="18" charset="0"/>
              </a:rPr>
              <a:t>';f </a:t>
            </a:r>
            <a:r>
              <a:rPr lang="en-US" sz="2400" dirty="0" err="1">
                <a:solidFill>
                  <a:srgbClr val="333333"/>
                </a:solidFill>
                <a:ea typeface="Calibri" panose="020F0502020204030204" pitchFamily="34" charset="0"/>
                <a:cs typeface="Times New Roman" panose="02020603050405020304" pitchFamily="18" charset="0"/>
              </a:rPr>
              <a:t>tplt</a:t>
            </a:r>
            <a:r>
              <a:rPr lang="en-US" sz="2400" dirty="0">
                <a:solidFill>
                  <a:srgbClr val="333333"/>
                </a:solidFill>
                <a:ea typeface="Calibri" panose="020F0502020204030204" pitchFamily="34"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gpd</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xt</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bthU</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KJbfYk</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epw</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ahnuh</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xUth</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jiyKoia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gpoj;J</a:t>
            </a:r>
            <a:r>
              <a:rPr lang="en-US" sz="2400" dirty="0">
                <a:solidFill>
                  <a:srgbClr val="333333"/>
                </a:solidFill>
                <a:ea typeface="Calibri" panose="020F0502020204030204" pitchFamily="34" charset="0"/>
                <a:cs typeface="Times New Roman" panose="02020603050405020304" pitchFamily="18" charset="0"/>
              </a:rPr>
              <a:t> ,Gg]</a:t>
            </a:r>
            <a:r>
              <a:rPr lang="en-US" sz="2400" dirty="0" err="1">
                <a:solidFill>
                  <a:srgbClr val="333333"/>
                </a:solidFill>
                <a:ea typeface="Calibri" panose="020F0502020204030204" pitchFamily="34" charset="0"/>
                <a:cs typeface="Times New Roman" panose="02020603050405020304" pitchFamily="18" charset="0"/>
              </a:rPr>
              <a:t>gjhf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fw;gid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bra;at</a:t>
            </a:r>
            <a:r>
              <a:rPr lang="en-US" sz="2400" dirty="0">
                <a:solidFill>
                  <a:srgbClr val="333333"/>
                </a:solidFill>
                <a:ea typeface="Calibri" panose="020F0502020204030204" pitchFamily="34" charset="0"/>
                <a:cs typeface="Times New Roman" panose="02020603050405020304" pitchFamily="18" charset="0"/>
              </a:rPr>
              <a:t>[k;.</a:t>
            </a:r>
            <a:endParaRPr lang="en-IN" sz="2400" dirty="0">
              <a:solidFill>
                <a:srgbClr val="004992"/>
              </a:solidFill>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2212761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bra;J</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clypd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nky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gFjpia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tisj</a:t>
            </a:r>
            <a:r>
              <a:rPr lang="en-US" sz="2400" dirty="0">
                <a:solidFill>
                  <a:srgbClr val="333333"/>
                </a:solidFill>
                <a:ea typeface="Calibri" panose="020F0502020204030204" pitchFamily="34" charset="0"/>
                <a:cs typeface="Times New Roman" panose="02020603050405020304" pitchFamily="18" charset="0"/>
              </a:rPr>
              <a:t>]J </a:t>
            </a:r>
            <a:r>
              <a:rPr lang="en-US" sz="2400" dirty="0" err="1">
                <a:solidFill>
                  <a:srgbClr val="333333"/>
                </a:solidFill>
                <a:ea typeface="Calibri" panose="020F0502020204030204" pitchFamily="34" charset="0"/>
                <a:cs typeface="Times New Roman" panose="02020603050405020304" pitchFamily="18" charset="0"/>
              </a:rPr>
              <a:t>Kd;g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bjh</a:t>
            </a:r>
            <a:r>
              <a:rPr lang="en-US" sz="2400" dirty="0">
                <a:solidFill>
                  <a:srgbClr val="333333"/>
                </a:solidFill>
                <a:ea typeface="Calibri" panose="020F0502020204030204" pitchFamily="34" charset="0"/>
                <a:cs typeface="Times New Roman" panose="02020603050405020304" pitchFamily="18" charset="0"/>
              </a:rPr>
              <a:t>';f </a:t>
            </a:r>
            <a:r>
              <a:rPr lang="en-US" sz="2400" dirty="0" err="1">
                <a:solidFill>
                  <a:srgbClr val="333333"/>
                </a:solidFill>
                <a:ea typeface="Calibri" panose="020F0502020204030204" pitchFamily="34" charset="0"/>
                <a:cs typeface="Times New Roman" panose="02020603050405020304" pitchFamily="18" charset="0"/>
              </a:rPr>
              <a:t>tplt</a:t>
            </a:r>
            <a:r>
              <a:rPr lang="en-US" sz="2400" dirty="0">
                <a:solidFill>
                  <a:srgbClr val="333333"/>
                </a:solidFill>
                <a:ea typeface="Calibri" panose="020F0502020204030204" pitchFamily="34"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gpd</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xt</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bthU</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KJbfYk</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epw</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ahnuh</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xUth</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jiyKoia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gpoj;J</a:t>
            </a:r>
            <a:r>
              <a:rPr lang="en-US" sz="2400" dirty="0">
                <a:solidFill>
                  <a:srgbClr val="333333"/>
                </a:solidFill>
                <a:ea typeface="Calibri" panose="020F0502020204030204" pitchFamily="34" charset="0"/>
                <a:cs typeface="Times New Roman" panose="02020603050405020304" pitchFamily="18" charset="0"/>
              </a:rPr>
              <a:t> ,Gg]</a:t>
            </a:r>
            <a:r>
              <a:rPr lang="en-US" sz="2400" dirty="0" err="1">
                <a:solidFill>
                  <a:srgbClr val="333333"/>
                </a:solidFill>
                <a:ea typeface="Calibri" panose="020F0502020204030204" pitchFamily="34" charset="0"/>
                <a:cs typeface="Times New Roman" panose="02020603050405020304" pitchFamily="18" charset="0"/>
              </a:rPr>
              <a:t>gjhf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fw;gid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bra;at</a:t>
            </a:r>
            <a:r>
              <a:rPr lang="en-US" sz="2400" dirty="0">
                <a:solidFill>
                  <a:srgbClr val="333333"/>
                </a:solidFill>
                <a:ea typeface="Calibri" panose="020F0502020204030204" pitchFamily="34" charset="0"/>
                <a:cs typeface="Times New Roman" panose="02020603050405020304" pitchFamily="18" charset="0"/>
              </a:rPr>
              <a:t>[k;.</a:t>
            </a:r>
          </a:p>
          <a:p>
            <a:pPr marL="34290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mg]</a:t>
            </a:r>
            <a:r>
              <a:rPr lang="en-US" sz="2400" dirty="0" err="1">
                <a:solidFill>
                  <a:srgbClr val="333333"/>
                </a:solidFill>
                <a:ea typeface="Calibri" panose="020F0502020204030204" pitchFamily="34" charset="0"/>
                <a:cs typeface="Times New Roman" panose="02020603050405020304" pitchFamily="18" charset="0"/>
              </a:rPr>
              <a:t>gona</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miwia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Rw;wp</a:t>
            </a:r>
            <a:r>
              <a:rPr lang="en-US" sz="2400" dirty="0">
                <a:solidFill>
                  <a:srgbClr val="333333"/>
                </a:solidFill>
                <a:ea typeface="Calibri" panose="020F0502020204030204" pitchFamily="34" charset="0"/>
                <a:cs typeface="Times New Roman" panose="02020603050405020304" pitchFamily="18" charset="0"/>
              </a:rPr>
              <a:t> </a:t>
            </a:r>
            <a:r>
              <a:rPr lang="en-US" sz="2400">
                <a:solidFill>
                  <a:srgbClr val="333333"/>
                </a:solidFill>
                <a:ea typeface="Calibri" panose="020F0502020204030204" pitchFamily="34" charset="0"/>
                <a:cs typeface="Times New Roman" panose="02020603050405020304" pitchFamily="18" charset="0"/>
              </a:rPr>
              <a:t>tut[k]</a:t>
            </a:r>
            <a:r>
              <a:rPr lang="en-US" sz="240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004992"/>
              </a:solidFill>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28</a:t>
            </a:fld>
            <a:endParaRPr lang="de-DE" dirty="0"/>
          </a:p>
        </p:txBody>
      </p:sp>
    </p:spTree>
    <p:extLst>
      <p:ext uri="{BB962C8B-B14F-4D97-AF65-F5344CB8AC3E}">
        <p14:creationId xmlns:p14="http://schemas.microsoft.com/office/powerpoint/2010/main" val="3917635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bra;J</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clypd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nky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gFjpia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tisj</a:t>
            </a:r>
            <a:r>
              <a:rPr lang="en-US" sz="2400" dirty="0">
                <a:solidFill>
                  <a:srgbClr val="333333"/>
                </a:solidFill>
                <a:ea typeface="Calibri" panose="020F0502020204030204" pitchFamily="34" charset="0"/>
                <a:cs typeface="Times New Roman" panose="02020603050405020304" pitchFamily="18" charset="0"/>
              </a:rPr>
              <a:t>]J </a:t>
            </a:r>
            <a:r>
              <a:rPr lang="en-US" sz="2400" dirty="0" err="1">
                <a:solidFill>
                  <a:srgbClr val="333333"/>
                </a:solidFill>
                <a:ea typeface="Calibri" panose="020F0502020204030204" pitchFamily="34" charset="0"/>
                <a:cs typeface="Times New Roman" panose="02020603050405020304" pitchFamily="18" charset="0"/>
              </a:rPr>
              <a:t>Kd;g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bjh</a:t>
            </a:r>
            <a:r>
              <a:rPr lang="en-US" sz="2400" dirty="0">
                <a:solidFill>
                  <a:srgbClr val="333333"/>
                </a:solidFill>
                <a:ea typeface="Calibri" panose="020F0502020204030204" pitchFamily="34" charset="0"/>
                <a:cs typeface="Times New Roman" panose="02020603050405020304" pitchFamily="18" charset="0"/>
              </a:rPr>
              <a:t>';f </a:t>
            </a:r>
            <a:r>
              <a:rPr lang="en-US" sz="2400" dirty="0" err="1">
                <a:solidFill>
                  <a:srgbClr val="333333"/>
                </a:solidFill>
                <a:ea typeface="Calibri" panose="020F0502020204030204" pitchFamily="34" charset="0"/>
                <a:cs typeface="Times New Roman" panose="02020603050405020304" pitchFamily="18" charset="0"/>
              </a:rPr>
              <a:t>tplt</a:t>
            </a:r>
            <a:r>
              <a:rPr lang="en-US" sz="2400" dirty="0">
                <a:solidFill>
                  <a:srgbClr val="333333"/>
                </a:solidFill>
                <a:ea typeface="Calibri" panose="020F0502020204030204" pitchFamily="34"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gpd</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a:t>
            </a:r>
            <a:r>
              <a:rPr lang="en-US" sz="2400">
                <a:solidFill>
                  <a:srgbClr val="333333"/>
                </a:solidFill>
                <a:ea typeface="Calibri" panose="020F0502020204030204" pitchFamily="34" charset="0"/>
                <a:cs typeface="Times New Roman" panose="02020603050405020304" pitchFamily="18" charset="0"/>
              </a:rPr>
              <a:t>; bfh”;</a:t>
            </a:r>
            <a:r>
              <a:rPr lang="en-US" sz="2400" dirty="0" err="1">
                <a:solidFill>
                  <a:srgbClr val="333333"/>
                </a:solidFill>
                <a:ea typeface="Calibri" panose="020F0502020204030204" pitchFamily="34" charset="0"/>
                <a:cs typeface="Times New Roman" panose="02020603050405020304" pitchFamily="18" charset="0"/>
              </a:rPr>
              <a:t>rkhf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xt</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bthU</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KJbfYk</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epw</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ahnuh</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xUth</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jiyKoia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gpoj;J</a:t>
            </a:r>
            <a:r>
              <a:rPr lang="en-US" sz="2400" dirty="0">
                <a:solidFill>
                  <a:srgbClr val="333333"/>
                </a:solidFill>
                <a:ea typeface="Calibri" panose="020F0502020204030204" pitchFamily="34" charset="0"/>
                <a:cs typeface="Times New Roman" panose="02020603050405020304" pitchFamily="18" charset="0"/>
              </a:rPr>
              <a:t> ,Gg]</a:t>
            </a:r>
            <a:r>
              <a:rPr lang="en-US" sz="2400" dirty="0" err="1">
                <a:solidFill>
                  <a:srgbClr val="333333"/>
                </a:solidFill>
                <a:ea typeface="Calibri" panose="020F0502020204030204" pitchFamily="34" charset="0"/>
                <a:cs typeface="Times New Roman" panose="02020603050405020304" pitchFamily="18" charset="0"/>
              </a:rPr>
              <a:t>gjhf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fw;gid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bra;at</a:t>
            </a:r>
            <a:r>
              <a:rPr lang="en-US" sz="2400" dirty="0">
                <a:solidFill>
                  <a:srgbClr val="333333"/>
                </a:solidFill>
                <a:ea typeface="Calibri" panose="020F0502020204030204" pitchFamily="34" charset="0"/>
                <a:cs typeface="Times New Roman" panose="02020603050405020304" pitchFamily="18" charset="0"/>
              </a:rPr>
              <a:t>[k;.</a:t>
            </a:r>
          </a:p>
          <a:p>
            <a:pPr marL="34290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mg]</a:t>
            </a:r>
            <a:r>
              <a:rPr lang="en-US" sz="2400" dirty="0" err="1">
                <a:solidFill>
                  <a:srgbClr val="333333"/>
                </a:solidFill>
                <a:ea typeface="Calibri" panose="020F0502020204030204" pitchFamily="34" charset="0"/>
                <a:cs typeface="Times New Roman" panose="02020603050405020304" pitchFamily="18" charset="0"/>
              </a:rPr>
              <a:t>gona</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miwia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Rw;wp</a:t>
            </a:r>
            <a:r>
              <a:rPr lang="en-US" sz="2400" dirty="0">
                <a:solidFill>
                  <a:srgbClr val="333333"/>
                </a:solidFill>
                <a:ea typeface="Calibri" panose="020F0502020204030204" pitchFamily="34" charset="0"/>
                <a:cs typeface="Times New Roman" panose="02020603050405020304" pitchFamily="18" charset="0"/>
              </a:rPr>
              <a:t> tut[k]</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algn="ctr"/>
            <a:r>
              <a:rPr lang="en-US" sz="2400" dirty="0">
                <a:solidFill>
                  <a:srgbClr val="004992"/>
                </a:solidFill>
                <a:ea typeface="Calibri" panose="020F0502020204030204" pitchFamily="34" charset="0"/>
                <a:cs typeface="Times New Roman" panose="02020603050405020304" pitchFamily="18" charset="0"/>
              </a:rPr>
              <a:t>,g]</a:t>
            </a:r>
            <a:r>
              <a:rPr lang="en-US" sz="2400" dirty="0" err="1">
                <a:solidFill>
                  <a:srgbClr val="004992"/>
                </a:solidFill>
                <a:ea typeface="Calibri" panose="020F0502020204030204" pitchFamily="34" charset="0"/>
                <a:cs typeface="Times New Roman" panose="02020603050405020304" pitchFamily="18" charset="0"/>
              </a:rPr>
              <a:t>nghJ</a:t>
            </a:r>
            <a:r>
              <a:rPr lang="en-US" sz="2400" dirty="0">
                <a:solidFill>
                  <a:srgbClr val="004992"/>
                </a:solidFill>
                <a:ea typeface="Calibri" panose="020F0502020204030204" pitchFamily="34" charset="0"/>
                <a:cs typeface="Times New Roman" panose="02020603050405020304" pitchFamily="18" charset="0"/>
              </a:rPr>
              <a:t> vg]go </a:t>
            </a:r>
            <a:r>
              <a:rPr lang="en-US" sz="2400" dirty="0" err="1">
                <a:solidFill>
                  <a:srgbClr val="004992"/>
                </a:solidFill>
                <a:ea typeface="Calibri" panose="020F0502020204030204" pitchFamily="34" charset="0"/>
                <a:cs typeface="Times New Roman" panose="02020603050405020304" pitchFamily="18" charset="0"/>
              </a:rPr>
              <a:t>czh</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fpwPh</a:t>
            </a:r>
            <a:r>
              <a:rPr lang="en-US" sz="2400" dirty="0">
                <a:solidFill>
                  <a:srgbClr val="004992"/>
                </a:solidFill>
                <a:ea typeface="Calibri" panose="020F0502020204030204" pitchFamily="34" charset="0"/>
                <a:cs typeface="Times New Roman" panose="02020603050405020304" pitchFamily="18" charset="0"/>
              </a:rPr>
              <a:t>]fs]</a:t>
            </a:r>
            <a:r>
              <a:rPr lang="en-US" sz="2400" dirty="0">
                <a:solidFill>
                  <a:srgbClr val="004992"/>
                </a:solidFill>
                <a:ea typeface="Verdana" panose="020B0604030504040204" pitchFamily="34" charset="0"/>
                <a:cs typeface="Verdana" panose="020B0604030504040204" pitchFamily="34" charset="0"/>
              </a:rPr>
              <a:t>&gt;</a:t>
            </a:r>
            <a:endParaRPr lang="en-IN" sz="2400" dirty="0">
              <a:solidFill>
                <a:srgbClr val="004992"/>
              </a:solidFill>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29</a:t>
            </a:fld>
            <a:endParaRPr lang="de-DE" dirty="0"/>
          </a:p>
        </p:txBody>
      </p:sp>
    </p:spTree>
    <p:extLst>
      <p:ext uri="{BB962C8B-B14F-4D97-AF65-F5344CB8AC3E}">
        <p14:creationId xmlns:p14="http://schemas.microsoft.com/office/powerpoint/2010/main" val="1745620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,g]</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kpft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ghJfhg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Ug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gjhft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czh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tPh</a:t>
            </a:r>
            <a:r>
              <a:rPr lang="en-US" sz="2400" dirty="0">
                <a:solidFill>
                  <a:srgbClr val="333333"/>
                </a:solidFill>
                <a:ea typeface="Calibri" panose="020F0502020204030204" pitchFamily="34"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endParaRPr lang="en-IN" sz="2400" dirty="0">
              <a:solidFill>
                <a:srgbClr val="333333"/>
              </a:solidFill>
              <a:ea typeface="Calibri" panose="020F0502020204030204" pitchFamily="34" charset="0"/>
              <a:cs typeface="Times New Roman" panose="02020603050405020304" pitchFamily="18" charset="0"/>
            </a:endParaRPr>
          </a:p>
          <a:p>
            <a:pPr marL="342900" lvl="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cly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mikg</a:t>
            </a:r>
            <a:r>
              <a:rPr lang="en-US" sz="2400" dirty="0">
                <a:solidFill>
                  <a:srgbClr val="333333"/>
                </a:solidFill>
                <a:ea typeface="Calibri" panose="020F0502020204030204" pitchFamily="34" charset="0"/>
                <a:cs typeface="Times New Roman" panose="02020603050405020304" pitchFamily="18" charset="0"/>
              </a:rPr>
              <a:t>]g[k]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cUtKk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fisg</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ghh</a:t>
            </a:r>
            <a:r>
              <a:rPr lang="en-US" sz="2400" dirty="0">
                <a:solidFill>
                  <a:srgbClr val="333333"/>
                </a:solidFill>
                <a:ea typeface="Calibri" panose="020F0502020204030204" pitchFamily="34" charset="0"/>
                <a:cs typeface="Times New Roman" panose="02020603050405020304" pitchFamily="18" charset="0"/>
              </a:rPr>
              <a:t>]f]</a:t>
            </a:r>
            <a:r>
              <a:rPr lang="en-US" sz="2400" dirty="0" err="1">
                <a:solidFill>
                  <a:srgbClr val="333333"/>
                </a:solidFill>
                <a:ea typeface="Calibri" panose="020F0502020204030204" pitchFamily="34" charset="0"/>
                <a:cs typeface="Times New Roman" panose="02020603050405020304" pitchFamily="18" charset="0"/>
              </a:rPr>
              <a:t>Fk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nghJ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kw;wth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ek;gpf</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ifahdJ</a:t>
            </a:r>
            <a:r>
              <a:rPr lang="en-US" sz="2400" dirty="0">
                <a:solidFill>
                  <a:srgbClr val="333333"/>
                </a:solidFill>
                <a:ea typeface="Calibri" panose="020F0502020204030204" pitchFamily="34" charset="0"/>
                <a:cs typeface="Times New Roman" panose="02020603050405020304" pitchFamily="18" charset="0"/>
              </a:rPr>
              <a:t> kl]</a:t>
            </a:r>
            <a:r>
              <a:rPr lang="en-US" sz="2400" dirty="0" err="1">
                <a:solidFill>
                  <a:srgbClr val="333333"/>
                </a:solidFill>
                <a:ea typeface="Calibri" panose="020F0502020204030204" pitchFamily="34" charset="0"/>
                <a:cs typeface="Times New Roman" panose="02020603050405020304" pitchFamily="18" charset="0"/>
              </a:rPr>
              <a:t>Lkpd;wp</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Rakjpg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gPl</a:t>
            </a:r>
            <a:r>
              <a:rPr lang="en-US" sz="2400" dirty="0">
                <a:solidFill>
                  <a:srgbClr val="333333"/>
                </a:solidFill>
                <a:ea typeface="Calibri" panose="020F0502020204030204" pitchFamily="34" charset="0"/>
                <a:cs typeface="Times New Roman" panose="02020603050405020304" pitchFamily="18" charset="0"/>
              </a:rPr>
              <a:t>]od; </a:t>
            </a:r>
            <a:r>
              <a:rPr lang="en-US" sz="2400" dirty="0" err="1">
                <a:solidFill>
                  <a:srgbClr val="333333"/>
                </a:solidFill>
                <a:ea typeface="Calibri" panose="020F0502020204030204" pitchFamily="34" charset="0"/>
                <a:cs typeface="Times New Roman" panose="02020603050405020304" pitchFamily="18" charset="0"/>
              </a:rPr>
              <a:t>kPJ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cah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jhf;fj;ij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cUthf;Fk</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lvl="0" indent="-342900">
              <a:buClr>
                <a:srgbClr val="333333"/>
              </a:buClr>
              <a:buFont typeface="WingDings"/>
              <a:buChar char=""/>
            </a:pPr>
            <a:r>
              <a:rPr lang="en-US" sz="2400" dirty="0" err="1">
                <a:solidFill>
                  <a:srgbClr val="333333"/>
                </a:solidFill>
                <a:ea typeface="Calibri" panose="020F0502020204030204" pitchFamily="34" charset="0"/>
                <a:cs typeface="Times New Roman" panose="02020603050405020304" pitchFamily="18" charset="0"/>
              </a:rPr>
              <a:t>rhpahd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cUt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mikg;g</a:t>
            </a:r>
            <a:r>
              <a:rPr lang="en-US" sz="2400" dirty="0">
                <a:solidFill>
                  <a:srgbClr val="333333"/>
                </a:solidFill>
                <a:ea typeface="Calibri" panose="020F0502020204030204" pitchFamily="34" charset="0"/>
                <a:cs typeface="Times New Roman" panose="02020603050405020304" pitchFamily="18" charset="0"/>
              </a:rPr>
              <a:t>[ kw]</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g[</a:t>
            </a:r>
            <a:r>
              <a:rPr lang="en-US" sz="2400" dirty="0" err="1">
                <a:solidFill>
                  <a:srgbClr val="333333"/>
                </a:solidFill>
                <a:ea typeface="Calibri" panose="020F0502020204030204" pitchFamily="34" charset="0"/>
                <a:cs typeface="Times New Roman" panose="02020603050405020304" pitchFamily="18" charset="0"/>
              </a:rPr>
              <a:t>jpa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cs;kd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fUj</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ijcUthf</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fpf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bfhs</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S';fs</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ea typeface="Calibri" panose="020F0502020204030204" pitchFamily="34" charset="0"/>
                <a:cs typeface="Times New Roman" panose="02020603050405020304" pitchFamily="18" charset="0"/>
              </a:rPr>
              <a:t>cly</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bkhHp</a:t>
            </a:r>
            <a:r>
              <a:rPr lang="en-US" sz="2400">
                <a:solidFill>
                  <a:srgbClr val="333333"/>
                </a:solidFill>
                <a:ea typeface="Calibri" panose="020F0502020204030204" pitchFamily="34"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ehd</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ek;gpf;ifahdtd</a:t>
            </a:r>
            <a:r>
              <a:rPr lang="en-US" sz="2400">
                <a:solidFill>
                  <a:srgbClr val="333333"/>
                </a:solidFill>
                <a:ea typeface="Calibri" panose="020F0502020204030204" pitchFamily="34"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vd;W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bghGJ</a:t>
            </a:r>
            <a:r>
              <a:rPr lang="en-US" sz="2400" dirty="0">
                <a:solidFill>
                  <a:srgbClr val="333333"/>
                </a:solidFill>
                <a:ea typeface="Calibri" panose="020F0502020204030204" pitchFamily="34" charset="0"/>
                <a:cs typeface="Times New Roman" panose="02020603050405020304" pitchFamily="18" charset="0"/>
              </a:rPr>
              <a:t>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err="1">
                <a:solidFill>
                  <a:srgbClr val="333333"/>
                </a:solidFill>
                <a:ea typeface="Calibri" panose="020F0502020204030204" pitchFamily="34" charset="0"/>
                <a:cs typeface="Times New Roman" panose="02020603050405020304" pitchFamily="18" charset="0"/>
              </a:rPr>
              <a:t>epkph</a:t>
            </a:r>
            <a:r>
              <a:rPr lang="en-US" sz="2400" dirty="0">
                <a:solidFill>
                  <a:srgbClr val="333333"/>
                </a:solidFill>
                <a:ea typeface="Calibri" panose="020F0502020204030204" pitchFamily="34" charset="0"/>
                <a:cs typeface="Times New Roman" panose="02020603050405020304" pitchFamily="18" charset="0"/>
              </a:rPr>
              <a:t>]e]j</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neh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ghh</a:t>
            </a:r>
            <a:r>
              <a:rPr lang="en-US" sz="2400" dirty="0">
                <a:solidFill>
                  <a:srgbClr val="333333"/>
                </a:solidFill>
                <a:ea typeface="Calibri" panose="020F0502020204030204" pitchFamily="34" charset="0"/>
                <a:cs typeface="Times New Roman" panose="02020603050405020304" pitchFamily="18" charset="0"/>
              </a:rPr>
              <a:t>]it</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ea typeface="Calibri" panose="020F0502020204030204" pitchFamily="34" charset="0"/>
                <a:cs typeface="Times New Roman" panose="02020603050405020304" pitchFamily="18" charset="0"/>
              </a:rPr>
              <a:t>bjspthd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Fuy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cz;ikahd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typik</a:t>
            </a:r>
            <a:r>
              <a:rPr lang="en-US" sz="2400" dirty="0">
                <a:solidFill>
                  <a:srgbClr val="333333"/>
                </a:solidFill>
                <a:ea typeface="Calibri" panose="020F0502020204030204" pitchFamily="34" charset="0"/>
                <a:cs typeface="Times New Roman" panose="02020603050405020304" pitchFamily="18" charset="0"/>
              </a:rPr>
              <a:t> kw]</a:t>
            </a:r>
            <a:r>
              <a:rPr lang="en-US" sz="2400" dirty="0" err="1">
                <a:solidFill>
                  <a:srgbClr val="333333"/>
                </a:solidFill>
                <a:ea typeface="Calibri" panose="020F0502020204030204" pitchFamily="34" charset="0"/>
                <a:cs typeface="Times New Roman" panose="02020603050405020304" pitchFamily="18" charset="0"/>
              </a:rPr>
              <a:t>Wk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cz;ikahd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jd;dk;gpf;ifia</a:t>
            </a:r>
            <a:r>
              <a:rPr lang="en-US" sz="2400" dirty="0">
                <a:solidFill>
                  <a:srgbClr val="333333"/>
                </a:solidFill>
                <a:ea typeface="Calibri" panose="020F0502020204030204" pitchFamily="34" charset="0"/>
                <a:cs typeface="Times New Roman" panose="02020603050405020304" pitchFamily="18" charset="0"/>
              </a:rPr>
              <a:t> c';</a:t>
            </a:r>
            <a:r>
              <a:rPr lang="en-US" sz="2400" dirty="0" err="1">
                <a:solidFill>
                  <a:srgbClr val="333333"/>
                </a:solidFill>
                <a:ea typeface="Calibri" panose="020F0502020204030204" pitchFamily="34" charset="0"/>
                <a:cs typeface="Times New Roman" panose="02020603050405020304" pitchFamily="18" charset="0"/>
              </a:rPr>
              <a:t>fSf;Fs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tsh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e;bjLf;fpwJ</a:t>
            </a:r>
            <a:r>
              <a:rPr lang="en-US" sz="2400" dirty="0">
                <a:solidFill>
                  <a:srgbClr val="333333"/>
                </a:solidFill>
                <a:ea typeface="Calibri" panose="020F0502020204030204" pitchFamily="34" charset="0"/>
                <a:cs typeface="Times New Roman" panose="02020603050405020304" pitchFamily="18" charset="0"/>
              </a:rPr>
              <a:t>.</a:t>
            </a:r>
          </a:p>
          <a:p>
            <a:pPr lvl="0" algn="ctr"/>
            <a:r>
              <a:rPr lang="en-US" sz="2400" err="1">
                <a:solidFill>
                  <a:srgbClr val="004992"/>
                </a:solidFill>
                <a:ea typeface="Calibri" panose="020F0502020204030204" pitchFamily="34" charset="0"/>
                <a:cs typeface="Times New Roman" panose="02020603050405020304" pitchFamily="18" charset="0"/>
              </a:rPr>
              <a:t>vJ</a:t>
            </a:r>
            <a:r>
              <a:rPr lang="en-US" sz="2400">
                <a:solidFill>
                  <a:srgbClr val="004992"/>
                </a:solidFill>
                <a:ea typeface="Calibri" panose="020F0502020204030204" pitchFamily="34" charset="0"/>
                <a:cs typeface="Times New Roman" panose="02020603050405020304" pitchFamily="18" charset="0"/>
              </a:rPr>
              <a:t> </a:t>
            </a:r>
            <a:r>
              <a:rPr lang="en-US" sz="2400">
                <a:solidFill>
                  <a:srgbClr val="004992"/>
                </a:solidFill>
                <a:latin typeface="Calibri Light"/>
                <a:ea typeface="Verdana" panose="020B0604030504040204" pitchFamily="34" charset="0"/>
                <a:cs typeface="Verdana" panose="020B0604030504040204" pitchFamily="34" charset="0"/>
              </a:rPr>
              <a:t>“</a:t>
            </a:r>
            <a:r>
              <a:rPr lang="en-US" sz="2400">
                <a:solidFill>
                  <a:srgbClr val="004992"/>
                </a:solidFill>
                <a:ea typeface="Calibri" panose="020F0502020204030204" pitchFamily="34" charset="0"/>
                <a:cs typeface="Times New Roman" panose="02020603050405020304" pitchFamily="18" charset="0"/>
              </a:rPr>
              <a:t>btspgilahf</a:t>
            </a:r>
            <a:r>
              <a:rPr lang="en-US" sz="2400">
                <a:solidFill>
                  <a:srgbClr val="004992"/>
                </a:solidFill>
                <a:latin typeface="Calibri Light"/>
                <a:ea typeface="Verdana" panose="020B0604030504040204" pitchFamily="34" charset="0"/>
                <a:cs typeface="Verdana" panose="020B0604030504040204" pitchFamily="34" charset="0"/>
              </a:rPr>
              <a:t>”</a:t>
            </a:r>
            <a:r>
              <a:rPr lang="en-US" sz="240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bjhl</a:t>
            </a: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fpwnjh</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mJ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cz</a:t>
            </a:r>
            <a:r>
              <a:rPr lang="en-US" sz="2400" dirty="0" err="1">
                <a:solidFill>
                  <a:srgbClr val="333333"/>
                </a:solidFill>
                <a:ea typeface="Calibri" panose="020F0502020204030204" pitchFamily="34" charset="0"/>
                <a:cs typeface="Times New Roman" panose="02020603050405020304" pitchFamily="18" charset="0"/>
              </a:rPr>
              <a:t>ik</a:t>
            </a:r>
            <a:r>
              <a:rPr lang="en-US" sz="2400" dirty="0" err="1">
                <a:solidFill>
                  <a:srgbClr val="004992"/>
                </a:solidFill>
                <a:ea typeface="Calibri" panose="020F0502020204030204" pitchFamily="34" charset="0"/>
                <a:cs typeface="Times New Roman" panose="02020603050405020304" pitchFamily="18" charset="0"/>
              </a:rPr>
              <a:t>ahd</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mZFKiwahf</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khWk</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endParaRPr lang="en-IN" sz="2400" dirty="0">
              <a:solidFill>
                <a:srgbClr val="004992"/>
              </a:solidFill>
              <a:latin typeface="Calibri Light"/>
              <a:ea typeface="Verdana" panose="020B0604030504040204" pitchFamily="34" charset="0"/>
              <a:cs typeface="Verdana" panose="020B0604030504040204" pitchFamily="34" charset="0"/>
            </a:endParaRPr>
          </a:p>
        </p:txBody>
      </p:sp>
      <p:sp>
        <p:nvSpPr>
          <p:cNvPr id="2" name="Title 1"/>
          <p:cNvSpPr>
            <a:spLocks noGrp="1"/>
          </p:cNvSpPr>
          <p:nvPr>
            <p:ph type="title"/>
          </p:nvPr>
        </p:nvSpPr>
        <p:spPr/>
        <p:txBody>
          <a:bodyPr/>
          <a:lstStyle/>
          <a:p>
            <a:r>
              <a:rPr lang="en-US" sz="3600">
                <a:solidFill>
                  <a:srgbClr val="004992"/>
                </a:solidFill>
              </a:rPr>
              <a:t>gapw]rp </a:t>
            </a:r>
            <a:r>
              <a:rPr lang="en-US" sz="3600">
                <a:solidFill>
                  <a:srgbClr val="004992"/>
                </a:solidFill>
                <a:latin typeface="Calibri Light"/>
              </a:rPr>
              <a:t>– 2 </a:t>
            </a:r>
          </a:p>
        </p:txBody>
      </p:sp>
      <p:sp>
        <p:nvSpPr>
          <p:cNvPr id="5" name="Footer Placeholder 4"/>
          <p:cNvSpPr>
            <a:spLocks noGrp="1"/>
          </p:cNvSpPr>
          <p:nvPr>
            <p:ph type="ftr" sz="quarter" idx="11"/>
          </p:nvPr>
        </p:nvSpPr>
        <p:spPr/>
        <p:txBody>
          <a:bodyPr/>
          <a:lstStyle/>
          <a:p>
            <a:r>
              <a:rPr lang="de-DE"/>
              <a:t>kl]lhfhf]dpot] gapw]r]rp 9 – Rakhpahij</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5"/>
          <p:cNvSpPr>
            <a:spLocks noGrp="1" noChangeArrowheads="1"/>
          </p:cNvSpPr>
          <p:nvPr>
            <p:ph idx="1"/>
          </p:nvPr>
        </p:nvSpPr>
        <p:spPr>
          <a:xfrm>
            <a:off x="408954" y="2204864"/>
            <a:ext cx="7772400" cy="4248000"/>
          </a:xfrm>
        </p:spPr>
        <p:txBody>
          <a:bodyPr>
            <a:noAutofit/>
          </a:bodyPr>
          <a:lstStyle/>
          <a:p>
            <a:pPr marL="342900" indent="-342900" fontAlgn="auto">
              <a:buClr>
                <a:srgbClr val="333333"/>
              </a:buClr>
              <a:buFont typeface="WingDings"/>
              <a:buChar char=""/>
              <a:defRPr/>
            </a:pPr>
            <a:r>
              <a:rPr lang="en-US" sz="2400" dirty="0" err="1">
                <a:solidFill>
                  <a:srgbClr val="333333"/>
                </a:solidFill>
                <a:ea typeface="Calibri" panose="020F0502020204030204" pitchFamily="34" charset="0"/>
                <a:cs typeface="Times New Roman" panose="02020603050405020304" pitchFamily="18" charset="0"/>
              </a:rPr>
              <a:t>kdf;FiwghL</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cs;s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bgUk;ghyhd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kf;fs</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Kotpy;yhj</a:t>
            </a:r>
            <a:r>
              <a:rPr lang="en-US" sz="2400">
                <a:solidFill>
                  <a:srgbClr val="333333"/>
                </a:solidFill>
                <a:ea typeface="Calibri" panose="020F0502020204030204" pitchFamily="34"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njitaw;w </a:t>
            </a:r>
            <a:r>
              <a:rPr lang="en-US" sz="2400" dirty="0">
                <a:solidFill>
                  <a:srgbClr val="333333"/>
                </a:solidFill>
                <a:ea typeface="Calibri" panose="020F0502020204030204" pitchFamily="34" charset="0"/>
                <a:cs typeface="Times New Roman" panose="02020603050405020304" pitchFamily="18" charset="0"/>
              </a:rPr>
              <a:t>MH]e]j </a:t>
            </a:r>
            <a:r>
              <a:rPr lang="en-US" sz="2400" dirty="0" err="1">
                <a:solidFill>
                  <a:srgbClr val="333333"/>
                </a:solidFill>
                <a:ea typeface="Calibri" panose="020F0502020204030204" pitchFamily="34" charset="0"/>
                <a:cs typeface="Times New Roman" panose="02020603050405020304" pitchFamily="18" charset="0"/>
              </a:rPr>
              <a:t>rpe;jid</a:t>
            </a:r>
            <a:r>
              <a:rPr lang="en-US" sz="2400" dirty="0">
                <a:solidFill>
                  <a:srgbClr val="333333"/>
                </a:solidFill>
                <a:ea typeface="Calibri" panose="020F0502020204030204" pitchFamily="34" charset="0"/>
                <a:cs typeface="Times New Roman" panose="02020603050405020304" pitchFamily="18" charset="0"/>
              </a:rPr>
              <a:t> </a:t>
            </a:r>
            <a:r>
              <a:rPr lang="en-US" sz="2400">
                <a:solidFill>
                  <a:srgbClr val="333333"/>
                </a:solidFill>
                <a:ea typeface="Calibri" panose="020F0502020204030204" pitchFamily="34" charset="0"/>
                <a:cs typeface="Times New Roman" panose="02020603050405020304" pitchFamily="18" charset="0"/>
              </a:rPr>
              <a:t>bra]</a:t>
            </a:r>
            <a:r>
              <a:rPr lang="en-US" sz="2400" err="1">
                <a:solidFill>
                  <a:srgbClr val="333333"/>
                </a:solidFill>
                <a:ea typeface="Calibri" panose="020F0502020204030204" pitchFamily="34" charset="0"/>
                <a:cs typeface="Times New Roman" panose="02020603050405020304" pitchFamily="18" charset="0"/>
              </a:rPr>
              <a:t>jy</a:t>
            </a:r>
            <a:r>
              <a:rPr lang="en-US" sz="2400">
                <a:solidFill>
                  <a:srgbClr val="333333"/>
                </a:solidFill>
                <a:ea typeface="Calibri" panose="020F0502020204030204" pitchFamily="34"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kw;Wk</a:t>
            </a:r>
            <a:r>
              <a:rPr lang="en-US" sz="2400">
                <a:solidFill>
                  <a:srgbClr val="333333"/>
                </a:solidFill>
                <a:ea typeface="Calibri" panose="020F0502020204030204" pitchFamily="34"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 </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xd;iwna </a:t>
            </a:r>
            <a:r>
              <a:rPr lang="en-US" sz="2400" dirty="0" err="1">
                <a:solidFill>
                  <a:srgbClr val="333333"/>
                </a:solidFill>
                <a:ea typeface="Calibri" panose="020F0502020204030204" pitchFamily="34" charset="0"/>
                <a:cs typeface="Times New Roman" panose="02020603050405020304" pitchFamily="18" charset="0"/>
              </a:rPr>
              <a:t>jpUk</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gj</a:t>
            </a:r>
            <a:r>
              <a:rPr lang="en-US" sz="2400" dirty="0">
                <a:solidFill>
                  <a:srgbClr val="333333"/>
                </a:solidFill>
                <a:ea typeface="Calibri" panose="020F0502020204030204" pitchFamily="34" charset="0"/>
                <a:cs typeface="Times New Roman" panose="02020603050405020304" pitchFamily="18" charset="0"/>
              </a:rPr>
              <a:t>] </a:t>
            </a:r>
            <a:r>
              <a:rPr lang="en-US" sz="2400" err="1">
                <a:solidFill>
                  <a:srgbClr val="333333"/>
                </a:solidFill>
                <a:ea typeface="Calibri" panose="020F0502020204030204" pitchFamily="34" charset="0"/>
                <a:cs typeface="Times New Roman" panose="02020603050405020304" pitchFamily="18" charset="0"/>
              </a:rPr>
              <a:t>jpUk</a:t>
            </a:r>
            <a:r>
              <a:rPr lang="en-US" sz="2400">
                <a:solidFill>
                  <a:srgbClr val="333333"/>
                </a:solidFill>
                <a:ea typeface="Calibri" panose="020F0502020204030204" pitchFamily="34" charset="0"/>
                <a:cs typeface="Times New Roman" panose="02020603050405020304" pitchFamily="18" charset="0"/>
              </a:rPr>
              <a:t>]g rpe;jpj]J</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tUtjhy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mtjpg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gLfpd;wdh</a:t>
            </a:r>
            <a:r>
              <a:rPr lang="en-US" sz="2400" dirty="0">
                <a:solidFill>
                  <a:srgbClr val="333333"/>
                </a:solidFill>
                <a:ea typeface="Calibri" panose="020F0502020204030204" pitchFamily="34" charset="0"/>
                <a:cs typeface="Times New Roman" panose="02020603050405020304" pitchFamily="18" charset="0"/>
              </a:rPr>
              <a:t>]. </a:t>
            </a:r>
            <a:endParaRPr lang="en-IN" sz="2400" dirty="0">
              <a:solidFill>
                <a:srgbClr val="333333"/>
              </a:solidFill>
              <a:ea typeface="Calibri" panose="020F0502020204030204" pitchFamily="34" charset="0"/>
              <a:cs typeface="Times New Roman" panose="02020603050405020304" pitchFamily="18" charset="0"/>
            </a:endParaRPr>
          </a:p>
          <a:p>
            <a:pPr marL="342900" indent="-342900">
              <a:buClr>
                <a:srgbClr val="333333"/>
              </a:buClr>
              <a:buFont typeface="WingDings"/>
              <a:buChar char=""/>
              <a:defRPr/>
            </a:pPr>
            <a:r>
              <a:rPr lang="en-US" sz="2400" spc="-150" dirty="0" err="1">
                <a:solidFill>
                  <a:srgbClr val="004992"/>
                </a:solidFill>
                <a:ea typeface="Calibri" panose="020F0502020204030204" pitchFamily="34" charset="0"/>
                <a:cs typeface="Times New Roman" panose="02020603050405020304" pitchFamily="18" charset="0"/>
              </a:rPr>
              <a:t>eP</a:t>
            </a:r>
            <a:r>
              <a:rPr lang="en-US" sz="2400" spc="-150" dirty="0">
                <a:solidFill>
                  <a:srgbClr val="004992"/>
                </a:solidFill>
                <a:ea typeface="Calibri" panose="020F0502020204030204" pitchFamily="34" charset="0"/>
                <a:cs typeface="Times New Roman" panose="02020603050405020304" pitchFamily="18" charset="0"/>
              </a:rPr>
              <a:t>';;fs; ,</a:t>
            </a:r>
            <a:r>
              <a:rPr lang="en-US" sz="2400" spc="-150" dirty="0" err="1">
                <a:solidFill>
                  <a:srgbClr val="004992"/>
                </a:solidFill>
                <a:ea typeface="Calibri" panose="020F0502020204030204" pitchFamily="34" charset="0"/>
                <a:cs typeface="Times New Roman" panose="02020603050405020304" pitchFamily="18" charset="0"/>
              </a:rPr>
              <a:t>t;thW</a:t>
            </a:r>
            <a:r>
              <a:rPr lang="en-US" sz="2400" spc="-150" dirty="0">
                <a:solidFill>
                  <a:srgbClr val="004992"/>
                </a:solidFill>
                <a:ea typeface="Calibri" panose="020F0502020204030204" pitchFamily="34" charset="0"/>
                <a:cs typeface="Times New Roman" panose="02020603050405020304" pitchFamily="18" charset="0"/>
              </a:rPr>
              <a:t> </a:t>
            </a:r>
            <a:r>
              <a:rPr lang="en-US" sz="2400" spc="-150" dirty="0" err="1">
                <a:solidFill>
                  <a:srgbClr val="004992"/>
                </a:solidFill>
                <a:ea typeface="Calibri" panose="020F0502020204030204" pitchFamily="34" charset="0"/>
                <a:cs typeface="Times New Roman" panose="02020603050405020304" pitchFamily="18" charset="0"/>
              </a:rPr>
              <a:t>cs;sij</a:t>
            </a:r>
            <a:r>
              <a:rPr lang="en-US" sz="2400" spc="-150" dirty="0">
                <a:solidFill>
                  <a:srgbClr val="004992"/>
                </a:solidFill>
                <a:ea typeface="Calibri" panose="020F0502020204030204" pitchFamily="34" charset="0"/>
                <a:cs typeface="Times New Roman" panose="02020603050405020304" pitchFamily="18" charset="0"/>
              </a:rPr>
              <a:t> vg]</a:t>
            </a:r>
            <a:r>
              <a:rPr lang="en-US" sz="2400" spc="-150" dirty="0" err="1">
                <a:solidFill>
                  <a:srgbClr val="004992"/>
                </a:solidFill>
                <a:ea typeface="Calibri" panose="020F0502020204030204" pitchFamily="34" charset="0"/>
                <a:cs typeface="Times New Roman" panose="02020603050405020304" pitchFamily="18" charset="0"/>
              </a:rPr>
              <a:t>nghjhtJ</a:t>
            </a:r>
            <a:r>
              <a:rPr lang="en-US" sz="2400" spc="-150" dirty="0">
                <a:solidFill>
                  <a:srgbClr val="004992"/>
                </a:solidFill>
                <a:ea typeface="Calibri" panose="020F0502020204030204" pitchFamily="34" charset="0"/>
                <a:cs typeface="Times New Roman" panose="02020603050405020304" pitchFamily="18" charset="0"/>
              </a:rPr>
              <a:t> </a:t>
            </a:r>
            <a:r>
              <a:rPr lang="en-US" sz="2400" spc="-150" dirty="0" err="1">
                <a:solidFill>
                  <a:srgbClr val="004992"/>
                </a:solidFill>
                <a:ea typeface="Calibri" panose="020F0502020204030204" pitchFamily="34" charset="0"/>
                <a:cs typeface="Times New Roman" panose="02020603050405020304" pitchFamily="18" charset="0"/>
              </a:rPr>
              <a:t>czh</a:t>
            </a:r>
            <a:r>
              <a:rPr lang="en-US" sz="2400" spc="-150" dirty="0">
                <a:solidFill>
                  <a:srgbClr val="004992"/>
                </a:solidFill>
                <a:ea typeface="Calibri" panose="020F0502020204030204" pitchFamily="34" charset="0"/>
                <a:cs typeface="Times New Roman" panose="02020603050405020304" pitchFamily="18" charset="0"/>
              </a:rPr>
              <a:t>]e]</a:t>
            </a:r>
            <a:r>
              <a:rPr lang="en-US" sz="2400" spc="-150" dirty="0" err="1">
                <a:solidFill>
                  <a:srgbClr val="004992"/>
                </a:solidFill>
                <a:ea typeface="Calibri" panose="020F0502020204030204" pitchFamily="34" charset="0"/>
                <a:cs typeface="Times New Roman" panose="02020603050405020304" pitchFamily="18" charset="0"/>
              </a:rPr>
              <a:t>Js;sPh</a:t>
            </a:r>
            <a:r>
              <a:rPr lang="en-US" sz="2400" spc="-150" dirty="0">
                <a:solidFill>
                  <a:srgbClr val="004992"/>
                </a:solidFill>
                <a:ea typeface="Calibri" panose="020F0502020204030204" pitchFamily="34" charset="0"/>
                <a:cs typeface="Times New Roman" panose="02020603050405020304" pitchFamily="18" charset="0"/>
              </a:rPr>
              <a:t>]</a:t>
            </a:r>
            <a:r>
              <a:rPr lang="en-US" sz="2400" spc="-150" dirty="0" err="1">
                <a:solidFill>
                  <a:srgbClr val="004992"/>
                </a:solidFill>
                <a:ea typeface="Calibri" panose="020F0502020204030204" pitchFamily="34" charset="0"/>
                <a:cs typeface="Times New Roman" panose="02020603050405020304" pitchFamily="18" charset="0"/>
              </a:rPr>
              <a:t>fsh</a:t>
            </a:r>
            <a:r>
              <a:rPr lang="en-IN" sz="2400" spc="-150" dirty="0">
                <a:solidFill>
                  <a:srgbClr val="004992"/>
                </a:solidFill>
                <a:ea typeface="Verdana" panose="020B0604030504040204" pitchFamily="34" charset="0"/>
                <a:cs typeface="Verdana" panose="020B0604030504040204" pitchFamily="34" charset="0"/>
              </a:rPr>
              <a:t>&gt;</a:t>
            </a: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4" name="Title 3"/>
          <p:cNvSpPr>
            <a:spLocks noGrp="1"/>
          </p:cNvSpPr>
          <p:nvPr>
            <p:ph type="title"/>
          </p:nvPr>
        </p:nvSpPr>
        <p:spPr/>
        <p:txBody>
          <a:bodyPr/>
          <a:lstStyle/>
          <a:p>
            <a:r>
              <a:rPr lang="en-US" sz="3600">
                <a:solidFill>
                  <a:srgbClr val="004992"/>
                </a:solidFill>
              </a:rPr>
              <a:t>xd;iwna jpUk]g jpUk]g rpe;jpj;J tUtJ</a:t>
            </a:r>
            <a:r>
              <a:rPr lang="en-US" sz="3600">
                <a:solidFill>
                  <a:srgbClr val="004992"/>
                </a:solidFill>
                <a:latin typeface="Calibri Light"/>
              </a:rPr>
              <a:t>:</a:t>
            </a:r>
            <a:r>
              <a:rPr lang="en-US" sz="3600">
                <a:solidFill>
                  <a:srgbClr val="004992"/>
                </a:solidFill>
              </a:rPr>
              <a:t> tl]lj]jpDs] rpf;Fjy; Mdhy; Kd;ndwhjpUj;jy; </a:t>
            </a:r>
          </a:p>
        </p:txBody>
      </p:sp>
      <p:sp>
        <p:nvSpPr>
          <p:cNvPr id="9" name="Footer Placeholder 8"/>
          <p:cNvSpPr>
            <a:spLocks noGrp="1"/>
          </p:cNvSpPr>
          <p:nvPr>
            <p:ph type="ftr" sz="quarter" idx="11"/>
          </p:nvPr>
        </p:nvSpPr>
        <p:spPr/>
        <p:txBody>
          <a:bodyPr/>
          <a:lstStyle/>
          <a:p>
            <a:r>
              <a:rPr lang="de-DE"/>
              <a:t>kl]lhfhf]dpot] gapw]r]rp 9 – Rakhpahij</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5"/>
          <p:cNvSpPr>
            <a:spLocks noGrp="1" noChangeArrowheads="1"/>
          </p:cNvSpPr>
          <p:nvPr>
            <p:ph idx="1"/>
          </p:nvPr>
        </p:nvSpPr>
        <p:spPr>
          <a:xfrm>
            <a:off x="408955" y="2204864"/>
            <a:ext cx="7775489" cy="4248000"/>
          </a:xfrm>
        </p:spPr>
        <p:txBody>
          <a:bodyPr>
            <a:noAutofit/>
          </a:bodyPr>
          <a:lstStyle/>
          <a:p>
            <a:pPr fontAlgn="auto">
              <a:defRPr/>
            </a:pPr>
            <a:r>
              <a:rPr lang="en-US" sz="2000" dirty="0" err="1">
                <a:solidFill>
                  <a:srgbClr val="004992"/>
                </a:solidFill>
                <a:ea typeface="Calibri" panose="020F0502020204030204" pitchFamily="34" charset="0"/>
                <a:cs typeface="Times New Roman" panose="02020603050405020304" pitchFamily="18" charset="0"/>
              </a:rPr>
              <a:t>Kotpy;yhj</a:t>
            </a:r>
            <a:r>
              <a:rPr lang="en-US" sz="2000" dirty="0">
                <a:solidFill>
                  <a:srgbClr val="004992"/>
                </a:solidFill>
                <a:ea typeface="Calibri" panose="020F0502020204030204" pitchFamily="34" charset="0"/>
                <a:cs typeface="Times New Roman" panose="02020603050405020304" pitchFamily="18" charset="0"/>
              </a:rPr>
              <a:t> </a:t>
            </a:r>
            <a:r>
              <a:rPr lang="en-US" sz="2000" dirty="0" err="1">
                <a:solidFill>
                  <a:srgbClr val="004992"/>
                </a:solidFill>
                <a:ea typeface="Calibri" panose="020F0502020204030204" pitchFamily="34" charset="0"/>
                <a:cs typeface="Times New Roman" panose="02020603050405020304" pitchFamily="18" charset="0"/>
              </a:rPr>
              <a:t>njitaw</a:t>
            </a:r>
            <a:r>
              <a:rPr lang="en-US" sz="2000" dirty="0">
                <a:solidFill>
                  <a:srgbClr val="004992"/>
                </a:solidFill>
                <a:ea typeface="Calibri" panose="020F0502020204030204" pitchFamily="34" charset="0"/>
                <a:cs typeface="Times New Roman" panose="02020603050405020304" pitchFamily="18" charset="0"/>
              </a:rPr>
              <a:t>]w </a:t>
            </a:r>
            <a:r>
              <a:rPr lang="en-US" sz="2000" dirty="0" err="1">
                <a:solidFill>
                  <a:srgbClr val="004992"/>
                </a:solidFill>
                <a:ea typeface="Calibri" panose="020F0502020204030204" pitchFamily="34" charset="0"/>
                <a:cs typeface="Times New Roman" panose="02020603050405020304" pitchFamily="18" charset="0"/>
              </a:rPr>
              <a:t>rpe</a:t>
            </a:r>
            <a:r>
              <a:rPr lang="en-US" sz="2000" dirty="0">
                <a:solidFill>
                  <a:srgbClr val="004992"/>
                </a:solidFill>
                <a:ea typeface="Calibri" panose="020F0502020204030204" pitchFamily="34" charset="0"/>
                <a:cs typeface="Times New Roman" panose="02020603050405020304" pitchFamily="18" charset="0"/>
              </a:rPr>
              <a:t>]</a:t>
            </a:r>
            <a:r>
              <a:rPr lang="en-US" sz="2000" dirty="0" err="1">
                <a:solidFill>
                  <a:srgbClr val="004992"/>
                </a:solidFill>
                <a:ea typeface="Calibri" panose="020F0502020204030204" pitchFamily="34" charset="0"/>
                <a:cs typeface="Times New Roman" panose="02020603050405020304" pitchFamily="18" charset="0"/>
              </a:rPr>
              <a:t>jid</a:t>
            </a:r>
            <a:r>
              <a:rPr lang="en-US" sz="2000" dirty="0">
                <a:solidFill>
                  <a:srgbClr val="004992"/>
                </a:solidFill>
                <a:ea typeface="Calibri" panose="020F0502020204030204" pitchFamily="34" charset="0"/>
                <a:cs typeface="Times New Roman" panose="02020603050405020304" pitchFamily="18" charset="0"/>
              </a:rPr>
              <a:t> gy;ntW </a:t>
            </a:r>
            <a:r>
              <a:rPr lang="en-US" sz="2000" dirty="0" err="1">
                <a:solidFill>
                  <a:srgbClr val="004992"/>
                </a:solidFill>
                <a:ea typeface="Calibri" panose="020F0502020204030204" pitchFamily="34" charset="0"/>
                <a:cs typeface="Times New Roman" panose="02020603050405020304" pitchFamily="18" charset="0"/>
              </a:rPr>
              <a:t>fhuz</a:t>
            </a:r>
            <a:r>
              <a:rPr lang="en-US" sz="2000" dirty="0">
                <a:solidFill>
                  <a:srgbClr val="004992"/>
                </a:solidFill>
                <a:ea typeface="Calibri" panose="020F0502020204030204" pitchFamily="34" charset="0"/>
                <a:cs typeface="Times New Roman" panose="02020603050405020304" pitchFamily="18" charset="0"/>
              </a:rPr>
              <a:t>';</a:t>
            </a:r>
            <a:r>
              <a:rPr lang="en-US" sz="2000" dirty="0" err="1">
                <a:solidFill>
                  <a:srgbClr val="004992"/>
                </a:solidFill>
                <a:ea typeface="Calibri" panose="020F0502020204030204" pitchFamily="34" charset="0"/>
                <a:cs typeface="Times New Roman" panose="02020603050405020304" pitchFamily="18" charset="0"/>
              </a:rPr>
              <a:t>fshy</a:t>
            </a:r>
            <a:r>
              <a:rPr lang="en-US" sz="2000" dirty="0">
                <a:solidFill>
                  <a:srgbClr val="004992"/>
                </a:solidFill>
                <a:ea typeface="Calibri" panose="020F0502020204030204" pitchFamily="34" charset="0"/>
                <a:cs typeface="Times New Roman" panose="02020603050405020304" pitchFamily="18" charset="0"/>
              </a:rPr>
              <a:t>; </a:t>
            </a:r>
            <a:r>
              <a:rPr lang="en-US" sz="2000" dirty="0" err="1">
                <a:solidFill>
                  <a:srgbClr val="004992"/>
                </a:solidFill>
                <a:ea typeface="Calibri" panose="020F0502020204030204" pitchFamily="34" charset="0"/>
                <a:cs typeface="Times New Roman" panose="02020603050405020304" pitchFamily="18" charset="0"/>
              </a:rPr>
              <a:t>gpur</a:t>
            </a:r>
            <a:r>
              <a:rPr lang="en-US" sz="2000" dirty="0">
                <a:solidFill>
                  <a:srgbClr val="004992"/>
                </a:solidFill>
                <a:ea typeface="Calibri" panose="020F0502020204030204" pitchFamily="34" charset="0"/>
                <a:cs typeface="Times New Roman" panose="02020603050405020304" pitchFamily="18" charset="0"/>
              </a:rPr>
              <a:t>]</a:t>
            </a:r>
            <a:r>
              <a:rPr lang="en-US" sz="2000" dirty="0" err="1">
                <a:solidFill>
                  <a:srgbClr val="004992"/>
                </a:solidFill>
                <a:ea typeface="Calibri" panose="020F0502020204030204" pitchFamily="34" charset="0"/>
                <a:cs typeface="Times New Roman" panose="02020603050405020304" pitchFamily="18" charset="0"/>
              </a:rPr>
              <a:t>rpidahfpwJ</a:t>
            </a:r>
            <a:r>
              <a:rPr lang="de-DE" sz="2000" dirty="0">
                <a:solidFill>
                  <a:srgbClr val="004992"/>
                </a:solidFill>
                <a:latin typeface="Calibri Light"/>
                <a:cs typeface="Verdana"/>
              </a:rPr>
              <a:t>:</a:t>
            </a:r>
          </a:p>
          <a:p>
            <a:pPr marL="342900" lvl="0" indent="-342900">
              <a:buClr>
                <a:srgbClr val="333333"/>
              </a:buClr>
              <a:buFont typeface="WingDings"/>
              <a:buChar char=""/>
            </a:pPr>
            <a:r>
              <a:rPr lang="en-US" sz="2000" dirty="0" err="1">
                <a:solidFill>
                  <a:srgbClr val="333333"/>
                </a:solidFill>
                <a:ea typeface="Calibri" panose="020F0502020204030204" pitchFamily="34" charset="0"/>
                <a:cs typeface="Times New Roman" panose="02020603050405020304" pitchFamily="18" charset="0"/>
              </a:rPr>
              <a:t>xd;iwna</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kPz;Lk</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kPz;Lk</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rpe</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jpj</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jhy</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gpur</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rpidfs</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jPh</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f;fg</a:t>
            </a:r>
            <a:r>
              <a:rPr lang="en-US" sz="2000" dirty="0">
                <a:solidFill>
                  <a:srgbClr val="333333"/>
                </a:solidFill>
                <a:ea typeface="Calibri" panose="020F0502020204030204" pitchFamily="34" charset="0"/>
                <a:cs typeface="Times New Roman" panose="02020603050405020304" pitchFamily="18" charset="0"/>
              </a:rPr>
              <a:t>]gl </a:t>
            </a:r>
            <a:r>
              <a:rPr lang="en-US" sz="2000" dirty="0" err="1">
                <a:solidFill>
                  <a:srgbClr val="333333"/>
                </a:solidFill>
                <a:ea typeface="Calibri" panose="020F0502020204030204" pitchFamily="34" charset="0"/>
                <a:cs typeface="Times New Roman" panose="02020603050405020304" pitchFamily="18" charset="0"/>
              </a:rPr>
              <a:t>Koahky</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Ue;J</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bfhz;nl</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Uf</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Fk</a:t>
            </a:r>
            <a:r>
              <a:rPr lang="en-US" sz="2000" dirty="0">
                <a:solidFill>
                  <a:srgbClr val="333333"/>
                </a:solidFill>
                <a:ea typeface="Calibri" panose="020F0502020204030204" pitchFamily="34"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Calibri" panose="020F0502020204030204" pitchFamily="34" charset="0"/>
                <a:cs typeface="Times New Roman" panose="02020603050405020304" pitchFamily="18" charset="0"/>
              </a:rPr>
              <a:t> </a:t>
            </a:r>
            <a:endParaRPr lang="de-DE" sz="2000" dirty="0">
              <a:solidFill>
                <a:srgbClr val="333333"/>
              </a:solidFill>
              <a:cs typeface="Verdana"/>
            </a:endParaRPr>
          </a:p>
          <a:p>
            <a:pPr marL="342900" lvl="0" indent="-342900">
              <a:buClr>
                <a:srgbClr val="333333"/>
              </a:buClr>
              <a:buFont typeface="WingDings"/>
              <a:buChar char=""/>
            </a:pPr>
            <a:r>
              <a:rPr lang="en-US" sz="2000" dirty="0" err="1">
                <a:solidFill>
                  <a:srgbClr val="333333"/>
                </a:solidFill>
                <a:ea typeface="Calibri" panose="020F0502020204030204" pitchFamily="34" charset="0"/>
                <a:cs typeface="Times New Roman" panose="02020603050405020304" pitchFamily="18" charset="0"/>
              </a:rPr>
              <a:t>Rakjpg</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gPL</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nkYk</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rpijfpwJ</a:t>
            </a:r>
            <a:r>
              <a:rPr lang="en-US" sz="2000" dirty="0">
                <a:solidFill>
                  <a:srgbClr val="333333"/>
                </a:solidFill>
                <a:ea typeface="Calibri" panose="020F0502020204030204" pitchFamily="34" charset="0"/>
                <a:cs typeface="Times New Roman" panose="02020603050405020304" pitchFamily="18" charset="0"/>
              </a:rPr>
              <a:t> my;yJ </a:t>
            </a:r>
            <a:r>
              <a:rPr lang="en-US" sz="2000" dirty="0" err="1">
                <a:solidFill>
                  <a:srgbClr val="333333"/>
                </a:solidFill>
                <a:ea typeface="Calibri" panose="020F0502020204030204" pitchFamily="34" charset="0"/>
                <a:cs typeface="Times New Roman" panose="02020603050405020304" pitchFamily="18" charset="0"/>
              </a:rPr>
              <a:t>kiwf</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fg</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gLfpwJ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Vbdd;why</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gaDs;s</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mHfhd</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epidt</a:t>
            </a:r>
            <a:r>
              <a:rPr lang="en-US" sz="2000" dirty="0">
                <a:solidFill>
                  <a:srgbClr val="333333"/>
                </a:solidFill>
                <a:ea typeface="Calibri" panose="020F0502020204030204" pitchFamily="34" charset="0"/>
                <a:cs typeface="Times New Roman" panose="02020603050405020304" pitchFamily="18" charset="0"/>
              </a:rPr>
              <a:t>[fs; kw]</a:t>
            </a:r>
            <a:r>
              <a:rPr lang="en-US" sz="2000" dirty="0" err="1">
                <a:solidFill>
                  <a:srgbClr val="333333"/>
                </a:solidFill>
                <a:ea typeface="Calibri" panose="020F0502020204030204" pitchFamily="34" charset="0"/>
                <a:cs typeface="Times New Roman" panose="02020603050405020304" pitchFamily="18" charset="0"/>
              </a:rPr>
              <a:t>Wk</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bray;ghLfis</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ehk</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ftdpg</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gjpy</a:t>
            </a:r>
            <a:r>
              <a:rPr lang="en-US" sz="2000" dirty="0">
                <a:solidFill>
                  <a:srgbClr val="333333"/>
                </a:solidFill>
                <a:ea typeface="Calibri" panose="020F0502020204030204" pitchFamily="34" charset="0"/>
                <a:cs typeface="Times New Roman" panose="02020603050405020304" pitchFamily="18" charset="0"/>
              </a:rPr>
              <a:t>]]</a:t>
            </a:r>
            <a:r>
              <a:rPr lang="en-US" sz="2000" dirty="0" err="1">
                <a:solidFill>
                  <a:srgbClr val="333333"/>
                </a:solidFill>
                <a:ea typeface="Calibri" panose="020F0502020204030204" pitchFamily="34" charset="0"/>
                <a:cs typeface="Times New Roman" panose="02020603050405020304" pitchFamily="18" charset="0"/>
              </a:rPr>
              <a:t>iy</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my;yJ</a:t>
            </a:r>
            <a:r>
              <a:rPr lang="en-US" sz="2000" dirty="0">
                <a:solidFill>
                  <a:srgbClr val="333333"/>
                </a:solidFill>
                <a:ea typeface="Calibri" panose="020F0502020204030204" pitchFamily="34" charset="0"/>
                <a:cs typeface="Times New Roman" panose="02020603050405020304" pitchFamily="18" charset="0"/>
              </a:rPr>
              <a:t> </a:t>
            </a:r>
            <a:r>
              <a:rPr lang="en-US" sz="2000" dirty="0" err="1">
                <a:solidFill>
                  <a:srgbClr val="333333"/>
                </a:solidFill>
                <a:ea typeface="Calibri" panose="020F0502020204030204" pitchFamily="34" charset="0"/>
                <a:cs typeface="Times New Roman" panose="02020603050405020304" pitchFamily="18" charset="0"/>
              </a:rPr>
              <a:t>czh;tjpy;iy</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Calibri" panose="020F0502020204030204" pitchFamily="34" charset="0"/>
                <a:cs typeface="Times New Roman" panose="02020603050405020304" pitchFamily="18" charset="0"/>
              </a:rPr>
              <a:t> </a:t>
            </a:r>
            <a:endParaRPr lang="en-IN" sz="2000" dirty="0">
              <a:solidFill>
                <a:srgbClr val="333333"/>
              </a:solidFill>
              <a:ea typeface="Calibri" panose="020F0502020204030204" pitchFamily="34" charset="0"/>
              <a:cs typeface="Times New Roman" panose="02020603050405020304" pitchFamily="18" charset="0"/>
            </a:endParaRPr>
          </a:p>
          <a:p>
            <a:pPr marL="342900" lvl="0" indent="-342900">
              <a:buClr>
                <a:srgbClr val="333333"/>
              </a:buClr>
              <a:buFont typeface="WingDings"/>
              <a:buChar char=""/>
            </a:pPr>
            <a:r>
              <a:rPr lang="en-US" sz="2000" dirty="0" err="1">
                <a:solidFill>
                  <a:srgbClr val="333333"/>
                </a:solidFill>
              </a:rPr>
              <a:t>Fwpf</a:t>
            </a:r>
            <a:r>
              <a:rPr lang="en-US" sz="2000" dirty="0">
                <a:solidFill>
                  <a:srgbClr val="333333"/>
                </a:solidFill>
              </a:rPr>
              <a:t>]</a:t>
            </a:r>
            <a:r>
              <a:rPr lang="en-US" sz="2000" dirty="0" err="1">
                <a:solidFill>
                  <a:srgbClr val="333333"/>
                </a:solidFill>
              </a:rPr>
              <a:t>nfhSld</a:t>
            </a:r>
            <a:r>
              <a:rPr lang="en-US" sz="2000" dirty="0">
                <a:solidFill>
                  <a:srgbClr val="333333"/>
                </a:solidFill>
              </a:rPr>
              <a:t>; bra]ag]</a:t>
            </a:r>
            <a:r>
              <a:rPr lang="en-US" sz="2000" dirty="0" err="1">
                <a:solidFill>
                  <a:srgbClr val="333333"/>
                </a:solidFill>
              </a:rPr>
              <a:t>gLk</a:t>
            </a:r>
            <a:r>
              <a:rPr lang="en-US" sz="2000" dirty="0">
                <a:solidFill>
                  <a:srgbClr val="333333"/>
                </a:solidFill>
              </a:rPr>
              <a:t>; </a:t>
            </a:r>
            <a:r>
              <a:rPr lang="en-US" sz="2000" dirty="0" err="1">
                <a:solidFill>
                  <a:srgbClr val="333333"/>
                </a:solidFill>
              </a:rPr>
              <a:t>rpe</a:t>
            </a:r>
            <a:r>
              <a:rPr lang="en-US" sz="2000" dirty="0">
                <a:solidFill>
                  <a:srgbClr val="333333"/>
                </a:solidFill>
              </a:rPr>
              <a:t>]</a:t>
            </a:r>
            <a:r>
              <a:rPr lang="en-US" sz="2000" dirty="0" err="1">
                <a:solidFill>
                  <a:srgbClr val="333333"/>
                </a:solidFill>
              </a:rPr>
              <a:t>jid</a:t>
            </a:r>
            <a:r>
              <a:rPr lang="en-US" sz="2000" dirty="0">
                <a:solidFill>
                  <a:srgbClr val="333333"/>
                </a:solidFill>
              </a:rPr>
              <a:t> </a:t>
            </a:r>
            <a:r>
              <a:rPr lang="en-US" sz="2000" dirty="0" err="1">
                <a:solidFill>
                  <a:srgbClr val="333333"/>
                </a:solidFill>
              </a:rPr>
              <a:t>nghy</a:t>
            </a:r>
            <a:r>
              <a:rPr lang="en-US" sz="2000" dirty="0">
                <a:solidFill>
                  <a:srgbClr val="333333"/>
                </a:solidFill>
              </a:rPr>
              <a:t>; </a:t>
            </a:r>
            <a:r>
              <a:rPr lang="en-US" sz="2000" dirty="0" err="1">
                <a:solidFill>
                  <a:srgbClr val="333333"/>
                </a:solidFill>
              </a:rPr>
              <a:t>md;wp</a:t>
            </a:r>
            <a:r>
              <a:rPr lang="en-US" sz="2000" dirty="0" err="1">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rPr>
              <a:t>xd;iwna</a:t>
            </a:r>
            <a:r>
              <a:rPr lang="en-US" sz="2000" dirty="0">
                <a:solidFill>
                  <a:srgbClr val="333333"/>
                </a:solidFill>
              </a:rPr>
              <a:t> </a:t>
            </a:r>
            <a:r>
              <a:rPr lang="en-US" sz="2000" dirty="0" err="1">
                <a:solidFill>
                  <a:srgbClr val="333333"/>
                </a:solidFill>
              </a:rPr>
              <a:t>rpe;jpj;jhy</a:t>
            </a:r>
            <a:r>
              <a:rPr lang="en-US" sz="2000" dirty="0">
                <a:solidFill>
                  <a:srgbClr val="333333"/>
                </a:solidFill>
              </a:rPr>
              <a:t>] </a:t>
            </a:r>
            <a:r>
              <a:rPr lang="en-US" sz="2000" dirty="0" err="1">
                <a:solidFill>
                  <a:srgbClr val="333333"/>
                </a:solidFill>
              </a:rPr>
              <a:t>xnutpjkhd</a:t>
            </a:r>
            <a:r>
              <a:rPr lang="en-US" sz="2000" dirty="0">
                <a:solidFill>
                  <a:srgbClr val="333333"/>
                </a:solidFill>
              </a:rPr>
              <a:t> </a:t>
            </a:r>
            <a:r>
              <a:rPr lang="en-US" sz="2000" dirty="0" err="1">
                <a:solidFill>
                  <a:srgbClr val="333333"/>
                </a:solidFill>
              </a:rPr>
              <a:t>njhy;tpr</a:t>
            </a:r>
            <a:r>
              <a:rPr lang="en-US" sz="2000" dirty="0">
                <a:solidFill>
                  <a:srgbClr val="333333"/>
                </a:solidFill>
              </a:rPr>
              <a:t>] </a:t>
            </a:r>
            <a:r>
              <a:rPr lang="en-US" sz="2000" dirty="0" err="1">
                <a:solidFill>
                  <a:srgbClr val="333333"/>
                </a:solidFill>
              </a:rPr>
              <a:t>rpe;jidfs</a:t>
            </a:r>
            <a:r>
              <a:rPr lang="en-US" sz="2000" dirty="0">
                <a:solidFill>
                  <a:srgbClr val="333333"/>
                </a:solidFill>
              </a:rPr>
              <a:t>; </a:t>
            </a:r>
            <a:r>
              <a:rPr lang="en-US" sz="2000" dirty="0" err="1">
                <a:solidFill>
                  <a:srgbClr val="333333"/>
                </a:solidFill>
              </a:rPr>
              <a:t>kw;Wk</a:t>
            </a:r>
            <a:r>
              <a:rPr lang="en-US" sz="2000" dirty="0">
                <a:solidFill>
                  <a:srgbClr val="333333"/>
                </a:solidFill>
              </a:rPr>
              <a:t>; Ra </a:t>
            </a:r>
            <a:r>
              <a:rPr lang="en-US" sz="2000" dirty="0" err="1">
                <a:solidFill>
                  <a:srgbClr val="333333"/>
                </a:solidFill>
              </a:rPr>
              <a:t>Fw;wr</a:t>
            </a:r>
            <a:r>
              <a:rPr lang="en-US" sz="2000" dirty="0">
                <a:solidFill>
                  <a:srgbClr val="333333"/>
                </a:solidFill>
              </a:rPr>
              <a:t>]</a:t>
            </a:r>
            <a:r>
              <a:rPr lang="en-US" sz="2000" dirty="0" err="1">
                <a:solidFill>
                  <a:srgbClr val="333333"/>
                </a:solidFill>
              </a:rPr>
              <a:t>rhl;Lk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kPz;Lk</a:t>
            </a:r>
            <a:r>
              <a:rPr lang="en-US" sz="2000" dirty="0">
                <a:solidFill>
                  <a:srgbClr val="333333"/>
                </a:solidFill>
              </a:rPr>
              <a:t>; </a:t>
            </a:r>
            <a:r>
              <a:rPr lang="en-US" sz="2000" dirty="0" err="1">
                <a:solidFill>
                  <a:srgbClr val="333333"/>
                </a:solidFill>
              </a:rPr>
              <a:t>Vw</a:t>
            </a:r>
            <a:r>
              <a:rPr lang="en-US" sz="2000" dirty="0">
                <a:solidFill>
                  <a:srgbClr val="333333"/>
                </a:solidFill>
              </a:rPr>
              <a:t>]</a:t>
            </a:r>
            <a:r>
              <a:rPr lang="en-US" sz="2000" dirty="0" err="1">
                <a:solidFill>
                  <a:srgbClr val="333333"/>
                </a:solidFill>
              </a:rPr>
              <a:t>gLk</a:t>
            </a:r>
            <a:r>
              <a:rPr lang="en-US" sz="2000" dirty="0">
                <a:solidFill>
                  <a:srgbClr val="333333"/>
                </a:solidFill>
              </a:rPr>
              <a:t>].</a:t>
            </a:r>
            <a:endParaRPr lang="en-IN" sz="2000" dirty="0">
              <a:solidFill>
                <a:srgbClr val="333333"/>
              </a:solidFill>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2" name="Title 1"/>
          <p:cNvSpPr>
            <a:spLocks noGrp="1"/>
          </p:cNvSpPr>
          <p:nvPr>
            <p:ph type="title"/>
          </p:nvPr>
        </p:nvSpPr>
        <p:spPr/>
        <p:txBody>
          <a:bodyPr/>
          <a:lstStyle/>
          <a:p>
            <a:r>
              <a:rPr lang="en-US" sz="3600">
                <a:solidFill>
                  <a:srgbClr val="004992"/>
                </a:solidFill>
              </a:rPr>
              <a:t> gpur]rpidfs;</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10" name="Slide Number Placeholder 9"/>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spcAft>
                <a:spcPts val="0"/>
              </a:spcAft>
            </a:pPr>
            <a:r>
              <a:rPr lang="en-US" sz="3600" dirty="0" err="1">
                <a:latin typeface="Tamil-Aiswarya"/>
                <a:ea typeface="Calibri" panose="020F0502020204030204" pitchFamily="34" charset="0"/>
                <a:cs typeface="Times New Roman" panose="02020603050405020304" pitchFamily="18" charset="0"/>
              </a:rPr>
              <a:t>vd;d</a:t>
            </a:r>
            <a:r>
              <a:rPr lang="en-US" sz="3600" dirty="0">
                <a:latin typeface="Tamil-Aiswarya"/>
                <a:ea typeface="Calibri" panose="020F0502020204030204" pitchFamily="34" charset="0"/>
                <a:cs typeface="Times New Roman" panose="02020603050405020304" pitchFamily="18" charset="0"/>
              </a:rPr>
              <a:t> </a:t>
            </a:r>
            <a:r>
              <a:rPr lang="en-US" sz="3600" err="1">
                <a:latin typeface="Tamil-Aiswarya"/>
                <a:ea typeface="Calibri" panose="020F0502020204030204" pitchFamily="34" charset="0"/>
                <a:cs typeface="Times New Roman" panose="02020603050405020304" pitchFamily="18" charset="0"/>
              </a:rPr>
              <a:t>bra;ayhk</a:t>
            </a:r>
            <a:r>
              <a:rPr lang="en-US" sz="2400">
                <a:latin typeface="Tamil-Aiswarya"/>
                <a:ea typeface="Calibri" panose="020F0502020204030204" pitchFamily="34" charset="0"/>
                <a:cs typeface="Times New Roman" panose="02020603050405020304" pitchFamily="18" charset="0"/>
              </a:rPr>
              <a:t>]</a:t>
            </a:r>
            <a:r>
              <a:rPr lang="en-US" sz="2400">
                <a:latin typeface="Tamil-Aiswarya"/>
              </a:rPr>
              <a:t>&gt;</a:t>
            </a:r>
            <a:endParaRPr lang="de-DE" sz="2400" dirty="0">
              <a:latin typeface="Tamil-Aiswarya"/>
            </a:endParaRPr>
          </a:p>
        </p:txBody>
      </p:sp>
      <p:sp>
        <p:nvSpPr>
          <p:cNvPr id="3" name="Inhaltsplatzhalter 2"/>
          <p:cNvSpPr>
            <a:spLocks noGrp="1"/>
          </p:cNvSpPr>
          <p:nvPr>
            <p:ph idx="1"/>
          </p:nvPr>
        </p:nvSpPr>
        <p:spPr/>
        <p:txBody>
          <a:bodyPr>
            <a:noAutofit/>
          </a:bodyPr>
          <a:lstStyle/>
          <a:p>
            <a:pPr>
              <a:defRPr/>
            </a:pPr>
            <a:r>
              <a:rPr lang="en-US" sz="2400" dirty="0" err="1">
                <a:solidFill>
                  <a:srgbClr val="333333"/>
                </a:solidFill>
                <a:ea typeface="Calibri" panose="020F0502020204030204" pitchFamily="34" charset="0"/>
                <a:cs typeface="Times New Roman" panose="02020603050405020304" pitchFamily="18" charset="0"/>
              </a:rPr>
              <a:t>Kjy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Kf</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fpakhd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bray;ghL</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vd;dbtd;why</a:t>
            </a:r>
            <a:r>
              <a:rPr lang="en-US" sz="2400" dirty="0">
                <a:solidFill>
                  <a:srgbClr val="333333"/>
                </a:solidFill>
                <a:ea typeface="Calibri" panose="020F0502020204030204" pitchFamily="34"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t;thW</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xd;iwna</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rpe;jpj;jpUg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gJ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ekf;F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gpur;ridjhnd</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md;wp</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jpl;lkpl</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cjthJ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vd;gij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xg;g</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f;bfhs;s</a:t>
            </a:r>
            <a:r>
              <a:rPr lang="en-US" sz="2400" dirty="0">
                <a:solidFill>
                  <a:srgbClr val="333333"/>
                </a:solidFill>
                <a:ea typeface="Calibri" panose="020F0502020204030204" pitchFamily="34" charset="0"/>
                <a:cs typeface="Times New Roman" panose="02020603050405020304" pitchFamily="18" charset="0"/>
              </a:rPr>
              <a:t> ntz;Lk;. ,J </a:t>
            </a:r>
            <a:r>
              <a:rPr lang="en-US" sz="2400" dirty="0" err="1">
                <a:solidFill>
                  <a:srgbClr val="333333"/>
                </a:solidFill>
                <a:ea typeface="Calibri" panose="020F0502020204030204" pitchFamily="34" charset="0"/>
                <a:cs typeface="Times New Roman" panose="02020603050405020304" pitchFamily="18" charset="0"/>
              </a:rPr>
              <a:t>gpur;ridfis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mjpfg;gLj;Jnkad;wp</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jPh</a:t>
            </a:r>
            <a:r>
              <a:rPr lang="en-US" sz="2400" dirty="0">
                <a:solidFill>
                  <a:srgbClr val="333333"/>
                </a:solidFill>
                <a:ea typeface="Calibri" panose="020F0502020204030204" pitchFamily="34" charset="0"/>
                <a:cs typeface="Times New Roman" panose="02020603050405020304" pitchFamily="18" charset="0"/>
              </a:rPr>
              <a:t>]f]f </a:t>
            </a:r>
            <a:r>
              <a:rPr lang="en-US" sz="2400" dirty="0" err="1">
                <a:solidFill>
                  <a:srgbClr val="333333"/>
                </a:solidFill>
                <a:ea typeface="Calibri" panose="020F0502020204030204" pitchFamily="34" charset="0"/>
                <a:cs typeface="Times New Roman" panose="02020603050405020304" pitchFamily="18" charset="0"/>
              </a:rPr>
              <a:t>cjthJ</a:t>
            </a:r>
            <a:r>
              <a:rPr lang="en-US" sz="2400" dirty="0">
                <a:solidFill>
                  <a:srgbClr val="333333"/>
                </a:solidFill>
                <a:ea typeface="Calibri" panose="020F0502020204030204" pitchFamily="34" charset="0"/>
                <a:cs typeface="Times New Roman" panose="02020603050405020304" pitchFamily="18" charset="0"/>
              </a:rPr>
              <a:t>. </a:t>
            </a:r>
          </a:p>
          <a:p>
            <a:pPr marL="342900" lvl="0" indent="-342900">
              <a:buClr>
                <a:srgbClr val="333333"/>
              </a:buClr>
              <a:buFont typeface="WingDings"/>
              <a:buChar char=""/>
            </a:pPr>
            <a:r>
              <a:rPr lang="en-US" sz="2400" dirty="0">
                <a:solidFill>
                  <a:srgbClr val="004992"/>
                </a:solidFill>
                <a:ea typeface="Calibri" panose="020F0502020204030204" pitchFamily="34" charset="0"/>
                <a:cs typeface="Times New Roman" panose="02020603050405020304" pitchFamily="18" charset="0"/>
              </a:rPr>
              <a:t>,</a:t>
            </a:r>
            <a:r>
              <a:rPr lang="en-US" sz="2400" dirty="0" err="1">
                <a:solidFill>
                  <a:srgbClr val="004992"/>
                </a:solidFill>
                <a:ea typeface="Calibri" panose="020F0502020204030204" pitchFamily="34" charset="0"/>
                <a:cs typeface="Times New Roman" panose="02020603050405020304" pitchFamily="18" charset="0"/>
              </a:rPr>
              <a:t>e;j</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vz;z</a:t>
            </a:r>
            <a:r>
              <a:rPr lang="en-US" sz="2400" dirty="0">
                <a:solidFill>
                  <a:srgbClr val="004992"/>
                </a:solidFill>
                <a:ea typeface="Calibri" panose="020F0502020204030204" pitchFamily="34" charset="0"/>
                <a:cs typeface="Times New Roman" panose="02020603050405020304" pitchFamily="18" charset="0"/>
              </a:rPr>
              <a:t>';fs; </a:t>
            </a:r>
            <a:r>
              <a:rPr lang="en-US" sz="2400" dirty="0" err="1">
                <a:solidFill>
                  <a:srgbClr val="004992"/>
                </a:solidFill>
                <a:ea typeface="Calibri" panose="020F0502020204030204" pitchFamily="34" charset="0"/>
                <a:cs typeface="Times New Roman" panose="02020603050405020304" pitchFamily="18" charset="0"/>
              </a:rPr>
              <a:t>rhjhuzkhd</a:t>
            </a:r>
            <a:r>
              <a:rPr lang="en-US" sz="2400" dirty="0">
                <a:solidFill>
                  <a:srgbClr val="004992"/>
                </a:solidFill>
                <a:ea typeface="Calibri" panose="020F0502020204030204" pitchFamily="34" charset="0"/>
                <a:cs typeface="Times New Roman" panose="02020603050405020304" pitchFamily="18" charset="0"/>
              </a:rPr>
              <a:t> </a:t>
            </a:r>
            <a:r>
              <a:rPr lang="en-US" sz="2400" dirty="0" err="1">
                <a:solidFill>
                  <a:srgbClr val="004992"/>
                </a:solidFill>
                <a:ea typeface="Calibri" panose="020F0502020204030204" pitchFamily="34" charset="0"/>
                <a:cs typeface="Times New Roman" panose="02020603050405020304" pitchFamily="18" charset="0"/>
              </a:rPr>
              <a:t>vz;z</a:t>
            </a:r>
            <a:r>
              <a:rPr lang="en-US" sz="2400" dirty="0">
                <a:solidFill>
                  <a:srgbClr val="004992"/>
                </a:solidFill>
                <a:ea typeface="Calibri" panose="020F0502020204030204" pitchFamily="34" charset="0"/>
                <a:cs typeface="Times New Roman" panose="02020603050405020304" pitchFamily="18" charset="0"/>
              </a:rPr>
              <a:t>';fs; </a:t>
            </a:r>
            <a:r>
              <a:rPr lang="en-US" sz="2400" dirty="0" err="1">
                <a:solidFill>
                  <a:srgbClr val="004992"/>
                </a:solidFill>
                <a:ea typeface="Calibri" panose="020F0502020204030204" pitchFamily="34" charset="0"/>
                <a:cs typeface="Times New Roman" panose="02020603050405020304" pitchFamily="18" charset="0"/>
              </a:rPr>
              <a:t>jhd</a:t>
            </a:r>
            <a:r>
              <a:rPr lang="en-US" sz="2400" dirty="0">
                <a:solidFill>
                  <a:srgbClr val="004992"/>
                </a:solidFill>
                <a:ea typeface="Calibri" panose="020F0502020204030204" pitchFamily="34"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 </a:t>
            </a:r>
            <a:r>
              <a:rPr lang="en-US" sz="2400" dirty="0">
                <a:solidFill>
                  <a:srgbClr val="333333"/>
                </a:solidFill>
                <a:ea typeface="Calibri" panose="020F0502020204030204" pitchFamily="34" charset="0"/>
                <a:cs typeface="Times New Roman" panose="02020603050405020304" pitchFamily="18" charset="0"/>
              </a:rPr>
              <a:t>,J </a:t>
            </a:r>
            <a:r>
              <a:rPr lang="en-US" sz="2400" dirty="0" err="1">
                <a:solidFill>
                  <a:srgbClr val="333333"/>
                </a:solidFill>
                <a:ea typeface="Calibri" panose="020F0502020204030204" pitchFamily="34" charset="0"/>
                <a:cs typeface="Times New Roman" panose="02020603050405020304" pitchFamily="18" charset="0"/>
              </a:rPr>
              <a:t>ajhh</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j;jkpy;yhj</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xd;W</a:t>
            </a:r>
            <a:r>
              <a:rPr lang="de-DE" sz="2400" dirty="0">
                <a:solidFill>
                  <a:srgbClr val="333333"/>
                </a:solidFill>
                <a:latin typeface="Calibri Light"/>
                <a:cs typeface="Verdana"/>
              </a:rPr>
              <a:t>!</a:t>
            </a:r>
          </a:p>
          <a:p>
            <a:pPr marL="342900" lvl="0" indent="-342900">
              <a:buClr>
                <a:srgbClr val="333333"/>
              </a:buClr>
              <a:buFont typeface="WingDings"/>
              <a:buChar char=""/>
            </a:pPr>
            <a:r>
              <a:rPr lang="en-US" sz="2400" dirty="0">
                <a:solidFill>
                  <a:srgbClr val="333333"/>
                </a:solidFill>
                <a:ea typeface="Calibri" panose="020F0502020204030204" pitchFamily="34" charset="0"/>
                <a:cs typeface="Times New Roman" panose="02020603050405020304" pitchFamily="18" charset="0"/>
              </a:rPr>
              <a:t>,e]j </a:t>
            </a:r>
            <a:r>
              <a:rPr lang="en-US" sz="2400" dirty="0" err="1">
                <a:solidFill>
                  <a:srgbClr val="333333"/>
                </a:solidFill>
                <a:ea typeface="Calibri" panose="020F0502020204030204" pitchFamily="34" charset="0"/>
                <a:cs typeface="Times New Roman" panose="02020603050405020304" pitchFamily="18" charset="0"/>
              </a:rPr>
              <a:t>rpe</a:t>
            </a:r>
            <a:r>
              <a:rPr lang="en-US" sz="2400" dirty="0">
                <a:solidFill>
                  <a:srgbClr val="333333"/>
                </a:solidFill>
                <a:ea typeface="Calibri" panose="020F0502020204030204" pitchFamily="34" charset="0"/>
                <a:cs typeface="Times New Roman" panose="02020603050405020304" pitchFamily="18" charset="0"/>
              </a:rPr>
              <a:t>]</a:t>
            </a:r>
            <a:r>
              <a:rPr lang="en-US" sz="2400" dirty="0" err="1">
                <a:solidFill>
                  <a:srgbClr val="333333"/>
                </a:solidFill>
                <a:ea typeface="Calibri" panose="020F0502020204030204" pitchFamily="34" charset="0"/>
                <a:cs typeface="Times New Roman" panose="02020603050405020304" pitchFamily="18" charset="0"/>
              </a:rPr>
              <a:t>jidfis</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ftdpf</a:t>
            </a:r>
            <a:r>
              <a:rPr lang="en-US" sz="2400" dirty="0">
                <a:solidFill>
                  <a:srgbClr val="333333"/>
                </a:solidFill>
                <a:ea typeface="Calibri" panose="020F0502020204030204" pitchFamily="34" charset="0"/>
                <a:cs typeface="Times New Roman" panose="02020603050405020304" pitchFamily="18" charset="0"/>
              </a:rPr>
              <a:t>]f </a:t>
            </a:r>
            <a:r>
              <a:rPr lang="en-US" sz="2400" dirty="0" err="1">
                <a:solidFill>
                  <a:srgbClr val="333333"/>
                </a:solidFill>
                <a:ea typeface="Calibri" panose="020F0502020204030204" pitchFamily="34" charset="0"/>
                <a:cs typeface="Times New Roman" panose="02020603050405020304" pitchFamily="18" charset="0"/>
              </a:rPr>
              <a:t>Kayt</a:t>
            </a:r>
            <a:r>
              <a:rPr lang="en-US" sz="2400" dirty="0">
                <a:solidFill>
                  <a:srgbClr val="333333"/>
                </a:solidFill>
                <a:ea typeface="Calibri" panose="020F0502020204030204" pitchFamily="34" charset="0"/>
                <a:cs typeface="Times New Roman" panose="02020603050405020304" pitchFamily="18" charset="0"/>
              </a:rPr>
              <a:t>[k] </a:t>
            </a:r>
            <a:r>
              <a:rPr lang="en-US" sz="2400" dirty="0" err="1">
                <a:solidFill>
                  <a:srgbClr val="333333"/>
                </a:solidFill>
                <a:ea typeface="Calibri" panose="020F0502020204030204" pitchFamily="34" charset="0"/>
                <a:cs typeface="Times New Roman" panose="02020603050405020304" pitchFamily="18" charset="0"/>
              </a:rPr>
              <a:t>Mdhy</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mjpf</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Kf;fpaj;Jtk</a:t>
            </a:r>
            <a:r>
              <a:rPr lang="en-US" sz="2400" dirty="0">
                <a:solidFill>
                  <a:srgbClr val="333333"/>
                </a:solidFill>
                <a:ea typeface="Calibri" panose="020F0502020204030204" pitchFamily="34" charset="0"/>
                <a:cs typeface="Times New Roman" panose="02020603050405020304" pitchFamily="18" charset="0"/>
              </a:rPr>
              <a:t>; </a:t>
            </a:r>
            <a:r>
              <a:rPr lang="en-US" sz="2400" dirty="0" err="1">
                <a:solidFill>
                  <a:srgbClr val="333333"/>
                </a:solidFill>
                <a:ea typeface="Calibri" panose="020F0502020204030204" pitchFamily="34" charset="0"/>
                <a:cs typeface="Times New Roman" panose="02020603050405020304" pitchFamily="18" charset="0"/>
              </a:rPr>
              <a:t>juntz;lhk</a:t>
            </a:r>
            <a:r>
              <a:rPr lang="en-US" sz="2400" dirty="0">
                <a:solidFill>
                  <a:srgbClr val="333333"/>
                </a:solidFill>
                <a:ea typeface="Calibri" panose="020F0502020204030204" pitchFamily="34" charset="0"/>
                <a:cs typeface="Times New Roman" panose="02020603050405020304" pitchFamily="18" charset="0"/>
              </a:rPr>
              <a:t>;.</a:t>
            </a:r>
            <a:endParaRPr lang="en-IN" sz="2400" dirty="0">
              <a:solidFill>
                <a:srgbClr val="333333"/>
              </a:solidFill>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xd;iwna jpUk]g jpUk]g rpe;jpj]J tUtij]jLf]f vjph]gapw]rp </a:t>
            </a:r>
            <a:r>
              <a:rPr lang="en-US" sz="3600">
                <a:solidFill>
                  <a:srgbClr val="004992"/>
                </a:solidFill>
                <a:latin typeface="Calibri Light"/>
              </a:rPr>
              <a:t>1</a:t>
            </a:r>
            <a:r>
              <a:rPr lang="en-US" sz="3600">
                <a:solidFill>
                  <a:srgbClr val="004992"/>
                </a:solidFill>
              </a:rPr>
              <a:t> kdjpDs; gphpj;J ghh]f;ft[k]</a:t>
            </a:r>
            <a:r>
              <a:rPr lang="en-US" sz="3600">
                <a:solidFill>
                  <a:srgbClr val="004992"/>
                </a:solidFill>
                <a:latin typeface="Calibri Light"/>
              </a:rPr>
              <a:t>...</a:t>
            </a:r>
            <a:endParaRPr lang="en-US" sz="3600" dirty="0">
              <a:solidFill>
                <a:srgbClr val="004992"/>
              </a:solidFill>
              <a:latin typeface="Calibri Light"/>
            </a:endParaRPr>
          </a:p>
        </p:txBody>
      </p:sp>
      <p:sp>
        <p:nvSpPr>
          <p:cNvPr id="10" name="Rectangle 15"/>
          <p:cNvSpPr>
            <a:spLocks noGrp="1" noChangeArrowheads="1"/>
          </p:cNvSpPr>
          <p:nvPr>
            <p:ph idx="1"/>
          </p:nvPr>
        </p:nvSpPr>
        <p:spPr>
          <a:xfrm>
            <a:off x="408954" y="2204864"/>
            <a:ext cx="5303520" cy="4248000"/>
          </a:xfrm>
        </p:spPr>
        <p:txBody>
          <a:bodyPr>
            <a:noAutofit/>
          </a:bodyPr>
          <a:lstStyle/>
          <a:p>
            <a:pPr marL="342900" lvl="0" indent="-342900">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ea typeface="Times New Roman" panose="02020603050405020304" pitchFamily="18" charset="0"/>
                <a:cs typeface="Times New Roman" panose="02020603050405020304" pitchFamily="18" charset="0"/>
              </a:rPr>
              <a:t>fisg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gw;wp</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jhH;thf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kjpg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gplhkYk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fPL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y;yhkYk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vd;d elf]</a:t>
            </a:r>
            <a:r>
              <a:rPr lang="en-US" sz="2000" dirty="0" err="1">
                <a:solidFill>
                  <a:srgbClr val="333333"/>
                </a:solidFill>
                <a:ea typeface="Times New Roman" panose="02020603050405020304" pitchFamily="18" charset="0"/>
                <a:cs typeface="Times New Roman" panose="02020603050405020304" pitchFamily="18" charset="0"/>
              </a:rPr>
              <a:t>fpwJ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vd;gij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ghU</a:t>
            </a:r>
            <a:r>
              <a:rPr lang="en-US" sz="2000" dirty="0">
                <a:solidFill>
                  <a:srgbClr val="333333"/>
                </a:solidFill>
                <a:ea typeface="Times New Roman" panose="02020603050405020304" pitchFamily="18" charset="0"/>
                <a:cs typeface="Times New Roman" panose="02020603050405020304" pitchFamily="18" charset="0"/>
              </a:rPr>
              <a:t>';fs</a:t>
            </a:r>
            <a:r>
              <a:rPr lang="en-US" sz="2000">
                <a:solidFill>
                  <a:srgbClr val="333333"/>
                </a:solidFill>
                <a:ea typeface="Times New Roman" panose="02020603050405020304" pitchFamily="18" charset="0"/>
                <a:cs typeface="Times New Roman" panose="02020603050405020304" pitchFamily="18" charset="0"/>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ea typeface="Times New Roman" panose="02020603050405020304" pitchFamily="18" charset="0"/>
                <a:cs typeface="Times New Roman" panose="02020603050405020304" pitchFamily="18" charset="0"/>
              </a:rPr>
              <a:t>ehd</a:t>
            </a:r>
            <a:r>
              <a:rPr lang="en-US" sz="2000" dirty="0">
                <a:solidFill>
                  <a:srgbClr val="333333"/>
                </a:solidFill>
                <a:ea typeface="Times New Roman" panose="02020603050405020304" pitchFamily="18" charset="0"/>
                <a:cs typeface="Times New Roman" panose="02020603050405020304" pitchFamily="18" charset="0"/>
              </a:rPr>
              <a:t>; XU Kl]lhs]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ea typeface="Times New Roman" panose="02020603050405020304" pitchFamily="18" charset="0"/>
                <a:cs typeface="Times New Roman" panose="02020603050405020304" pitchFamily="18" charset="0"/>
              </a:rPr>
              <a:t>vd;dhy</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ij</a:t>
            </a:r>
            <a:r>
              <a:rPr lang="en-US" sz="2000">
                <a:solidFill>
                  <a:srgbClr val="333333"/>
                </a:solidFill>
                <a:ea typeface="Times New Roman" panose="02020603050405020304" pitchFamily="18" charset="0"/>
                <a:cs typeface="Times New Roman" panose="02020603050405020304" pitchFamily="18" charset="0"/>
              </a:rPr>
              <a:t> epWj]jKoahJ</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ea typeface="Times New Roman" panose="02020603050405020304" pitchFamily="18" charset="0"/>
                <a:cs typeface="Times New Roman" panose="02020603050405020304" pitchFamily="18" charset="0"/>
              </a:rPr>
              <a:t> </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ea typeface="Times New Roman" panose="02020603050405020304" pitchFamily="18" charset="0"/>
                <a:cs typeface="Times New Roman" panose="02020603050405020304" pitchFamily="18" charset="0"/>
              </a:rPr>
              <a:t>vjdhy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vdf;F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e;j</a:t>
            </a:r>
            <a:r>
              <a:rPr lang="en-US" sz="2000" dirty="0">
                <a:solidFill>
                  <a:srgbClr val="333333"/>
                </a:solidFill>
                <a:ea typeface="Times New Roman" panose="02020603050405020304" pitchFamily="18" charset="0"/>
                <a:cs typeface="Times New Roman" panose="02020603050405020304" pitchFamily="18" charset="0"/>
              </a:rPr>
              <a:t> </a:t>
            </a:r>
            <a:r>
              <a:rPr lang="en-US" sz="2000" err="1">
                <a:solidFill>
                  <a:srgbClr val="333333"/>
                </a:solidFill>
                <a:ea typeface="Times New Roman" panose="02020603050405020304" pitchFamily="18" charset="0"/>
                <a:cs typeface="Times New Roman" panose="02020603050405020304" pitchFamily="18" charset="0"/>
              </a:rPr>
              <a:t>gpur;rid</a:t>
            </a:r>
            <a:r>
              <a:rPr lang="en-US" sz="2000">
                <a:solidFill>
                  <a:srgbClr val="333333"/>
                </a:solidFill>
                <a:ea typeface="Verdana" panose="020B0604030504040204" pitchFamily="34" charset="0"/>
                <a:cs typeface="Verdana" panose="020B0604030504040204" pitchFamily="34" charset="0"/>
              </a:rPr>
              <a:t>&gt;</a:t>
            </a:r>
            <a:r>
              <a:rPr lang="en-US" sz="2000">
                <a:solidFill>
                  <a:srgbClr val="333333"/>
                </a:solidFill>
                <a:latin typeface="Calibri Light"/>
                <a:ea typeface="Verdana" panose="020B0604030504040204" pitchFamily="34" charset="0"/>
                <a:cs typeface="Verdana" panose="020B0604030504040204" pitchFamily="34" charset="0"/>
              </a:rPr>
              <a:t>”)</a:t>
            </a:r>
            <a:r>
              <a:rPr lang="en-US" sz="2000">
                <a:solidFill>
                  <a:srgbClr val="333333"/>
                </a:solidFill>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a:p>
            <a:pPr marL="342900" lvl="0" indent="-342900">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vz;z</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fis</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uapy</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wg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gLtJ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nkf</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thdj;jpy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kpjg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fhw;wpy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iyfs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gwg;gJ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ftdpa</a:t>
            </a:r>
            <a:r>
              <a:rPr lang="en-US" sz="2000" dirty="0">
                <a:solidFill>
                  <a:srgbClr val="333333"/>
                </a:solidFill>
                <a:ea typeface="Times New Roman" panose="02020603050405020304" pitchFamily="18" charset="0"/>
                <a:cs typeface="Times New Roman" panose="02020603050405020304" pitchFamily="18" charset="0"/>
              </a:rPr>
              <a:t>[';fs]</a:t>
            </a:r>
            <a:r>
              <a:rPr lang="en-US" sz="2000" dirty="0">
                <a:solidFill>
                  <a:srgbClr val="333333"/>
                </a:solidFill>
                <a:latin typeface="Calibri Light"/>
                <a:ea typeface="Verdana" panose="020B0604030504040204" pitchFamily="34" charset="0"/>
                <a:cs typeface="Verdana" panose="020B0604030504040204" pitchFamily="34" charset="0"/>
              </a:rPr>
              <a:t>.</a:t>
            </a:r>
          </a:p>
          <a:p>
            <a:pPr lvl="0" defTabSz="914400" eaLnBrk="0" fontAlgn="base" hangingPunct="0">
              <a:buClr>
                <a:srgbClr val="006699"/>
              </a:buClr>
              <a:tabLst>
                <a:tab pos="84137" algn="l"/>
              </a:tabLst>
            </a:pPr>
            <a:r>
              <a:rPr lang="en-US" sz="2000" kern="0" dirty="0">
                <a:solidFill>
                  <a:srgbClr val="004992"/>
                </a:solidFill>
                <a:ea typeface="Times New Roman" panose="02020603050405020304" pitchFamily="18" charset="0"/>
                <a:cs typeface="Times New Roman" panose="02020603050405020304" pitchFamily="18" charset="0"/>
              </a:rPr>
              <a:t>,</a:t>
            </a:r>
            <a:r>
              <a:rPr lang="en-US" sz="2000" kern="0" dirty="0" err="1">
                <a:solidFill>
                  <a:srgbClr val="004992"/>
                </a:solidFill>
                <a:ea typeface="Times New Roman" panose="02020603050405020304" pitchFamily="18" charset="0"/>
                <a:cs typeface="Times New Roman" panose="02020603050405020304" pitchFamily="18" charset="0"/>
              </a:rPr>
              <a:t>e;j</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gpur</a:t>
            </a:r>
            <a:r>
              <a:rPr lang="en-US" sz="2000" kern="0" dirty="0">
                <a:solidFill>
                  <a:srgbClr val="004992"/>
                </a:solidFill>
                <a:ea typeface="Times New Roman" panose="02020603050405020304" pitchFamily="18" charset="0"/>
                <a:cs typeface="Times New Roman" panose="02020603050405020304" pitchFamily="18" charset="0"/>
              </a:rPr>
              <a:t>]</a:t>
            </a:r>
            <a:r>
              <a:rPr lang="en-US" sz="2000" kern="0" dirty="0" err="1">
                <a:solidFill>
                  <a:srgbClr val="004992"/>
                </a:solidFill>
                <a:ea typeface="Times New Roman" panose="02020603050405020304" pitchFamily="18" charset="0"/>
                <a:cs typeface="Times New Roman" panose="02020603050405020304" pitchFamily="18" charset="0"/>
              </a:rPr>
              <a:t>ridf</a:t>
            </a:r>
            <a:r>
              <a:rPr lang="en-US" sz="2000" kern="0" dirty="0">
                <a:solidFill>
                  <a:srgbClr val="004992"/>
                </a:solidFill>
                <a:ea typeface="Times New Roman" panose="02020603050405020304" pitchFamily="18" charset="0"/>
                <a:cs typeface="Times New Roman" panose="02020603050405020304" pitchFamily="18" charset="0"/>
              </a:rPr>
              <a:t>]</a:t>
            </a:r>
            <a:r>
              <a:rPr lang="en-US" sz="2000" kern="0" dirty="0" err="1">
                <a:solidFill>
                  <a:srgbClr val="004992"/>
                </a:solidFill>
                <a:ea typeface="Times New Roman" panose="02020603050405020304" pitchFamily="18" charset="0"/>
                <a:cs typeface="Times New Roman" panose="02020603050405020304" pitchFamily="18" charset="0"/>
              </a:rPr>
              <a:t>Fhpa</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vz;z</a:t>
            </a:r>
            <a:r>
              <a:rPr lang="en-US" sz="2000" kern="0" dirty="0">
                <a:solidFill>
                  <a:srgbClr val="004992"/>
                </a:solidFill>
                <a:ea typeface="Times New Roman" panose="02020603050405020304" pitchFamily="18" charset="0"/>
                <a:cs typeface="Times New Roman" panose="02020603050405020304" pitchFamily="18" charset="0"/>
              </a:rPr>
              <a:t>';fs; </a:t>
            </a:r>
            <a:r>
              <a:rPr lang="en-US" sz="2000" kern="0" dirty="0" err="1">
                <a:solidFill>
                  <a:srgbClr val="004992"/>
                </a:solidFill>
                <a:ea typeface="Times New Roman" panose="02020603050405020304" pitchFamily="18" charset="0"/>
                <a:cs typeface="Times New Roman" panose="02020603050405020304" pitchFamily="18" charset="0"/>
              </a:rPr>
              <a:t>cWjpahdit</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my;y</a:t>
            </a:r>
            <a:r>
              <a:rPr lang="en-US" sz="2000" kern="0" dirty="0">
                <a:solidFill>
                  <a:srgbClr val="004992"/>
                </a:solidFill>
                <a:latin typeface="Calibri Light"/>
                <a:ea typeface="Verdana" panose="020B0604030504040204" pitchFamily="34" charset="0"/>
                <a:cs typeface="Verdana" panose="020B0604030504040204" pitchFamily="34" charset="0"/>
              </a:rPr>
              <a:t>,</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Vbdd;why</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mit</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cz;ik</a:t>
            </a:r>
            <a:r>
              <a:rPr lang="en-US" sz="2000" kern="0" dirty="0">
                <a:solidFill>
                  <a:srgbClr val="004992"/>
                </a:solidFill>
                <a:ea typeface="Times New Roman" panose="02020603050405020304" pitchFamily="18" charset="0"/>
                <a:cs typeface="Times New Roman" panose="02020603050405020304" pitchFamily="18" charset="0"/>
              </a:rPr>
              <a:t> my]</a:t>
            </a:r>
            <a:r>
              <a:rPr lang="en-US" sz="2000" kern="0" dirty="0" err="1">
                <a:solidFill>
                  <a:srgbClr val="004992"/>
                </a:solidFill>
                <a:ea typeface="Times New Roman" panose="02020603050405020304" pitchFamily="18" charset="0"/>
                <a:cs typeface="Times New Roman" panose="02020603050405020304" pitchFamily="18" charset="0"/>
              </a:rPr>
              <a:t>y</a:t>
            </a:r>
            <a:r>
              <a:rPr lang="en-US" sz="2000" kern="0" dirty="0" err="1">
                <a:solidFill>
                  <a:srgbClr val="004992"/>
                </a:solidFill>
                <a:latin typeface="Calibri Light"/>
                <a:ea typeface="Verdana" panose="020B0604030504040204" pitchFamily="34" charset="0"/>
                <a:cs typeface="Verdana" panose="020B0604030504040204" pitchFamily="34" charset="0"/>
              </a:rPr>
              <a:t>,</a:t>
            </a:r>
            <a:r>
              <a:rPr lang="en-US" sz="2000" kern="0" dirty="0" err="1">
                <a:solidFill>
                  <a:srgbClr val="004992"/>
                </a:solidFill>
                <a:ea typeface="Times New Roman" panose="02020603050405020304" pitchFamily="18" charset="0"/>
                <a:cs typeface="Times New Roman" panose="02020603050405020304" pitchFamily="18" charset="0"/>
              </a:rPr>
              <a:t>Mdhy</a:t>
            </a:r>
            <a:r>
              <a:rPr lang="en-US" sz="2000" kern="0" dirty="0">
                <a:solidFill>
                  <a:srgbClr val="004992"/>
                </a:solidFill>
                <a:ea typeface="Times New Roman" panose="02020603050405020304" pitchFamily="18" charset="0"/>
                <a:cs typeface="Times New Roman" panose="02020603050405020304" pitchFamily="18" charset="0"/>
              </a:rPr>
              <a:t>; c';</a:t>
            </a:r>
            <a:r>
              <a:rPr lang="en-US" sz="2000" kern="0" dirty="0" err="1">
                <a:solidFill>
                  <a:srgbClr val="004992"/>
                </a:solidFill>
                <a:ea typeface="Times New Roman" panose="02020603050405020304" pitchFamily="18" charset="0"/>
                <a:cs typeface="Times New Roman" panose="02020603050405020304" pitchFamily="18" charset="0"/>
              </a:rPr>
              <a:t>fis</a:t>
            </a:r>
            <a:r>
              <a:rPr lang="en-US" sz="2000" kern="0" dirty="0">
                <a:solidFill>
                  <a:srgbClr val="004992"/>
                </a:solidFill>
                <a:ea typeface="Times New Roman" panose="02020603050405020304" pitchFamily="18" charset="0"/>
                <a:cs typeface="Times New Roman" panose="02020603050405020304" pitchFamily="18" charset="0"/>
              </a:rPr>
              <a:t> gag]</a:t>
            </a:r>
            <a:r>
              <a:rPr lang="en-US" sz="2000" kern="0" dirty="0" err="1">
                <a:solidFill>
                  <a:srgbClr val="004992"/>
                </a:solidFill>
                <a:ea typeface="Times New Roman" panose="02020603050405020304" pitchFamily="18" charset="0"/>
                <a:cs typeface="Times New Roman" panose="02020603050405020304" pitchFamily="18" charset="0"/>
              </a:rPr>
              <a:t>gLj</a:t>
            </a:r>
            <a:r>
              <a:rPr lang="en-US" sz="2000" kern="0" dirty="0">
                <a:solidFill>
                  <a:srgbClr val="004992"/>
                </a:solidFill>
                <a:ea typeface="Times New Roman" panose="02020603050405020304" pitchFamily="18" charset="0"/>
                <a:cs typeface="Times New Roman" panose="02020603050405020304" pitchFamily="18" charset="0"/>
              </a:rPr>
              <a:t>]</a:t>
            </a:r>
            <a:r>
              <a:rPr lang="en-US" sz="2000" kern="0" dirty="0" err="1">
                <a:solidFill>
                  <a:srgbClr val="004992"/>
                </a:solidFill>
                <a:ea typeface="Times New Roman" panose="02020603050405020304" pitchFamily="18" charset="0"/>
                <a:cs typeface="Times New Roman" panose="02020603050405020304" pitchFamily="18" charset="0"/>
              </a:rPr>
              <a:t>JfpwJ</a:t>
            </a:r>
            <a:r>
              <a:rPr lang="en-US" sz="2000" kern="0" dirty="0">
                <a:solidFill>
                  <a:srgbClr val="004992"/>
                </a:solidFill>
                <a:latin typeface="Calibri Light"/>
                <a:ea typeface="Verdana" panose="020B0604030504040204" pitchFamily="34" charset="0"/>
                <a:cs typeface="Verdana" panose="020B0604030504040204" pitchFamily="34" charset="0"/>
              </a:rPr>
              <a:t>.</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vdnt</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jhd</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eP</a:t>
            </a:r>
            <a:r>
              <a:rPr lang="en-US" sz="2000" kern="0" dirty="0">
                <a:solidFill>
                  <a:srgbClr val="004992"/>
                </a:solidFill>
                <a:ea typeface="Times New Roman" panose="02020603050405020304" pitchFamily="18" charset="0"/>
                <a:cs typeface="Times New Roman" panose="02020603050405020304" pitchFamily="18" charset="0"/>
              </a:rPr>
              <a:t>';fs; </a:t>
            </a:r>
            <a:r>
              <a:rPr lang="en-US" sz="2000" kern="0" dirty="0" err="1">
                <a:solidFill>
                  <a:srgbClr val="004992"/>
                </a:solidFill>
                <a:ea typeface="Times New Roman" panose="02020603050405020304" pitchFamily="18" charset="0"/>
                <a:cs typeface="Times New Roman" panose="02020603050405020304" pitchFamily="18" charset="0"/>
              </a:rPr>
              <a:t>mij</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kPz;Lk</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kPz;Lk</a:t>
            </a:r>
            <a:r>
              <a:rPr lang="en-US" sz="2000" kern="0" dirty="0">
                <a:solidFill>
                  <a:srgbClr val="004992"/>
                </a:solidFill>
                <a:ea typeface="Times New Roman" panose="02020603050405020304" pitchFamily="18" charset="0"/>
                <a:cs typeface="Times New Roman" panose="02020603050405020304" pitchFamily="18" charset="0"/>
              </a:rPr>
              <a:t>; </a:t>
            </a:r>
            <a:r>
              <a:rPr lang="en-US" sz="2000" kern="0" dirty="0" err="1">
                <a:solidFill>
                  <a:srgbClr val="004992"/>
                </a:solidFill>
                <a:ea typeface="Times New Roman" panose="02020603050405020304" pitchFamily="18" charset="0"/>
                <a:cs typeface="Times New Roman" panose="02020603050405020304" pitchFamily="18" charset="0"/>
              </a:rPr>
              <a:t>czh;fpwPh</a:t>
            </a:r>
            <a:r>
              <a:rPr lang="en-US" sz="2000" kern="0" dirty="0">
                <a:solidFill>
                  <a:srgbClr val="004992"/>
                </a:solidFill>
                <a:ea typeface="Times New Roman" panose="02020603050405020304" pitchFamily="18" charset="0"/>
                <a:cs typeface="Times New Roman" panose="02020603050405020304" pitchFamily="18" charset="0"/>
              </a:rPr>
              <a:t>]fs]</a:t>
            </a:r>
            <a:r>
              <a:rPr lang="en-US" sz="2000" kern="0" dirty="0">
                <a:solidFill>
                  <a:srgbClr val="004992"/>
                </a:solidFill>
                <a:ea typeface="Verdana" panose="020B0604030504040204" pitchFamily="34" charset="0"/>
                <a:cs typeface="Verdana" panose="020B0604030504040204" pitchFamily="34" charset="0"/>
              </a:rPr>
              <a:t>&gt;</a:t>
            </a:r>
            <a:endParaRPr lang="en-IN" sz="2000" dirty="0">
              <a:solidFill>
                <a:srgbClr val="333333"/>
              </a:solidFill>
              <a:latin typeface="Calibri Light"/>
              <a:ea typeface="Verdana" panose="020B0604030504040204" pitchFamily="34" charset="0"/>
              <a:cs typeface="Verdana" panose="020B0604030504040204" pitchFamily="34" charset="0"/>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3800835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a:solidFill>
                  <a:srgbClr val="004992"/>
                </a:solidFill>
                <a:ea typeface="ＭＳ Ｐゴシック"/>
                <a:cs typeface="ＭＳ Ｐゴシック"/>
              </a:rPr>
              <a:t>xd;iwna jpUk]g jpUk]g rpe;jpj]J tUtij]jLf]f vjph]gapw]rp </a:t>
            </a:r>
            <a:r>
              <a:rPr lang="de-DE" sz="3600" dirty="0">
                <a:solidFill>
                  <a:srgbClr val="004992"/>
                </a:solidFill>
                <a:latin typeface="Calibri Light"/>
                <a:ea typeface="ＭＳ Ｐゴシック"/>
                <a:cs typeface="ＭＳ Ｐゴシック"/>
              </a:rPr>
              <a:t>2</a:t>
            </a:r>
            <a:r>
              <a:rPr lang="de-DE" sz="3600" dirty="0">
                <a:solidFill>
                  <a:srgbClr val="004992"/>
                </a:solidFill>
                <a:ea typeface="ＭＳ Ｐゴシック"/>
                <a:cs typeface="ＭＳ Ｐゴシック"/>
              </a:rPr>
              <a:t> cly] jpir jpUg]g[jy] </a:t>
            </a:r>
            <a:endParaRPr lang="de-DE" sz="3600" dirty="0">
              <a:solidFill>
                <a:srgbClr val="004992"/>
              </a:solidFill>
            </a:endParaRPr>
          </a:p>
        </p:txBody>
      </p:sp>
      <p:sp>
        <p:nvSpPr>
          <p:cNvPr id="5" name="Content Placeholder 4"/>
          <p:cNvSpPr>
            <a:spLocks noGrp="1"/>
          </p:cNvSpPr>
          <p:nvPr>
            <p:ph idx="1"/>
          </p:nvPr>
        </p:nvSpPr>
        <p:spPr/>
        <p:txBody>
          <a:bodyPr>
            <a:noAutofit/>
          </a:bodyPr>
          <a:lstStyle/>
          <a:p>
            <a:pPr>
              <a:lnSpc>
                <a:spcPct val="100000"/>
              </a:lnSpc>
              <a:spcBef>
                <a:spcPts val="1200"/>
              </a:spcBef>
              <a:buClr>
                <a:srgbClr val="333333"/>
              </a:buClr>
              <a:defRPr/>
            </a:pPr>
            <a:r>
              <a:rPr lang="en-US" sz="2400" b="1" dirty="0" err="1">
                <a:solidFill>
                  <a:srgbClr val="004992"/>
                </a:solidFill>
                <a:ea typeface="Times New Roman" panose="02020603050405020304" pitchFamily="18" charset="0"/>
                <a:cs typeface="Times New Roman" panose="02020603050405020304" pitchFamily="18" charset="0"/>
              </a:rPr>
              <a:t>clw;gapw;rp</a:t>
            </a:r>
            <a:r>
              <a:rPr lang="en-US" sz="2400" b="1" dirty="0">
                <a:solidFill>
                  <a:srgbClr val="004992"/>
                </a:solidFill>
                <a:ea typeface="Times New Roman" panose="02020603050405020304" pitchFamily="18" charset="0"/>
                <a:cs typeface="Times New Roman" panose="02020603050405020304" pitchFamily="18" charset="0"/>
              </a:rPr>
              <a:t> </a:t>
            </a:r>
            <a:endParaRPr lang="de-DE" sz="2400" dirty="0">
              <a:solidFill>
                <a:srgbClr val="004992"/>
              </a:solidFill>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vGe;J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epy</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a:lnSpc>
                <a:spcPct val="100000"/>
              </a:lnSpc>
              <a:spcBef>
                <a:spcPts val="1200"/>
              </a:spcBef>
              <a:buClr>
                <a:srgbClr val="333333"/>
              </a:buClr>
              <a:buSzPct val="98000"/>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xUfhiy</a:t>
            </a:r>
            <a:r>
              <a:rPr lang="en-US" sz="2400" dirty="0">
                <a:solidFill>
                  <a:srgbClr val="333333"/>
                </a:solidFill>
                <a:ea typeface="Times New Roman" panose="02020603050405020304" pitchFamily="18" charset="0"/>
                <a:cs typeface="Times New Roman" panose="02020603050405020304" pitchFamily="18" charset="0"/>
              </a:rPr>
              <a:t> J}</a:t>
            </a:r>
            <a:r>
              <a:rPr lang="en-US" sz="2400" dirty="0" err="1">
                <a:solidFill>
                  <a:srgbClr val="333333"/>
                </a:solidFill>
                <a:ea typeface="Times New Roman" panose="02020603050405020304" pitchFamily="18" charset="0"/>
                <a:cs typeface="Times New Roman" panose="02020603050405020304" pitchFamily="18" charset="0"/>
              </a:rPr>
              <a:t>f;ft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a:lnSpc>
                <a:spcPct val="100000"/>
              </a:lnSpc>
              <a:spcBef>
                <a:spcPts val="1200"/>
              </a:spcBef>
              <a:buClr>
                <a:srgbClr val="333333"/>
              </a:buClr>
              <a:buSzPct val="98000"/>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Times New Roman" panose="02020603050405020304" pitchFamily="18" charset="0"/>
                <a:cs typeface="Times New Roman" panose="02020603050405020304" pitchFamily="18" charset="0"/>
              </a:rPr>
              <a:t>mg]</a:t>
            </a:r>
            <a:r>
              <a:rPr lang="en-US" sz="2400" dirty="0" err="1">
                <a:solidFill>
                  <a:srgbClr val="333333"/>
                </a:solidFill>
                <a:ea typeface="Times New Roman" panose="02020603050405020304" pitchFamily="18" charset="0"/>
                <a:cs typeface="Times New Roman" panose="02020603050405020304" pitchFamily="18" charset="0"/>
              </a:rPr>
              <a:t>gona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Rw;wt</a:t>
            </a:r>
            <a:r>
              <a:rPr lang="en-US" sz="2400" dirty="0">
                <a:solidFill>
                  <a:srgbClr val="333333"/>
                </a:solidFill>
                <a:ea typeface="Times New Roman" panose="02020603050405020304" pitchFamily="18" charset="0"/>
                <a:cs typeface="Times New Roman" panose="02020603050405020304" pitchFamily="18" charset="0"/>
              </a:rPr>
              <a:t>[k;</a:t>
            </a: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35</a:t>
            </a:fld>
            <a:endParaRPr lang="de-DE" dirty="0"/>
          </a:p>
        </p:txBody>
      </p:sp>
    </p:spTree>
    <p:extLst>
      <p:ext uri="{BB962C8B-B14F-4D97-AF65-F5344CB8AC3E}">
        <p14:creationId xmlns:p14="http://schemas.microsoft.com/office/powerpoint/2010/main" val="4289909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a:solidFill>
                  <a:srgbClr val="004992"/>
                </a:solidFill>
                <a:ea typeface="ＭＳ Ｐゴシック"/>
                <a:cs typeface="ＭＳ Ｐゴシック"/>
              </a:rPr>
              <a:t>xd;iwna jpUk]g jpUk]g rpe;jpj]J tUtij]jLf]f vjph]gapw]rp </a:t>
            </a:r>
            <a:r>
              <a:rPr lang="de-DE" sz="3600" dirty="0">
                <a:solidFill>
                  <a:srgbClr val="004992"/>
                </a:solidFill>
                <a:latin typeface="Calibri Light"/>
                <a:ea typeface="ＭＳ Ｐゴシック"/>
                <a:cs typeface="ＭＳ Ｐゴシック"/>
              </a:rPr>
              <a:t>2</a:t>
            </a:r>
            <a:r>
              <a:rPr lang="de-DE" sz="3600" dirty="0">
                <a:solidFill>
                  <a:srgbClr val="004992"/>
                </a:solidFill>
                <a:ea typeface="ＭＳ Ｐゴシック"/>
                <a:cs typeface="ＭＳ Ｐゴシック"/>
              </a:rPr>
              <a:t> cly] jpir jpUg]g[jy] </a:t>
            </a:r>
            <a:endParaRPr lang="de-DE" sz="3600" dirty="0">
              <a:solidFill>
                <a:srgbClr val="004992"/>
              </a:solidFill>
            </a:endParaRPr>
          </a:p>
        </p:txBody>
      </p:sp>
      <p:sp>
        <p:nvSpPr>
          <p:cNvPr id="5" name="Content Placeholder 4"/>
          <p:cNvSpPr>
            <a:spLocks noGrp="1"/>
          </p:cNvSpPr>
          <p:nvPr>
            <p:ph idx="1"/>
          </p:nvPr>
        </p:nvSpPr>
        <p:spPr/>
        <p:txBody>
          <a:bodyPr>
            <a:noAutofit/>
          </a:bodyPr>
          <a:lstStyle/>
          <a:p>
            <a:pPr>
              <a:lnSpc>
                <a:spcPct val="100000"/>
              </a:lnSpc>
              <a:spcBef>
                <a:spcPts val="1200"/>
              </a:spcBef>
              <a:buClr>
                <a:srgbClr val="333333"/>
              </a:buClr>
              <a:defRPr/>
            </a:pPr>
            <a:r>
              <a:rPr lang="en-US" sz="2400" b="1" dirty="0" err="1">
                <a:solidFill>
                  <a:srgbClr val="004992"/>
                </a:solidFill>
                <a:ea typeface="Times New Roman" panose="02020603050405020304" pitchFamily="18" charset="0"/>
                <a:cs typeface="Times New Roman" panose="02020603050405020304" pitchFamily="18" charset="0"/>
              </a:rPr>
              <a:t>clw;gapw;rp</a:t>
            </a:r>
            <a:r>
              <a:rPr lang="en-US" sz="2400" b="1" dirty="0">
                <a:solidFill>
                  <a:srgbClr val="004992"/>
                </a:solidFill>
                <a:ea typeface="Times New Roman" panose="02020603050405020304" pitchFamily="18" charset="0"/>
                <a:cs typeface="Times New Roman" panose="02020603050405020304" pitchFamily="18" charset="0"/>
              </a:rPr>
              <a:t> </a:t>
            </a:r>
            <a:endParaRPr lang="de-DE" sz="2400" dirty="0">
              <a:solidFill>
                <a:srgbClr val="004992"/>
              </a:solidFill>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vGe;J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epy</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a:lnSpc>
                <a:spcPct val="100000"/>
              </a:lnSpc>
              <a:spcBef>
                <a:spcPts val="1200"/>
              </a:spcBef>
              <a:buClr>
                <a:srgbClr val="333333"/>
              </a:buClr>
              <a:buSzPct val="98000"/>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xUfhiy</a:t>
            </a:r>
            <a:r>
              <a:rPr lang="en-US" sz="2400" dirty="0">
                <a:solidFill>
                  <a:srgbClr val="333333"/>
                </a:solidFill>
                <a:ea typeface="Times New Roman" panose="02020603050405020304" pitchFamily="18" charset="0"/>
                <a:cs typeface="Times New Roman" panose="02020603050405020304" pitchFamily="18" charset="0"/>
              </a:rPr>
              <a:t> J}</a:t>
            </a:r>
            <a:r>
              <a:rPr lang="en-US" sz="2400" dirty="0" err="1">
                <a:solidFill>
                  <a:srgbClr val="333333"/>
                </a:solidFill>
                <a:ea typeface="Times New Roman" panose="02020603050405020304" pitchFamily="18" charset="0"/>
                <a:cs typeface="Times New Roman" panose="02020603050405020304" pitchFamily="18" charset="0"/>
              </a:rPr>
              <a:t>f;ft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a:lnSpc>
                <a:spcPct val="100000"/>
              </a:lnSpc>
              <a:spcBef>
                <a:spcPts val="1200"/>
              </a:spcBef>
              <a:buClr>
                <a:srgbClr val="333333"/>
              </a:buClr>
              <a:buSzPct val="98000"/>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Times New Roman" panose="02020603050405020304" pitchFamily="18" charset="0"/>
                <a:cs typeface="Times New Roman" panose="02020603050405020304" pitchFamily="18" charset="0"/>
              </a:rPr>
              <a:t>mg]</a:t>
            </a:r>
            <a:r>
              <a:rPr lang="en-US" sz="2400" dirty="0" err="1">
                <a:solidFill>
                  <a:srgbClr val="333333"/>
                </a:solidFill>
                <a:ea typeface="Times New Roman" panose="02020603050405020304" pitchFamily="18" charset="0"/>
                <a:cs typeface="Times New Roman" panose="02020603050405020304" pitchFamily="18" charset="0"/>
              </a:rPr>
              <a:t>gona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Rw;wt</a:t>
            </a:r>
            <a:r>
              <a:rPr lang="en-US" sz="2400" dirty="0">
                <a:solidFill>
                  <a:srgbClr val="333333"/>
                </a:solidFill>
                <a:ea typeface="Times New Roman" panose="02020603050405020304" pitchFamily="18" charset="0"/>
                <a:cs typeface="Times New Roman" panose="02020603050405020304" pitchFamily="18" charset="0"/>
              </a:rPr>
              <a:t>[k; </a:t>
            </a:r>
          </a:p>
          <a:p>
            <a:pPr>
              <a:lnSpc>
                <a:spcPct val="100000"/>
              </a:lnSpc>
              <a:spcBef>
                <a:spcPts val="1200"/>
              </a:spcBef>
              <a:buClr>
                <a:srgbClr val="333333"/>
              </a:buClr>
              <a:buSzPct val="98000"/>
            </a:pPr>
            <a:r>
              <a:rPr lang="en-US" sz="2400" dirty="0">
                <a:solidFill>
                  <a:srgbClr val="004992"/>
                </a:solidFill>
                <a:ea typeface="Times New Roman" panose="02020603050405020304" pitchFamily="18" charset="0"/>
                <a:cs typeface="Times New Roman" panose="02020603050405020304" pitchFamily="18" charset="0"/>
              </a:rPr>
              <a:t>,g]</a:t>
            </a:r>
            <a:r>
              <a:rPr lang="en-US" sz="2400" dirty="0" err="1">
                <a:solidFill>
                  <a:srgbClr val="004992"/>
                </a:solidFill>
                <a:ea typeface="Times New Roman" panose="02020603050405020304" pitchFamily="18" charset="0"/>
                <a:cs typeface="Times New Roman" panose="02020603050405020304" pitchFamily="18" charset="0"/>
              </a:rPr>
              <a:t>nghJ</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vd;d</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epidf</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fpwPh</a:t>
            </a:r>
            <a:r>
              <a:rPr lang="en-US" sz="2400" dirty="0">
                <a:solidFill>
                  <a:srgbClr val="004992"/>
                </a:solidFill>
                <a:ea typeface="Times New Roman" panose="02020603050405020304" pitchFamily="18" charset="0"/>
                <a:cs typeface="Times New Roman" panose="02020603050405020304" pitchFamily="18" charset="0"/>
              </a:rPr>
              <a:t>]fs]</a:t>
            </a:r>
            <a:r>
              <a:rPr lang="en-IN" sz="2400" dirty="0">
                <a:solidFill>
                  <a:srgbClr val="004992"/>
                </a:solidFill>
                <a:ea typeface="Verdana" panose="020B0604030504040204" pitchFamily="34" charset="0"/>
                <a:cs typeface="Verdana" panose="020B0604030504040204" pitchFamily="34" charset="0"/>
              </a:rPr>
              <a:t>&gt;</a:t>
            </a: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36</a:t>
            </a:fld>
            <a:endParaRPr lang="de-DE" dirty="0"/>
          </a:p>
        </p:txBody>
      </p:sp>
    </p:spTree>
    <p:extLst>
      <p:ext uri="{BB962C8B-B14F-4D97-AF65-F5344CB8AC3E}">
        <p14:creationId xmlns:p14="http://schemas.microsoft.com/office/powerpoint/2010/main" val="3735556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a:solidFill>
                  <a:srgbClr val="004992"/>
                </a:solidFill>
                <a:ea typeface="ＭＳ Ｐゴシック"/>
                <a:cs typeface="ＭＳ Ｐゴシック"/>
              </a:rPr>
              <a:t>xd;iwna jpUk]g jpUk]g rpe;jpj]J tUtij]jLf]f vjph]gapw]rp </a:t>
            </a:r>
            <a:r>
              <a:rPr lang="de-DE" sz="3600" dirty="0">
                <a:solidFill>
                  <a:srgbClr val="004992"/>
                </a:solidFill>
                <a:latin typeface="Calibri Light"/>
                <a:ea typeface="ＭＳ Ｐゴシック"/>
                <a:cs typeface="ＭＳ Ｐゴシック"/>
              </a:rPr>
              <a:t>2</a:t>
            </a:r>
            <a:r>
              <a:rPr lang="de-DE" sz="3600" dirty="0">
                <a:solidFill>
                  <a:srgbClr val="004992"/>
                </a:solidFill>
                <a:ea typeface="ＭＳ Ｐゴシック"/>
                <a:cs typeface="ＭＳ Ｐゴシック"/>
              </a:rPr>
              <a:t> cly] jpir jpUg]g[jy] </a:t>
            </a:r>
            <a:endParaRPr lang="de-DE" sz="3600" dirty="0">
              <a:solidFill>
                <a:srgbClr val="004992"/>
              </a:solidFill>
            </a:endParaRPr>
          </a:p>
        </p:txBody>
      </p:sp>
      <p:sp>
        <p:nvSpPr>
          <p:cNvPr id="5" name="Content Placeholder 4"/>
          <p:cNvSpPr>
            <a:spLocks noGrp="1"/>
          </p:cNvSpPr>
          <p:nvPr>
            <p:ph idx="1"/>
          </p:nvPr>
        </p:nvSpPr>
        <p:spPr/>
        <p:txBody>
          <a:bodyPr>
            <a:noAutofit/>
          </a:bodyPr>
          <a:lstStyle/>
          <a:p>
            <a:pPr>
              <a:lnSpc>
                <a:spcPct val="100000"/>
              </a:lnSpc>
              <a:spcBef>
                <a:spcPts val="1200"/>
              </a:spcBef>
              <a:buClr>
                <a:srgbClr val="333333"/>
              </a:buClr>
              <a:defRPr/>
            </a:pPr>
            <a:r>
              <a:rPr lang="en-US" sz="2400" b="1" dirty="0" err="1">
                <a:solidFill>
                  <a:srgbClr val="004992"/>
                </a:solidFill>
                <a:ea typeface="Times New Roman" panose="02020603050405020304" pitchFamily="18" charset="0"/>
                <a:cs typeface="Times New Roman" panose="02020603050405020304" pitchFamily="18" charset="0"/>
              </a:rPr>
              <a:t>clw;gapw;rp</a:t>
            </a:r>
            <a:r>
              <a:rPr lang="en-US" sz="2400" b="1" dirty="0">
                <a:solidFill>
                  <a:srgbClr val="004992"/>
                </a:solidFill>
                <a:ea typeface="Times New Roman" panose="02020603050405020304" pitchFamily="18" charset="0"/>
                <a:cs typeface="Times New Roman" panose="02020603050405020304" pitchFamily="18" charset="0"/>
              </a:rPr>
              <a:t> </a:t>
            </a:r>
            <a:endParaRPr lang="de-DE" sz="2400" dirty="0">
              <a:solidFill>
                <a:srgbClr val="004992"/>
              </a:solidFill>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vGe;J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epy</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latin typeface="Calibri Light"/>
              <a:ea typeface="Verdana" panose="020B0604030504040204" pitchFamily="34" charset="0"/>
              <a:cs typeface="Verdana" panose="020B0604030504040204" pitchFamily="34" charset="0"/>
            </a:endParaRPr>
          </a:p>
          <a:p>
            <a:pPr marL="342900" lvl="0" indent="-342900">
              <a:lnSpc>
                <a:spcPct val="100000"/>
              </a:lnSpc>
              <a:spcBef>
                <a:spcPts val="1200"/>
              </a:spcBef>
              <a:buClr>
                <a:srgbClr val="333333"/>
              </a:buClr>
              <a:buSzPct val="98000"/>
              <a:buFont typeface="WingDings"/>
              <a:buChar char=""/>
            </a:pP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 </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tyJ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ifia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lJ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njhspd;nky</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itf;ft</a:t>
            </a:r>
            <a:r>
              <a:rPr lang="en-US" sz="2400" dirty="0">
                <a:solidFill>
                  <a:srgbClr val="333333"/>
                </a:solidFill>
                <a:ea typeface="Times New Roman" panose="02020603050405020304" pitchFamily="18" charset="0"/>
                <a:cs typeface="Times New Roman" panose="02020603050405020304" pitchFamily="18" charset="0"/>
              </a:rPr>
              <a:t>[k;</a:t>
            </a:r>
            <a:endParaRPr lang="en-IN" sz="2400" dirty="0">
              <a:solidFill>
                <a:srgbClr val="333333"/>
              </a:solidFill>
              <a:ea typeface="Times New Roman" panose="02020603050405020304" pitchFamily="18" charset="0"/>
              <a:cs typeface="Times New Roman" panose="02020603050405020304" pitchFamily="18" charset="0"/>
            </a:endParaRPr>
          </a:p>
          <a:p>
            <a:pPr marL="342900" lvl="0" indent="-342900">
              <a:lnSpc>
                <a:spcPct val="100000"/>
              </a:lnSpc>
              <a:spcBef>
                <a:spcPts val="1200"/>
              </a:spcBef>
              <a:buClr>
                <a:srgbClr val="333333"/>
              </a:buClr>
              <a:buSzPct val="98000"/>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xUfhiy</a:t>
            </a:r>
            <a:r>
              <a:rPr lang="en-US" sz="2400" dirty="0">
                <a:solidFill>
                  <a:srgbClr val="333333"/>
                </a:solidFill>
                <a:ea typeface="Times New Roman" panose="02020603050405020304" pitchFamily="18" charset="0"/>
                <a:cs typeface="Times New Roman" panose="02020603050405020304" pitchFamily="18" charset="0"/>
              </a:rPr>
              <a:t> J}</a:t>
            </a:r>
            <a:r>
              <a:rPr lang="en-US" sz="2400" dirty="0" err="1">
                <a:solidFill>
                  <a:srgbClr val="333333"/>
                </a:solidFill>
                <a:ea typeface="Times New Roman" panose="02020603050405020304" pitchFamily="18" charset="0"/>
                <a:cs typeface="Times New Roman" panose="02020603050405020304" pitchFamily="18" charset="0"/>
              </a:rPr>
              <a:t>f;ft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a:solidFill>
                  <a:srgbClr val="333333"/>
                </a:solidFill>
                <a:latin typeface="Calibri Light"/>
                <a:ea typeface="Verdana" panose="020B0604030504040204" pitchFamily="34" charset="0"/>
                <a:cs typeface="Verdana" panose="020B0604030504040204" pitchFamily="34" charset="0"/>
              </a:rPr>
              <a:t>… </a:t>
            </a:r>
          </a:p>
          <a:p>
            <a:pPr marL="342900" lvl="0" indent="-342900">
              <a:lnSpc>
                <a:spcPct val="100000"/>
              </a:lnSpc>
              <a:spcBef>
                <a:spcPts val="1200"/>
              </a:spcBef>
              <a:buClr>
                <a:srgbClr val="333333"/>
              </a:buClr>
              <a:buSzPct val="98000"/>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a:solidFill>
                  <a:srgbClr val="333333"/>
                </a:solidFill>
                <a:ea typeface="Times New Roman" panose="02020603050405020304" pitchFamily="18" charset="0"/>
                <a:cs typeface="Times New Roman" panose="02020603050405020304" pitchFamily="18" charset="0"/>
              </a:rPr>
              <a:t>mg]</a:t>
            </a:r>
            <a:r>
              <a:rPr lang="en-US" sz="2400" dirty="0" err="1">
                <a:solidFill>
                  <a:srgbClr val="333333"/>
                </a:solidFill>
                <a:ea typeface="Times New Roman" panose="02020603050405020304" pitchFamily="18" charset="0"/>
                <a:cs typeface="Times New Roman" panose="02020603050405020304" pitchFamily="18" charset="0"/>
              </a:rPr>
              <a:t>gona</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Rw;wt</a:t>
            </a:r>
            <a:r>
              <a:rPr lang="en-US" sz="2400" dirty="0">
                <a:solidFill>
                  <a:srgbClr val="333333"/>
                </a:solidFill>
                <a:ea typeface="Times New Roman" panose="02020603050405020304" pitchFamily="18" charset="0"/>
                <a:cs typeface="Times New Roman" panose="02020603050405020304" pitchFamily="18" charset="0"/>
              </a:rPr>
              <a:t>[k; </a:t>
            </a:r>
          </a:p>
          <a:p>
            <a:pPr>
              <a:lnSpc>
                <a:spcPct val="100000"/>
              </a:lnSpc>
              <a:spcBef>
                <a:spcPts val="1200"/>
              </a:spcBef>
              <a:buClr>
                <a:srgbClr val="333333"/>
              </a:buClr>
              <a:buSzPct val="98000"/>
            </a:pPr>
            <a:r>
              <a:rPr lang="en-US" sz="2400" dirty="0" err="1">
                <a:solidFill>
                  <a:srgbClr val="004992"/>
                </a:solidFill>
                <a:ea typeface="Times New Roman" panose="02020603050405020304" pitchFamily="18" charset="0"/>
                <a:cs typeface="Times New Roman" panose="02020603050405020304" pitchFamily="18" charset="0"/>
              </a:rPr>
              <a:t>Vbddpy</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e;jg</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gapw</a:t>
            </a:r>
            <a:r>
              <a:rPr lang="en-US" sz="2400" dirty="0">
                <a:solidFill>
                  <a:srgbClr val="004992"/>
                </a:solidFill>
                <a:ea typeface="Times New Roman" panose="02020603050405020304" pitchFamily="18" charset="0"/>
                <a:cs typeface="Times New Roman" panose="02020603050405020304" pitchFamily="18" charset="0"/>
              </a:rPr>
              <a:t>]</a:t>
            </a:r>
            <a:r>
              <a:rPr lang="en-US" sz="2400" dirty="0" err="1">
                <a:solidFill>
                  <a:srgbClr val="004992"/>
                </a:solidFill>
                <a:ea typeface="Times New Roman" panose="02020603050405020304" pitchFamily="18" charset="0"/>
                <a:cs typeface="Times New Roman" panose="02020603050405020304" pitchFamily="18" charset="0"/>
              </a:rPr>
              <a:t>rpia</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cw;W</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ftdk</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brYj;jpdhy</a:t>
            </a:r>
            <a:r>
              <a:rPr lang="en-US" sz="2400" dirty="0">
                <a:solidFill>
                  <a:srgbClr val="004992"/>
                </a:solidFill>
                <a:ea typeface="Times New Roman" panose="02020603050405020304" pitchFamily="18" charset="0"/>
                <a:cs typeface="Times New Roman" panose="02020603050405020304" pitchFamily="18" charset="0"/>
              </a:rPr>
              <a:t>]</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mJ</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Kotw;w</a:t>
            </a:r>
            <a:r>
              <a:rPr lang="en-US" sz="2400" dirty="0">
                <a:solidFill>
                  <a:srgbClr val="004992"/>
                </a:solidFill>
                <a:latin typeface="Calibri Light"/>
                <a:ea typeface="Verdana" panose="020B0604030504040204" pitchFamily="34" charset="0"/>
                <a:cs typeface="Verdana" panose="020B0604030504040204" pitchFamily="34" charset="0"/>
              </a:rPr>
              <a:t>,</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jpUk;gj</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jpUk;g</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tUk</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rpe;jidfis</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cilj</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bjhpa</a:t>
            </a:r>
            <a:r>
              <a:rPr lang="en-US" sz="2400" dirty="0">
                <a:solidFill>
                  <a:srgbClr val="004992"/>
                </a:solidFill>
                <a:ea typeface="Times New Roman" panose="02020603050405020304" pitchFamily="18" charset="0"/>
                <a:cs typeface="Times New Roman" panose="02020603050405020304" pitchFamily="18" charset="0"/>
              </a:rPr>
              <a:t> </a:t>
            </a:r>
            <a:r>
              <a:rPr lang="en-US" sz="2400" dirty="0" err="1">
                <a:solidFill>
                  <a:srgbClr val="004992"/>
                </a:solidFill>
                <a:ea typeface="Times New Roman" panose="02020603050405020304" pitchFamily="18" charset="0"/>
                <a:cs typeface="Times New Roman" panose="02020603050405020304" pitchFamily="18" charset="0"/>
              </a:rPr>
              <a:t>cjt</a:t>
            </a:r>
            <a:r>
              <a:rPr lang="en-US" sz="2400" dirty="0">
                <a:solidFill>
                  <a:srgbClr val="004992"/>
                </a:solidFill>
                <a:ea typeface="Times New Roman" panose="02020603050405020304" pitchFamily="18" charset="0"/>
                <a:cs typeface="Times New Roman" panose="02020603050405020304" pitchFamily="18" charset="0"/>
              </a:rPr>
              <a:t>[k]</a:t>
            </a:r>
            <a:r>
              <a:rPr lang="en-US" sz="2400" dirty="0">
                <a:solidFill>
                  <a:srgbClr val="004992"/>
                </a:solidFill>
                <a:latin typeface="Calibri Light"/>
                <a:ea typeface="Verdana" panose="020B0604030504040204" pitchFamily="34" charset="0"/>
                <a:cs typeface="Verdana" panose="020B0604030504040204" pitchFamily="34" charset="0"/>
              </a:rPr>
              <a:t>.</a:t>
            </a:r>
            <a:endParaRPr 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3" name="Footer Placeholder 2"/>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37</a:t>
            </a:fld>
            <a:endParaRPr lang="de-DE" dirty="0"/>
          </a:p>
        </p:txBody>
      </p:sp>
    </p:spTree>
    <p:extLst>
      <p:ext uri="{BB962C8B-B14F-4D97-AF65-F5344CB8AC3E}">
        <p14:creationId xmlns:p14="http://schemas.microsoft.com/office/powerpoint/2010/main" val="2836014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600" dirty="0" err="1">
                <a:latin typeface="Tamil-Aiswarya"/>
                <a:ea typeface="Times New Roman" panose="02020603050405020304" pitchFamily="18" charset="0"/>
                <a:cs typeface="Times New Roman" panose="02020603050405020304" pitchFamily="18" charset="0"/>
              </a:rPr>
              <a:t>xUtUila</a:t>
            </a:r>
            <a:r>
              <a:rPr lang="en-US" sz="3600" dirty="0">
                <a:latin typeface="Tamil-Aiswarya"/>
                <a:ea typeface="Times New Roman" panose="02020603050405020304" pitchFamily="18" charset="0"/>
                <a:cs typeface="Times New Roman" panose="02020603050405020304" pitchFamily="18" charset="0"/>
              </a:rPr>
              <a:t> Ra </a:t>
            </a:r>
            <a:r>
              <a:rPr lang="en-US" sz="3600" dirty="0" err="1">
                <a:latin typeface="Tamil-Aiswarya"/>
                <a:ea typeface="Times New Roman" panose="02020603050405020304" pitchFamily="18" charset="0"/>
                <a:cs typeface="Times New Roman" panose="02020603050405020304" pitchFamily="18" charset="0"/>
              </a:rPr>
              <a:t>kjpg</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gPl</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il</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cah</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j;jpf</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bfhs;s</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cjt</a:t>
            </a:r>
            <a:r>
              <a:rPr lang="en-US" sz="3600" dirty="0">
                <a:latin typeface="Tamil-Aiswarya"/>
                <a:ea typeface="Times New Roman" panose="02020603050405020304" pitchFamily="18" charset="0"/>
                <a:cs typeface="Times New Roman" panose="02020603050405020304" pitchFamily="18" charset="0"/>
              </a:rPr>
              <a:t>[k; </a:t>
            </a:r>
            <a:r>
              <a:rPr lang="en-US" sz="3600" dirty="0" err="1">
                <a:latin typeface="Tamil-Aiswarya"/>
                <a:ea typeface="Times New Roman" panose="02020603050405020304" pitchFamily="18" charset="0"/>
                <a:cs typeface="Times New Roman" panose="02020603050405020304" pitchFamily="18" charset="0"/>
              </a:rPr>
              <a:t>Fwpg</a:t>
            </a:r>
            <a:r>
              <a:rPr lang="en-US" sz="3600" dirty="0">
                <a:latin typeface="Tamil-Aiswarya"/>
                <a:ea typeface="Times New Roman" panose="02020603050405020304" pitchFamily="18" charset="0"/>
                <a:cs typeface="Times New Roman" panose="02020603050405020304" pitchFamily="18" charset="0"/>
              </a:rPr>
              <a:t>]g[fs; </a:t>
            </a:r>
            <a:endParaRPr lang="de-DE" sz="3600" dirty="0">
              <a:latin typeface="Tamil-Aiswarya"/>
            </a:endParaRPr>
          </a:p>
        </p:txBody>
      </p:sp>
      <p:sp>
        <p:nvSpPr>
          <p:cNvPr id="3"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kw;wth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fsplk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c';fs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brhe;j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tpUg;g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Twt[k;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756142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600" dirty="0" err="1">
                <a:latin typeface="Tamil-Aiswarya"/>
                <a:ea typeface="Times New Roman" panose="02020603050405020304" pitchFamily="18" charset="0"/>
                <a:cs typeface="Times New Roman" panose="02020603050405020304" pitchFamily="18" charset="0"/>
              </a:rPr>
              <a:t>xUtUila</a:t>
            </a:r>
            <a:r>
              <a:rPr lang="en-US" sz="3600" dirty="0">
                <a:latin typeface="Tamil-Aiswarya"/>
                <a:ea typeface="Times New Roman" panose="02020603050405020304" pitchFamily="18" charset="0"/>
                <a:cs typeface="Times New Roman" panose="02020603050405020304" pitchFamily="18" charset="0"/>
              </a:rPr>
              <a:t> Ra </a:t>
            </a:r>
            <a:r>
              <a:rPr lang="en-US" sz="3600" dirty="0" err="1">
                <a:latin typeface="Tamil-Aiswarya"/>
                <a:ea typeface="Times New Roman" panose="02020603050405020304" pitchFamily="18" charset="0"/>
                <a:cs typeface="Times New Roman" panose="02020603050405020304" pitchFamily="18" charset="0"/>
              </a:rPr>
              <a:t>kjpg</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gPl</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il</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cah</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j;jpf</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bfhs;s</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cjt</a:t>
            </a:r>
            <a:r>
              <a:rPr lang="en-US" sz="3600" dirty="0">
                <a:latin typeface="Tamil-Aiswarya"/>
                <a:ea typeface="Times New Roman" panose="02020603050405020304" pitchFamily="18" charset="0"/>
                <a:cs typeface="Times New Roman" panose="02020603050405020304" pitchFamily="18" charset="0"/>
              </a:rPr>
              <a:t>[k; </a:t>
            </a:r>
            <a:r>
              <a:rPr lang="en-US" sz="3600" dirty="0" err="1">
                <a:latin typeface="Tamil-Aiswarya"/>
                <a:ea typeface="Times New Roman" panose="02020603050405020304" pitchFamily="18" charset="0"/>
                <a:cs typeface="Times New Roman" panose="02020603050405020304" pitchFamily="18" charset="0"/>
              </a:rPr>
              <a:t>Fwpg</a:t>
            </a:r>
            <a:r>
              <a:rPr lang="en-US" sz="3600" dirty="0">
                <a:latin typeface="Tamil-Aiswarya"/>
                <a:ea typeface="Times New Roman" panose="02020603050405020304" pitchFamily="18" charset="0"/>
                <a:cs typeface="Times New Roman" panose="02020603050405020304" pitchFamily="18" charset="0"/>
              </a:rPr>
              <a:t>]g[fs; </a:t>
            </a:r>
            <a:endParaRPr lang="de-DE" sz="3600" dirty="0">
              <a:latin typeface="Tamil-Aiswarya"/>
            </a:endParaRPr>
          </a:p>
        </p:txBody>
      </p:sp>
      <p:sp>
        <p:nvSpPr>
          <p:cNvPr id="3"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kw;wth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fsplk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c';fs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brhe;j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tpUg;g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Twt[k;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gykhft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bjspthft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ngr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Kaw;rpf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ft</a:t>
            </a:r>
            <a:r>
              <a:rPr lang="en-US" sz="2400" dirty="0">
                <a:solidFill>
                  <a:srgbClr val="333333"/>
                </a:solidFill>
                <a:ea typeface="Times New Roman" panose="02020603050405020304" pitchFamily="18" charset="0"/>
                <a:cs typeface="Times New Roman" panose="02020603050405020304" pitchFamily="18" charset="0"/>
              </a:rPr>
              <a:t>[k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3623826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600" dirty="0" err="1">
                <a:latin typeface="Tamil-Aiswarya"/>
                <a:ea typeface="Times New Roman" panose="02020603050405020304" pitchFamily="18" charset="0"/>
                <a:cs typeface="Times New Roman" panose="02020603050405020304" pitchFamily="18" charset="0"/>
              </a:rPr>
              <a:t>xUtUila</a:t>
            </a:r>
            <a:r>
              <a:rPr lang="en-US" sz="3600" dirty="0">
                <a:latin typeface="Tamil-Aiswarya"/>
                <a:ea typeface="Times New Roman" panose="02020603050405020304" pitchFamily="18" charset="0"/>
                <a:cs typeface="Times New Roman" panose="02020603050405020304" pitchFamily="18" charset="0"/>
              </a:rPr>
              <a:t> Ra </a:t>
            </a:r>
            <a:r>
              <a:rPr lang="en-US" sz="3600" dirty="0" err="1">
                <a:latin typeface="Tamil-Aiswarya"/>
                <a:ea typeface="Times New Roman" panose="02020603050405020304" pitchFamily="18" charset="0"/>
                <a:cs typeface="Times New Roman" panose="02020603050405020304" pitchFamily="18" charset="0"/>
              </a:rPr>
              <a:t>kjpg</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gPl</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il</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cah</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j;jpf</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bfhs;s</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cjt</a:t>
            </a:r>
            <a:r>
              <a:rPr lang="en-US" sz="3600" dirty="0">
                <a:latin typeface="Tamil-Aiswarya"/>
                <a:ea typeface="Times New Roman" panose="02020603050405020304" pitchFamily="18" charset="0"/>
                <a:cs typeface="Times New Roman" panose="02020603050405020304" pitchFamily="18" charset="0"/>
              </a:rPr>
              <a:t>[k; </a:t>
            </a:r>
            <a:r>
              <a:rPr lang="en-US" sz="3600" dirty="0" err="1">
                <a:latin typeface="Tamil-Aiswarya"/>
                <a:ea typeface="Times New Roman" panose="02020603050405020304" pitchFamily="18" charset="0"/>
                <a:cs typeface="Times New Roman" panose="02020603050405020304" pitchFamily="18" charset="0"/>
              </a:rPr>
              <a:t>Fwpg</a:t>
            </a:r>
            <a:r>
              <a:rPr lang="en-US" sz="3600" dirty="0">
                <a:latin typeface="Tamil-Aiswarya"/>
                <a:ea typeface="Times New Roman" panose="02020603050405020304" pitchFamily="18" charset="0"/>
                <a:cs typeface="Times New Roman" panose="02020603050405020304" pitchFamily="18" charset="0"/>
              </a:rPr>
              <a:t>]g[fs; </a:t>
            </a:r>
            <a:endParaRPr lang="de-DE" sz="3600" dirty="0">
              <a:latin typeface="Tamil-Aiswarya"/>
            </a:endParaRPr>
          </a:p>
        </p:txBody>
      </p:sp>
      <p:sp>
        <p:nvSpPr>
          <p:cNvPr id="3"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kw;wth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fsplk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c';fs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brhe;j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tpUg;g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Twt[k;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gykhft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bjspthft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ngr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Kaw;rpf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ft</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fz;qf</a:t>
            </a:r>
            <a:r>
              <a:rPr lang="en-US" sz="2400" dirty="0">
                <a:solidFill>
                  <a:srgbClr val="333333"/>
                </a:solidFill>
                <a:ea typeface="Times New Roman" panose="02020603050405020304" pitchFamily="18" charset="0"/>
                <a:cs typeface="Times New Roman" panose="02020603050405020304" pitchFamily="18" charset="0"/>
              </a:rPr>
              <a:t>]F </a:t>
            </a:r>
            <a:r>
              <a:rPr lang="en-US" sz="2400" dirty="0" err="1">
                <a:solidFill>
                  <a:srgbClr val="333333"/>
                </a:solidFill>
                <a:ea typeface="Times New Roman" panose="02020603050405020304" pitchFamily="18" charset="0"/>
                <a:cs typeface="Times New Roman" panose="02020603050405020304" pitchFamily="18" charset="0"/>
              </a:rPr>
              <a:t>neuhf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ghh</a:t>
            </a:r>
            <a:r>
              <a:rPr lang="en-US" sz="2400" dirty="0">
                <a:solidFill>
                  <a:srgbClr val="333333"/>
                </a:solidFill>
                <a:ea typeface="Times New Roman" panose="02020603050405020304" pitchFamily="18" charset="0"/>
                <a:cs typeface="Times New Roman" panose="02020603050405020304" pitchFamily="18" charset="0"/>
              </a:rPr>
              <a:t>]j]J </a:t>
            </a:r>
            <a:r>
              <a:rPr lang="en-US" sz="2400" dirty="0" err="1">
                <a:solidFill>
                  <a:srgbClr val="333333"/>
                </a:solidFill>
                <a:ea typeface="Times New Roman" panose="02020603050405020304" pitchFamily="18" charset="0"/>
                <a:cs typeface="Times New Roman" panose="02020603050405020304" pitchFamily="18" charset="0"/>
              </a:rPr>
              <a:t>ngrt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ea typeface="Times New Roman" panose="02020603050405020304" pitchFamily="18" charset="0"/>
                <a:cs typeface="Times New Roman" panose="02020603050405020304" pitchFamily="18" charset="0"/>
              </a:rPr>
              <a:t>fisr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rhh;e;jth;fSld</a:t>
            </a:r>
            <a:r>
              <a:rPr lang="en-US" sz="2400" dirty="0">
                <a:solidFill>
                  <a:srgbClr val="333333"/>
                </a:solidFill>
                <a:ea typeface="Times New Roman" panose="02020603050405020304" pitchFamily="18" charset="0"/>
                <a:cs typeface="Times New Roman" panose="02020603050405020304" pitchFamily="18" charset="0"/>
              </a:rPr>
              <a:t>; Kaw;;</a:t>
            </a:r>
            <a:r>
              <a:rPr lang="en-US" sz="2400" dirty="0" err="1">
                <a:solidFill>
                  <a:srgbClr val="333333"/>
                </a:solidFill>
                <a:ea typeface="Times New Roman" panose="02020603050405020304" pitchFamily="18" charset="0"/>
                <a:cs typeface="Times New Roman" panose="02020603050405020304" pitchFamily="18" charset="0"/>
              </a:rPr>
              <a:t>rpf;ft</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gpd;dh</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kw;wth;fSld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Kaw;rpf;fyhk</a:t>
            </a:r>
            <a:r>
              <a:rPr lang="en-US" sz="2400">
                <a:solidFill>
                  <a:srgbClr val="333333"/>
                </a:solidFill>
                <a:ea typeface="Times New Roman" panose="02020603050405020304" pitchFamily="18" charset="0"/>
                <a:cs typeface="Times New Roman" panose="02020603050405020304" pitchFamily="18" charset="0"/>
              </a:rPr>
              <a:t>;</a:t>
            </a:r>
            <a:r>
              <a:rPr lang="en-US" sz="2400">
                <a:solidFill>
                  <a:srgbClr val="333333"/>
                </a:solidFill>
                <a:latin typeface="Calibri Light"/>
                <a:ea typeface="Verdana" panose="020B0604030504040204" pitchFamily="34" charset="0"/>
                <a:cs typeface="Verdana" panose="020B0604030504040204" pitchFamily="34" charset="0"/>
              </a:rPr>
              <a:t>).</a:t>
            </a:r>
            <a:r>
              <a:rPr lang="en-US" sz="2400">
                <a:solidFill>
                  <a:srgbClr val="333333"/>
                </a:solidFill>
                <a:ea typeface="Times New Roman" panose="02020603050405020304" pitchFamily="18" charset="0"/>
                <a:cs typeface="Times New Roman" panose="02020603050405020304" pitchFamily="18" charset="0"/>
              </a:rPr>
              <a:t> </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extLst>
      <p:ext uri="{BB962C8B-B14F-4D97-AF65-F5344CB8AC3E}">
        <p14:creationId xmlns:p14="http://schemas.microsoft.com/office/powerpoint/2010/main" val="2405433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3600" dirty="0" err="1">
                <a:latin typeface="Tamil-Aiswarya"/>
                <a:ea typeface="Times New Roman" panose="02020603050405020304" pitchFamily="18" charset="0"/>
                <a:cs typeface="Times New Roman" panose="02020603050405020304" pitchFamily="18" charset="0"/>
              </a:rPr>
              <a:t>xUtUila</a:t>
            </a:r>
            <a:r>
              <a:rPr lang="en-US" sz="3600" dirty="0">
                <a:latin typeface="Tamil-Aiswarya"/>
                <a:ea typeface="Times New Roman" panose="02020603050405020304" pitchFamily="18" charset="0"/>
                <a:cs typeface="Times New Roman" panose="02020603050405020304" pitchFamily="18" charset="0"/>
              </a:rPr>
              <a:t> Ra </a:t>
            </a:r>
            <a:r>
              <a:rPr lang="en-US" sz="3600" dirty="0" err="1">
                <a:latin typeface="Tamil-Aiswarya"/>
                <a:ea typeface="Times New Roman" panose="02020603050405020304" pitchFamily="18" charset="0"/>
                <a:cs typeface="Times New Roman" panose="02020603050405020304" pitchFamily="18" charset="0"/>
              </a:rPr>
              <a:t>kjpg</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gPl</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il</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cah</a:t>
            </a:r>
            <a:r>
              <a:rPr lang="en-US" sz="3600" dirty="0">
                <a:latin typeface="Tamil-Aiswarya"/>
                <a:ea typeface="Times New Roman" panose="02020603050405020304" pitchFamily="18" charset="0"/>
                <a:cs typeface="Times New Roman" panose="02020603050405020304" pitchFamily="18" charset="0"/>
              </a:rPr>
              <a:t>]</a:t>
            </a:r>
            <a:r>
              <a:rPr lang="en-US" sz="3600" dirty="0" err="1">
                <a:latin typeface="Tamil-Aiswarya"/>
                <a:ea typeface="Times New Roman" panose="02020603050405020304" pitchFamily="18" charset="0"/>
                <a:cs typeface="Times New Roman" panose="02020603050405020304" pitchFamily="18" charset="0"/>
              </a:rPr>
              <a:t>j;jpf</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bfhs;s</a:t>
            </a:r>
            <a:r>
              <a:rPr lang="en-US" sz="3600" dirty="0">
                <a:latin typeface="Tamil-Aiswarya"/>
                <a:ea typeface="Times New Roman" panose="02020603050405020304" pitchFamily="18" charset="0"/>
                <a:cs typeface="Times New Roman" panose="02020603050405020304" pitchFamily="18" charset="0"/>
              </a:rPr>
              <a:t> </a:t>
            </a:r>
            <a:r>
              <a:rPr lang="en-US" sz="3600" dirty="0" err="1">
                <a:latin typeface="Tamil-Aiswarya"/>
                <a:ea typeface="Times New Roman" panose="02020603050405020304" pitchFamily="18" charset="0"/>
                <a:cs typeface="Times New Roman" panose="02020603050405020304" pitchFamily="18" charset="0"/>
              </a:rPr>
              <a:t>cjt</a:t>
            </a:r>
            <a:r>
              <a:rPr lang="en-US" sz="3600" dirty="0">
                <a:latin typeface="Tamil-Aiswarya"/>
                <a:ea typeface="Times New Roman" panose="02020603050405020304" pitchFamily="18" charset="0"/>
                <a:cs typeface="Times New Roman" panose="02020603050405020304" pitchFamily="18" charset="0"/>
              </a:rPr>
              <a:t>[k; </a:t>
            </a:r>
            <a:r>
              <a:rPr lang="en-US" sz="3600" dirty="0" err="1">
                <a:latin typeface="Tamil-Aiswarya"/>
                <a:ea typeface="Times New Roman" panose="02020603050405020304" pitchFamily="18" charset="0"/>
                <a:cs typeface="Times New Roman" panose="02020603050405020304" pitchFamily="18" charset="0"/>
              </a:rPr>
              <a:t>Fwpg</a:t>
            </a:r>
            <a:r>
              <a:rPr lang="en-US" sz="3600" dirty="0">
                <a:latin typeface="Tamil-Aiswarya"/>
                <a:ea typeface="Times New Roman" panose="02020603050405020304" pitchFamily="18" charset="0"/>
                <a:cs typeface="Times New Roman" panose="02020603050405020304" pitchFamily="18" charset="0"/>
              </a:rPr>
              <a:t>]g[fs; </a:t>
            </a:r>
            <a:endParaRPr lang="de-DE" sz="3600" dirty="0">
              <a:latin typeface="Tamil-Aiswarya"/>
            </a:endParaRPr>
          </a:p>
        </p:txBody>
      </p:sp>
      <p:sp>
        <p:nvSpPr>
          <p:cNvPr id="3" name="Inhaltsplatzhalter 2"/>
          <p:cNvSpPr>
            <a:spLocks noGrp="1"/>
          </p:cNvSpPr>
          <p:nvPr>
            <p:ph idx="1"/>
          </p:nvPr>
        </p:nvSpPr>
        <p:spPr/>
        <p:txBody>
          <a:bodyPr>
            <a:noAutofit/>
          </a:bodyPr>
          <a:lstStyle/>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kw;wth</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fsplk</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c';fs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brhe;j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tpUg;g</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fis</a:t>
            </a:r>
            <a:r>
              <a:rPr lang="en-US" sz="2400" dirty="0">
                <a:solidFill>
                  <a:srgbClr val="333333"/>
                </a:solidFill>
                <a:ea typeface="Times New Roman" panose="02020603050405020304" pitchFamily="18" charset="0"/>
                <a:cs typeface="Times New Roman" panose="02020603050405020304" pitchFamily="18" charset="0"/>
              </a:rPr>
              <a:t> Twt[k;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gykhft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bjspthft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ngr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Kaw;rpf</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ft</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lvl="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fz;qf</a:t>
            </a:r>
            <a:r>
              <a:rPr lang="en-US" sz="2400" dirty="0">
                <a:solidFill>
                  <a:srgbClr val="333333"/>
                </a:solidFill>
                <a:ea typeface="Times New Roman" panose="02020603050405020304" pitchFamily="18" charset="0"/>
                <a:cs typeface="Times New Roman" panose="02020603050405020304" pitchFamily="18" charset="0"/>
              </a:rPr>
              <a:t>]F </a:t>
            </a:r>
            <a:r>
              <a:rPr lang="en-US" sz="2400" dirty="0" err="1">
                <a:solidFill>
                  <a:srgbClr val="333333"/>
                </a:solidFill>
                <a:ea typeface="Times New Roman" panose="02020603050405020304" pitchFamily="18" charset="0"/>
                <a:cs typeface="Times New Roman" panose="02020603050405020304" pitchFamily="18" charset="0"/>
              </a:rPr>
              <a:t>neuhf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ghh</a:t>
            </a:r>
            <a:r>
              <a:rPr lang="en-US" sz="2400" dirty="0">
                <a:solidFill>
                  <a:srgbClr val="333333"/>
                </a:solidFill>
                <a:ea typeface="Times New Roman" panose="02020603050405020304" pitchFamily="18" charset="0"/>
                <a:cs typeface="Times New Roman" panose="02020603050405020304" pitchFamily="18" charset="0"/>
              </a:rPr>
              <a:t>]j]J </a:t>
            </a:r>
            <a:r>
              <a:rPr lang="en-US" sz="2400" dirty="0" err="1">
                <a:solidFill>
                  <a:srgbClr val="333333"/>
                </a:solidFill>
                <a:ea typeface="Times New Roman" panose="02020603050405020304" pitchFamily="18" charset="0"/>
                <a:cs typeface="Times New Roman" panose="02020603050405020304" pitchFamily="18" charset="0"/>
              </a:rPr>
              <a:t>ngrt</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c';</a:t>
            </a:r>
            <a:r>
              <a:rPr lang="en-US" sz="2400" dirty="0" err="1">
                <a:solidFill>
                  <a:srgbClr val="333333"/>
                </a:solidFill>
                <a:ea typeface="Times New Roman" panose="02020603050405020304" pitchFamily="18" charset="0"/>
                <a:cs typeface="Times New Roman" panose="02020603050405020304" pitchFamily="18" charset="0"/>
              </a:rPr>
              <a:t>fisr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rhh;e;jth;fSld</a:t>
            </a:r>
            <a:r>
              <a:rPr lang="en-US" sz="2400" dirty="0">
                <a:solidFill>
                  <a:srgbClr val="333333"/>
                </a:solidFill>
                <a:ea typeface="Times New Roman" panose="02020603050405020304" pitchFamily="18" charset="0"/>
                <a:cs typeface="Times New Roman" panose="02020603050405020304" pitchFamily="18" charset="0"/>
              </a:rPr>
              <a:t>; Kaw;;</a:t>
            </a:r>
            <a:r>
              <a:rPr lang="en-US" sz="2400" dirty="0" err="1">
                <a:solidFill>
                  <a:srgbClr val="333333"/>
                </a:solidFill>
                <a:ea typeface="Times New Roman" panose="02020603050405020304" pitchFamily="18" charset="0"/>
                <a:cs typeface="Times New Roman" panose="02020603050405020304" pitchFamily="18" charset="0"/>
              </a:rPr>
              <a:t>rpf;ft</a:t>
            </a:r>
            <a:r>
              <a:rPr lang="en-US" sz="2400" dirty="0">
                <a:solidFill>
                  <a:srgbClr val="333333"/>
                </a:solidFill>
                <a:ea typeface="Times New Roman" panose="02020603050405020304" pitchFamily="18" charset="0"/>
                <a:cs typeface="Times New Roman" panose="02020603050405020304" pitchFamily="18" charset="0"/>
              </a:rPr>
              <a:t>[k;</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gpd;dh</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kw;wth;fSld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Kaw;rpf;fyhk</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a:t>
            </a:r>
          </a:p>
          <a:p>
            <a:pPr marL="342900" indent="-342900">
              <a:buClr>
                <a:srgbClr val="333333"/>
              </a:buClr>
              <a:buFont typeface="WingDings"/>
              <a:buChar char=""/>
            </a:pPr>
            <a:r>
              <a:rPr lang="en-US" sz="2400" dirty="0" err="1">
                <a:solidFill>
                  <a:srgbClr val="333333"/>
                </a:solidFill>
                <a:ea typeface="Times New Roman" panose="02020603050405020304" pitchFamily="18" charset="0"/>
                <a:cs typeface="Times New Roman" panose="02020603050405020304" pitchFamily="18" charset="0"/>
              </a:rPr>
              <a:t>epkph</a:t>
            </a:r>
            <a:r>
              <a:rPr lang="en-US" sz="2400" dirty="0">
                <a:solidFill>
                  <a:srgbClr val="333333"/>
                </a:solidFill>
                <a:ea typeface="Times New Roman" panose="02020603050405020304" pitchFamily="18" charset="0"/>
                <a:cs typeface="Times New Roman" panose="02020603050405020304" pitchFamily="18" charset="0"/>
              </a:rPr>
              <a:t>]e]J </a:t>
            </a:r>
            <a:r>
              <a:rPr lang="en-US" sz="2400" dirty="0" err="1">
                <a:solidFill>
                  <a:srgbClr val="333333"/>
                </a:solidFill>
                <a:ea typeface="Times New Roman" panose="02020603050405020304" pitchFamily="18" charset="0"/>
                <a:cs typeface="Times New Roman" panose="02020603050405020304" pitchFamily="18" charset="0"/>
              </a:rPr>
              <a:t>epy;Y</a:t>
            </a:r>
            <a:r>
              <a:rPr lang="en-US" sz="2400" dirty="0">
                <a:solidFill>
                  <a:srgbClr val="333333"/>
                </a:solidFill>
                <a:ea typeface="Times New Roman" panose="02020603050405020304" pitchFamily="18" charset="0"/>
                <a:cs typeface="Times New Roman" panose="02020603050405020304" pitchFamily="18" charset="0"/>
              </a:rPr>
              <a:t>';fs;</a:t>
            </a:r>
            <a:r>
              <a:rPr lang="en-US" sz="2400" dirty="0">
                <a:solidFill>
                  <a:srgbClr val="333333"/>
                </a:solidFill>
                <a:latin typeface="Calibri Light"/>
                <a:ea typeface="Verdana" panose="020B0604030504040204" pitchFamily="34" charset="0"/>
                <a:cs typeface="Verdana" panose="020B0604030504040204" pitchFamily="34" charset="0"/>
              </a:rPr>
              <a:t>:</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fk;gPukhd</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njhw;wk</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fsJ</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Rakhpahijia</a:t>
            </a:r>
            <a:r>
              <a:rPr lang="en-US" sz="2400" dirty="0">
                <a:solidFill>
                  <a:srgbClr val="333333"/>
                </a:solidFill>
                <a:ea typeface="Times New Roman" panose="02020603050405020304" pitchFamily="18" charset="0"/>
                <a:cs typeface="Times New Roman" panose="02020603050405020304" pitchFamily="18" charset="0"/>
              </a:rPr>
              <a:t>/ c';</a:t>
            </a:r>
            <a:r>
              <a:rPr lang="en-US" sz="2400" dirty="0" err="1">
                <a:solidFill>
                  <a:srgbClr val="333333"/>
                </a:solidFill>
                <a:ea typeface="Times New Roman" panose="02020603050405020304" pitchFamily="18" charset="0"/>
                <a:cs typeface="Times New Roman" panose="02020603050405020304" pitchFamily="18" charset="0"/>
              </a:rPr>
              <a:t>fisr</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Rw;wp</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cs;sth;fis</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ftdpf;f</a:t>
            </a:r>
            <a:r>
              <a:rPr lang="en-US" sz="2400" dirty="0">
                <a:solidFill>
                  <a:srgbClr val="333333"/>
                </a:solidFill>
                <a:ea typeface="Times New Roman" panose="02020603050405020304" pitchFamily="18" charset="0"/>
                <a:cs typeface="Times New Roman" panose="02020603050405020304" pitchFamily="18" charset="0"/>
              </a:rPr>
              <a:t> </a:t>
            </a:r>
            <a:r>
              <a:rPr lang="en-US" sz="2400" dirty="0" err="1">
                <a:solidFill>
                  <a:srgbClr val="333333"/>
                </a:solidFill>
                <a:ea typeface="Times New Roman" panose="02020603050405020304" pitchFamily="18" charset="0"/>
                <a:cs typeface="Times New Roman" panose="02020603050405020304" pitchFamily="18" charset="0"/>
              </a:rPr>
              <a:t>itg;gija</a:t>
            </a:r>
            <a:r>
              <a:rPr lang="en-US" sz="2400" dirty="0">
                <a:solidFill>
                  <a:srgbClr val="333333"/>
                </a:solidFill>
                <a:ea typeface="Times New Roman" panose="02020603050405020304" pitchFamily="18" charset="0"/>
                <a:cs typeface="Times New Roman" panose="02020603050405020304" pitchFamily="18" charset="0"/>
              </a:rPr>
              <a:t>[k; </a:t>
            </a:r>
            <a:r>
              <a:rPr lang="en-US" sz="2400" dirty="0" err="1">
                <a:solidFill>
                  <a:srgbClr val="333333"/>
                </a:solidFill>
                <a:ea typeface="Times New Roman" panose="02020603050405020304" pitchFamily="18" charset="0"/>
                <a:cs typeface="Times New Roman" panose="02020603050405020304" pitchFamily="18" charset="0"/>
              </a:rPr>
              <a:t>epidt</a:t>
            </a:r>
            <a:r>
              <a:rPr lang="en-US" sz="2400" dirty="0">
                <a:solidFill>
                  <a:srgbClr val="333333"/>
                </a:solidFill>
                <a:ea typeface="Times New Roman" panose="02020603050405020304" pitchFamily="18" charset="0"/>
                <a:cs typeface="Times New Roman" panose="02020603050405020304" pitchFamily="18" charset="0"/>
              </a:rPr>
              <a:t>[</a:t>
            </a:r>
            <a:r>
              <a:rPr lang="en-US" sz="2400" dirty="0" err="1">
                <a:solidFill>
                  <a:srgbClr val="333333"/>
                </a:solidFill>
                <a:ea typeface="Times New Roman" panose="02020603050405020304" pitchFamily="18" charset="0"/>
                <a:cs typeface="Times New Roman" panose="02020603050405020304" pitchFamily="18" charset="0"/>
              </a:rPr>
              <a:t>TW';fs</a:t>
            </a:r>
            <a:r>
              <a:rPr lang="en-US" sz="2400" dirty="0">
                <a:solidFill>
                  <a:srgbClr val="333333"/>
                </a:solidFill>
                <a:ea typeface="Times New Roman" panose="02020603050405020304" pitchFamily="18" charset="0"/>
                <a:cs typeface="Times New Roman" panose="02020603050405020304" pitchFamily="18" charset="0"/>
              </a:rPr>
              <a:t>;</a:t>
            </a:r>
            <a:r>
              <a:rPr lang="en-US" sz="2400" dirty="0">
                <a:solidFill>
                  <a:srgbClr val="333333"/>
                </a:solidFill>
                <a:latin typeface="Calibri Light"/>
                <a:ea typeface="Verdana" panose="020B0604030504040204" pitchFamily="34" charset="0"/>
                <a:cs typeface="Verdana" panose="020B0604030504040204" pitchFamily="34" charset="0"/>
              </a:rPr>
              <a:t>!</a:t>
            </a:r>
            <a:endParaRPr lang="en-IN" sz="2400" dirty="0">
              <a:solidFill>
                <a:srgbClr val="333333"/>
              </a:solidFill>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extLst>
      <p:ext uri="{BB962C8B-B14F-4D97-AF65-F5344CB8AC3E}">
        <p14:creationId xmlns:p14="http://schemas.microsoft.com/office/powerpoint/2010/main" val="13305745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de-DE" sz="3600" dirty="0">
                <a:latin typeface="Tamil-Aiswarya"/>
              </a:rPr>
              <a:t>tPl]</a:t>
            </a:r>
            <a:r>
              <a:rPr lang="en-US" sz="3600" dirty="0">
                <a:latin typeface="Tamil-Aiswarya"/>
                <a:ea typeface="Times New Roman" panose="02020603050405020304" pitchFamily="18" charset="0"/>
                <a:cs typeface="Times New Roman" panose="02020603050405020304" pitchFamily="18" charset="0"/>
              </a:rPr>
              <a:t>o</a:t>
            </a:r>
            <a:r>
              <a:rPr lang="de-DE" sz="3600" dirty="0">
                <a:latin typeface="Tamil-Aiswarya"/>
              </a:rPr>
              <a:t>y] eP</a:t>
            </a:r>
            <a:r>
              <a:rPr lang="en-US" sz="3600" dirty="0">
                <a:latin typeface="Tamil-Aiswarya"/>
                <a:ea typeface="Times New Roman" panose="02020603050405020304" pitchFamily="18" charset="0"/>
                <a:cs typeface="Times New Roman" panose="02020603050405020304" pitchFamily="18" charset="0"/>
              </a:rPr>
              <a:t>';fs</a:t>
            </a:r>
            <a:r>
              <a:rPr lang="de-DE" sz="3600" dirty="0">
                <a:latin typeface="Tamil-Aiswarya"/>
              </a:rPr>
              <a:t>] bra]a ntz]</a:t>
            </a:r>
            <a:r>
              <a:rPr lang="en-US" sz="3600" dirty="0">
                <a:latin typeface="Tamil-Aiswarya"/>
                <a:ea typeface="Times New Roman" panose="02020603050405020304" pitchFamily="18" charset="0"/>
                <a:cs typeface="Times New Roman" panose="02020603050405020304" pitchFamily="18" charset="0"/>
              </a:rPr>
              <a:t>o</a:t>
            </a:r>
            <a:r>
              <a:rPr lang="de-DE" sz="3600" dirty="0">
                <a:latin typeface="Tamil-Aiswarya"/>
              </a:rPr>
              <a:t>a gapw]rp</a:t>
            </a: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c';fs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thH;f</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ifapy</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eilbgWk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rhjfkhd</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epfH</a:t>
            </a:r>
            <a:r>
              <a:rPr lang="en-US" sz="2000" dirty="0">
                <a:solidFill>
                  <a:srgbClr val="004992"/>
                </a:solidFill>
                <a:ea typeface="Times New Roman" panose="02020603050405020304" pitchFamily="18" charset="0"/>
                <a:cs typeface="Times New Roman" panose="02020603050405020304" pitchFamily="18" charset="0"/>
              </a:rPr>
              <a:t>]t[</a:t>
            </a:r>
            <a:r>
              <a:rPr lang="en-US" sz="2000" dirty="0" err="1">
                <a:solidFill>
                  <a:srgbClr val="004992"/>
                </a:solidFill>
                <a:ea typeface="Times New Roman" panose="02020603050405020304" pitchFamily="18" charset="0"/>
                <a:cs typeface="Times New Roman" panose="02020603050405020304" pitchFamily="18" charset="0"/>
              </a:rPr>
              <a:t>fis</a:t>
            </a:r>
            <a:r>
              <a:rPr lang="en-US" sz="2000" dirty="0">
                <a:solidFill>
                  <a:srgbClr val="004992"/>
                </a:solidFill>
                <a:ea typeface="Times New Roman" panose="02020603050405020304" pitchFamily="18" charset="0"/>
                <a:cs typeface="Times New Roman" panose="02020603050405020304" pitchFamily="18" charset="0"/>
              </a:rPr>
              <a:t> vg]go </a:t>
            </a:r>
            <a:r>
              <a:rPr lang="en-US" sz="2000" dirty="0" err="1">
                <a:solidFill>
                  <a:srgbClr val="004992"/>
                </a:solidFill>
                <a:ea typeface="Times New Roman" panose="02020603050405020304" pitchFamily="18" charset="0"/>
                <a:cs typeface="Times New Roman" panose="02020603050405020304" pitchFamily="18" charset="0"/>
              </a:rPr>
              <a:t>ghuhl</a:t>
            </a:r>
            <a:r>
              <a:rPr lang="en-US" sz="2000" dirty="0">
                <a:solidFill>
                  <a:srgbClr val="004992"/>
                </a:solidFill>
                <a:ea typeface="Times New Roman" panose="02020603050405020304" pitchFamily="18" charset="0"/>
                <a:cs typeface="Times New Roman" panose="02020603050405020304" pitchFamily="18" charset="0"/>
              </a:rPr>
              <a:t>]of; </a:t>
            </a:r>
            <a:r>
              <a:rPr lang="en-US" sz="2000" dirty="0" err="1">
                <a:solidFill>
                  <a:srgbClr val="004992"/>
                </a:solidFill>
                <a:ea typeface="Times New Roman" panose="02020603050405020304" pitchFamily="18" charset="0"/>
                <a:cs typeface="Times New Roman" panose="02020603050405020304" pitchFamily="18" charset="0"/>
              </a:rPr>
              <a:t>bfhs;tJ</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vd;gjw;F</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rpy</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Fwpg</a:t>
            </a:r>
            <a:r>
              <a:rPr lang="en-US" sz="2000" dirty="0">
                <a:solidFill>
                  <a:srgbClr val="004992"/>
                </a:solidFill>
                <a:ea typeface="Times New Roman" panose="02020603050405020304" pitchFamily="18" charset="0"/>
                <a:cs typeface="Times New Roman" panose="02020603050405020304" pitchFamily="18" charset="0"/>
              </a:rPr>
              <a:t>]g[fs;;;;;;</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eP</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tPl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oypUe;J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fpsk;g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k;nghJ</a:t>
            </a:r>
            <a:r>
              <a:rPr lang="en-US" sz="2000" dirty="0">
                <a:solidFill>
                  <a:srgbClr val="333333"/>
                </a:solidFill>
                <a:ea typeface="Times New Roman" panose="02020603050405020304" pitchFamily="18" charset="0"/>
                <a:cs typeface="Times New Roman" panose="02020603050405020304" pitchFamily="18" charset="0"/>
              </a:rPr>
              <a:t> if </a:t>
            </a:r>
            <a:r>
              <a:rPr lang="en-US" sz="2000" dirty="0" err="1">
                <a:solidFill>
                  <a:srgbClr val="333333"/>
                </a:solidFill>
                <a:ea typeface="Times New Roman" panose="02020603050405020304" pitchFamily="18" charset="0"/>
                <a:cs typeface="Times New Roman" panose="02020603050405020304" pitchFamily="18" charset="0"/>
              </a:rPr>
              <a:t>epiwa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rpwpa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cUz;ilahd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fw;fis</a:t>
            </a:r>
            <a:r>
              <a:rPr lang="en-US" sz="2000" dirty="0">
                <a:solidFill>
                  <a:srgbClr val="333333"/>
                </a:solidFill>
                <a:ea typeface="Times New Roman" panose="02020603050405020304" pitchFamily="18" charset="0"/>
                <a:cs typeface="Times New Roman" panose="02020603050405020304" pitchFamily="18" charset="0"/>
              </a:rPr>
              <a:t> c';;fs; </a:t>
            </a:r>
            <a:r>
              <a:rPr lang="en-US" sz="2000" dirty="0" err="1">
                <a:solidFill>
                  <a:srgbClr val="333333"/>
                </a:solidFill>
                <a:ea typeface="Times New Roman" panose="02020603050405020304" pitchFamily="18" charset="0"/>
                <a:cs typeface="Times New Roman" panose="02020603050405020304" pitchFamily="18" charset="0"/>
              </a:rPr>
              <a:t>tyJ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itj;Jf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bfhs;st</a:t>
            </a:r>
            <a:r>
              <a:rPr lang="en-US" sz="2000" dirty="0">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gPd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gsp</a:t>
            </a:r>
            <a:r>
              <a:rPr lang="en-US" sz="2000" dirty="0">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a:solidFill>
                  <a:srgbClr val="333333"/>
                </a:solidFill>
                <a:ea typeface="Verdana" panose="020B0604030504040204" pitchFamily="34" charset="0"/>
                <a:cs typeface="Verdana" panose="020B0604030504040204" pitchFamily="34" charset="0"/>
              </a:rPr>
              <a:t>kw]</a:t>
            </a:r>
            <a:r>
              <a:rPr lang="en-US" sz="2000" dirty="0" err="1">
                <a:solidFill>
                  <a:srgbClr val="333333"/>
                </a:solidFill>
                <a:ea typeface="Verdana" panose="020B0604030504040204" pitchFamily="34" charset="0"/>
                <a:cs typeface="Verdana" panose="020B0604030504040204" pitchFamily="34" charset="0"/>
              </a:rPr>
              <a:t>Wk</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nghd;wit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vjhtJ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rhjfkhd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elf;Fk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c';fs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ez;gh</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d;dif</a:t>
            </a:r>
            <a:r>
              <a:rPr lang="en-US" sz="2000" dirty="0">
                <a:solidFill>
                  <a:srgbClr val="333333"/>
                </a:solidFill>
                <a:ea typeface="Times New Roman" panose="02020603050405020304" pitchFamily="18" charset="0"/>
                <a:cs typeface="Times New Roman" panose="02020603050405020304" pitchFamily="18" charset="0"/>
              </a:rPr>
              <a:t> bra;a[k;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dpikahd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Rf</a:t>
            </a:r>
            <a:r>
              <a:rPr lang="en-US" sz="2000" dirty="0">
                <a:solidFill>
                  <a:srgbClr val="333333"/>
                </a:solidFill>
                <a:ea typeface="Times New Roman" panose="02020603050405020304" pitchFamily="18" charset="0"/>
                <a:cs typeface="Times New Roman" panose="02020603050405020304" pitchFamily="18" charset="0"/>
              </a:rPr>
              <a:t>]s;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ea typeface="Times New Roman" panose="02020603050405020304" pitchFamily="18" charset="0"/>
                <a:cs typeface="Times New Roman" panose="02020603050405020304" pitchFamily="18" charset="0"/>
              </a:rPr>
              <a:t>Ritahd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kjpa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nghd;wit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xU </a:t>
            </a:r>
            <a:r>
              <a:rPr lang="en-US" sz="2000" dirty="0" err="1">
                <a:solidFill>
                  <a:srgbClr val="333333"/>
                </a:solidFill>
                <a:ea typeface="Times New Roman" panose="02020603050405020304" pitchFamily="18" charset="0"/>
                <a:cs typeface="Times New Roman" panose="02020603050405020304" pitchFamily="18" charset="0"/>
              </a:rPr>
              <a:t>fy;iy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lJ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ghf;bfl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nghlt</a:t>
            </a:r>
            <a:r>
              <a:rPr lang="en-US" sz="2000" dirty="0">
                <a:solidFill>
                  <a:srgbClr val="333333"/>
                </a:solidFill>
                <a:ea typeface="Times New Roman" panose="02020603050405020304" pitchFamily="18" charset="0"/>
                <a:cs typeface="Times New Roman" panose="02020603050405020304" pitchFamily="18" charset="0"/>
              </a:rPr>
              <a:t>[k]</a:t>
            </a:r>
            <a:r>
              <a:rPr lang="en-IN" sz="2000" dirty="0">
                <a:solidFill>
                  <a:srgbClr val="333333"/>
                </a:solidFill>
                <a:latin typeface="Calibri Light"/>
                <a:ea typeface="Verdana" panose="020B0604030504040204" pitchFamily="34" charset="0"/>
                <a:cs typeface="Verdana" panose="020B0604030504040204" pitchFamily="34" charset="0"/>
              </a:rPr>
              <a:t>.</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tPl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mila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lJghf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cs;s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vLj;Jg</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]f]</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md;iwa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jpdj;jpy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mDgtpj</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dpikahd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epidt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Twyhk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p>
          <a:p>
            <a:pPr marL="342900" lvl="0" indent="-342900">
              <a:lnSpc>
                <a:spcPct val="100000"/>
              </a:lnSpc>
              <a:spcBef>
                <a:spcPts val="1200"/>
              </a:spcBef>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t;thW</a:t>
            </a:r>
            <a:r>
              <a:rPr lang="en-US" sz="2000" dirty="0">
                <a:solidFill>
                  <a:srgbClr val="333333"/>
                </a:solidFill>
                <a:ea typeface="Times New Roman" panose="02020603050405020304" pitchFamily="18" charset="0"/>
                <a:cs typeface="Times New Roman" panose="02020603050405020304" pitchFamily="18" charset="0"/>
              </a:rPr>
              <a:t> bra;a[k;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midj;J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ey;y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bray;fs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kyUk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epidt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mDgtpj</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vy;yhk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thpirahf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ftdj;jpy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tUk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42</a:t>
            </a:fld>
            <a:endParaRPr lang="de-DE" dirty="0"/>
          </a:p>
        </p:txBody>
      </p:sp>
    </p:spTree>
    <p:extLst>
      <p:ext uri="{BB962C8B-B14F-4D97-AF65-F5344CB8AC3E}">
        <p14:creationId xmlns:p14="http://schemas.microsoft.com/office/powerpoint/2010/main" val="40470059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de-DE" sz="3600" dirty="0">
                <a:latin typeface="Tamil-Aiswarya"/>
              </a:rPr>
              <a:t>tPl]</a:t>
            </a:r>
            <a:r>
              <a:rPr lang="en-US" sz="3600" dirty="0">
                <a:latin typeface="Tamil-Aiswarya"/>
                <a:ea typeface="Times New Roman" panose="02020603050405020304" pitchFamily="18" charset="0"/>
                <a:cs typeface="Times New Roman" panose="02020603050405020304" pitchFamily="18" charset="0"/>
              </a:rPr>
              <a:t>o</a:t>
            </a:r>
            <a:r>
              <a:rPr lang="de-DE" sz="3600" dirty="0">
                <a:latin typeface="Tamil-Aiswarya"/>
              </a:rPr>
              <a:t>y] eP</a:t>
            </a:r>
            <a:r>
              <a:rPr lang="en-US" sz="3600" dirty="0">
                <a:latin typeface="Tamil-Aiswarya"/>
                <a:ea typeface="Times New Roman" panose="02020603050405020304" pitchFamily="18" charset="0"/>
                <a:cs typeface="Times New Roman" panose="02020603050405020304" pitchFamily="18" charset="0"/>
              </a:rPr>
              <a:t>';fs</a:t>
            </a:r>
            <a:r>
              <a:rPr lang="de-DE" sz="3600" dirty="0">
                <a:latin typeface="Tamil-Aiswarya"/>
              </a:rPr>
              <a:t>] bra]a ntz]</a:t>
            </a:r>
            <a:r>
              <a:rPr lang="en-US" sz="3600" dirty="0">
                <a:latin typeface="Tamil-Aiswarya"/>
                <a:ea typeface="Times New Roman" panose="02020603050405020304" pitchFamily="18" charset="0"/>
                <a:cs typeface="Times New Roman" panose="02020603050405020304" pitchFamily="18" charset="0"/>
              </a:rPr>
              <a:t>o</a:t>
            </a:r>
            <a:r>
              <a:rPr lang="de-DE" sz="3600" dirty="0">
                <a:latin typeface="Tamil-Aiswarya"/>
              </a:rPr>
              <a:t>a gapw]rp</a:t>
            </a:r>
          </a:p>
        </p:txBody>
      </p:sp>
      <p:sp>
        <p:nvSpPr>
          <p:cNvPr id="3" name="Inhaltsplatzhalter 2"/>
          <p:cNvSpPr>
            <a:spLocks noGrp="1"/>
          </p:cNvSpPr>
          <p:nvPr>
            <p:ph idx="1"/>
          </p:nvPr>
        </p:nvSpPr>
        <p:spPr/>
        <p:txBody>
          <a:bodyPr>
            <a:noAutofit/>
          </a:bodyPr>
          <a:lstStyle/>
          <a:p>
            <a:pPr>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c';fs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thH;f</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ifapy</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eilbgWk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rhjfkhd</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epfH</a:t>
            </a:r>
            <a:r>
              <a:rPr lang="en-US" sz="2000" dirty="0">
                <a:solidFill>
                  <a:srgbClr val="004992"/>
                </a:solidFill>
                <a:ea typeface="Times New Roman" panose="02020603050405020304" pitchFamily="18" charset="0"/>
                <a:cs typeface="Times New Roman" panose="02020603050405020304" pitchFamily="18" charset="0"/>
              </a:rPr>
              <a:t>]t[</a:t>
            </a:r>
            <a:r>
              <a:rPr lang="en-US" sz="2000" dirty="0" err="1">
                <a:solidFill>
                  <a:srgbClr val="004992"/>
                </a:solidFill>
                <a:ea typeface="Times New Roman" panose="02020603050405020304" pitchFamily="18" charset="0"/>
                <a:cs typeface="Times New Roman" panose="02020603050405020304" pitchFamily="18" charset="0"/>
              </a:rPr>
              <a:t>fis</a:t>
            </a:r>
            <a:r>
              <a:rPr lang="en-US" sz="2000" dirty="0">
                <a:solidFill>
                  <a:srgbClr val="004992"/>
                </a:solidFill>
                <a:ea typeface="Times New Roman" panose="02020603050405020304" pitchFamily="18" charset="0"/>
                <a:cs typeface="Times New Roman" panose="02020603050405020304" pitchFamily="18" charset="0"/>
              </a:rPr>
              <a:t> vg]go </a:t>
            </a:r>
            <a:r>
              <a:rPr lang="en-US" sz="2000" dirty="0" err="1">
                <a:solidFill>
                  <a:srgbClr val="004992"/>
                </a:solidFill>
                <a:ea typeface="Times New Roman" panose="02020603050405020304" pitchFamily="18" charset="0"/>
                <a:cs typeface="Times New Roman" panose="02020603050405020304" pitchFamily="18" charset="0"/>
              </a:rPr>
              <a:t>ghuhl</a:t>
            </a:r>
            <a:r>
              <a:rPr lang="en-US" sz="2000" dirty="0">
                <a:solidFill>
                  <a:srgbClr val="004992"/>
                </a:solidFill>
                <a:ea typeface="Times New Roman" panose="02020603050405020304" pitchFamily="18" charset="0"/>
                <a:cs typeface="Times New Roman" panose="02020603050405020304" pitchFamily="18" charset="0"/>
              </a:rPr>
              <a:t>]of; </a:t>
            </a:r>
            <a:r>
              <a:rPr lang="en-US" sz="2000" dirty="0" err="1">
                <a:solidFill>
                  <a:srgbClr val="004992"/>
                </a:solidFill>
                <a:ea typeface="Times New Roman" panose="02020603050405020304" pitchFamily="18" charset="0"/>
                <a:cs typeface="Times New Roman" panose="02020603050405020304" pitchFamily="18" charset="0"/>
              </a:rPr>
              <a:t>bfhs;tJ</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vd;gjw;F</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rpy</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Fwpg</a:t>
            </a:r>
            <a:r>
              <a:rPr lang="en-US" sz="2000" dirty="0">
                <a:solidFill>
                  <a:srgbClr val="004992"/>
                </a:solidFill>
                <a:ea typeface="Times New Roman" panose="02020603050405020304" pitchFamily="18" charset="0"/>
                <a:cs typeface="Times New Roman" panose="02020603050405020304" pitchFamily="18" charset="0"/>
              </a:rPr>
              <a:t>]g[fs;;;;;;</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eP</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tPl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oypUe;J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fpsk;g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k;nghJ</a:t>
            </a:r>
            <a:r>
              <a:rPr lang="en-US" sz="2000" dirty="0">
                <a:solidFill>
                  <a:srgbClr val="333333"/>
                </a:solidFill>
                <a:ea typeface="Times New Roman" panose="02020603050405020304" pitchFamily="18" charset="0"/>
                <a:cs typeface="Times New Roman" panose="02020603050405020304" pitchFamily="18" charset="0"/>
              </a:rPr>
              <a:t> if </a:t>
            </a:r>
            <a:r>
              <a:rPr lang="en-US" sz="2000" dirty="0" err="1">
                <a:solidFill>
                  <a:srgbClr val="333333"/>
                </a:solidFill>
                <a:ea typeface="Times New Roman" panose="02020603050405020304" pitchFamily="18" charset="0"/>
                <a:cs typeface="Times New Roman" panose="02020603050405020304" pitchFamily="18" charset="0"/>
              </a:rPr>
              <a:t>epiwa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rpwpa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cUz;ilahd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fw;fis</a:t>
            </a:r>
            <a:r>
              <a:rPr lang="en-US" sz="2000" dirty="0">
                <a:solidFill>
                  <a:srgbClr val="333333"/>
                </a:solidFill>
                <a:ea typeface="Times New Roman" panose="02020603050405020304" pitchFamily="18" charset="0"/>
                <a:cs typeface="Times New Roman" panose="02020603050405020304" pitchFamily="18" charset="0"/>
              </a:rPr>
              <a:t> c';;fs; </a:t>
            </a:r>
            <a:r>
              <a:rPr lang="en-US" sz="2000" dirty="0" err="1">
                <a:solidFill>
                  <a:srgbClr val="333333"/>
                </a:solidFill>
                <a:ea typeface="Times New Roman" panose="02020603050405020304" pitchFamily="18" charset="0"/>
                <a:cs typeface="Times New Roman" panose="02020603050405020304" pitchFamily="18" charset="0"/>
              </a:rPr>
              <a:t>tyJ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itj;Jf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bfhs;st</a:t>
            </a:r>
            <a:r>
              <a:rPr lang="en-US" sz="2000" dirty="0">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gPd</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gsp</a:t>
            </a:r>
            <a:r>
              <a:rPr lang="en-US" sz="2000" dirty="0">
                <a:solidFill>
                  <a:srgbClr val="333333"/>
                </a:solidFill>
                <a:ea typeface="Times New Roman" panose="02020603050405020304" pitchFamily="18" charset="0"/>
                <a:cs typeface="Times New Roman" panose="02020603050405020304" pitchFamily="18" charset="0"/>
              </a:rPr>
              <a:t>']F</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a:solidFill>
                  <a:srgbClr val="333333"/>
                </a:solidFill>
                <a:ea typeface="Verdana" panose="020B0604030504040204" pitchFamily="34" charset="0"/>
                <a:cs typeface="Verdana" panose="020B0604030504040204" pitchFamily="34" charset="0"/>
              </a:rPr>
              <a:t>kw]</a:t>
            </a:r>
            <a:r>
              <a:rPr lang="en-US" sz="2000" dirty="0" err="1">
                <a:solidFill>
                  <a:srgbClr val="333333"/>
                </a:solidFill>
                <a:ea typeface="Verdana" panose="020B0604030504040204" pitchFamily="34" charset="0"/>
                <a:cs typeface="Verdana" panose="020B0604030504040204" pitchFamily="34" charset="0"/>
              </a:rPr>
              <a:t>Wk</a:t>
            </a:r>
            <a:r>
              <a:rPr lang="en-US" sz="2000" dirty="0">
                <a:solidFill>
                  <a:srgbClr val="333333"/>
                </a:solidFill>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nghd;wit</a:t>
            </a:r>
            <a:r>
              <a:rPr lang="en-US" sz="2000" dirty="0">
                <a:solidFill>
                  <a:srgbClr val="333333"/>
                </a:solidFill>
                <a:latin typeface="Calibri Light"/>
                <a:ea typeface="Verdana" panose="020B0604030504040204" pitchFamily="34" charset="0"/>
                <a:cs typeface="Verdana" panose="020B0604030504040204" pitchFamily="34" charset="0"/>
              </a:rPr>
              <a:t>)</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vjhtJ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rhjfkhd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elf;Fk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c';fs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ez;gh</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d;dif</a:t>
            </a:r>
            <a:r>
              <a:rPr lang="en-US" sz="2000" dirty="0">
                <a:solidFill>
                  <a:srgbClr val="333333"/>
                </a:solidFill>
                <a:ea typeface="Times New Roman" panose="02020603050405020304" pitchFamily="18" charset="0"/>
                <a:cs typeface="Times New Roman" panose="02020603050405020304" pitchFamily="18" charset="0"/>
              </a:rPr>
              <a:t> bra;a[k;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dpikahd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ngr</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Rf</a:t>
            </a:r>
            <a:r>
              <a:rPr lang="en-US" sz="2000" dirty="0">
                <a:solidFill>
                  <a:srgbClr val="333333"/>
                </a:solidFill>
                <a:ea typeface="Times New Roman" panose="02020603050405020304" pitchFamily="18" charset="0"/>
                <a:cs typeface="Times New Roman" panose="02020603050405020304" pitchFamily="18" charset="0"/>
              </a:rPr>
              <a:t>]s;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ea typeface="Times New Roman" panose="02020603050405020304" pitchFamily="18" charset="0"/>
                <a:cs typeface="Times New Roman" panose="02020603050405020304" pitchFamily="18" charset="0"/>
              </a:rPr>
              <a:t>Ritahd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kjpa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czt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nghd;wit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xU </a:t>
            </a:r>
            <a:r>
              <a:rPr lang="en-US" sz="2000" dirty="0" err="1">
                <a:solidFill>
                  <a:srgbClr val="333333"/>
                </a:solidFill>
                <a:ea typeface="Times New Roman" panose="02020603050405020304" pitchFamily="18" charset="0"/>
                <a:cs typeface="Times New Roman" panose="02020603050405020304" pitchFamily="18" charset="0"/>
              </a:rPr>
              <a:t>fy;iy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lJ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ghf;bfl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nghlt</a:t>
            </a:r>
            <a:r>
              <a:rPr lang="en-US" sz="2000" dirty="0">
                <a:solidFill>
                  <a:srgbClr val="333333"/>
                </a:solidFill>
                <a:ea typeface="Times New Roman" panose="02020603050405020304" pitchFamily="18" charset="0"/>
                <a:cs typeface="Times New Roman" panose="02020603050405020304" pitchFamily="18" charset="0"/>
              </a:rPr>
              <a:t>[k]</a:t>
            </a:r>
            <a:r>
              <a:rPr lang="en-IN" sz="2000" dirty="0">
                <a:solidFill>
                  <a:srgbClr val="333333"/>
                </a:solidFill>
                <a:latin typeface="Calibri Light"/>
                <a:ea typeface="Verdana" panose="020B0604030504040204" pitchFamily="34" charset="0"/>
                <a:cs typeface="Verdana" panose="020B0604030504040204" pitchFamily="34" charset="0"/>
              </a:rPr>
              <a:t>.</a:t>
            </a:r>
          </a:p>
          <a:p>
            <a:pPr marL="342900" lvl="0" indent="-342900">
              <a:lnSpc>
                <a:spcPct val="100000"/>
              </a:lnSpc>
              <a:spcBef>
                <a:spcPts val="1200"/>
              </a:spcBef>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tPl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mila</a:t>
            </a:r>
            <a:r>
              <a:rPr lang="en-US" sz="2000" dirty="0">
                <a:solidFill>
                  <a:srgbClr val="333333"/>
                </a:solidFill>
                <a:ea typeface="Times New Roman" panose="02020603050405020304" pitchFamily="18" charset="0"/>
                <a:cs typeface="Times New Roman" panose="02020603050405020304" pitchFamily="18" charset="0"/>
              </a:rPr>
              <a:t>[k;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lJghf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bfl</a:t>
            </a:r>
            <a:r>
              <a:rPr lang="en-US" sz="2000" dirty="0">
                <a:solidFill>
                  <a:srgbClr val="333333"/>
                </a:solidFill>
                <a:ea typeface="Times New Roman" panose="02020603050405020304" pitchFamily="18" charset="0"/>
                <a:cs typeface="Times New Roman" panose="02020603050405020304" pitchFamily="18" charset="0"/>
              </a:rPr>
              <a:t>]oy; </a:t>
            </a:r>
            <a:r>
              <a:rPr lang="en-US" sz="2000" dirty="0" err="1">
                <a:solidFill>
                  <a:srgbClr val="333333"/>
                </a:solidFill>
                <a:ea typeface="Times New Roman" panose="02020603050405020304" pitchFamily="18" charset="0"/>
                <a:cs typeface="Times New Roman" panose="02020603050405020304" pitchFamily="18" charset="0"/>
              </a:rPr>
              <a:t>cs;s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fw;fis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vLj;Jg</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ghh</a:t>
            </a:r>
            <a:r>
              <a:rPr lang="en-US" sz="2000" dirty="0">
                <a:solidFill>
                  <a:srgbClr val="333333"/>
                </a:solidFill>
                <a:ea typeface="Times New Roman" panose="02020603050405020304" pitchFamily="18" charset="0"/>
                <a:cs typeface="Times New Roman" panose="02020603050405020304" pitchFamily="18" charset="0"/>
              </a:rPr>
              <a:t>]f]</a:t>
            </a:r>
            <a:r>
              <a:rPr lang="en-US" sz="2000" dirty="0" err="1">
                <a:solidFill>
                  <a:srgbClr val="333333"/>
                </a:solidFill>
                <a:ea typeface="Times New Roman" panose="02020603050405020304" pitchFamily="18" charset="0"/>
                <a:cs typeface="Times New Roman" panose="02020603050405020304" pitchFamily="18" charset="0"/>
              </a:rPr>
              <a:t>Fk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md;iwa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jpdj;jpy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mDgtpj</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dpikahd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epidt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Twyhk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p>
          <a:p>
            <a:pPr marL="342900" lvl="0" indent="-342900">
              <a:lnSpc>
                <a:spcPct val="100000"/>
              </a:lnSpc>
              <a:spcBef>
                <a:spcPts val="1200"/>
              </a:spcBef>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t;thW</a:t>
            </a:r>
            <a:r>
              <a:rPr lang="en-US" sz="2000" dirty="0">
                <a:solidFill>
                  <a:srgbClr val="333333"/>
                </a:solidFill>
                <a:ea typeface="Times New Roman" panose="02020603050405020304" pitchFamily="18" charset="0"/>
                <a:cs typeface="Times New Roman" panose="02020603050405020304" pitchFamily="18" charset="0"/>
              </a:rPr>
              <a:t> bra;a[k; </a:t>
            </a:r>
            <a:r>
              <a:rPr lang="en-US" sz="2000" dirty="0" err="1">
                <a:solidFill>
                  <a:srgbClr val="333333"/>
                </a:solidFill>
                <a:ea typeface="Times New Roman" panose="02020603050405020304" pitchFamily="18" charset="0"/>
                <a:cs typeface="Times New Roman" panose="02020603050405020304" pitchFamily="18" charset="0"/>
              </a:rPr>
              <a:t>nghJ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midj;J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ey;y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bray;fs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kyUk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epidt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kw;Wk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mDgtpj</a:t>
            </a:r>
            <a:r>
              <a:rPr lang="en-US" sz="2000" dirty="0">
                <a:solidFill>
                  <a:srgbClr val="333333"/>
                </a:solidFill>
                <a:ea typeface="Times New Roman" panose="02020603050405020304" pitchFamily="18" charset="0"/>
                <a:cs typeface="Times New Roman" panose="02020603050405020304" pitchFamily="18" charset="0"/>
              </a:rPr>
              <a:t>]j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[fs; </a:t>
            </a:r>
            <a:r>
              <a:rPr lang="en-US" sz="2000" dirty="0" err="1">
                <a:solidFill>
                  <a:srgbClr val="333333"/>
                </a:solidFill>
                <a:ea typeface="Times New Roman" panose="02020603050405020304" pitchFamily="18" charset="0"/>
                <a:cs typeface="Times New Roman" panose="02020603050405020304" pitchFamily="18" charset="0"/>
              </a:rPr>
              <a:t>vy;yhk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thpirahf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ftdj;jpy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tUk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p>
          <a:p>
            <a:pPr lvl="0">
              <a:lnSpc>
                <a:spcPct val="100000"/>
              </a:lnSpc>
              <a:spcBef>
                <a:spcPts val="1200"/>
              </a:spcBef>
            </a:pPr>
            <a:r>
              <a:rPr lang="en-US" sz="2000" dirty="0" err="1">
                <a:solidFill>
                  <a:srgbClr val="004992"/>
                </a:solidFill>
                <a:ea typeface="Times New Roman" panose="02020603050405020304" pitchFamily="18" charset="0"/>
                <a:cs typeface="Times New Roman" panose="02020603050405020304" pitchFamily="18" charset="0"/>
              </a:rPr>
              <a:t>Xt</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bthU</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ehSk</a:t>
            </a:r>
            <a:r>
              <a:rPr lang="en-US" sz="2000" dirty="0">
                <a:solidFill>
                  <a:srgbClr val="004992"/>
                </a:solidFill>
                <a:ea typeface="Times New Roman" panose="02020603050405020304" pitchFamily="18" charset="0"/>
                <a:cs typeface="Times New Roman" panose="02020603050405020304" pitchFamily="18" charset="0"/>
              </a:rPr>
              <a:t>; elf]</a:t>
            </a:r>
            <a:r>
              <a:rPr lang="en-US" sz="2000" dirty="0" err="1">
                <a:solidFill>
                  <a:srgbClr val="004992"/>
                </a:solidFill>
                <a:ea typeface="Times New Roman" panose="02020603050405020304" pitchFamily="18" charset="0"/>
                <a:cs typeface="Times New Roman" panose="02020603050405020304" pitchFamily="18" charset="0"/>
              </a:rPr>
              <a:t>Fk</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dpikahd</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epfH;t</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fis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epidt</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Twyhk</a:t>
            </a:r>
            <a:r>
              <a:rPr lang="en-US" sz="2000" dirty="0">
                <a:solidFill>
                  <a:srgbClr val="004992"/>
                </a:solidFill>
                <a:ea typeface="Times New Roman" panose="02020603050405020304" pitchFamily="18" charset="0"/>
                <a:cs typeface="Times New Roman" panose="02020603050405020304" pitchFamily="18" charset="0"/>
              </a:rPr>
              <a:t>;</a:t>
            </a:r>
            <a:r>
              <a:rPr lang="en-US" sz="2000" dirty="0">
                <a:solidFill>
                  <a:srgbClr val="004992"/>
                </a:solidFill>
                <a:latin typeface="Calibri Light"/>
                <a:ea typeface="Verdana" panose="020B0604030504040204" pitchFamily="34" charset="0"/>
                <a:cs typeface="Verdana" panose="020B0604030504040204" pitchFamily="34" charset="0"/>
              </a:rPr>
              <a:t>.</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kfpH;r</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rpaila</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ntW</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tHpfs</a:t>
            </a:r>
            <a:r>
              <a:rPr lang="en-US" sz="2000" dirty="0">
                <a:solidFill>
                  <a:srgbClr val="004992"/>
                </a:solidFill>
                <a:ea typeface="Times New Roman" panose="02020603050405020304" pitchFamily="18" charset="0"/>
                <a:cs typeface="Times New Roman" panose="02020603050405020304" pitchFamily="18" charset="0"/>
              </a:rPr>
              <a:t>; ,</a:t>
            </a:r>
            <a:r>
              <a:rPr lang="en-US" sz="2000" dirty="0" err="1">
                <a:solidFill>
                  <a:srgbClr val="004992"/>
                </a:solidFill>
                <a:ea typeface="Times New Roman" panose="02020603050405020304" pitchFamily="18" charset="0"/>
                <a:cs typeface="Times New Roman" panose="02020603050405020304" pitchFamily="18" charset="0"/>
              </a:rPr>
              <a:t>Ug</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gJ</a:t>
            </a:r>
            <a:r>
              <a:rPr lang="en-US" sz="2000" dirty="0">
                <a:solidFill>
                  <a:srgbClr val="004992"/>
                </a:solidFill>
                <a:ea typeface="Times New Roman" panose="02020603050405020304" pitchFamily="18" charset="0"/>
                <a:cs typeface="Times New Roman" panose="02020603050405020304" pitchFamily="18" charset="0"/>
              </a:rPr>
              <a:t> c';</a:t>
            </a:r>
            <a:r>
              <a:rPr lang="en-US" sz="2000" dirty="0" err="1">
                <a:solidFill>
                  <a:srgbClr val="004992"/>
                </a:solidFill>
                <a:ea typeface="Times New Roman" panose="02020603050405020304" pitchFamily="18" charset="0"/>
                <a:cs typeface="Times New Roman" panose="02020603050405020304" pitchFamily="18" charset="0"/>
              </a:rPr>
              <a:t>fSf</a:t>
            </a:r>
            <a:r>
              <a:rPr lang="en-US" sz="2000" dirty="0">
                <a:solidFill>
                  <a:srgbClr val="004992"/>
                </a:solidFill>
                <a:ea typeface="Times New Roman" panose="02020603050405020304" pitchFamily="18" charset="0"/>
                <a:cs typeface="Times New Roman" panose="02020603050405020304" pitchFamily="18" charset="0"/>
              </a:rPr>
              <a:t>]F </a:t>
            </a:r>
            <a:r>
              <a:rPr lang="en-US" sz="2000" dirty="0" err="1">
                <a:solidFill>
                  <a:srgbClr val="004992"/>
                </a:solidFill>
                <a:ea typeface="Times New Roman" panose="02020603050405020304" pitchFamily="18" charset="0"/>
                <a:cs typeface="Times New Roman" panose="02020603050405020304" pitchFamily="18" charset="0"/>
              </a:rPr>
              <a:t>bjhpa</a:t>
            </a:r>
            <a:r>
              <a:rPr lang="en-US" sz="2000" dirty="0">
                <a:solidFill>
                  <a:srgbClr val="004992"/>
                </a:solidFill>
                <a:ea typeface="Times New Roman" panose="02020603050405020304" pitchFamily="18" charset="0"/>
                <a:cs typeface="Times New Roman" panose="02020603050405020304" pitchFamily="18" charset="0"/>
              </a:rPr>
              <a:t>[</a:t>
            </a:r>
            <a:r>
              <a:rPr lang="en-US" sz="2000" dirty="0" err="1">
                <a:solidFill>
                  <a:srgbClr val="004992"/>
                </a:solidFill>
                <a:ea typeface="Times New Roman" panose="02020603050405020304" pitchFamily="18" charset="0"/>
                <a:cs typeface="Times New Roman" panose="02020603050405020304" pitchFamily="18" charset="0"/>
              </a:rPr>
              <a:t>kh</a:t>
            </a:r>
            <a:r>
              <a:rPr lang="en-US" sz="2000" dirty="0">
                <a:solidFill>
                  <a:srgbClr val="004992"/>
                </a:solidFill>
                <a:ea typeface="Verdana" panose="020B0604030504040204" pitchFamily="34" charset="0"/>
                <a:cs typeface="Verdana" panose="020B0604030504040204" pitchFamily="34" charset="0"/>
              </a:rPr>
              <a:t>&gt;</a:t>
            </a:r>
            <a:endParaRPr lang="en-IN" sz="2000" dirty="0">
              <a:solidFill>
                <a:srgbClr val="004992"/>
              </a:solidFill>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43</a:t>
            </a:fld>
            <a:endParaRPr lang="de-DE" dirty="0"/>
          </a:p>
        </p:txBody>
      </p:sp>
    </p:spTree>
    <p:extLst>
      <p:ext uri="{BB962C8B-B14F-4D97-AF65-F5344CB8AC3E}">
        <p14:creationId xmlns:p14="http://schemas.microsoft.com/office/powerpoint/2010/main" val="670184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p:txBody>
          <a:bodyPr/>
          <a:lstStyle/>
          <a:p>
            <a:r>
              <a:rPr lang="en-US" sz="3600" dirty="0" err="1">
                <a:solidFill>
                  <a:srgbClr val="004992"/>
                </a:solidFill>
              </a:rPr>
              <a:t>fw</a:t>
            </a:r>
            <a:r>
              <a:rPr lang="en-US" sz="3600" dirty="0">
                <a:solidFill>
                  <a:srgbClr val="004992"/>
                </a:solidFill>
              </a:rPr>
              <a:t>]</a:t>
            </a:r>
            <a:r>
              <a:rPr lang="en-US" sz="3600" dirty="0" err="1">
                <a:solidFill>
                  <a:srgbClr val="004992"/>
                </a:solidFill>
              </a:rPr>
              <a:t>Wf</a:t>
            </a:r>
            <a:r>
              <a:rPr lang="en-US" sz="3600" dirty="0">
                <a:solidFill>
                  <a:srgbClr val="004992"/>
                </a:solidFill>
              </a:rPr>
              <a:t>]</a:t>
            </a:r>
            <a:r>
              <a:rPr lang="en-US" sz="3600" dirty="0" err="1">
                <a:solidFill>
                  <a:srgbClr val="004992"/>
                </a:solidFill>
              </a:rPr>
              <a:t>bfhz</a:t>
            </a:r>
            <a:r>
              <a:rPr lang="en-US" sz="3600" dirty="0">
                <a:solidFill>
                  <a:srgbClr val="004992"/>
                </a:solidFill>
              </a:rPr>
              <a:t>]</a:t>
            </a:r>
            <a:r>
              <a:rPr lang="en-US" sz="3600" dirty="0" err="1">
                <a:solidFill>
                  <a:srgbClr val="004992"/>
                </a:solidFill>
              </a:rPr>
              <a:t>lij</a:t>
            </a:r>
            <a:r>
              <a:rPr lang="en-US" sz="3600" dirty="0">
                <a:solidFill>
                  <a:srgbClr val="004992"/>
                </a:solidFill>
              </a:rPr>
              <a:t> </a:t>
            </a:r>
            <a:r>
              <a:rPr lang="en-US" sz="3600" dirty="0" err="1">
                <a:solidFill>
                  <a:srgbClr val="004992"/>
                </a:solidFill>
              </a:rPr>
              <a:t>md;whl</a:t>
            </a:r>
            <a:r>
              <a:rPr lang="en-US" sz="3600" dirty="0">
                <a:solidFill>
                  <a:srgbClr val="004992"/>
                </a:solidFill>
              </a:rPr>
              <a:t> </a:t>
            </a:r>
            <a:r>
              <a:rPr lang="en-US" sz="3600" dirty="0" err="1">
                <a:solidFill>
                  <a:srgbClr val="004992"/>
                </a:solidFill>
              </a:rPr>
              <a:t>thH;f;iff</a:t>
            </a:r>
            <a:r>
              <a:rPr lang="en-US" sz="3600" dirty="0">
                <a:solidFill>
                  <a:srgbClr val="004992"/>
                </a:solidFill>
              </a:rPr>
              <a:t>]F </a:t>
            </a:r>
            <a:r>
              <a:rPr lang="en-US" sz="3600" dirty="0" err="1">
                <a:solidFill>
                  <a:srgbClr val="004992"/>
                </a:solidFill>
              </a:rPr>
              <a:t>khw;wpf</a:t>
            </a:r>
            <a:r>
              <a:rPr lang="en-US" sz="3600" dirty="0">
                <a:solidFill>
                  <a:srgbClr val="004992"/>
                </a:solidFill>
              </a:rPr>
              <a:t>]</a:t>
            </a:r>
            <a:r>
              <a:rPr lang="en-US" sz="3600" dirty="0" err="1">
                <a:solidFill>
                  <a:srgbClr val="004992"/>
                </a:solidFill>
              </a:rPr>
              <a:t>bfhs</a:t>
            </a:r>
            <a:r>
              <a:rPr lang="en-US" sz="3600" dirty="0">
                <a:solidFill>
                  <a:srgbClr val="004992"/>
                </a:solidFill>
              </a:rPr>
              <a:t>]</a:t>
            </a:r>
            <a:r>
              <a:rPr lang="en-US" sz="3600" dirty="0" err="1">
                <a:solidFill>
                  <a:srgbClr val="004992"/>
                </a:solidFill>
              </a:rPr>
              <a:t>Sj</a:t>
            </a:r>
            <a:r>
              <a:rPr lang="en-US" sz="3600" dirty="0" err="1">
                <a:solidFill>
                  <a:srgbClr val="004992"/>
                </a:solidFill>
                <a:ea typeface="Times New Roman" panose="02020603050405020304" pitchFamily="18" charset="0"/>
                <a:cs typeface="Times New Roman" panose="02020603050405020304" pitchFamily="18" charset="0"/>
              </a:rPr>
              <a:t>y</a:t>
            </a:r>
            <a:r>
              <a:rPr lang="en-US" sz="3600" dirty="0">
                <a:solidFill>
                  <a:srgbClr val="004992"/>
                </a:solidFill>
                <a:ea typeface="Times New Roman" panose="02020603050405020304" pitchFamily="18" charset="0"/>
                <a:cs typeface="Times New Roman" panose="02020603050405020304" pitchFamily="18" charset="0"/>
              </a:rPr>
              <a:t>]</a:t>
            </a:r>
            <a:endParaRPr lang="de-DE" sz="3600" dirty="0">
              <a:solidFill>
                <a:srgbClr val="004992"/>
              </a:solidFill>
            </a:endParaRPr>
          </a:p>
        </p:txBody>
      </p:sp>
      <p:sp>
        <p:nvSpPr>
          <p:cNvPr id="3" name="Inhaltsplatzhalter 2"/>
          <p:cNvSpPr>
            <a:spLocks noGrp="1"/>
          </p:cNvSpPr>
          <p:nvPr>
            <p:ph idx="1"/>
          </p:nvPr>
        </p:nvSpPr>
        <p:spPr/>
        <p:txBody>
          <a:bodyPr>
            <a:noAutofit/>
          </a:bodyPr>
          <a:lstStyle/>
          <a:p>
            <a:pPr>
              <a:defRPr/>
            </a:pPr>
            <a:r>
              <a:rPr lang="en-US" sz="2400" b="1" dirty="0" err="1">
                <a:solidFill>
                  <a:srgbClr val="333333"/>
                </a:solidFill>
                <a:ea typeface="Times New Roman" panose="02020603050405020304" pitchFamily="18" charset="0"/>
                <a:cs typeface="Times New Roman" panose="02020603050405020304" pitchFamily="18" charset="0"/>
              </a:rPr>
              <a:t>fw;wypd</a:t>
            </a:r>
            <a:r>
              <a:rPr lang="en-US" sz="2400" b="1" dirty="0">
                <a:solidFill>
                  <a:srgbClr val="333333"/>
                </a:solidFill>
                <a:ea typeface="Times New Roman" panose="02020603050405020304" pitchFamily="18" charset="0"/>
                <a:cs typeface="Times New Roman" panose="02020603050405020304" pitchFamily="18" charset="0"/>
              </a:rPr>
              <a:t>; mog]</a:t>
            </a:r>
            <a:r>
              <a:rPr lang="en-US" sz="2400" b="1" dirty="0" err="1">
                <a:solidFill>
                  <a:srgbClr val="333333"/>
                </a:solidFill>
                <a:ea typeface="Times New Roman" panose="02020603050405020304" pitchFamily="18" charset="0"/>
                <a:cs typeface="Times New Roman" panose="02020603050405020304" pitchFamily="18" charset="0"/>
              </a:rPr>
              <a:t>gil</a:t>
            </a:r>
            <a:r>
              <a:rPr lang="de-DE" sz="2400" dirty="0">
                <a:solidFill>
                  <a:srgbClr val="333333"/>
                </a:solidFill>
                <a:latin typeface="Calibri Light"/>
                <a:ea typeface="Verdana" panose="020B0604030504040204" pitchFamily="34" charset="0"/>
                <a:cs typeface="Verdana" panose="020B0604030504040204" pitchFamily="34" charset="0"/>
              </a:rPr>
              <a:t>:</a:t>
            </a:r>
          </a:p>
          <a:p>
            <a:pPr marL="342900" lvl="0" indent="-342900">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Rakjpg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vd;gJ</a:t>
            </a:r>
            <a:r>
              <a:rPr lang="en-US" sz="2000" dirty="0">
                <a:solidFill>
                  <a:srgbClr val="333333"/>
                </a:solidFill>
                <a:ea typeface="Times New Roman" panose="02020603050405020304" pitchFamily="18" charset="0"/>
                <a:cs typeface="Times New Roman" panose="02020603050405020304" pitchFamily="18" charset="0"/>
              </a:rPr>
              <a:t> xU </a:t>
            </a:r>
            <a:r>
              <a:rPr lang="en-US" sz="2000" dirty="0" err="1">
                <a:solidFill>
                  <a:srgbClr val="333333"/>
                </a:solidFill>
                <a:ea typeface="Times New Roman" panose="02020603050405020304" pitchFamily="18" charset="0"/>
                <a:cs typeface="Times New Roman" panose="02020603050405020304" pitchFamily="18" charset="0"/>
              </a:rPr>
              <a:t>egh</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jd;kPJ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bfhz;Ls;s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kjpg</a:t>
            </a:r>
            <a:r>
              <a:rPr lang="en-US" sz="2000" dirty="0">
                <a:solidFill>
                  <a:srgbClr val="333333"/>
                </a:solidFill>
                <a:ea typeface="Times New Roman" panose="02020603050405020304" pitchFamily="18" charset="0"/>
                <a:cs typeface="Times New Roman" panose="02020603050405020304" pitchFamily="18" charset="0"/>
              </a:rPr>
              <a:t>]g[ </a:t>
            </a:r>
            <a:r>
              <a:rPr lang="en-US" sz="2000" dirty="0" err="1">
                <a:solidFill>
                  <a:srgbClr val="333333"/>
                </a:solidFill>
                <a:ea typeface="Times New Roman" panose="02020603050405020304" pitchFamily="18" charset="0"/>
                <a:cs typeface="Times New Roman" panose="02020603050405020304" pitchFamily="18" charset="0"/>
              </a:rPr>
              <a:t>MFk</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endParaRPr lang="en-IN" sz="2000" dirty="0">
              <a:solidFill>
                <a:srgbClr val="333333"/>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ea typeface="Times New Roman" panose="02020603050405020304" pitchFamily="18" charset="0"/>
                <a:cs typeface="Times New Roman" panose="02020603050405020304" pitchFamily="18" charset="0"/>
              </a:rPr>
              <a:t>fsJ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thH;tpd</a:t>
            </a:r>
            <a:r>
              <a:rPr lang="en-US" sz="2000" dirty="0">
                <a:solidFill>
                  <a:srgbClr val="333333"/>
                </a:solidFill>
                <a:ea typeface="Times New Roman" panose="02020603050405020304" pitchFamily="18" charset="0"/>
                <a:cs typeface="Times New Roman" panose="02020603050405020304" pitchFamily="18" charset="0"/>
              </a:rPr>
              <a:t>; gy;ntW </a:t>
            </a:r>
            <a:r>
              <a:rPr lang="en-US" sz="2000" dirty="0" err="1">
                <a:solidFill>
                  <a:srgbClr val="333333"/>
                </a:solidFill>
                <a:ea typeface="Times New Roman" panose="02020603050405020304" pitchFamily="18" charset="0"/>
                <a:cs typeface="Times New Roman" panose="02020603050405020304" pitchFamily="18" charset="0"/>
              </a:rPr>
              <a:t>gFjpfspy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c';fs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jpwikia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gw;wpa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tpHpg</a:t>
            </a:r>
            <a:r>
              <a:rPr lang="en-US" sz="2000" dirty="0">
                <a:solidFill>
                  <a:srgbClr val="333333"/>
                </a:solidFill>
                <a:ea typeface="Times New Roman" panose="02020603050405020304" pitchFamily="18" charset="0"/>
                <a:cs typeface="Times New Roman" panose="02020603050405020304" pitchFamily="18" charset="0"/>
              </a:rPr>
              <a:t>]g[</a:t>
            </a:r>
            <a:r>
              <a:rPr lang="en-US" sz="2000" dirty="0" err="1">
                <a:solidFill>
                  <a:srgbClr val="333333"/>
                </a:solidFill>
                <a:ea typeface="Times New Roman" panose="02020603050405020304" pitchFamily="18" charset="0"/>
                <a:cs typeface="Times New Roman" panose="02020603050405020304" pitchFamily="18" charset="0"/>
              </a:rPr>
              <a:t>zh</a:t>
            </a:r>
            <a:r>
              <a:rPr lang="en-US" sz="2000" dirty="0">
                <a:solidFill>
                  <a:srgbClr val="333333"/>
                </a:solidFill>
                <a:ea typeface="Times New Roman" panose="02020603050405020304" pitchFamily="18" charset="0"/>
                <a:cs typeface="Times New Roman" panose="02020603050405020304" pitchFamily="18" charset="0"/>
              </a:rPr>
              <a:t>]t[ </a:t>
            </a:r>
            <a:r>
              <a:rPr lang="en-US" sz="2000" dirty="0" err="1">
                <a:solidFill>
                  <a:srgbClr val="333333"/>
                </a:solidFill>
                <a:ea typeface="Times New Roman" panose="02020603050405020304" pitchFamily="18" charset="0"/>
                <a:cs typeface="Times New Roman" panose="02020603050405020304" pitchFamily="18" charset="0"/>
              </a:rPr>
              <a:t>bfhs;jy</a:t>
            </a:r>
            <a:r>
              <a:rPr lang="en-US" sz="2000" dirty="0">
                <a:solidFill>
                  <a:srgbClr val="333333"/>
                </a:solidFill>
                <a:ea typeface="Times New Roman" panose="02020603050405020304" pitchFamily="18" charset="0"/>
                <a:cs typeface="Times New Roman" panose="02020603050405020304" pitchFamily="18" charset="0"/>
              </a:rPr>
              <a:t>; kw]</a:t>
            </a:r>
            <a:r>
              <a:rPr lang="en-US" sz="2000" dirty="0" err="1">
                <a:solidFill>
                  <a:srgbClr val="333333"/>
                </a:solidFill>
                <a:ea typeface="Times New Roman" panose="02020603050405020304" pitchFamily="18" charset="0"/>
                <a:cs typeface="Times New Roman" panose="02020603050405020304" pitchFamily="18" charset="0"/>
              </a:rPr>
              <a:t>Wk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Rakjpg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gPl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il</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Jtiu</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tpthjpj;j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jpl</a:t>
            </a:r>
            <a:r>
              <a:rPr lang="en-US" sz="2000" dirty="0">
                <a:solidFill>
                  <a:srgbClr val="333333"/>
                </a:solidFill>
                <a:ea typeface="Times New Roman" panose="02020603050405020304" pitchFamily="18" charset="0"/>
                <a:cs typeface="Times New Roman" panose="02020603050405020304" pitchFamily="18" charset="0"/>
              </a:rPr>
              <a:t>]l';</a:t>
            </a:r>
            <a:r>
              <a:rPr lang="en-US" sz="2000" dirty="0" err="1">
                <a:solidFill>
                  <a:srgbClr val="333333"/>
                </a:solidFill>
                <a:ea typeface="Times New Roman" panose="02020603050405020304" pitchFamily="18" charset="0"/>
                <a:cs typeface="Times New Roman" panose="02020603050405020304" pitchFamily="18" charset="0"/>
              </a:rPr>
              <a:t>fspd;go</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nkk</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gLj</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jpf</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bfhs;s</a:t>
            </a:r>
            <a:r>
              <a:rPr lang="en-US" sz="2000" dirty="0">
                <a:solidFill>
                  <a:srgbClr val="333333"/>
                </a:solidFill>
                <a:ea typeface="Times New Roman" panose="02020603050405020304" pitchFamily="18" charset="0"/>
                <a:cs typeface="Times New Roman" panose="02020603050405020304" pitchFamily="18" charset="0"/>
              </a:rPr>
              <a:t> Kaw]r]</a:t>
            </a:r>
            <a:r>
              <a:rPr lang="en-US" sz="2000" dirty="0" err="1">
                <a:solidFill>
                  <a:srgbClr val="333333"/>
                </a:solidFill>
                <a:ea typeface="Times New Roman" panose="02020603050405020304" pitchFamily="18" charset="0"/>
                <a:cs typeface="Times New Roman" panose="02020603050405020304" pitchFamily="18" charset="0"/>
              </a:rPr>
              <a:t>rpf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ft</a:t>
            </a:r>
            <a:r>
              <a:rPr lang="en-US" sz="2000" dirty="0">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latin typeface="Calibri Light"/>
                <a:ea typeface="Verdana" panose="020B0604030504040204" pitchFamily="34" charset="0"/>
                <a:cs typeface="Verdana" panose="020B0604030504040204" pitchFamily="34" charset="0"/>
              </a:rPr>
              <a:t>. </a:t>
            </a:r>
            <a:endParaRPr lang="en-IN" sz="2000" dirty="0">
              <a:solidFill>
                <a:srgbClr val="333333"/>
              </a:solidFill>
              <a:latin typeface="Calibri Light"/>
              <a:ea typeface="Verdana" panose="020B0604030504040204" pitchFamily="34" charset="0"/>
              <a:cs typeface="Verdana" panose="020B0604030504040204" pitchFamily="34" charset="0"/>
            </a:endParaRPr>
          </a:p>
          <a:p>
            <a:pPr marL="342900" lvl="0" indent="-342900">
              <a:buClr>
                <a:srgbClr val="333333"/>
              </a:buClr>
              <a:buFont typeface="WingDings"/>
              <a:buChar char=""/>
            </a:pPr>
            <a:r>
              <a:rPr lang="en-US" sz="2000" dirty="0">
                <a:solidFill>
                  <a:srgbClr val="333333"/>
                </a:solidFill>
                <a:ea typeface="Times New Roman" panose="02020603050405020304" pitchFamily="18" charset="0"/>
                <a:cs typeface="Times New Roman" panose="02020603050405020304" pitchFamily="18" charset="0"/>
              </a:rPr>
              <a:t>c';</a:t>
            </a:r>
            <a:r>
              <a:rPr lang="en-US" sz="2000" dirty="0" err="1">
                <a:solidFill>
                  <a:srgbClr val="333333"/>
                </a:solidFill>
                <a:ea typeface="Times New Roman" panose="02020603050405020304" pitchFamily="18" charset="0"/>
                <a:cs typeface="Times New Roman" panose="02020603050405020304" pitchFamily="18" charset="0"/>
              </a:rPr>
              <a:t>fsJ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kwe;j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jpwikfis</a:t>
            </a:r>
            <a:r>
              <a:rPr lang="en-US" sz="2000" dirty="0">
                <a:solidFill>
                  <a:srgbClr val="333333"/>
                </a:solidFill>
                <a:ea typeface="Times New Roman" panose="02020603050405020304" pitchFamily="18" charset="0"/>
                <a:cs typeface="Times New Roman" panose="02020603050405020304" pitchFamily="18" charset="0"/>
              </a:rPr>
              <a:t> </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err="1">
                <a:solidFill>
                  <a:srgbClr val="333333"/>
                </a:solidFill>
                <a:ea typeface="Times New Roman" panose="02020603050405020304" pitchFamily="18" charset="0"/>
                <a:cs typeface="Times New Roman" panose="02020603050405020304" pitchFamily="18" charset="0"/>
              </a:rPr>
              <a:t>kiwf</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gl;l</a:t>
            </a:r>
            <a:r>
              <a:rPr lang="en-US" sz="2000" dirty="0">
                <a:solidFill>
                  <a:srgbClr val="333333"/>
                </a:solidFill>
                <a:ea typeface="Times New Roman" panose="02020603050405020304" pitchFamily="18" charset="0"/>
                <a:cs typeface="Times New Roman" panose="02020603050405020304" pitchFamily="18" charset="0"/>
              </a:rPr>
              <a:t> g[</a:t>
            </a:r>
            <a:r>
              <a:rPr lang="en-US" sz="2000" dirty="0" err="1">
                <a:solidFill>
                  <a:srgbClr val="333333"/>
                </a:solidFill>
                <a:ea typeface="Times New Roman" panose="02020603050405020304" pitchFamily="18" charset="0"/>
                <a:cs typeface="Times New Roman" panose="02020603050405020304" pitchFamily="18" charset="0"/>
              </a:rPr>
              <a:t>ijay;fs</a:t>
            </a:r>
            <a:r>
              <a:rPr lang="en-US" sz="2000" dirty="0">
                <a:solidFill>
                  <a:srgbClr val="333333"/>
                </a:solidFill>
                <a:ea typeface="Times New Roman" panose="02020603050405020304" pitchFamily="18" charset="0"/>
                <a:cs typeface="Times New Roman" panose="02020603050405020304" pitchFamily="18" charset="0"/>
              </a:rPr>
              <a:t>]</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c';</a:t>
            </a:r>
            <a:r>
              <a:rPr lang="en-US" sz="2000" dirty="0" err="1">
                <a:solidFill>
                  <a:srgbClr val="333333"/>
                </a:solidFill>
                <a:ea typeface="Times New Roman" panose="02020603050405020304" pitchFamily="18" charset="0"/>
                <a:cs typeface="Times New Roman" panose="02020603050405020304" pitchFamily="18" charset="0"/>
              </a:rPr>
              <a:t>fsJ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ez;gh;fsplk</a:t>
            </a:r>
            <a:r>
              <a:rPr lang="en-US" sz="2000" dirty="0">
                <a:solidFill>
                  <a:srgbClr val="333333"/>
                </a:solidFill>
                <a:ea typeface="Times New Roman" panose="02020603050405020304" pitchFamily="18" charset="0"/>
                <a:cs typeface="Times New Roman" panose="02020603050405020304" pitchFamily="18" charset="0"/>
              </a:rPr>
              <a:t> ; </a:t>
            </a:r>
            <a:r>
              <a:rPr lang="en-US" sz="2000" dirty="0" err="1">
                <a:solidFill>
                  <a:srgbClr val="333333"/>
                </a:solidFill>
                <a:ea typeface="Times New Roman" panose="02020603050405020304" pitchFamily="18" charset="0"/>
                <a:cs typeface="Times New Roman" panose="02020603050405020304" pitchFamily="18" charset="0"/>
              </a:rPr>
              <a:t>nfl</a:t>
            </a:r>
            <a:r>
              <a:rPr lang="en-US" sz="2000" dirty="0">
                <a:solidFill>
                  <a:srgbClr val="333333"/>
                </a:solidFill>
                <a:ea typeface="Times New Roman" panose="02020603050405020304" pitchFamily="18" charset="0"/>
                <a:cs typeface="Times New Roman" panose="02020603050405020304" pitchFamily="18" charset="0"/>
              </a:rPr>
              <a:t>]L </a:t>
            </a:r>
            <a:r>
              <a:rPr lang="en-US" sz="2000" dirty="0" err="1">
                <a:solidFill>
                  <a:srgbClr val="333333"/>
                </a:solidFill>
                <a:ea typeface="Times New Roman" panose="02020603050405020304" pitchFamily="18" charset="0"/>
                <a:cs typeface="Times New Roman" panose="02020603050405020304" pitchFamily="18" charset="0"/>
              </a:rPr>
              <a:t>my;yJ</a:t>
            </a:r>
            <a:r>
              <a:rPr lang="en-US" sz="2000" dirty="0">
                <a:solidFill>
                  <a:srgbClr val="333333"/>
                </a:solidFill>
                <a:ea typeface="Times New Roman" panose="02020603050405020304" pitchFamily="18" charset="0"/>
                <a:cs typeface="Times New Roman" panose="02020603050405020304" pitchFamily="18" charset="0"/>
              </a:rPr>
              <a:t> c';</a:t>
            </a:r>
            <a:r>
              <a:rPr lang="en-US" sz="2000" dirty="0" err="1">
                <a:solidFill>
                  <a:srgbClr val="333333"/>
                </a:solidFill>
                <a:ea typeface="Times New Roman" panose="02020603050405020304" pitchFamily="18" charset="0"/>
                <a:cs typeface="Times New Roman" panose="02020603050405020304" pitchFamily="18" charset="0"/>
              </a:rPr>
              <a:t>fspd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re;njhrkhd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ehl</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Fwpg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ig</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ehlt</a:t>
            </a:r>
            <a:r>
              <a:rPr lang="en-US" sz="2000" dirty="0">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latin typeface="Calibri Light"/>
                <a:ea typeface="Verdana" panose="020B0604030504040204" pitchFamily="34" charset="0"/>
                <a:cs typeface="Verdana" panose="020B0604030504040204" pitchFamily="34" charset="0"/>
              </a:rPr>
              <a:t>.</a:t>
            </a:r>
            <a:r>
              <a:rPr lang="en-US" sz="2000" dirty="0">
                <a:solidFill>
                  <a:srgbClr val="333333"/>
                </a:solidFill>
                <a:ea typeface="Times New Roman" panose="02020603050405020304" pitchFamily="18" charset="0"/>
                <a:cs typeface="Times New Roman" panose="02020603050405020304" pitchFamily="18" charset="0"/>
              </a:rPr>
              <a:t> </a:t>
            </a:r>
            <a:endParaRPr lang="en-IN" sz="2000" dirty="0">
              <a:solidFill>
                <a:srgbClr val="333333"/>
              </a:solidFill>
              <a:ea typeface="Times New Roman" panose="02020603050405020304" pitchFamily="18" charset="0"/>
              <a:cs typeface="Times New Roman" panose="02020603050405020304" pitchFamily="18" charset="0"/>
            </a:endParaRPr>
          </a:p>
          <a:p>
            <a:pPr marL="342900" lvl="0" indent="-342900">
              <a:buClr>
                <a:srgbClr val="333333"/>
              </a:buClr>
              <a:buFont typeface="WingDings"/>
              <a:buChar char=""/>
            </a:pPr>
            <a:r>
              <a:rPr lang="en-US" sz="2000" dirty="0" err="1">
                <a:solidFill>
                  <a:srgbClr val="333333"/>
                </a:solidFill>
                <a:ea typeface="Times New Roman" panose="02020603050405020304" pitchFamily="18" charset="0"/>
                <a:cs typeface="Times New Roman" panose="02020603050405020304" pitchFamily="18" charset="0"/>
              </a:rPr>
              <a:t>kdk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KGtJk</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md;iwa</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ehspy</a:t>
            </a:r>
            <a:r>
              <a:rPr lang="en-US" sz="2000" dirty="0">
                <a:solidFill>
                  <a:srgbClr val="333333"/>
                </a:solidFill>
                <a:ea typeface="Times New Roman" panose="02020603050405020304" pitchFamily="18" charset="0"/>
                <a:cs typeface="Times New Roman" panose="02020603050405020304" pitchFamily="18" charset="0"/>
              </a:rPr>
              <a:t>; c';</a:t>
            </a:r>
            <a:r>
              <a:rPr lang="en-US" sz="2000" dirty="0" err="1">
                <a:solidFill>
                  <a:srgbClr val="333333"/>
                </a:solidFill>
                <a:ea typeface="Times New Roman" panose="02020603050405020304" pitchFamily="18" charset="0"/>
                <a:cs typeface="Times New Roman" panose="02020603050405020304" pitchFamily="18" charset="0"/>
              </a:rPr>
              <a:t>fSf</a:t>
            </a:r>
            <a:r>
              <a:rPr lang="en-US" sz="2000" dirty="0">
                <a:solidFill>
                  <a:srgbClr val="333333"/>
                </a:solidFill>
                <a:ea typeface="Times New Roman" panose="02020603050405020304" pitchFamily="18" charset="0"/>
                <a:cs typeface="Times New Roman" panose="02020603050405020304" pitchFamily="18" charset="0"/>
              </a:rPr>
              <a:t>]F </a:t>
            </a:r>
            <a:r>
              <a:rPr lang="en-US" sz="2000" dirty="0" err="1">
                <a:solidFill>
                  <a:srgbClr val="333333"/>
                </a:solidFill>
                <a:ea typeface="Times New Roman" panose="02020603050405020304" pitchFamily="18" charset="0"/>
                <a:cs typeface="Times New Roman" panose="02020603050405020304" pitchFamily="18" charset="0"/>
              </a:rPr>
              <a:t>epfH;e;j</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rhjfkhd</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epfH;t</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fshy</a:t>
            </a:r>
            <a:r>
              <a:rPr lang="en-US" sz="2000" dirty="0">
                <a:solidFill>
                  <a:srgbClr val="333333"/>
                </a:solidFill>
                <a:ea typeface="Times New Roman" panose="02020603050405020304" pitchFamily="18" charset="0"/>
                <a:cs typeface="Times New Roman" panose="02020603050405020304" pitchFamily="18" charset="0"/>
              </a:rPr>
              <a:t>; </a:t>
            </a:r>
            <a:r>
              <a:rPr lang="en-US" sz="2000" dirty="0" err="1">
                <a:solidFill>
                  <a:srgbClr val="333333"/>
                </a:solidFill>
                <a:ea typeface="Times New Roman" panose="02020603050405020304" pitchFamily="18" charset="0"/>
                <a:cs typeface="Times New Roman" panose="02020603050405020304" pitchFamily="18" charset="0"/>
              </a:rPr>
              <a:t>epug</a:t>
            </a:r>
            <a:r>
              <a:rPr lang="en-US" sz="2000" dirty="0">
                <a:solidFill>
                  <a:srgbClr val="333333"/>
                </a:solidFill>
                <a:ea typeface="Times New Roman" panose="02020603050405020304" pitchFamily="18" charset="0"/>
                <a:cs typeface="Times New Roman" panose="02020603050405020304" pitchFamily="18" charset="0"/>
              </a:rPr>
              <a:t>]</a:t>
            </a:r>
            <a:r>
              <a:rPr lang="en-US" sz="2000" dirty="0" err="1">
                <a:solidFill>
                  <a:srgbClr val="333333"/>
                </a:solidFill>
                <a:ea typeface="Times New Roman" panose="02020603050405020304" pitchFamily="18" charset="0"/>
                <a:cs typeface="Times New Roman" panose="02020603050405020304" pitchFamily="18" charset="0"/>
              </a:rPr>
              <a:t>gt</a:t>
            </a:r>
            <a:r>
              <a:rPr lang="en-US" sz="2000" dirty="0">
                <a:solidFill>
                  <a:srgbClr val="333333"/>
                </a:solidFill>
                <a:ea typeface="Times New Roman" panose="02020603050405020304" pitchFamily="18" charset="0"/>
                <a:cs typeface="Times New Roman" panose="02020603050405020304" pitchFamily="18" charset="0"/>
              </a:rPr>
              <a:t>[k]</a:t>
            </a:r>
            <a:r>
              <a:rPr lang="en-US" sz="2000" dirty="0">
                <a:solidFill>
                  <a:srgbClr val="333333"/>
                </a:solidFill>
                <a:latin typeface="Calibri Light"/>
                <a:ea typeface="Verdana" panose="020B0604030504040204" pitchFamily="34" charset="0"/>
                <a:cs typeface="Verdana" panose="020B0604030504040204" pitchFamily="34" charset="0"/>
              </a:rPr>
              <a:t>!</a:t>
            </a:r>
            <a:endParaRPr lang="en-IN" sz="20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44</a:t>
            </a:fld>
            <a:endParaRPr lang="de-DE" dirty="0"/>
          </a:p>
        </p:txBody>
      </p:sp>
    </p:spTree>
    <p:extLst>
      <p:ext uri="{BB962C8B-B14F-4D97-AF65-F5344CB8AC3E}">
        <p14:creationId xmlns:p14="http://schemas.microsoft.com/office/powerpoint/2010/main" val="479353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rPr>
              <a:t>kdneha]f]F ,']F vd]d bra]a ntz]Lk]&gt;]</a:t>
            </a:r>
            <a:endParaRPr lang="en-US" sz="3600" dirty="0">
              <a:solidFill>
                <a:srgbClr val="004992"/>
              </a:solidFill>
            </a:endParaRPr>
          </a:p>
        </p:txBody>
      </p:sp>
      <p:sp>
        <p:nvSpPr>
          <p:cNvPr id="3" name="Inhaltsplatzhalter 2"/>
          <p:cNvSpPr>
            <a:spLocks noGrp="1"/>
          </p:cNvSpPr>
          <p:nvPr>
            <p:ph idx="1"/>
          </p:nvPr>
        </p:nvSpPr>
        <p:spPr/>
        <p:txBody>
          <a:bodyPr>
            <a:noAutofit/>
          </a:bodyPr>
          <a:lstStyle/>
          <a:p>
            <a:pPr>
              <a:lnSpc>
                <a:spcPct val="100000"/>
              </a:lnSpc>
              <a:spcBef>
                <a:spcPts val="1200"/>
              </a:spcBef>
            </a:pPr>
            <a:r>
              <a:rPr lang="de-DE" dirty="0">
                <a:solidFill>
                  <a:srgbClr val="333333"/>
                </a:solidFill>
                <a:latin typeface="Tamil-Aiswarya"/>
              </a:rPr>
              <a:t>gy (midtUk; my;y!) kd nehahspfs; jhH;e;j Rakjpg]gPLk], vjph]kiwahf rpe;jpf;Fk; Kiwa[k; bfhz;lth] (cjhuzk]., Xahky; VjhtJ xd;iwna nahrpg]gjhy; nfhgnkh tUj;jnkh Vw;gLfpwJ) ,jdhy; Rakjpg]gPL kpft[k; FiwfpwJ.</a:t>
            </a: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extLst>
      <p:ext uri="{BB962C8B-B14F-4D97-AF65-F5344CB8AC3E}">
        <p14:creationId xmlns:p14="http://schemas.microsoft.com/office/powerpoint/2010/main" val="1261427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rPr>
              <a:t>kdneha</a:t>
            </a:r>
            <a:r>
              <a:rPr lang="en-US" sz="3600" dirty="0">
                <a:solidFill>
                  <a:srgbClr val="004992"/>
                </a:solidFill>
              </a:rPr>
              <a:t>]f]F ,']F </a:t>
            </a:r>
            <a:r>
              <a:rPr lang="en-US" sz="3600" dirty="0" err="1">
                <a:solidFill>
                  <a:srgbClr val="004992"/>
                </a:solidFill>
              </a:rPr>
              <a:t>vd</a:t>
            </a:r>
            <a:r>
              <a:rPr lang="en-US" sz="3600" dirty="0">
                <a:solidFill>
                  <a:srgbClr val="004992"/>
                </a:solidFill>
              </a:rPr>
              <a:t>]d bra]a </a:t>
            </a:r>
            <a:r>
              <a:rPr lang="en-US" sz="3600" dirty="0" err="1">
                <a:solidFill>
                  <a:srgbClr val="004992"/>
                </a:solidFill>
              </a:rPr>
              <a:t>ntz</a:t>
            </a:r>
            <a:r>
              <a:rPr lang="en-US" sz="3600" dirty="0">
                <a:solidFill>
                  <a:srgbClr val="004992"/>
                </a:solidFill>
              </a:rPr>
              <a:t>]Lk]&gt;</a:t>
            </a:r>
          </a:p>
        </p:txBody>
      </p:sp>
      <p:sp>
        <p:nvSpPr>
          <p:cNvPr id="3" name="Inhaltsplatzhalter 2"/>
          <p:cNvSpPr>
            <a:spLocks noGrp="1"/>
          </p:cNvSpPr>
          <p:nvPr>
            <p:ph idx="1"/>
          </p:nvPr>
        </p:nvSpPr>
        <p:spPr/>
        <p:txBody>
          <a:bodyPr>
            <a:noAutofit/>
          </a:bodyPr>
          <a:lstStyle/>
          <a:p>
            <a:pPr>
              <a:lnSpc>
                <a:spcPct val="100000"/>
              </a:lnSpc>
              <a:spcBef>
                <a:spcPts val="1200"/>
              </a:spcBef>
            </a:pPr>
            <a:r>
              <a:rPr lang="de-DE" dirty="0">
                <a:solidFill>
                  <a:srgbClr val="333333"/>
                </a:solidFill>
                <a:latin typeface="Tamil-Aiswarya"/>
              </a:rPr>
              <a:t>gy (midtUk; my;y!) kd nehahspfs; jhH;e;j Rakjpg]gPLk], vjph]kiwahf rpe;jpf;Fk; Kiwa[k; bfhz;lth] (cjhuzk]., Xahky; VjhtJ xd;iwna nahrpg]gjhy; nfhgnkh tUj;jnkh Vw;gLfpwJ) ,jdhy; Rakjpg]gPL kpft[k; FiwfpwJ.</a:t>
            </a:r>
          </a:p>
          <a:p>
            <a:pPr>
              <a:lnSpc>
                <a:spcPct val="100000"/>
              </a:lnSpc>
              <a:spcBef>
                <a:spcPts val="1200"/>
              </a:spcBef>
            </a:pPr>
            <a:r>
              <a:rPr lang="de-DE" dirty="0" err="1">
                <a:solidFill>
                  <a:srgbClr val="004992"/>
                </a:solidFill>
                <a:latin typeface="Tamil-Aiswarya"/>
              </a:rPr>
              <a:t>cjhuzk</a:t>
            </a:r>
            <a:r>
              <a:rPr lang="de-DE" dirty="0">
                <a:solidFill>
                  <a:srgbClr val="004992"/>
                </a:solidFill>
                <a:latin typeface="Tamil-Aiswarya"/>
              </a:rPr>
              <a:t>; </a:t>
            </a:r>
            <a:r>
              <a:rPr lang="de-DE" dirty="0">
                <a:solidFill>
                  <a:srgbClr val="333333"/>
                </a:solidFill>
                <a:latin typeface="Tamil-Aiswarya"/>
              </a:rPr>
              <a:t>::</a:t>
            </a:r>
            <a:r>
              <a:rPr lang="de-DE" b="1" dirty="0">
                <a:solidFill>
                  <a:srgbClr val="333333"/>
                </a:solidFill>
                <a:latin typeface="Tamil-Aiswarya"/>
              </a:rPr>
              <a:t> </a:t>
            </a:r>
            <a:r>
              <a:rPr lang="de-DE" dirty="0" err="1">
                <a:solidFill>
                  <a:srgbClr val="333333"/>
                </a:solidFill>
                <a:latin typeface="Tamil-Aiswarya"/>
              </a:rPr>
              <a:t>utp</a:t>
            </a:r>
            <a:r>
              <a:rPr lang="de-DE" dirty="0">
                <a:solidFill>
                  <a:srgbClr val="333333"/>
                </a:solidFill>
                <a:latin typeface="Tamil-Aiswarya"/>
              </a:rPr>
              <a:t> </a:t>
            </a:r>
            <a:r>
              <a:rPr lang="de-DE" dirty="0" err="1">
                <a:solidFill>
                  <a:srgbClr val="333333"/>
                </a:solidFill>
                <a:latin typeface="Tamil-Aiswarya"/>
              </a:rPr>
              <a:t>jdJ</a:t>
            </a:r>
            <a:r>
              <a:rPr lang="de-DE" dirty="0">
                <a:solidFill>
                  <a:srgbClr val="333333"/>
                </a:solidFill>
                <a:latin typeface="Tamil-Aiswarya"/>
              </a:rPr>
              <a:t> </a:t>
            </a:r>
            <a:r>
              <a:rPr lang="de-DE" dirty="0" err="1">
                <a:solidFill>
                  <a:srgbClr val="333333"/>
                </a:solidFill>
                <a:latin typeface="Tamil-Aiswarya"/>
              </a:rPr>
              <a:t>gapw;rpapd</a:t>
            </a:r>
            <a:r>
              <a:rPr lang="de-DE" dirty="0">
                <a:solidFill>
                  <a:srgbClr val="333333"/>
                </a:solidFill>
                <a:latin typeface="Tamil-Aiswarya"/>
              </a:rPr>
              <a:t>; </a:t>
            </a:r>
            <a:r>
              <a:rPr lang="de-DE" dirty="0" err="1">
                <a:solidFill>
                  <a:srgbClr val="333333"/>
                </a:solidFill>
                <a:latin typeface="Tamil-Aiswarya"/>
              </a:rPr>
              <a:t>Kotpy</a:t>
            </a:r>
            <a:r>
              <a:rPr lang="de-DE" dirty="0">
                <a:solidFill>
                  <a:srgbClr val="333333"/>
                </a:solidFill>
                <a:latin typeface="Tamil-Aiswarya"/>
              </a:rPr>
              <a:t>; </a:t>
            </a:r>
            <a:r>
              <a:rPr lang="de-DE" dirty="0" err="1">
                <a:solidFill>
                  <a:srgbClr val="333333"/>
                </a:solidFill>
                <a:latin typeface="Tamil-Aiswarya"/>
              </a:rPr>
              <a:t>eilbgw;w</a:t>
            </a:r>
            <a:r>
              <a:rPr lang="de-DE" dirty="0">
                <a:solidFill>
                  <a:srgbClr val="333333"/>
                </a:solidFill>
                <a:latin typeface="Tamil-Aiswarya"/>
              </a:rPr>
              <a:t> ,</a:t>
            </a:r>
            <a:r>
              <a:rPr lang="de-DE" dirty="0" err="1">
                <a:solidFill>
                  <a:srgbClr val="333333"/>
                </a:solidFill>
                <a:latin typeface="Tamil-Aiswarya"/>
              </a:rPr>
              <a:t>Wjp</a:t>
            </a:r>
            <a:r>
              <a:rPr lang="de-DE" dirty="0">
                <a:solidFill>
                  <a:srgbClr val="333333"/>
                </a:solidFill>
                <a:latin typeface="Tamil-Aiswarya"/>
              </a:rPr>
              <a:t> </a:t>
            </a:r>
            <a:r>
              <a:rPr lang="de-DE" dirty="0" err="1">
                <a:solidFill>
                  <a:srgbClr val="333333"/>
                </a:solidFill>
                <a:latin typeface="Tamil-Aiswarya"/>
              </a:rPr>
              <a:t>njh</a:t>
            </a:r>
            <a:r>
              <a:rPr lang="de-DE" dirty="0">
                <a:solidFill>
                  <a:srgbClr val="333333"/>
                </a:solidFill>
                <a:latin typeface="Tamil-Aiswarya"/>
              </a:rPr>
              <a:t>]</a:t>
            </a:r>
            <a:r>
              <a:rPr lang="de-DE" dirty="0" err="1">
                <a:solidFill>
                  <a:srgbClr val="333333"/>
                </a:solidFill>
                <a:latin typeface="Tamil-Aiswarya"/>
              </a:rPr>
              <a:t>tpy</a:t>
            </a:r>
            <a:r>
              <a:rPr lang="de-DE" dirty="0">
                <a:solidFill>
                  <a:srgbClr val="333333"/>
                </a:solidFill>
                <a:latin typeface="Tamil-Aiswarya"/>
              </a:rPr>
              <a:t>; </a:t>
            </a:r>
            <a:r>
              <a:rPr lang="de-DE" dirty="0" err="1">
                <a:solidFill>
                  <a:srgbClr val="333333"/>
                </a:solidFill>
                <a:latin typeface="Tamil-Aiswarya"/>
              </a:rPr>
              <a:t>kjpg</a:t>
            </a:r>
            <a:r>
              <a:rPr lang="de-DE" dirty="0">
                <a:solidFill>
                  <a:srgbClr val="333333"/>
                </a:solidFill>
                <a:latin typeface="Tamil-Aiswarya"/>
              </a:rPr>
              <a:t>]</a:t>
            </a:r>
            <a:r>
              <a:rPr lang="de-DE" dirty="0" err="1">
                <a:solidFill>
                  <a:srgbClr val="333333"/>
                </a:solidFill>
                <a:latin typeface="Tamil-Aiswarya"/>
              </a:rPr>
              <a:t>gPl;oy</a:t>
            </a:r>
            <a:r>
              <a:rPr lang="de-DE" dirty="0">
                <a:solidFill>
                  <a:srgbClr val="333333"/>
                </a:solidFill>
                <a:latin typeface="Tamil-Aiswarya"/>
              </a:rPr>
              <a:t>; </a:t>
            </a:r>
            <a:r>
              <a:rPr lang="de-DE" dirty="0" err="1">
                <a:solidFill>
                  <a:srgbClr val="333333"/>
                </a:solidFill>
                <a:latin typeface="Tamil-Aiswarya"/>
              </a:rPr>
              <a:t>nkhrkhd</a:t>
            </a:r>
            <a:r>
              <a:rPr lang="de-DE" dirty="0">
                <a:solidFill>
                  <a:srgbClr val="333333"/>
                </a:solidFill>
                <a:latin typeface="Tamil-Aiswarya"/>
              </a:rPr>
              <a:t> </a:t>
            </a:r>
            <a:r>
              <a:rPr lang="de-DE" dirty="0" err="1">
                <a:solidFill>
                  <a:srgbClr val="333333"/>
                </a:solidFill>
                <a:latin typeface="Tamil-Aiswarya"/>
              </a:rPr>
              <a:t>kjpg</a:t>
            </a:r>
            <a:r>
              <a:rPr lang="de-DE" dirty="0">
                <a:solidFill>
                  <a:srgbClr val="333333"/>
                </a:solidFill>
                <a:latin typeface="Tamil-Aiswarya"/>
              </a:rPr>
              <a:t>]</a:t>
            </a:r>
            <a:r>
              <a:rPr lang="de-DE" dirty="0" err="1">
                <a:solidFill>
                  <a:srgbClr val="333333"/>
                </a:solidFill>
                <a:latin typeface="Tamil-Aiswarya"/>
              </a:rPr>
              <a:t>bgz</a:t>
            </a:r>
            <a:r>
              <a:rPr lang="de-DE" dirty="0">
                <a:solidFill>
                  <a:srgbClr val="333333"/>
                </a:solidFill>
                <a:latin typeface="Tamil-Aiswarya"/>
              </a:rPr>
              <a:t>; </a:t>
            </a:r>
            <a:r>
              <a:rPr lang="de-DE" dirty="0" err="1">
                <a:solidFill>
                  <a:srgbClr val="333333"/>
                </a:solidFill>
                <a:latin typeface="Tamil-Aiswarya"/>
              </a:rPr>
              <a:t>bgw;Ws;shh</a:t>
            </a:r>
            <a:r>
              <a:rPr lang="de-DE" dirty="0">
                <a:solidFill>
                  <a:srgbClr val="333333"/>
                </a:solidFill>
                <a:latin typeface="Tamil-Aiswarya"/>
              </a:rPr>
              <a:t>]. </a:t>
            </a:r>
          </a:p>
          <a:p>
            <a:pPr>
              <a:lnSpc>
                <a:spcPct val="100000"/>
              </a:lnSpc>
              <a:spcBef>
                <a:spcPts val="1200"/>
              </a:spcBef>
            </a:pPr>
            <a:r>
              <a:rPr lang="de-DE" dirty="0" err="1">
                <a:solidFill>
                  <a:srgbClr val="004992"/>
                </a:solidFill>
                <a:latin typeface="Tamil-Aiswarya"/>
              </a:rPr>
              <a:t>kjpg</a:t>
            </a:r>
            <a:r>
              <a:rPr lang="de-DE" dirty="0">
                <a:solidFill>
                  <a:srgbClr val="004992"/>
                </a:solidFill>
                <a:latin typeface="Tamil-Aiswarya"/>
              </a:rPr>
              <a:t>]</a:t>
            </a:r>
            <a:r>
              <a:rPr lang="de-DE" dirty="0" err="1">
                <a:solidFill>
                  <a:srgbClr val="004992"/>
                </a:solidFill>
                <a:latin typeface="Tamil-Aiswarya"/>
              </a:rPr>
              <a:t>gPL</a:t>
            </a:r>
            <a:r>
              <a:rPr lang="de-DE" dirty="0">
                <a:solidFill>
                  <a:srgbClr val="004992"/>
                </a:solidFill>
                <a:latin typeface="Tamil-Aiswarya"/>
              </a:rPr>
              <a:t>:</a:t>
            </a:r>
            <a:r>
              <a:rPr lang="de-DE" b="1" dirty="0">
                <a:solidFill>
                  <a:srgbClr val="004992"/>
                </a:solidFill>
                <a:latin typeface="Tamil-Aiswarya"/>
              </a:rPr>
              <a:t> </a:t>
            </a:r>
            <a:r>
              <a:rPr lang="de-DE" dirty="0">
                <a:solidFill>
                  <a:srgbClr val="333333"/>
                </a:solidFill>
                <a:latin typeface="Tamil-Aiswarya"/>
              </a:rPr>
              <a:t>,</a:t>
            </a:r>
            <a:r>
              <a:rPr lang="de-DE" dirty="0" err="1">
                <a:solidFill>
                  <a:srgbClr val="333333"/>
                </a:solidFill>
                <a:latin typeface="Tamil-Aiswarya"/>
              </a:rPr>
              <a:t>e;j</a:t>
            </a:r>
            <a:r>
              <a:rPr lang="de-DE" dirty="0">
                <a:solidFill>
                  <a:srgbClr val="333333"/>
                </a:solidFill>
                <a:latin typeface="Tamil-Aiswarya"/>
              </a:rPr>
              <a:t> </a:t>
            </a:r>
            <a:r>
              <a:rPr lang="de-DE" dirty="0" err="1">
                <a:solidFill>
                  <a:srgbClr val="333333"/>
                </a:solidFill>
                <a:latin typeface="Tamil-Aiswarya"/>
              </a:rPr>
              <a:t>epfH;t</a:t>
            </a:r>
            <a:r>
              <a:rPr lang="de-DE" dirty="0">
                <a:solidFill>
                  <a:srgbClr val="333333"/>
                </a:solidFill>
                <a:latin typeface="Tamil-Aiswarya"/>
              </a:rPr>
              <a:t>[</a:t>
            </a:r>
            <a:r>
              <a:rPr lang="de-DE" dirty="0" err="1">
                <a:solidFill>
                  <a:srgbClr val="333333"/>
                </a:solidFill>
                <a:latin typeface="Tamil-Aiswarya"/>
              </a:rPr>
              <a:t>f;F</a:t>
            </a:r>
            <a:r>
              <a:rPr lang="de-DE" dirty="0">
                <a:solidFill>
                  <a:srgbClr val="333333"/>
                </a:solidFill>
                <a:latin typeface="Tamil-Aiswarya"/>
              </a:rPr>
              <a:t> </a:t>
            </a:r>
            <a:r>
              <a:rPr lang="de-DE" dirty="0" err="1">
                <a:solidFill>
                  <a:srgbClr val="333333"/>
                </a:solidFill>
                <a:latin typeface="Tamil-Aiswarya"/>
              </a:rPr>
              <a:t>gpwF</a:t>
            </a:r>
            <a:r>
              <a:rPr lang="de-DE" dirty="0">
                <a:solidFill>
                  <a:srgbClr val="333333"/>
                </a:solidFill>
                <a:latin typeface="Tamil-Aiswarya"/>
              </a:rPr>
              <a:t>, </a:t>
            </a:r>
            <a:r>
              <a:rPr lang="de-DE" dirty="0" err="1">
                <a:solidFill>
                  <a:srgbClr val="333333"/>
                </a:solidFill>
                <a:latin typeface="Tamil-Aiswarya"/>
              </a:rPr>
              <a:t>jhd</a:t>
            </a:r>
            <a:r>
              <a:rPr lang="de-DE" dirty="0">
                <a:solidFill>
                  <a:srgbClr val="333333"/>
                </a:solidFill>
                <a:latin typeface="Tamil-Aiswarya"/>
              </a:rPr>
              <a:t>; </a:t>
            </a:r>
            <a:r>
              <a:rPr lang="de-DE" dirty="0" err="1">
                <a:solidFill>
                  <a:srgbClr val="333333"/>
                </a:solidFill>
                <a:latin typeface="Tamil-Aiswarya"/>
              </a:rPr>
              <a:t>xU</a:t>
            </a:r>
            <a:r>
              <a:rPr lang="de-DE" dirty="0">
                <a:solidFill>
                  <a:srgbClr val="333333"/>
                </a:solidFill>
                <a:latin typeface="Tamil-Aiswarya"/>
              </a:rPr>
              <a:t> </a:t>
            </a:r>
            <a:r>
              <a:rPr lang="de-DE" dirty="0" err="1">
                <a:solidFill>
                  <a:srgbClr val="333333"/>
                </a:solidFill>
                <a:latin typeface="Tamil-Aiswarya"/>
              </a:rPr>
              <a:t>jpwikaw;w</a:t>
            </a:r>
            <a:r>
              <a:rPr lang="de-DE" dirty="0">
                <a:solidFill>
                  <a:srgbClr val="333333"/>
                </a:solidFill>
                <a:latin typeface="Tamil-Aiswarya"/>
              </a:rPr>
              <a:t> </a:t>
            </a:r>
            <a:r>
              <a:rPr lang="de-DE" dirty="0" err="1">
                <a:solidFill>
                  <a:srgbClr val="333333"/>
                </a:solidFill>
                <a:latin typeface="Tamil-Aiswarya"/>
              </a:rPr>
              <a:t>bjhHpyhsp</a:t>
            </a:r>
            <a:r>
              <a:rPr lang="de-DE" dirty="0">
                <a:solidFill>
                  <a:srgbClr val="333333"/>
                </a:solidFill>
                <a:latin typeface="Tamil-Aiswarya"/>
              </a:rPr>
              <a:t> </a:t>
            </a:r>
            <a:r>
              <a:rPr lang="de-DE" dirty="0" err="1">
                <a:solidFill>
                  <a:srgbClr val="333333"/>
                </a:solidFill>
                <a:latin typeface="Tamil-Aiswarya"/>
              </a:rPr>
              <a:t>vd;W</a:t>
            </a:r>
            <a:r>
              <a:rPr lang="de-DE" dirty="0">
                <a:solidFill>
                  <a:srgbClr val="333333"/>
                </a:solidFill>
                <a:latin typeface="Tamil-Aiswarya"/>
              </a:rPr>
              <a:t> </a:t>
            </a:r>
            <a:r>
              <a:rPr lang="de-DE" dirty="0" err="1">
                <a:solidFill>
                  <a:srgbClr val="333333"/>
                </a:solidFill>
                <a:latin typeface="Tamil-Aiswarya"/>
              </a:rPr>
              <a:t>nahrpj;jhd</a:t>
            </a:r>
            <a:r>
              <a:rPr lang="de-DE" dirty="0">
                <a:solidFill>
                  <a:srgbClr val="333333"/>
                </a:solidFill>
                <a:latin typeface="Tamil-Aiswarya"/>
              </a:rPr>
              <a:t>; </a:t>
            </a:r>
            <a:r>
              <a:rPr lang="de-DE" dirty="0" err="1">
                <a:solidFill>
                  <a:srgbClr val="333333"/>
                </a:solidFill>
                <a:latin typeface="Tamil-Aiswarya"/>
              </a:rPr>
              <a:t>mij</a:t>
            </a:r>
            <a:r>
              <a:rPr lang="de-DE" dirty="0">
                <a:solidFill>
                  <a:srgbClr val="333333"/>
                </a:solidFill>
                <a:latin typeface="Tamil-Aiswarya"/>
              </a:rPr>
              <a:t> </a:t>
            </a:r>
            <a:r>
              <a:rPr lang="de-DE" dirty="0" err="1">
                <a:solidFill>
                  <a:srgbClr val="333333"/>
                </a:solidFill>
                <a:latin typeface="Tamil-Aiswarya"/>
              </a:rPr>
              <a:t>bjhlh</a:t>
            </a:r>
            <a:r>
              <a:rPr lang="de-DE" dirty="0">
                <a:solidFill>
                  <a:srgbClr val="333333"/>
                </a:solidFill>
                <a:latin typeface="Tamil-Aiswarya"/>
              </a:rPr>
              <a:t>]e]J </a:t>
            </a:r>
            <a:r>
              <a:rPr lang="de-DE" dirty="0" err="1">
                <a:solidFill>
                  <a:srgbClr val="333333"/>
                </a:solidFill>
                <a:latin typeface="Tamil-Aiswarya"/>
              </a:rPr>
              <a:t>xU</a:t>
            </a:r>
            <a:r>
              <a:rPr lang="de-DE" dirty="0">
                <a:solidFill>
                  <a:srgbClr val="333333"/>
                </a:solidFill>
                <a:latin typeface="Tamil-Aiswarya"/>
              </a:rPr>
              <a:t> </a:t>
            </a:r>
            <a:r>
              <a:rPr lang="de-DE" dirty="0" err="1">
                <a:solidFill>
                  <a:srgbClr val="333333"/>
                </a:solidFill>
                <a:latin typeface="Tamil-Aiswarya"/>
              </a:rPr>
              <a:t>kdpjdhf</a:t>
            </a:r>
            <a:r>
              <a:rPr lang="de-DE" dirty="0">
                <a:solidFill>
                  <a:srgbClr val="333333"/>
                </a:solidFill>
                <a:latin typeface="Tamil-Aiswarya"/>
              </a:rPr>
              <a:t> </a:t>
            </a:r>
            <a:r>
              <a:rPr lang="de-DE" dirty="0" err="1">
                <a:solidFill>
                  <a:srgbClr val="333333"/>
                </a:solidFill>
                <a:latin typeface="Tamil-Aiswarya"/>
              </a:rPr>
              <a:t>jd;id</a:t>
            </a:r>
            <a:r>
              <a:rPr lang="de-DE" dirty="0">
                <a:solidFill>
                  <a:srgbClr val="333333"/>
                </a:solidFill>
                <a:latin typeface="Tamil-Aiswarya"/>
              </a:rPr>
              <a:t> </a:t>
            </a:r>
            <a:r>
              <a:rPr lang="de-DE" dirty="0" err="1">
                <a:solidFill>
                  <a:srgbClr val="333333"/>
                </a:solidFill>
                <a:latin typeface="Tamil-Aiswarya"/>
              </a:rPr>
              <a:t>jhH;e;J</a:t>
            </a:r>
            <a:r>
              <a:rPr lang="de-DE" dirty="0">
                <a:solidFill>
                  <a:srgbClr val="333333"/>
                </a:solidFill>
                <a:latin typeface="Tamil-Aiswarya"/>
              </a:rPr>
              <a:t> Ra </a:t>
            </a:r>
            <a:r>
              <a:rPr lang="de-DE" dirty="0" err="1">
                <a:solidFill>
                  <a:srgbClr val="333333"/>
                </a:solidFill>
                <a:latin typeface="Tamil-Aiswarya"/>
              </a:rPr>
              <a:t>kjpg</a:t>
            </a:r>
            <a:r>
              <a:rPr lang="de-DE" dirty="0">
                <a:solidFill>
                  <a:srgbClr val="333333"/>
                </a:solidFill>
                <a:latin typeface="Tamil-Aiswarya"/>
              </a:rPr>
              <a:t>]</a:t>
            </a:r>
            <a:r>
              <a:rPr lang="de-DE" dirty="0" err="1">
                <a:solidFill>
                  <a:srgbClr val="333333"/>
                </a:solidFill>
                <a:latin typeface="Tamil-Aiswarya"/>
              </a:rPr>
              <a:t>gPL</a:t>
            </a:r>
            <a:r>
              <a:rPr lang="de-DE" dirty="0">
                <a:solidFill>
                  <a:srgbClr val="333333"/>
                </a:solidFill>
                <a:latin typeface="Tamil-Aiswarya"/>
              </a:rPr>
              <a:t> </a:t>
            </a:r>
            <a:r>
              <a:rPr lang="de-DE" dirty="0" err="1">
                <a:solidFill>
                  <a:srgbClr val="333333"/>
                </a:solidFill>
                <a:latin typeface="Tamil-Aiswarya"/>
              </a:rPr>
              <a:t>bra;jhd</a:t>
            </a:r>
            <a:r>
              <a:rPr lang="de-DE" dirty="0">
                <a:solidFill>
                  <a:srgbClr val="333333"/>
                </a:solidFill>
                <a:latin typeface="Tamil-Aiswarya"/>
              </a:rPr>
              <a:t>]. ,</a:t>
            </a:r>
            <a:r>
              <a:rPr lang="de-DE" dirty="0" err="1">
                <a:solidFill>
                  <a:srgbClr val="333333"/>
                </a:solidFill>
                <a:latin typeface="Tamil-Aiswarya"/>
              </a:rPr>
              <a:t>jd</a:t>
            </a:r>
            <a:r>
              <a:rPr lang="de-DE" dirty="0">
                <a:solidFill>
                  <a:srgbClr val="333333"/>
                </a:solidFill>
                <a:latin typeface="Tamil-Aiswarya"/>
              </a:rPr>
              <a:t>; </a:t>
            </a:r>
            <a:r>
              <a:rPr lang="de-DE" dirty="0" err="1">
                <a:solidFill>
                  <a:srgbClr val="333333"/>
                </a:solidFill>
                <a:latin typeface="Tamil-Aiswarya"/>
              </a:rPr>
              <a:t>gpd</a:t>
            </a:r>
            <a:r>
              <a:rPr lang="de-DE" dirty="0">
                <a:solidFill>
                  <a:srgbClr val="333333"/>
                </a:solidFill>
                <a:latin typeface="Tamil-Aiswarya"/>
              </a:rPr>
              <a:t>; </a:t>
            </a:r>
            <a:r>
              <a:rPr lang="de-DE" dirty="0" err="1">
                <a:solidFill>
                  <a:srgbClr val="333333"/>
                </a:solidFill>
                <a:latin typeface="Tamil-Aiswarya"/>
              </a:rPr>
              <a:t>utp</a:t>
            </a:r>
            <a:r>
              <a:rPr lang="de-DE" dirty="0">
                <a:solidFill>
                  <a:srgbClr val="333333"/>
                </a:solidFill>
                <a:latin typeface="Tamil-Aiswarya"/>
              </a:rPr>
              <a:t> </a:t>
            </a:r>
            <a:r>
              <a:rPr lang="de-DE" dirty="0" err="1">
                <a:solidFill>
                  <a:srgbClr val="333333"/>
                </a:solidFill>
                <a:latin typeface="Tamil-Aiswarya"/>
              </a:rPr>
              <a:t>kdjsh</a:t>
            </a:r>
            <a:r>
              <a:rPr lang="de-DE" dirty="0">
                <a:solidFill>
                  <a:srgbClr val="333333"/>
                </a:solidFill>
                <a:latin typeface="Tamil-Aiswarya"/>
              </a:rPr>
              <a:t>]r]</a:t>
            </a:r>
            <a:r>
              <a:rPr lang="de-DE" dirty="0" err="1">
                <a:solidFill>
                  <a:srgbClr val="333333"/>
                </a:solidFill>
                <a:latin typeface="Tamil-Aiswarya"/>
              </a:rPr>
              <a:t>rpa</a:t>
            </a:r>
            <a:r>
              <a:rPr lang="de-DE" dirty="0">
                <a:solidFill>
                  <a:srgbClr val="333333"/>
                </a:solidFill>
                <a:latin typeface="Tamil-Aiswarya"/>
              </a:rPr>
              <a:t>[</a:t>
            </a:r>
            <a:r>
              <a:rPr lang="de-DE" dirty="0" err="1">
                <a:solidFill>
                  <a:srgbClr val="333333"/>
                </a:solidFill>
                <a:latin typeface="Tamil-Aiswarya"/>
              </a:rPr>
              <a:t>ld</a:t>
            </a:r>
            <a:r>
              <a:rPr lang="de-DE" dirty="0">
                <a:solidFill>
                  <a:srgbClr val="333333"/>
                </a:solidFill>
                <a:latin typeface="Tamil-Aiswarya"/>
              </a:rPr>
              <a:t>; </a:t>
            </a:r>
            <a:r>
              <a:rPr lang="de-DE" dirty="0" err="1">
                <a:solidFill>
                  <a:srgbClr val="333333"/>
                </a:solidFill>
                <a:latin typeface="Tamil-Aiswarya"/>
              </a:rPr>
              <a:t>kw;Wk</a:t>
            </a:r>
            <a:r>
              <a:rPr lang="de-DE" dirty="0">
                <a:solidFill>
                  <a:srgbClr val="333333"/>
                </a:solidFill>
                <a:latin typeface="Tamil-Aiswarya"/>
              </a:rPr>
              <a:t>; </a:t>
            </a:r>
            <a:r>
              <a:rPr lang="de-DE" dirty="0" err="1">
                <a:solidFill>
                  <a:srgbClr val="333333"/>
                </a:solidFill>
                <a:latin typeface="Tamil-Aiswarya"/>
              </a:rPr>
              <a:t>jd</a:t>
            </a:r>
            <a:r>
              <a:rPr lang="de-DE" dirty="0">
                <a:solidFill>
                  <a:srgbClr val="333333"/>
                </a:solidFill>
                <a:latin typeface="Tamil-Aiswarya"/>
              </a:rPr>
              <a:t>; </a:t>
            </a:r>
            <a:r>
              <a:rPr lang="de-DE" dirty="0" err="1">
                <a:solidFill>
                  <a:srgbClr val="333333"/>
                </a:solidFill>
                <a:latin typeface="Tamil-Aiswarya"/>
              </a:rPr>
              <a:t>jpwid</a:t>
            </a:r>
            <a:r>
              <a:rPr lang="de-DE" dirty="0">
                <a:solidFill>
                  <a:srgbClr val="333333"/>
                </a:solidFill>
                <a:latin typeface="Tamil-Aiswarya"/>
              </a:rPr>
              <a:t> </a:t>
            </a:r>
            <a:r>
              <a:rPr lang="de-DE" dirty="0" err="1">
                <a:solidFill>
                  <a:srgbClr val="333333"/>
                </a:solidFill>
                <a:latin typeface="Tamil-Aiswarya"/>
              </a:rPr>
              <a:t>Fwpj;J</a:t>
            </a:r>
            <a:r>
              <a:rPr lang="de-DE" dirty="0">
                <a:solidFill>
                  <a:srgbClr val="333333"/>
                </a:solidFill>
                <a:latin typeface="Tamil-Aiswarya"/>
              </a:rPr>
              <a:t> </a:t>
            </a:r>
            <a:r>
              <a:rPr lang="de-DE" dirty="0" err="1">
                <a:solidFill>
                  <a:srgbClr val="333333"/>
                </a:solidFill>
                <a:latin typeface="Tamil-Aiswarya"/>
              </a:rPr>
              <a:t>jd</a:t>
            </a:r>
            <a:r>
              <a:rPr lang="de-DE" dirty="0">
                <a:solidFill>
                  <a:srgbClr val="333333"/>
                </a:solidFill>
                <a:latin typeface="Tamil-Aiswarya"/>
              </a:rPr>
              <a:t>; </a:t>
            </a:r>
            <a:r>
              <a:rPr lang="de-DE" dirty="0" err="1">
                <a:solidFill>
                  <a:srgbClr val="333333"/>
                </a:solidFill>
                <a:latin typeface="Tamil-Aiswarya"/>
              </a:rPr>
              <a:t>nky</a:t>
            </a:r>
            <a:r>
              <a:rPr lang="de-DE" dirty="0">
                <a:solidFill>
                  <a:srgbClr val="333333"/>
                </a:solidFill>
                <a:latin typeface="Tamil-Aiswarya"/>
              </a:rPr>
              <a:t>; </a:t>
            </a:r>
            <a:r>
              <a:rPr lang="de-DE" dirty="0" err="1">
                <a:solidFill>
                  <a:srgbClr val="333333"/>
                </a:solidFill>
                <a:latin typeface="Tamil-Aiswarya"/>
              </a:rPr>
              <a:t>re;njf</a:t>
            </a:r>
            <a:r>
              <a:rPr lang="de-DE" dirty="0">
                <a:solidFill>
                  <a:srgbClr val="333333"/>
                </a:solidFill>
                <a:latin typeface="Tamil-Aiswarya"/>
              </a:rPr>
              <a:t>';</a:t>
            </a:r>
            <a:r>
              <a:rPr lang="de-DE" dirty="0" err="1">
                <a:solidFill>
                  <a:srgbClr val="333333"/>
                </a:solidFill>
                <a:latin typeface="Tamil-Aiswarya"/>
              </a:rPr>
              <a:t>fs</a:t>
            </a:r>
            <a:r>
              <a:rPr lang="de-DE" dirty="0">
                <a:solidFill>
                  <a:srgbClr val="333333"/>
                </a:solidFill>
                <a:latin typeface="Tamil-Aiswarya"/>
              </a:rPr>
              <a:t>; </a:t>
            </a:r>
            <a:r>
              <a:rPr lang="de-DE" dirty="0" err="1">
                <a:solidFill>
                  <a:srgbClr val="333333"/>
                </a:solidFill>
                <a:latin typeface="Tamil-Aiswarya"/>
              </a:rPr>
              <a:t>Vw;gl</a:t>
            </a:r>
            <a:r>
              <a:rPr lang="de-DE" dirty="0">
                <a:solidFill>
                  <a:srgbClr val="333333"/>
                </a:solidFill>
                <a:latin typeface="Tamil-Aiswarya"/>
              </a:rPr>
              <a:t> </a:t>
            </a:r>
            <a:r>
              <a:rPr lang="de-DE" dirty="0" err="1">
                <a:solidFill>
                  <a:srgbClr val="333333"/>
                </a:solidFill>
                <a:latin typeface="Tamil-Aiswarya"/>
              </a:rPr>
              <a:t>Muk;gpj;jJ</a:t>
            </a:r>
            <a:r>
              <a:rPr lang="de-DE" dirty="0">
                <a:solidFill>
                  <a:srgbClr val="333333"/>
                </a:solidFill>
                <a:latin typeface="Tamil-Aiswarya"/>
              </a:rPr>
              <a:t>. </a:t>
            </a:r>
          </a:p>
          <a:p>
            <a:pPr>
              <a:lnSpc>
                <a:spcPct val="100000"/>
              </a:lnSpc>
              <a:spcBef>
                <a:spcPts val="1200"/>
              </a:spcBef>
            </a:pPr>
            <a:r>
              <a:rPr lang="de-DE" dirty="0" err="1">
                <a:solidFill>
                  <a:srgbClr val="004992"/>
                </a:solidFill>
                <a:latin typeface="Tamil-Aiswarya"/>
              </a:rPr>
              <a:t>Mdhy</a:t>
            </a:r>
            <a:r>
              <a:rPr lang="de-DE" dirty="0">
                <a:solidFill>
                  <a:srgbClr val="004992"/>
                </a:solidFill>
                <a:latin typeface="Tamil-Aiswarya"/>
              </a:rPr>
              <a:t>;: </a:t>
            </a:r>
            <a:r>
              <a:rPr lang="de-DE" dirty="0" err="1">
                <a:solidFill>
                  <a:srgbClr val="333333"/>
                </a:solidFill>
                <a:latin typeface="Tamil-Aiswarya"/>
              </a:rPr>
              <a:t>utpapd</a:t>
            </a:r>
            <a:r>
              <a:rPr lang="de-DE" dirty="0">
                <a:solidFill>
                  <a:srgbClr val="333333"/>
                </a:solidFill>
                <a:latin typeface="Tamil-Aiswarya"/>
              </a:rPr>
              <a:t>; </a:t>
            </a:r>
            <a:r>
              <a:rPr lang="de-DE" dirty="0" err="1">
                <a:solidFill>
                  <a:srgbClr val="333333"/>
                </a:solidFill>
                <a:latin typeface="Tamil-Aiswarya"/>
              </a:rPr>
              <a:t>ez</a:t>
            </a:r>
            <a:r>
              <a:rPr lang="de-DE" dirty="0">
                <a:solidFill>
                  <a:srgbClr val="333333"/>
                </a:solidFill>
                <a:latin typeface="Tamil-Aiswarya"/>
              </a:rPr>
              <a:t>]</a:t>
            </a:r>
            <a:r>
              <a:rPr lang="de-DE" dirty="0" err="1">
                <a:solidFill>
                  <a:srgbClr val="333333"/>
                </a:solidFill>
                <a:latin typeface="Tamil-Aiswarya"/>
              </a:rPr>
              <a:t>gh</a:t>
            </a:r>
            <a:r>
              <a:rPr lang="de-DE" dirty="0">
                <a:solidFill>
                  <a:srgbClr val="333333"/>
                </a:solidFill>
                <a:latin typeface="Tamil-Aiswarya"/>
              </a:rPr>
              <a:t>]</a:t>
            </a:r>
            <a:r>
              <a:rPr lang="de-DE" dirty="0" err="1">
                <a:solidFill>
                  <a:srgbClr val="333333"/>
                </a:solidFill>
                <a:latin typeface="Tamil-Aiswarya"/>
              </a:rPr>
              <a:t>fs</a:t>
            </a:r>
            <a:r>
              <a:rPr lang="de-DE" dirty="0">
                <a:solidFill>
                  <a:srgbClr val="333333"/>
                </a:solidFill>
                <a:latin typeface="Tamil-Aiswarya"/>
              </a:rPr>
              <a:t>] </a:t>
            </a:r>
            <a:r>
              <a:rPr lang="de-DE" dirty="0" err="1">
                <a:solidFill>
                  <a:srgbClr val="333333"/>
                </a:solidFill>
                <a:latin typeface="Tamil-Aiswarya"/>
              </a:rPr>
              <a:t>mthplk</a:t>
            </a:r>
            <a:r>
              <a:rPr lang="de-DE" dirty="0">
                <a:solidFill>
                  <a:srgbClr val="333333"/>
                </a:solidFill>
                <a:latin typeface="Tamil-Aiswarya"/>
              </a:rPr>
              <a:t>; ,</a:t>
            </a:r>
            <a:r>
              <a:rPr lang="de-DE" dirty="0" err="1">
                <a:solidFill>
                  <a:srgbClr val="333333"/>
                </a:solidFill>
                <a:latin typeface="Tamil-Aiswarya"/>
              </a:rPr>
              <a:t>e;j</a:t>
            </a:r>
            <a:r>
              <a:rPr lang="de-DE" dirty="0">
                <a:solidFill>
                  <a:srgbClr val="333333"/>
                </a:solidFill>
                <a:latin typeface="Tamil-Aiswarya"/>
              </a:rPr>
              <a:t> </a:t>
            </a:r>
            <a:r>
              <a:rPr lang="de-DE" dirty="0" err="1">
                <a:solidFill>
                  <a:srgbClr val="333333"/>
                </a:solidFill>
                <a:latin typeface="Tamil-Aiswarya"/>
              </a:rPr>
              <a:t>ghpnrhjidfs</a:t>
            </a:r>
            <a:r>
              <a:rPr lang="de-DE" dirty="0">
                <a:solidFill>
                  <a:srgbClr val="333333"/>
                </a:solidFill>
                <a:latin typeface="Tamil-Aiswarya"/>
              </a:rPr>
              <a:t>; </a:t>
            </a:r>
            <a:r>
              <a:rPr lang="de-DE" dirty="0" err="1">
                <a:solidFill>
                  <a:srgbClr val="333333"/>
                </a:solidFill>
                <a:latin typeface="Tamil-Aiswarya"/>
              </a:rPr>
              <a:t>mthplk</a:t>
            </a:r>
            <a:r>
              <a:rPr lang="de-DE" dirty="0">
                <a:solidFill>
                  <a:srgbClr val="333333"/>
                </a:solidFill>
                <a:latin typeface="Tamil-Aiswarya"/>
              </a:rPr>
              <a:t>; </a:t>
            </a:r>
            <a:r>
              <a:rPr lang="de-DE" dirty="0" err="1">
                <a:solidFill>
                  <a:srgbClr val="333333"/>
                </a:solidFill>
                <a:latin typeface="Tamil-Aiswarya"/>
              </a:rPr>
              <a:t>cs;s</a:t>
            </a:r>
            <a:r>
              <a:rPr lang="de-DE" dirty="0">
                <a:solidFill>
                  <a:srgbClr val="333333"/>
                </a:solidFill>
                <a:latin typeface="Tamil-Aiswarya"/>
              </a:rPr>
              <a:t> </a:t>
            </a:r>
            <a:r>
              <a:rPr lang="de-DE" dirty="0" err="1">
                <a:solidFill>
                  <a:srgbClr val="333333"/>
                </a:solidFill>
                <a:latin typeface="Tamil-Aiswarya"/>
              </a:rPr>
              <a:t>gy</a:t>
            </a:r>
            <a:r>
              <a:rPr lang="de-DE" dirty="0">
                <a:solidFill>
                  <a:srgbClr val="333333"/>
                </a:solidFill>
                <a:latin typeface="Tamil-Aiswarya"/>
              </a:rPr>
              <a:t> </a:t>
            </a:r>
            <a:r>
              <a:rPr lang="de-DE" dirty="0" err="1">
                <a:solidFill>
                  <a:srgbClr val="333333"/>
                </a:solidFill>
                <a:latin typeface="Tamil-Aiswarya"/>
              </a:rPr>
              <a:t>jpwikapy</a:t>
            </a:r>
            <a:r>
              <a:rPr lang="de-DE" dirty="0">
                <a:solidFill>
                  <a:srgbClr val="333333"/>
                </a:solidFill>
                <a:latin typeface="Tamil-Aiswarya"/>
              </a:rPr>
              <a:t>; </a:t>
            </a:r>
            <a:r>
              <a:rPr lang="de-DE" dirty="0" err="1">
                <a:solidFill>
                  <a:srgbClr val="333333"/>
                </a:solidFill>
                <a:latin typeface="Tamil-Aiswarya"/>
              </a:rPr>
              <a:t>xU</a:t>
            </a:r>
            <a:r>
              <a:rPr lang="de-DE" dirty="0">
                <a:solidFill>
                  <a:srgbClr val="333333"/>
                </a:solidFill>
                <a:latin typeface="Tamil-Aiswarya"/>
              </a:rPr>
              <a:t> </a:t>
            </a:r>
            <a:r>
              <a:rPr lang="de-DE" dirty="0" err="1">
                <a:solidFill>
                  <a:srgbClr val="333333"/>
                </a:solidFill>
                <a:latin typeface="Tamil-Aiswarya"/>
              </a:rPr>
              <a:t>gFjpia</a:t>
            </a:r>
            <a:r>
              <a:rPr lang="de-DE" dirty="0">
                <a:solidFill>
                  <a:srgbClr val="333333"/>
                </a:solidFill>
                <a:latin typeface="Tamil-Aiswarya"/>
              </a:rPr>
              <a:t> </a:t>
            </a:r>
            <a:r>
              <a:rPr lang="de-DE" dirty="0" err="1">
                <a:solidFill>
                  <a:srgbClr val="333333"/>
                </a:solidFill>
                <a:latin typeface="Tamil-Aiswarya"/>
              </a:rPr>
              <a:t>kjpg</a:t>
            </a:r>
            <a:r>
              <a:rPr lang="de-DE" dirty="0">
                <a:solidFill>
                  <a:srgbClr val="333333"/>
                </a:solidFill>
                <a:latin typeface="Tamil-Aiswarya"/>
              </a:rPr>
              <a:t>]</a:t>
            </a:r>
            <a:r>
              <a:rPr lang="de-DE" dirty="0" err="1">
                <a:solidFill>
                  <a:srgbClr val="333333"/>
                </a:solidFill>
                <a:latin typeface="Tamil-Aiswarya"/>
              </a:rPr>
              <a:t>gPL</a:t>
            </a:r>
            <a:r>
              <a:rPr lang="de-DE" dirty="0">
                <a:solidFill>
                  <a:srgbClr val="333333"/>
                </a:solidFill>
                <a:latin typeface="Tamil-Aiswarya"/>
              </a:rPr>
              <a:t> </a:t>
            </a:r>
            <a:r>
              <a:rPr lang="de-DE" dirty="0" err="1">
                <a:solidFill>
                  <a:srgbClr val="333333"/>
                </a:solidFill>
                <a:latin typeface="Tamil-Aiswarya"/>
              </a:rPr>
              <a:t>bra</a:t>
            </a:r>
            <a:r>
              <a:rPr lang="de-DE" dirty="0">
                <a:solidFill>
                  <a:srgbClr val="333333"/>
                </a:solidFill>
                <a:latin typeface="Tamil-Aiswarya"/>
              </a:rPr>
              <a:t>]</a:t>
            </a:r>
            <a:r>
              <a:rPr lang="de-DE" dirty="0" err="1">
                <a:solidFill>
                  <a:srgbClr val="333333"/>
                </a:solidFill>
                <a:latin typeface="Tamil-Aiswarya"/>
              </a:rPr>
              <a:t>tjw;F</a:t>
            </a:r>
            <a:r>
              <a:rPr lang="de-DE" dirty="0">
                <a:solidFill>
                  <a:srgbClr val="333333"/>
                </a:solidFill>
                <a:latin typeface="Tamil-Aiswarya"/>
              </a:rPr>
              <a:t> </a:t>
            </a:r>
            <a:r>
              <a:rPr lang="de-DE" dirty="0" err="1">
                <a:solidFill>
                  <a:srgbClr val="333333"/>
                </a:solidFill>
                <a:latin typeface="Tamil-Aiswarya"/>
              </a:rPr>
              <a:t>jhd</a:t>
            </a:r>
            <a:r>
              <a:rPr lang="de-DE" dirty="0">
                <a:solidFill>
                  <a:srgbClr val="333333"/>
                </a:solidFill>
                <a:latin typeface="Tamil-Aiswarya"/>
              </a:rPr>
              <a:t>;, </a:t>
            </a:r>
            <a:r>
              <a:rPr lang="de-DE" dirty="0" err="1">
                <a:solidFill>
                  <a:srgbClr val="333333"/>
                </a:solidFill>
                <a:latin typeface="Tamil-Aiswarya"/>
              </a:rPr>
              <a:t>Mdhy</a:t>
            </a:r>
            <a:r>
              <a:rPr lang="de-DE" dirty="0">
                <a:solidFill>
                  <a:srgbClr val="333333"/>
                </a:solidFill>
                <a:latin typeface="Tamil-Aiswarya"/>
              </a:rPr>
              <a:t>] </a:t>
            </a:r>
            <a:r>
              <a:rPr lang="de-DE" dirty="0" err="1">
                <a:solidFill>
                  <a:srgbClr val="333333"/>
                </a:solidFill>
                <a:latin typeface="Tamil-Aiswarya"/>
              </a:rPr>
              <a:t>mtiu</a:t>
            </a:r>
            <a:r>
              <a:rPr lang="de-DE" dirty="0">
                <a:solidFill>
                  <a:srgbClr val="333333"/>
                </a:solidFill>
                <a:latin typeface="Tamil-Aiswarya"/>
              </a:rPr>
              <a:t> </a:t>
            </a:r>
            <a:r>
              <a:rPr lang="de-DE" dirty="0" err="1">
                <a:solidFill>
                  <a:srgbClr val="333333"/>
                </a:solidFill>
                <a:latin typeface="Tamil-Aiswarya"/>
              </a:rPr>
              <a:t>ghpnrhjpg;gjw;F</a:t>
            </a:r>
            <a:r>
              <a:rPr lang="de-DE" dirty="0">
                <a:solidFill>
                  <a:srgbClr val="333333"/>
                </a:solidFill>
                <a:latin typeface="Tamil-Aiswarya"/>
              </a:rPr>
              <a:t> </a:t>
            </a:r>
            <a:r>
              <a:rPr lang="de-DE" dirty="0" err="1">
                <a:solidFill>
                  <a:srgbClr val="333333"/>
                </a:solidFill>
                <a:latin typeface="Tamil-Aiswarya"/>
              </a:rPr>
              <a:t>my;y</a:t>
            </a:r>
            <a:r>
              <a:rPr lang="de-DE" dirty="0">
                <a:solidFill>
                  <a:srgbClr val="333333"/>
                </a:solidFill>
                <a:latin typeface="Tamil-Aiswarya"/>
              </a:rPr>
              <a:t> </a:t>
            </a:r>
            <a:r>
              <a:rPr lang="de-DE" dirty="0" err="1">
                <a:solidFill>
                  <a:srgbClr val="333333"/>
                </a:solidFill>
                <a:latin typeface="Tamil-Aiswarya"/>
              </a:rPr>
              <a:t>vd</a:t>
            </a:r>
            <a:r>
              <a:rPr lang="de-DE" dirty="0">
                <a:solidFill>
                  <a:srgbClr val="333333"/>
                </a:solidFill>
                <a:latin typeface="Tamil-Aiswarya"/>
              </a:rPr>
              <a:t> </a:t>
            </a:r>
            <a:r>
              <a:rPr lang="de-DE" dirty="0" err="1">
                <a:solidFill>
                  <a:srgbClr val="333333"/>
                </a:solidFill>
                <a:latin typeface="Tamil-Aiswarya"/>
              </a:rPr>
              <a:t>Twp</a:t>
            </a:r>
            <a:r>
              <a:rPr lang="de-DE" dirty="0">
                <a:solidFill>
                  <a:srgbClr val="333333"/>
                </a:solidFill>
                <a:latin typeface="Tamil-Aiswarya"/>
              </a:rPr>
              <a:t> </a:t>
            </a:r>
            <a:r>
              <a:rPr lang="de-DE" dirty="0" err="1">
                <a:solidFill>
                  <a:srgbClr val="333333"/>
                </a:solidFill>
                <a:latin typeface="Tamil-Aiswarya"/>
              </a:rPr>
              <a:t>cjtp</a:t>
            </a:r>
            <a:r>
              <a:rPr lang="de-DE" dirty="0">
                <a:solidFill>
                  <a:srgbClr val="333333"/>
                </a:solidFill>
                <a:latin typeface="Tamil-Aiswarya"/>
              </a:rPr>
              <a:t> </a:t>
            </a:r>
            <a:r>
              <a:rPr lang="de-DE" dirty="0" err="1">
                <a:solidFill>
                  <a:srgbClr val="333333"/>
                </a:solidFill>
                <a:latin typeface="Tamil-Aiswarya"/>
              </a:rPr>
              <a:t>bra</a:t>
            </a:r>
            <a:r>
              <a:rPr lang="de-DE" dirty="0">
                <a:solidFill>
                  <a:srgbClr val="333333"/>
                </a:solidFill>
                <a:latin typeface="Tamil-Aiswarya"/>
              </a:rPr>
              <a:t>]</a:t>
            </a:r>
            <a:r>
              <a:rPr lang="de-DE" dirty="0" err="1">
                <a:solidFill>
                  <a:srgbClr val="333333"/>
                </a:solidFill>
                <a:latin typeface="Tamil-Aiswarya"/>
              </a:rPr>
              <a:t>jhh</a:t>
            </a:r>
            <a:r>
              <a:rPr lang="de-DE" dirty="0">
                <a:solidFill>
                  <a:srgbClr val="333333"/>
                </a:solidFill>
                <a:latin typeface="Tamil-Aiswarya"/>
              </a:rPr>
              <a:t>]</a:t>
            </a:r>
            <a:r>
              <a:rPr lang="de-DE" dirty="0" err="1">
                <a:solidFill>
                  <a:srgbClr val="333333"/>
                </a:solidFill>
                <a:latin typeface="Tamil-Aiswarya"/>
              </a:rPr>
              <a:t>fs</a:t>
            </a:r>
            <a:r>
              <a:rPr lang="de-DE" dirty="0">
                <a:solidFill>
                  <a:srgbClr val="333333"/>
                </a:solidFill>
                <a:latin typeface="Tamil-Aiswarya"/>
              </a:rPr>
              <a:t>].,</a:t>
            </a:r>
            <a:r>
              <a:rPr lang="de-DE" dirty="0" err="1">
                <a:solidFill>
                  <a:srgbClr val="333333"/>
                </a:solidFill>
                <a:latin typeface="Tamil-Aiswarya"/>
              </a:rPr>
              <a:t>e;j</a:t>
            </a:r>
            <a:r>
              <a:rPr lang="de-DE" dirty="0">
                <a:solidFill>
                  <a:srgbClr val="333333"/>
                </a:solidFill>
                <a:latin typeface="Tamil-Aiswarya"/>
              </a:rPr>
              <a:t> Kot[</a:t>
            </a:r>
            <a:r>
              <a:rPr lang="de-DE" dirty="0" err="1">
                <a:solidFill>
                  <a:srgbClr val="333333"/>
                </a:solidFill>
                <a:latin typeface="Tamil-Aiswarya"/>
              </a:rPr>
              <a:t>fis</a:t>
            </a:r>
            <a:r>
              <a:rPr lang="de-DE" dirty="0">
                <a:solidFill>
                  <a:srgbClr val="333333"/>
                </a:solidFill>
                <a:latin typeface="Tamil-Aiswarya"/>
              </a:rPr>
              <a:t> </a:t>
            </a:r>
            <a:r>
              <a:rPr lang="de-DE" dirty="0" err="1">
                <a:solidFill>
                  <a:srgbClr val="333333"/>
                </a:solidFill>
                <a:latin typeface="Tamil-Aiswarya"/>
              </a:rPr>
              <a:t>cjhrpd</a:t>
            </a:r>
            <a:r>
              <a:rPr lang="de-DE" dirty="0">
                <a:solidFill>
                  <a:srgbClr val="333333"/>
                </a:solidFill>
                <a:latin typeface="Tamil-Aiswarya"/>
              </a:rPr>
              <a:t> </a:t>
            </a:r>
            <a:r>
              <a:rPr lang="de-DE" dirty="0" err="1">
                <a:solidFill>
                  <a:srgbClr val="333333"/>
                </a:solidFill>
                <a:latin typeface="Tamil-Aiswarya"/>
              </a:rPr>
              <a:t>gLj;jhky</a:t>
            </a:r>
            <a:r>
              <a:rPr lang="de-DE" dirty="0">
                <a:solidFill>
                  <a:srgbClr val="333333"/>
                </a:solidFill>
                <a:latin typeface="Tamil-Aiswarya"/>
              </a:rPr>
              <a:t>; </a:t>
            </a:r>
            <a:r>
              <a:rPr lang="de-DE" dirty="0" err="1">
                <a:solidFill>
                  <a:srgbClr val="333333"/>
                </a:solidFill>
                <a:latin typeface="Tamil-Aiswarya"/>
              </a:rPr>
              <a:t>jd;Dila</a:t>
            </a:r>
            <a:r>
              <a:rPr lang="de-DE" dirty="0">
                <a:solidFill>
                  <a:srgbClr val="333333"/>
                </a:solidFill>
                <a:latin typeface="Tamil-Aiswarya"/>
              </a:rPr>
              <a:t> </a:t>
            </a:r>
            <a:r>
              <a:rPr lang="de-DE" dirty="0" err="1">
                <a:solidFill>
                  <a:srgbClr val="333333"/>
                </a:solidFill>
                <a:latin typeface="Tamil-Aiswarya"/>
              </a:rPr>
              <a:t>kw;w</a:t>
            </a:r>
            <a:r>
              <a:rPr lang="de-DE" dirty="0">
                <a:solidFill>
                  <a:srgbClr val="333333"/>
                </a:solidFill>
                <a:latin typeface="Tamil-Aiswarya"/>
              </a:rPr>
              <a:t> </a:t>
            </a:r>
            <a:r>
              <a:rPr lang="de-DE" dirty="0" err="1">
                <a:solidFill>
                  <a:srgbClr val="333333"/>
                </a:solidFill>
                <a:latin typeface="Tamil-Aiswarya"/>
              </a:rPr>
              <a:t>gy</a:t>
            </a:r>
            <a:r>
              <a:rPr lang="de-DE" dirty="0">
                <a:solidFill>
                  <a:srgbClr val="333333"/>
                </a:solidFill>
                <a:latin typeface="Tamil-Aiswarya"/>
              </a:rPr>
              <a:t>';</a:t>
            </a:r>
            <a:r>
              <a:rPr lang="de-DE" dirty="0" err="1">
                <a:solidFill>
                  <a:srgbClr val="333333"/>
                </a:solidFill>
                <a:latin typeface="Tamil-Aiswarya"/>
              </a:rPr>
              <a:t>fis</a:t>
            </a:r>
            <a:r>
              <a:rPr lang="de-DE" dirty="0">
                <a:solidFill>
                  <a:srgbClr val="333333"/>
                </a:solidFill>
                <a:latin typeface="Tamil-Aiswarya"/>
              </a:rPr>
              <a:t> </a:t>
            </a:r>
            <a:r>
              <a:rPr lang="de-DE" dirty="0" err="1">
                <a:solidFill>
                  <a:srgbClr val="333333"/>
                </a:solidFill>
                <a:latin typeface="Tamil-Aiswarya"/>
              </a:rPr>
              <a:t>kdjpy</a:t>
            </a:r>
            <a:r>
              <a:rPr lang="de-DE" dirty="0">
                <a:solidFill>
                  <a:srgbClr val="333333"/>
                </a:solidFill>
                <a:latin typeface="Tamil-Aiswarya"/>
              </a:rPr>
              <a:t>; </a:t>
            </a:r>
            <a:r>
              <a:rPr lang="de-DE" dirty="0" err="1">
                <a:solidFill>
                  <a:srgbClr val="333333"/>
                </a:solidFill>
                <a:latin typeface="Tamil-Aiswarya"/>
              </a:rPr>
              <a:t>itj;J</a:t>
            </a:r>
            <a:r>
              <a:rPr lang="de-DE" dirty="0">
                <a:solidFill>
                  <a:srgbClr val="333333"/>
                </a:solidFill>
                <a:latin typeface="Tamil-Aiswarya"/>
              </a:rPr>
              <a:t> </a:t>
            </a:r>
            <a:r>
              <a:rPr lang="de-DE" dirty="0" err="1">
                <a:solidFill>
                  <a:srgbClr val="333333"/>
                </a:solidFill>
                <a:latin typeface="Tamil-Aiswarya"/>
              </a:rPr>
              <a:t>bfhs;s</a:t>
            </a:r>
            <a:r>
              <a:rPr lang="de-DE" dirty="0">
                <a:solidFill>
                  <a:srgbClr val="333333"/>
                </a:solidFill>
                <a:latin typeface="Tamil-Aiswarya"/>
              </a:rPr>
              <a:t> </a:t>
            </a:r>
            <a:r>
              <a:rPr lang="de-DE" dirty="0" err="1">
                <a:solidFill>
                  <a:srgbClr val="333333"/>
                </a:solidFill>
                <a:latin typeface="Tamil-Aiswarya"/>
              </a:rPr>
              <a:t>ntz;Lk</a:t>
            </a:r>
            <a:r>
              <a:rPr lang="de-DE" dirty="0">
                <a:solidFill>
                  <a:srgbClr val="333333"/>
                </a:solidFill>
                <a:latin typeface="Tamil-Aiswarya"/>
              </a:rPr>
              <a:t>;. (</a:t>
            </a:r>
            <a:r>
              <a:rPr lang="de-DE" dirty="0" err="1">
                <a:solidFill>
                  <a:srgbClr val="333333"/>
                </a:solidFill>
                <a:latin typeface="Tamil-Aiswarya"/>
              </a:rPr>
              <a:t>bjhHpy</a:t>
            </a:r>
            <a:r>
              <a:rPr lang="de-DE" dirty="0">
                <a:solidFill>
                  <a:srgbClr val="333333"/>
                </a:solidFill>
                <a:latin typeface="Tamil-Aiswarya"/>
              </a:rPr>
              <a:t>; </a:t>
            </a:r>
            <a:r>
              <a:rPr lang="de-DE" dirty="0" err="1">
                <a:solidFill>
                  <a:srgbClr val="333333"/>
                </a:solidFill>
                <a:latin typeface="Tamil-Aiswarya"/>
              </a:rPr>
              <a:t>kw;Wk</a:t>
            </a:r>
            <a:r>
              <a:rPr lang="de-DE" dirty="0">
                <a:solidFill>
                  <a:srgbClr val="333333"/>
                </a:solidFill>
                <a:latin typeface="Tamil-Aiswarya"/>
              </a:rPr>
              <a:t>; </a:t>
            </a:r>
            <a:r>
              <a:rPr lang="de-DE" dirty="0" err="1">
                <a:solidFill>
                  <a:srgbClr val="333333"/>
                </a:solidFill>
                <a:latin typeface="Tamil-Aiswarya"/>
              </a:rPr>
              <a:t>kw;w</a:t>
            </a:r>
            <a:r>
              <a:rPr lang="de-DE" dirty="0">
                <a:solidFill>
                  <a:srgbClr val="333333"/>
                </a:solidFill>
                <a:latin typeface="Tamil-Aiswarya"/>
              </a:rPr>
              <a:t> </a:t>
            </a:r>
            <a:r>
              <a:rPr lang="de-DE" dirty="0" err="1">
                <a:solidFill>
                  <a:srgbClr val="333333"/>
                </a:solidFill>
                <a:latin typeface="Tamil-Aiswarya"/>
              </a:rPr>
              <a:t>jpwd;fs</a:t>
            </a:r>
            <a:r>
              <a:rPr lang="de-DE" dirty="0">
                <a:solidFill>
                  <a:srgbClr val="333333"/>
                </a:solidFill>
                <a:latin typeface="Tamil-Aiswarya"/>
              </a:rPr>
              <a:t>;) </a:t>
            </a:r>
            <a:r>
              <a:rPr lang="de-DE" dirty="0" err="1">
                <a:solidFill>
                  <a:srgbClr val="333333"/>
                </a:solidFill>
                <a:latin typeface="Tamil-Aiswarya"/>
              </a:rPr>
              <a:t>Mdhy</a:t>
            </a:r>
            <a:r>
              <a:rPr lang="de-DE" dirty="0">
                <a:solidFill>
                  <a:srgbClr val="333333"/>
                </a:solidFill>
                <a:latin typeface="Tamil-Aiswarya"/>
              </a:rPr>
              <a:t>; </a:t>
            </a:r>
            <a:r>
              <a:rPr lang="de-DE" dirty="0" err="1">
                <a:solidFill>
                  <a:srgbClr val="333333"/>
                </a:solidFill>
                <a:latin typeface="Tamil-Aiswarya"/>
              </a:rPr>
              <a:t>mjw;fhf</a:t>
            </a:r>
            <a:r>
              <a:rPr lang="de-DE" dirty="0">
                <a:solidFill>
                  <a:srgbClr val="333333"/>
                </a:solidFill>
                <a:latin typeface="Tamil-Aiswarya"/>
              </a:rPr>
              <a:t> </a:t>
            </a:r>
            <a:r>
              <a:rPr lang="de-DE" dirty="0" err="1">
                <a:solidFill>
                  <a:srgbClr val="333333"/>
                </a:solidFill>
                <a:latin typeface="Tamil-Aiswarya"/>
              </a:rPr>
              <a:t>jd;id</a:t>
            </a:r>
            <a:r>
              <a:rPr lang="de-DE" dirty="0">
                <a:solidFill>
                  <a:srgbClr val="333333"/>
                </a:solidFill>
                <a:latin typeface="Tamil-Aiswarya"/>
              </a:rPr>
              <a:t> </a:t>
            </a:r>
            <a:r>
              <a:rPr lang="de-DE" dirty="0" err="1">
                <a:solidFill>
                  <a:srgbClr val="333333"/>
                </a:solidFill>
                <a:latin typeface="Tamil-Aiswarya"/>
              </a:rPr>
              <a:t>fodkhf</a:t>
            </a:r>
            <a:r>
              <a:rPr lang="de-DE" dirty="0">
                <a:solidFill>
                  <a:srgbClr val="333333"/>
                </a:solidFill>
                <a:latin typeface="Tamil-Aiswarya"/>
              </a:rPr>
              <a:t> </a:t>
            </a:r>
            <a:r>
              <a:rPr lang="de-DE" dirty="0" err="1">
                <a:solidFill>
                  <a:srgbClr val="333333"/>
                </a:solidFill>
                <a:latin typeface="Tamil-Aiswarya"/>
              </a:rPr>
              <a:t>jhH;j;jp</a:t>
            </a:r>
            <a:r>
              <a:rPr lang="de-DE" dirty="0">
                <a:solidFill>
                  <a:srgbClr val="333333"/>
                </a:solidFill>
                <a:latin typeface="Tamil-Aiswarya"/>
              </a:rPr>
              <a:t> </a:t>
            </a:r>
            <a:r>
              <a:rPr lang="de-DE" dirty="0" err="1">
                <a:solidFill>
                  <a:srgbClr val="333333"/>
                </a:solidFill>
                <a:latin typeface="Tamil-Aiswarya"/>
              </a:rPr>
              <a:t>bfhs;s</a:t>
            </a:r>
            <a:r>
              <a:rPr lang="de-DE" dirty="0">
                <a:solidFill>
                  <a:srgbClr val="333333"/>
                </a:solidFill>
                <a:latin typeface="Tamil-Aiswarya"/>
              </a:rPr>
              <a:t> </a:t>
            </a:r>
            <a:r>
              <a:rPr lang="de-DE" dirty="0" err="1">
                <a:solidFill>
                  <a:srgbClr val="333333"/>
                </a:solidFill>
                <a:latin typeface="Tamil-Aiswarya"/>
              </a:rPr>
              <a:t>TlhJ</a:t>
            </a:r>
            <a:r>
              <a:rPr lang="de-DE" dirty="0">
                <a:solidFill>
                  <a:srgbClr val="333333"/>
                </a:solidFill>
                <a:latin typeface="Tamil-Aiswarya"/>
              </a:rPr>
              <a:t>. </a:t>
            </a:r>
          </a:p>
          <a:p>
            <a:pPr>
              <a:lnSpc>
                <a:spcPct val="100000"/>
              </a:lnSpc>
              <a:spcBef>
                <a:spcPts val="1200"/>
              </a:spcBef>
            </a:pPr>
            <a:r>
              <a:rPr lang="de-DE" dirty="0">
                <a:solidFill>
                  <a:srgbClr val="004992"/>
                </a:solidFill>
                <a:latin typeface="Tamil-Aiswarya"/>
              </a:rPr>
              <a:t>Kf;fpak;:</a:t>
            </a:r>
            <a:r>
              <a:rPr lang="de-DE" b="1" dirty="0">
                <a:solidFill>
                  <a:srgbClr val="004992"/>
                </a:solidFill>
                <a:latin typeface="Tamil-Aiswarya"/>
              </a:rPr>
              <a:t> </a:t>
            </a:r>
            <a:r>
              <a:rPr lang="de-DE" dirty="0">
                <a:solidFill>
                  <a:srgbClr val="004992"/>
                </a:solidFill>
                <a:latin typeface="Tamil-Aiswarya"/>
              </a:rPr>
              <a:t>njhy;tpna re;jpj;jhYk; fz;og]ghf c';fs; thH;f;ifapy; Vw;gl;Ls;s kw;w ey;y tp#a';fis g[wf;fzpf;f TlhJ</a:t>
            </a:r>
            <a:endParaRPr lang="de-DE" dirty="0">
              <a:solidFill>
                <a:srgbClr val="004992"/>
              </a:solidFill>
              <a:latin typeface="Tamil-Aiswarya"/>
              <a:ea typeface="ＭＳ Ｐゴシック"/>
              <a:cs typeface="Verdana"/>
            </a:endParaRPr>
          </a:p>
        </p:txBody>
      </p:sp>
      <p:sp>
        <p:nvSpPr>
          <p:cNvPr id="4" name="Footer Placeholder 3"/>
          <p:cNvSpPr>
            <a:spLocks noGrp="1"/>
          </p:cNvSpPr>
          <p:nvPr>
            <p:ph type="ftr" sz="quarter" idx="11"/>
          </p:nvPr>
        </p:nvSpPr>
        <p:spPr/>
        <p:txBody>
          <a:bodyPr/>
          <a:lstStyle/>
          <a:p>
            <a:r>
              <a:rPr lang="de-DE"/>
              <a:t>kl]lhfhf]dpot] gapw]r]rp 9 – Rakhpahij</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3229868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ftdpj</a:t>
            </a:r>
            <a:r>
              <a:rPr lang="en-US" altLang="ko-KR" sz="3600" dirty="0">
                <a:latin typeface="+mn-lt"/>
                <a:ea typeface="+mn-ea"/>
                <a:cs typeface="+mn-cs"/>
              </a:rPr>
              <a:t>]</a:t>
            </a:r>
            <a:r>
              <a:rPr lang="en-US" altLang="ko-KR" sz="3600" dirty="0" err="1">
                <a:latin typeface="+mn-lt"/>
                <a:ea typeface="+mn-ea"/>
                <a:cs typeface="+mn-cs"/>
              </a:rPr>
              <a:t>jikf</a:t>
            </a:r>
            <a:r>
              <a:rPr lang="en-US" altLang="ko-KR" sz="3600" dirty="0">
                <a:latin typeface="+mn-lt"/>
                <a:ea typeface="+mn-ea"/>
                <a:cs typeface="+mn-cs"/>
              </a:rPr>
              <a:t>]F </a:t>
            </a:r>
            <a:r>
              <a:rPr lang="en-US" altLang="ko-KR" sz="3600" dirty="0" err="1">
                <a:latin typeface="+mn-lt"/>
                <a:ea typeface="+mn-ea"/>
                <a:cs typeface="+mn-cs"/>
              </a:rPr>
              <a:t>ed</a:t>
            </a:r>
            <a:r>
              <a:rPr lang="en-US" altLang="ko-KR" sz="3600" dirty="0">
                <a:latin typeface="+mn-lt"/>
                <a:ea typeface="+mn-ea"/>
                <a:cs typeface="+mn-cs"/>
              </a:rPr>
              <a:t>]</a:t>
            </a:r>
            <a:r>
              <a:rPr lang="en-US" altLang="ko-KR" sz="3600" dirty="0" err="1">
                <a:latin typeface="+mn-lt"/>
                <a:ea typeface="+mn-ea"/>
                <a:cs typeface="+mn-cs"/>
              </a:rPr>
              <a:t>wp</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cs typeface="Calibri Light" panose="020F0302020204030204" pitchFamily="34" charset="0"/>
              </a:rPr>
              <a:t>gapw;rpahsh</a:t>
            </a:r>
            <a:r>
              <a:rPr lang="en-US" altLang="ko-KR" i="1" dirty="0">
                <a:solidFill>
                  <a:srgbClr val="004992"/>
                </a:solidFill>
                <a:cs typeface="Calibri Light" panose="020F0302020204030204" pitchFamily="34" charset="0"/>
              </a:rPr>
              <a:t>]</a:t>
            </a:r>
            <a:r>
              <a:rPr lang="en-US" altLang="ko-KR" i="1" dirty="0" err="1">
                <a:solidFill>
                  <a:srgbClr val="004992"/>
                </a:solidFill>
                <a:cs typeface="Calibri Light" panose="020F0302020204030204" pitchFamily="34" charset="0"/>
              </a:rPr>
              <a:t>fSf;F</a:t>
            </a:r>
            <a:r>
              <a:rPr lang="en-US" altLang="ko-KR" i="1" dirty="0">
                <a:solidFill>
                  <a:srgbClr val="004992"/>
                </a:solidFill>
                <a:cs typeface="Calibri Light" panose="020F0302020204030204" pitchFamily="34" charset="0"/>
              </a:rPr>
              <a:t>:</a:t>
            </a:r>
          </a:p>
          <a:p>
            <a:pPr marL="114935" marR="333375" lvl="0" defTabSz="914400">
              <a:lnSpc>
                <a:spcPct val="100000"/>
              </a:lnSpc>
              <a:spcBef>
                <a:spcPts val="800"/>
              </a:spcBef>
            </a:pPr>
            <a:r>
              <a:rPr lang="ta-IN" altLang="ko-KR" dirty="0">
                <a:solidFill>
                  <a:srgbClr val="004992"/>
                </a:solidFill>
                <a:cs typeface="Calibri Light" panose="020F0302020204030204" pitchFamily="34" charset="0"/>
              </a:rPr>
              <a:t>பணித்தாள்களை வழங்கவும். எங்கள் பயன்பாட்டை அறிமுகப்படுத்தவும் </a:t>
            </a:r>
            <a:r>
              <a:rPr lang="en-US" altLang="ko-KR" dirty="0">
                <a:solidFill>
                  <a:srgbClr val="004992"/>
                </a:solidFill>
                <a:latin typeface="Calibri Light" panose="020F0302020204030204" pitchFamily="34" charset="0"/>
                <a:cs typeface="Calibri Light" panose="020F0302020204030204" pitchFamily="34" charset="0"/>
              </a:rPr>
              <a:t>COGITO</a:t>
            </a:r>
            <a:r>
              <a:rPr lang="ta-IN" altLang="ko-KR" dirty="0">
                <a:solidFill>
                  <a:srgbClr val="004992"/>
                </a:solidFill>
                <a:cs typeface="Calibri Light" panose="020F0302020204030204" pitchFamily="34" charset="0"/>
              </a:rPr>
              <a:t> (இலவசமாக பதிவிறக்க)</a:t>
            </a:r>
            <a:r>
              <a:rPr lang="en-US" altLang="ko-KR" dirty="0">
                <a:solidFill>
                  <a:srgbClr val="004992"/>
                </a:solidFill>
                <a:cs typeface="Calibri Light" panose="020F0302020204030204" pitchFamily="34" charset="0"/>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panose="020F0302020204030204" pitchFamily="34" charset="0"/>
                <a:cs typeface="Calibri Light" panose="020F0302020204030204" pitchFamily="34" charset="0"/>
              </a:rPr>
              <a:t>www.uke.de/mct_app</a:t>
            </a:r>
            <a:endParaRPr lang="de-DE" dirty="0">
              <a:solidFill>
                <a:srgbClr val="333333"/>
              </a:solidFill>
              <a:latin typeface="Calibri Light" panose="020F0302020204030204" pitchFamily="34" charset="0"/>
              <a:cs typeface="Calibri Light" panose="020F0302020204030204" pitchFamily="34" charset="0"/>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47</a:t>
            </a:fld>
            <a:endParaRPr lang="de-DE" dirty="0"/>
          </a:p>
        </p:txBody>
      </p:sp>
    </p:spTree>
    <p:extLst>
      <p:ext uri="{BB962C8B-B14F-4D97-AF65-F5344CB8AC3E}">
        <p14:creationId xmlns:p14="http://schemas.microsoft.com/office/powerpoint/2010/main" val="29294291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2"/>
          <p:cNvGraphicFramePr>
            <a:graphicFrameLocks noGrp="1"/>
          </p:cNvGraphicFramePr>
          <p:nvPr>
            <p:extLst>
              <p:ext uri="{D42A27DB-BD31-4B8C-83A1-F6EECF244321}">
                <p14:modId xmlns:p14="http://schemas.microsoft.com/office/powerpoint/2010/main" val="971514514"/>
              </p:ext>
            </p:extLst>
          </p:nvPr>
        </p:nvGraphicFramePr>
        <p:xfrm>
          <a:off x="408954" y="2011680"/>
          <a:ext cx="11375999" cy="39866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businesswoman/Geschäftsfrau</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gianni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p>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Italy - Clouds 4</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panose="020F0302020204030204" pitchFamily="34" charset="0"/>
                <a:cs typeface="Calibri Light" panose="020F0302020204030204" pitchFamily="34" charset="0"/>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panose="020F0302020204030204" pitchFamily="34" charset="0"/>
                <a:cs typeface="Calibri Light" panose="020F0302020204030204" pitchFamily="34" charset="0"/>
              </a:rPr>
              <a:t>A full list can be obtained via </a:t>
            </a:r>
            <a:r>
              <a:rPr lang="de-DE" altLang="de-DE" sz="1200" u="sng" dirty="0">
                <a:solidFill>
                  <a:srgbClr val="333333"/>
                </a:solidFill>
                <a:latin typeface="Calibri Light" panose="020F0302020204030204" pitchFamily="34" charset="0"/>
                <a:cs typeface="Calibri Light" panose="020F0302020204030204" pitchFamily="34" charset="0"/>
              </a:rPr>
              <a:t>www.uke.de/mct</a:t>
            </a:r>
            <a:r>
              <a:rPr lang="de-DE" altLang="de-DE" sz="1200" dirty="0">
                <a:solidFill>
                  <a:srgbClr val="333333"/>
                </a:solidFill>
                <a:latin typeface="Calibri Light" panose="020F0302020204030204" pitchFamily="34" charset="0"/>
                <a:cs typeface="Calibri Light" panose="020F0302020204030204" pitchFamily="34" charset="0"/>
              </a:rPr>
              <a:t>. </a:t>
            </a:r>
            <a:r>
              <a:rPr lang="en-GB" altLang="de-DE" sz="1200" dirty="0">
                <a:solidFill>
                  <a:srgbClr val="333333"/>
                </a:solidFill>
                <a:latin typeface="Calibri Light" panose="020F0302020204030204" pitchFamily="34" charset="0"/>
                <a:cs typeface="Calibri Light" panose="020F0302020204030204" pitchFamily="34" charset="0"/>
              </a:rPr>
              <a:t>If we have involuntarily breached copyright, please</a:t>
            </a:r>
            <a:r>
              <a:rPr lang="de-DE" altLang="de-DE" sz="1200" dirty="0">
                <a:solidFill>
                  <a:srgbClr val="333333"/>
                </a:solidFill>
                <a:latin typeface="Calibri Light" panose="020F0302020204030204" pitchFamily="34" charset="0"/>
                <a:cs typeface="Calibri Light" panose="020F0302020204030204" pitchFamily="34" charset="0"/>
              </a:rPr>
              <a:t> accept our apologies. In this case, we kindly ask creators for their</a:t>
            </a:r>
            <a:r>
              <a:rPr lang="en-GB" altLang="de-DE" sz="1200" dirty="0">
                <a:solidFill>
                  <a:srgbClr val="333333"/>
                </a:solidFill>
                <a:latin typeface="Calibri Light" panose="020F0302020204030204" pitchFamily="34" charset="0"/>
                <a:cs typeface="Calibri Light" panose="020F0302020204030204" pitchFamily="34" charset="0"/>
              </a:rPr>
              <a:t> permission to use their work under </a:t>
            </a:r>
            <a:r>
              <a:rPr lang="en-GB" altLang="de-DE" sz="1200">
                <a:solidFill>
                  <a:srgbClr val="333333"/>
                </a:solidFill>
                <a:latin typeface="Calibri Light" panose="020F0302020204030204" pitchFamily="34" charset="0"/>
                <a:cs typeface="Calibri Light" panose="020F0302020204030204" pitchFamily="34" charset="0"/>
              </a:rPr>
              <a:t>the “fair use” </a:t>
            </a:r>
            <a:r>
              <a:rPr lang="en-GB" altLang="de-DE" sz="1200" dirty="0">
                <a:solidFill>
                  <a:srgbClr val="333333"/>
                </a:solidFill>
                <a:latin typeface="Calibri Light" panose="020F0302020204030204" pitchFamily="34" charset="0"/>
                <a:cs typeface="Calibri Light" panose="020F0302020204030204" pitchFamily="34" charset="0"/>
              </a:rPr>
              <a:t>policy.</a:t>
            </a:r>
            <a:br>
              <a:rPr lang="de-DE" altLang="de-DE" sz="1200" dirty="0">
                <a:solidFill>
                  <a:srgbClr val="333333"/>
                </a:solidFill>
                <a:latin typeface="Calibri Light" panose="020F0302020204030204" pitchFamily="34" charset="0"/>
                <a:cs typeface="Calibri Light" panose="020F0302020204030204" pitchFamily="34" charset="0"/>
              </a:rPr>
            </a:br>
            <a:r>
              <a:rPr lang="de-DE" altLang="de-DE" sz="1200" dirty="0">
                <a:solidFill>
                  <a:srgbClr val="333333"/>
                </a:solidFill>
                <a:latin typeface="Calibri Light" panose="020F0302020204030204" pitchFamily="34" charset="0"/>
                <a:cs typeface="Calibri Light" panose="020F030202020403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panose="020F0302020204030204" pitchFamily="34" charset="0"/>
                <a:cs typeface="Calibri Light" panose="020F0302020204030204" pitchFamily="34" charset="0"/>
              </a:rPr>
              <a:t>www.uke.de/mkt</a:t>
            </a:r>
            <a:r>
              <a:rPr lang="de-DE" altLang="de-DE" sz="1200" dirty="0">
                <a:solidFill>
                  <a:srgbClr val="333333"/>
                </a:solidFill>
                <a:latin typeface="Calibri Light" panose="020F0302020204030204" pitchFamily="34" charset="0"/>
                <a:cs typeface="Calibri Light" panose="020F0302020204030204" pitchFamily="34" charset="0"/>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r>
              <a:rPr lang="de-DE"/>
              <a:t>kl]lhfhf]dpot] gapw]r]rp 9 – Rakhpahij</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IndianTamil">
      <a:majorFont>
        <a:latin typeface="Tamil-Aiswarya"/>
        <a:ea typeface="Calibri Light"/>
        <a:cs typeface="Tamil-Aiswarya"/>
      </a:majorFont>
      <a:minorFont>
        <a:latin typeface="Tamil-Aiswarya"/>
        <a:ea typeface="Calibri Light"/>
        <a:cs typeface="Tamil-Aiswary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7043</Words>
  <Application>Microsoft Office PowerPoint</Application>
  <PresentationFormat>Benutzerdefiniert</PresentationFormat>
  <Paragraphs>430</Paragraphs>
  <Slides>48</Slides>
  <Notes>48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48</vt:i4>
      </vt:variant>
    </vt:vector>
  </HeadingPairs>
  <TitlesOfParts>
    <vt:vector size="57" baseType="lpstr">
      <vt:lpstr>Arial</vt:lpstr>
      <vt:lpstr>Wingdings</vt:lpstr>
      <vt:lpstr>Calibri Light</vt:lpstr>
      <vt:lpstr>Symbol</vt:lpstr>
      <vt:lpstr>Tamil-Aiswarya</vt:lpstr>
      <vt:lpstr>Times New Roman</vt:lpstr>
      <vt:lpstr>Wingdings</vt:lpstr>
      <vt:lpstr>Calibri</vt:lpstr>
      <vt:lpstr>UKE_PPT-Vorlage_16zu9</vt:lpstr>
      <vt:lpstr>vk]rpo 9 I – Rakhpahij</vt:lpstr>
      <vt:lpstr>Rakhpahij:vd;why; vd;d&gt;</vt:lpstr>
      <vt:lpstr>Rakhpahij:vd;why; vd;d&gt;</vt:lpstr>
      <vt:lpstr>Rakhpahij:vd;why; vd;d&gt;</vt:lpstr>
      <vt:lpstr>Rakhpahij:vd;why; vd;d&gt;</vt:lpstr>
      <vt:lpstr>jhH;e;j Ra kjpg]gPL ekJ kdeyj;ij ghjpf]f Koa[k;</vt:lpstr>
      <vt:lpstr>jhH;e;j Ra kjpg]gPL ekJ kdeyj;ij ghjpf]f Koa[k;</vt:lpstr>
      <vt:lpstr>Mdhy]…</vt:lpstr>
      <vt:lpstr>ehk; Vd; ,ij bra;fpd;nwhk;&gt;</vt:lpstr>
      <vt:lpstr>Rakjpg]gPl]od] mog]gil </vt:lpstr>
      <vt:lpstr>Rakjpg]gPl]od] mog]gil </vt:lpstr>
      <vt:lpstr>jhH;e;j Rakjpg]gPL cs;sth]fs] …</vt:lpstr>
      <vt:lpstr>jhH;e;j Rakjpg]gPL cs;sth]fs] …</vt:lpstr>
      <vt:lpstr>jhH;e;j Rakjpg]gPL cs;sth]fs] …</vt:lpstr>
      <vt:lpstr>kwe]JtplhjPh]fs]…</vt:lpstr>
      <vt:lpstr>kwe]JtplhjPh]fs]…</vt:lpstr>
      <vt:lpstr>cah]e;j Ra kjpg]gPL cs;sth]fis vg]go fz;Lgpog]gJ&gt; </vt:lpstr>
      <vt:lpstr>cah]e;j Ra kjpg]gPL cs;sth]fis vg]go fz;Lgpog]gJ&gt; </vt:lpstr>
      <vt:lpstr>cah]e;j Rakjpg]gPL cs;sth]fspd;, neuoahf czuKoahj Fzhjprpa';fs; </vt:lpstr>
      <vt:lpstr>cah]e;j Rakjpg]gPL cs;sth]fspd;, neuoahf czuKoahj Fzhjprpa';fs; </vt:lpstr>
      <vt:lpstr>typikia czh]jy;</vt:lpstr>
      <vt:lpstr>typikia czh]jy;</vt:lpstr>
      <vt:lpstr>gapw]rp – 1 </vt:lpstr>
      <vt:lpstr>gapw]rp – 2 </vt:lpstr>
      <vt:lpstr>gapw]rp – 2 </vt:lpstr>
      <vt:lpstr>gapw]rp – 2 </vt:lpstr>
      <vt:lpstr>gapw]rp – 2 </vt:lpstr>
      <vt:lpstr>gapw]rp – 2 </vt:lpstr>
      <vt:lpstr>gapw]rp – 2 </vt:lpstr>
      <vt:lpstr>gapw]rp – 2 </vt:lpstr>
      <vt:lpstr>xd;iwna jpUk]g jpUk]g rpe;jpj;J tUtJ: tl]lj]jpDs] rpf;Fjy; Mdhy; Kd;ndwhjpUj;jy; </vt:lpstr>
      <vt:lpstr> gpur]rpidfs;</vt:lpstr>
      <vt:lpstr>vd;d bra;ayhk]&gt;</vt:lpstr>
      <vt:lpstr>xd;iwna jpUk]g jpUk]g rpe;jpj]J tUtij]jLf]f vjph]gapw]rp 1 kdjpDs; gphpj;J ghh]f;ft[k]...</vt:lpstr>
      <vt:lpstr>xd;iwna jpUk]g jpUk]g rpe;jpj]J tUtij]jLf]f vjph]gapw]rp 2 cly] jpir jpUg]g[jy] </vt:lpstr>
      <vt:lpstr>xd;iwna jpUk]g jpUk]g rpe;jpj]J tUtij]jLf]f vjph]gapw]rp 2 cly] jpir jpUg]g[jy] </vt:lpstr>
      <vt:lpstr>xd;iwna jpUk]g jpUk]g rpe;jpj]J tUtij]jLf]f vjph]gapw]rp 2 cly] jpir jpUg]g[jy] </vt:lpstr>
      <vt:lpstr>xUtUila Ra kjpg]gPl]il cah]j;jpf; bfhs;s cjt[k; Fwpg]g[fs; </vt:lpstr>
      <vt:lpstr>xUtUila Ra kjpg]gPl]il cah]j;jpf; bfhs;s cjt[k; Fwpg]g[fs; </vt:lpstr>
      <vt:lpstr>xUtUila Ra kjpg]gPl]il cah]j;jpf; bfhs;s cjt[k; Fwpg]g[fs; </vt:lpstr>
      <vt:lpstr>xUtUila Ra kjpg]gPl]il cah]j;jpf; bfhs;s cjt[k; Fwpg]g[fs; </vt:lpstr>
      <vt:lpstr>tPl]oy] eP';fs] bra]a ntz]oa gapw]rp</vt:lpstr>
      <vt:lpstr>tPl]oy] eP';fs] bra]a ntz]oa gapw]rp</vt:lpstr>
      <vt:lpstr>fw]Wf]bfhz]lij md;whl thH;f;iff]F khw;wpf]bfhs]Sjy]</vt:lpstr>
      <vt:lpstr>kdneha]f]F ,']F vd]d bra]a ntz]Lk]&gt;]</vt:lpstr>
      <vt:lpstr>kdneha]f]F ,']F vd]d bra]a ntz]Lk]&gt;</vt:lpstr>
      <vt:lpstr>ftdpj]jikf]F ed]wp!</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455</cp:revision>
  <dcterms:created xsi:type="dcterms:W3CDTF">2015-06-01T16:15:11Z</dcterms:created>
  <dcterms:modified xsi:type="dcterms:W3CDTF">2022-09-29T11:32:59Z</dcterms:modified>
</cp:coreProperties>
</file>