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6" r:id="rId1"/>
  </p:sldMasterIdLst>
  <p:notesMasterIdLst>
    <p:notesMasterId r:id="rId156"/>
  </p:notesMasterIdLst>
  <p:sldIdLst>
    <p:sldId id="459" r:id="rId2"/>
    <p:sldId id="431" r:id="rId3"/>
    <p:sldId id="472" r:id="rId4"/>
    <p:sldId id="471" r:id="rId5"/>
    <p:sldId id="470" r:id="rId6"/>
    <p:sldId id="469" r:id="rId7"/>
    <p:sldId id="262" r:id="rId8"/>
    <p:sldId id="264" r:id="rId9"/>
    <p:sldId id="485" r:id="rId10"/>
    <p:sldId id="494" r:id="rId11"/>
    <p:sldId id="497" r:id="rId12"/>
    <p:sldId id="496" r:id="rId13"/>
    <p:sldId id="425" r:id="rId14"/>
    <p:sldId id="487" r:id="rId15"/>
    <p:sldId id="486" r:id="rId16"/>
    <p:sldId id="271" r:id="rId17"/>
    <p:sldId id="272" r:id="rId18"/>
    <p:sldId id="273" r:id="rId19"/>
    <p:sldId id="274" r:id="rId20"/>
    <p:sldId id="473" r:id="rId21"/>
    <p:sldId id="492" r:id="rId22"/>
    <p:sldId id="277" r:id="rId23"/>
    <p:sldId id="412" r:id="rId24"/>
    <p:sldId id="475" r:id="rId25"/>
    <p:sldId id="474" r:id="rId26"/>
    <p:sldId id="281" r:id="rId27"/>
    <p:sldId id="282" r:id="rId28"/>
    <p:sldId id="283" r:id="rId29"/>
    <p:sldId id="284" r:id="rId30"/>
    <p:sldId id="437" r:id="rId31"/>
    <p:sldId id="286" r:id="rId32"/>
    <p:sldId id="287" r:id="rId33"/>
    <p:sldId id="288" r:id="rId34"/>
    <p:sldId id="289" r:id="rId35"/>
    <p:sldId id="290" r:id="rId36"/>
    <p:sldId id="438" r:id="rId37"/>
    <p:sldId id="292" r:id="rId38"/>
    <p:sldId id="439" r:id="rId39"/>
    <p:sldId id="294" r:id="rId40"/>
    <p:sldId id="295" r:id="rId41"/>
    <p:sldId id="440" r:id="rId42"/>
    <p:sldId id="297" r:id="rId43"/>
    <p:sldId id="298" r:id="rId44"/>
    <p:sldId id="299" r:id="rId45"/>
    <p:sldId id="460" r:id="rId46"/>
    <p:sldId id="461" r:id="rId47"/>
    <p:sldId id="462" r:id="rId48"/>
    <p:sldId id="463" r:id="rId49"/>
    <p:sldId id="464" r:id="rId50"/>
    <p:sldId id="465" r:id="rId51"/>
    <p:sldId id="466" r:id="rId52"/>
    <p:sldId id="467" r:id="rId53"/>
    <p:sldId id="468" r:id="rId54"/>
    <p:sldId id="300" r:id="rId55"/>
    <p:sldId id="441" r:id="rId56"/>
    <p:sldId id="302" r:id="rId57"/>
    <p:sldId id="442" r:id="rId58"/>
    <p:sldId id="304" r:id="rId59"/>
    <p:sldId id="305" r:id="rId60"/>
    <p:sldId id="306" r:id="rId61"/>
    <p:sldId id="307" r:id="rId62"/>
    <p:sldId id="308" r:id="rId63"/>
    <p:sldId id="444" r:id="rId64"/>
    <p:sldId id="443" r:id="rId65"/>
    <p:sldId id="311" r:id="rId66"/>
    <p:sldId id="312" r:id="rId67"/>
    <p:sldId id="445" r:id="rId68"/>
    <p:sldId id="314" r:id="rId69"/>
    <p:sldId id="315" r:id="rId70"/>
    <p:sldId id="316" r:id="rId71"/>
    <p:sldId id="476" r:id="rId72"/>
    <p:sldId id="434" r:id="rId73"/>
    <p:sldId id="319" r:id="rId74"/>
    <p:sldId id="320" r:id="rId75"/>
    <p:sldId id="321" r:id="rId76"/>
    <p:sldId id="322" r:id="rId77"/>
    <p:sldId id="323" r:id="rId78"/>
    <p:sldId id="324" r:id="rId79"/>
    <p:sldId id="325" r:id="rId80"/>
    <p:sldId id="326" r:id="rId81"/>
    <p:sldId id="327" r:id="rId82"/>
    <p:sldId id="436" r:id="rId83"/>
    <p:sldId id="329" r:id="rId84"/>
    <p:sldId id="330" r:id="rId85"/>
    <p:sldId id="446" r:id="rId86"/>
    <p:sldId id="447" r:id="rId87"/>
    <p:sldId id="333" r:id="rId88"/>
    <p:sldId id="335" r:id="rId89"/>
    <p:sldId id="448" r:id="rId90"/>
    <p:sldId id="336" r:id="rId91"/>
    <p:sldId id="337" r:id="rId92"/>
    <p:sldId id="338" r:id="rId93"/>
    <p:sldId id="339" r:id="rId94"/>
    <p:sldId id="340" r:id="rId95"/>
    <p:sldId id="341" r:id="rId96"/>
    <p:sldId id="342" r:id="rId97"/>
    <p:sldId id="343" r:id="rId98"/>
    <p:sldId id="344" r:id="rId99"/>
    <p:sldId id="345" r:id="rId100"/>
    <p:sldId id="435" r:id="rId101"/>
    <p:sldId id="347" r:id="rId102"/>
    <p:sldId id="348" r:id="rId103"/>
    <p:sldId id="349" r:id="rId104"/>
    <p:sldId id="350" r:id="rId105"/>
    <p:sldId id="351" r:id="rId106"/>
    <p:sldId id="433" r:id="rId107"/>
    <p:sldId id="353" r:id="rId108"/>
    <p:sldId id="354" r:id="rId109"/>
    <p:sldId id="355" r:id="rId110"/>
    <p:sldId id="356" r:id="rId111"/>
    <p:sldId id="357" r:id="rId112"/>
    <p:sldId id="358" r:id="rId113"/>
    <p:sldId id="359" r:id="rId114"/>
    <p:sldId id="360" r:id="rId115"/>
    <p:sldId id="361" r:id="rId116"/>
    <p:sldId id="362" r:id="rId117"/>
    <p:sldId id="363" r:id="rId118"/>
    <p:sldId id="364" r:id="rId119"/>
    <p:sldId id="365" r:id="rId120"/>
    <p:sldId id="366" r:id="rId121"/>
    <p:sldId id="477" r:id="rId122"/>
    <p:sldId id="493" r:id="rId123"/>
    <p:sldId id="369" r:id="rId124"/>
    <p:sldId id="370" r:id="rId125"/>
    <p:sldId id="371" r:id="rId126"/>
    <p:sldId id="372" r:id="rId127"/>
    <p:sldId id="373" r:id="rId128"/>
    <p:sldId id="374" r:id="rId129"/>
    <p:sldId id="375" r:id="rId130"/>
    <p:sldId id="376" r:id="rId131"/>
    <p:sldId id="377" r:id="rId132"/>
    <p:sldId id="378" r:id="rId133"/>
    <p:sldId id="379" r:id="rId134"/>
    <p:sldId id="380" r:id="rId135"/>
    <p:sldId id="381" r:id="rId136"/>
    <p:sldId id="382" r:id="rId137"/>
    <p:sldId id="452" r:id="rId138"/>
    <p:sldId id="481" r:id="rId139"/>
    <p:sldId id="480" r:id="rId140"/>
    <p:sldId id="479" r:id="rId141"/>
    <p:sldId id="478" r:id="rId142"/>
    <p:sldId id="429" r:id="rId143"/>
    <p:sldId id="483" r:id="rId144"/>
    <p:sldId id="482" r:id="rId145"/>
    <p:sldId id="484" r:id="rId146"/>
    <p:sldId id="392" r:id="rId147"/>
    <p:sldId id="456" r:id="rId148"/>
    <p:sldId id="398" r:id="rId149"/>
    <p:sldId id="451" r:id="rId150"/>
    <p:sldId id="450" r:id="rId151"/>
    <p:sldId id="449" r:id="rId152"/>
    <p:sldId id="399" r:id="rId153"/>
    <p:sldId id="400" r:id="rId154"/>
    <p:sldId id="401" r:id="rId155"/>
  </p:sldIdLst>
  <p:sldSz cx="12195175" cy="6858000"/>
  <p:notesSz cx="6858000" cy="9144000"/>
  <p:embeddedFontLst>
    <p:embeddedFont>
      <p:font typeface="Calibri" panose="020F0502020204030204" pitchFamily="34" charset="0"/>
      <p:regular r:id="rId157"/>
      <p:bold r:id="rId158"/>
      <p:italic r:id="rId159"/>
      <p:boldItalic r:id="rId160"/>
    </p:embeddedFont>
    <p:embeddedFont>
      <p:font typeface="Calibri Light" panose="020F0302020204030204" pitchFamily="34" charset="0"/>
      <p:regular r:id="rId161"/>
      <p:italic r:id="rId162"/>
    </p:embeddedFont>
    <p:embeddedFont>
      <p:font typeface="Tamil-Aiswarya" panose="020B0604020202020204"/>
      <p:regular r:id="rId163"/>
    </p:embeddedFont>
    <p:embeddedFont>
      <p:font typeface="TAMIL-AISWARYA-NORMAL" panose="020B0604020202020204"/>
      <p:regular r:id="rId164"/>
    </p:embeddedFont>
  </p:embeddedFontLst>
  <p:defaultTextStyle>
    <a:defPPr>
      <a:defRPr lang="en-CA"/>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16">
          <p15:clr>
            <a:srgbClr val="A4A3A4"/>
          </p15:clr>
        </p15:guide>
        <p15:guide id="2" pos="2320">
          <p15:clr>
            <a:srgbClr val="A4A3A4"/>
          </p15:clr>
        </p15:guide>
        <p15:guide id="3" pos="30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46799"/>
    <a:srgbClr val="7194B8"/>
    <a:srgbClr val="006699"/>
    <a:srgbClr val="0000FF"/>
    <a:srgbClr val="367D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77" autoAdjust="0"/>
    <p:restoredTop sz="94624"/>
  </p:normalViewPr>
  <p:slideViewPr>
    <p:cSldViewPr>
      <p:cViewPr varScale="1">
        <p:scale>
          <a:sx n="67" d="100"/>
          <a:sy n="67" d="100"/>
        </p:scale>
        <p:origin x="580" y="52"/>
      </p:cViewPr>
      <p:guideLst>
        <p:guide orient="horz" pos="3016"/>
        <p:guide pos="2320"/>
        <p:guide pos="3094"/>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3.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4.fntdata"/><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5.fntdata"/><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notesMaster" Target="notesMasters/notesMaster1.xml"/><Relationship Id="rId16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7.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2E7FA-F22D-484D-BC30-D9E59CACE9A3}" type="datetimeFigureOut">
              <a:rPr lang="en-US" smtClean="0"/>
              <a:pPr/>
              <a:t>9/29/2022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134658-35A1-4672-8026-066754A4468C}" type="slidenum">
              <a:rPr lang="en-US" smtClean="0"/>
              <a:pPr/>
              <a:t>‹Nr.›</a:t>
            </a:fld>
            <a:endParaRPr lang="en-US"/>
          </a:p>
        </p:txBody>
      </p:sp>
    </p:spTree>
    <p:extLst>
      <p:ext uri="{BB962C8B-B14F-4D97-AF65-F5344CB8AC3E}">
        <p14:creationId xmlns:p14="http://schemas.microsoft.com/office/powerpoint/2010/main" val="121922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2</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3</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4</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5</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6</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a:t>
            </a:fld>
            <a:endParaRPr lang="en-US"/>
          </a:p>
        </p:txBody>
      </p:sp>
    </p:spTree>
    <p:extLst>
      <p:ext uri="{BB962C8B-B14F-4D97-AF65-F5344CB8AC3E}">
        <p14:creationId xmlns:p14="http://schemas.microsoft.com/office/powerpoint/2010/main" val="1575104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a:t>
            </a:fld>
            <a:endParaRPr lang="en-US"/>
          </a:p>
        </p:txBody>
      </p:sp>
    </p:spTree>
    <p:extLst>
      <p:ext uri="{BB962C8B-B14F-4D97-AF65-F5344CB8AC3E}">
        <p14:creationId xmlns:p14="http://schemas.microsoft.com/office/powerpoint/2010/main" val="1801255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a:t>
            </a:fld>
            <a:endParaRPr lang="en-US"/>
          </a:p>
        </p:txBody>
      </p:sp>
    </p:spTree>
    <p:extLst>
      <p:ext uri="{BB962C8B-B14F-4D97-AF65-F5344CB8AC3E}">
        <p14:creationId xmlns:p14="http://schemas.microsoft.com/office/powerpoint/2010/main" val="147728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a:t>
            </a:fld>
            <a:endParaRPr lang="en-US"/>
          </a:p>
        </p:txBody>
      </p:sp>
    </p:spTree>
    <p:extLst>
      <p:ext uri="{BB962C8B-B14F-4D97-AF65-F5344CB8AC3E}">
        <p14:creationId xmlns:p14="http://schemas.microsoft.com/office/powerpoint/2010/main" val="521426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a:t>
            </a:fld>
            <a:endParaRPr lang="en-US"/>
          </a:p>
        </p:txBody>
      </p:sp>
    </p:spTree>
    <p:extLst>
      <p:ext uri="{BB962C8B-B14F-4D97-AF65-F5344CB8AC3E}">
        <p14:creationId xmlns:p14="http://schemas.microsoft.com/office/powerpoint/2010/main" val="368201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a:t>
            </a:fld>
            <a:endParaRPr lang="en-US"/>
          </a:p>
        </p:txBody>
      </p:sp>
    </p:spTree>
    <p:extLst>
      <p:ext uri="{BB962C8B-B14F-4D97-AF65-F5344CB8AC3E}">
        <p14:creationId xmlns:p14="http://schemas.microsoft.com/office/powerpoint/2010/main" val="3347402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a:t>
            </a:fld>
            <a:endParaRPr lang="en-US"/>
          </a:p>
        </p:txBody>
      </p:sp>
    </p:spTree>
    <p:extLst>
      <p:ext uri="{BB962C8B-B14F-4D97-AF65-F5344CB8AC3E}">
        <p14:creationId xmlns:p14="http://schemas.microsoft.com/office/powerpoint/2010/main" val="3234264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a:t>
            </a:fld>
            <a:endParaRPr lang="en-US"/>
          </a:p>
        </p:txBody>
      </p:sp>
    </p:spTree>
    <p:extLst>
      <p:ext uri="{BB962C8B-B14F-4D97-AF65-F5344CB8AC3E}">
        <p14:creationId xmlns:p14="http://schemas.microsoft.com/office/powerpoint/2010/main" val="1889206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a:t>
            </a:fld>
            <a:endParaRPr lang="en-US"/>
          </a:p>
        </p:txBody>
      </p:sp>
    </p:spTree>
    <p:extLst>
      <p:ext uri="{BB962C8B-B14F-4D97-AF65-F5344CB8AC3E}">
        <p14:creationId xmlns:p14="http://schemas.microsoft.com/office/powerpoint/2010/main" val="24966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a:t>
            </a:fld>
            <a:endParaRPr lang="en-US"/>
          </a:p>
        </p:txBody>
      </p:sp>
    </p:spTree>
    <p:extLst>
      <p:ext uri="{BB962C8B-B14F-4D97-AF65-F5344CB8AC3E}">
        <p14:creationId xmlns:p14="http://schemas.microsoft.com/office/powerpoint/2010/main" val="4120380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17</a:t>
            </a:fld>
            <a:endParaRPr lang="en-US"/>
          </a:p>
        </p:txBody>
      </p:sp>
    </p:spTree>
    <p:extLst>
      <p:ext uri="{BB962C8B-B14F-4D97-AF65-F5344CB8AC3E}">
        <p14:creationId xmlns:p14="http://schemas.microsoft.com/office/powerpoint/2010/main" val="712126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18</a:t>
            </a:fld>
            <a:endParaRPr lang="en-US"/>
          </a:p>
        </p:txBody>
      </p:sp>
    </p:spTree>
    <p:extLst>
      <p:ext uri="{BB962C8B-B14F-4D97-AF65-F5344CB8AC3E}">
        <p14:creationId xmlns:p14="http://schemas.microsoft.com/office/powerpoint/2010/main" val="1615259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19</a:t>
            </a:fld>
            <a:endParaRPr lang="en-US"/>
          </a:p>
        </p:txBody>
      </p:sp>
    </p:spTree>
    <p:extLst>
      <p:ext uri="{BB962C8B-B14F-4D97-AF65-F5344CB8AC3E}">
        <p14:creationId xmlns:p14="http://schemas.microsoft.com/office/powerpoint/2010/main" val="3076493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20</a:t>
            </a:fld>
            <a:endParaRPr lang="en-US"/>
          </a:p>
        </p:txBody>
      </p:sp>
    </p:spTree>
    <p:extLst>
      <p:ext uri="{BB962C8B-B14F-4D97-AF65-F5344CB8AC3E}">
        <p14:creationId xmlns:p14="http://schemas.microsoft.com/office/powerpoint/2010/main" val="44267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21</a:t>
            </a:fld>
            <a:endParaRPr lang="en-US"/>
          </a:p>
        </p:txBody>
      </p:sp>
    </p:spTree>
    <p:extLst>
      <p:ext uri="{BB962C8B-B14F-4D97-AF65-F5344CB8AC3E}">
        <p14:creationId xmlns:p14="http://schemas.microsoft.com/office/powerpoint/2010/main" val="44267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22</a:t>
            </a:fld>
            <a:endParaRPr lang="en-US"/>
          </a:p>
        </p:txBody>
      </p:sp>
    </p:spTree>
    <p:extLst>
      <p:ext uri="{BB962C8B-B14F-4D97-AF65-F5344CB8AC3E}">
        <p14:creationId xmlns:p14="http://schemas.microsoft.com/office/powerpoint/2010/main" val="1211297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23</a:t>
            </a:fld>
            <a:endParaRPr lang="en-US"/>
          </a:p>
        </p:txBody>
      </p:sp>
    </p:spTree>
    <p:extLst>
      <p:ext uri="{BB962C8B-B14F-4D97-AF65-F5344CB8AC3E}">
        <p14:creationId xmlns:p14="http://schemas.microsoft.com/office/powerpoint/2010/main" val="3443059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24</a:t>
            </a:fld>
            <a:endParaRPr lang="en-US"/>
          </a:p>
        </p:txBody>
      </p:sp>
    </p:spTree>
    <p:extLst>
      <p:ext uri="{BB962C8B-B14F-4D97-AF65-F5344CB8AC3E}">
        <p14:creationId xmlns:p14="http://schemas.microsoft.com/office/powerpoint/2010/main" val="4209154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25</a:t>
            </a:fld>
            <a:endParaRPr lang="en-US"/>
          </a:p>
        </p:txBody>
      </p:sp>
    </p:spTree>
    <p:extLst>
      <p:ext uri="{BB962C8B-B14F-4D97-AF65-F5344CB8AC3E}">
        <p14:creationId xmlns:p14="http://schemas.microsoft.com/office/powerpoint/2010/main" val="4243055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26</a:t>
            </a:fld>
            <a:endParaRPr lang="en-US"/>
          </a:p>
        </p:txBody>
      </p:sp>
    </p:spTree>
    <p:extLst>
      <p:ext uri="{BB962C8B-B14F-4D97-AF65-F5344CB8AC3E}">
        <p14:creationId xmlns:p14="http://schemas.microsoft.com/office/powerpoint/2010/main" val="22843688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27</a:t>
            </a:fld>
            <a:endParaRPr lang="en-US"/>
          </a:p>
        </p:txBody>
      </p:sp>
    </p:spTree>
    <p:extLst>
      <p:ext uri="{BB962C8B-B14F-4D97-AF65-F5344CB8AC3E}">
        <p14:creationId xmlns:p14="http://schemas.microsoft.com/office/powerpoint/2010/main" val="2252989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28</a:t>
            </a:fld>
            <a:endParaRPr lang="en-US"/>
          </a:p>
        </p:txBody>
      </p:sp>
    </p:spTree>
    <p:extLst>
      <p:ext uri="{BB962C8B-B14F-4D97-AF65-F5344CB8AC3E}">
        <p14:creationId xmlns:p14="http://schemas.microsoft.com/office/powerpoint/2010/main" val="4282053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29</a:t>
            </a:fld>
            <a:endParaRPr lang="en-US"/>
          </a:p>
        </p:txBody>
      </p:sp>
    </p:spTree>
    <p:extLst>
      <p:ext uri="{BB962C8B-B14F-4D97-AF65-F5344CB8AC3E}">
        <p14:creationId xmlns:p14="http://schemas.microsoft.com/office/powerpoint/2010/main" val="42476503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30</a:t>
            </a:fld>
            <a:endParaRPr lang="en-US"/>
          </a:p>
        </p:txBody>
      </p:sp>
    </p:spTree>
    <p:extLst>
      <p:ext uri="{BB962C8B-B14F-4D97-AF65-F5344CB8AC3E}">
        <p14:creationId xmlns:p14="http://schemas.microsoft.com/office/powerpoint/2010/main" val="3012275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31</a:t>
            </a:fld>
            <a:endParaRPr lang="en-US"/>
          </a:p>
        </p:txBody>
      </p:sp>
    </p:spTree>
    <p:extLst>
      <p:ext uri="{BB962C8B-B14F-4D97-AF65-F5344CB8AC3E}">
        <p14:creationId xmlns:p14="http://schemas.microsoft.com/office/powerpoint/2010/main" val="5348839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32</a:t>
            </a:fld>
            <a:endParaRPr lang="en-US"/>
          </a:p>
        </p:txBody>
      </p:sp>
    </p:spTree>
    <p:extLst>
      <p:ext uri="{BB962C8B-B14F-4D97-AF65-F5344CB8AC3E}">
        <p14:creationId xmlns:p14="http://schemas.microsoft.com/office/powerpoint/2010/main" val="699822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33</a:t>
            </a:fld>
            <a:endParaRPr lang="en-US"/>
          </a:p>
        </p:txBody>
      </p:sp>
    </p:spTree>
    <p:extLst>
      <p:ext uri="{BB962C8B-B14F-4D97-AF65-F5344CB8AC3E}">
        <p14:creationId xmlns:p14="http://schemas.microsoft.com/office/powerpoint/2010/main" val="2665469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34</a:t>
            </a:fld>
            <a:endParaRPr lang="en-US"/>
          </a:p>
        </p:txBody>
      </p:sp>
    </p:spTree>
    <p:extLst>
      <p:ext uri="{BB962C8B-B14F-4D97-AF65-F5344CB8AC3E}">
        <p14:creationId xmlns:p14="http://schemas.microsoft.com/office/powerpoint/2010/main" val="28196406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35</a:t>
            </a:fld>
            <a:endParaRPr lang="en-US"/>
          </a:p>
        </p:txBody>
      </p:sp>
    </p:spTree>
    <p:extLst>
      <p:ext uri="{BB962C8B-B14F-4D97-AF65-F5344CB8AC3E}">
        <p14:creationId xmlns:p14="http://schemas.microsoft.com/office/powerpoint/2010/main" val="20081785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36</a:t>
            </a:fld>
            <a:endParaRPr lang="en-US"/>
          </a:p>
        </p:txBody>
      </p:sp>
    </p:spTree>
    <p:extLst>
      <p:ext uri="{BB962C8B-B14F-4D97-AF65-F5344CB8AC3E}">
        <p14:creationId xmlns:p14="http://schemas.microsoft.com/office/powerpoint/2010/main" val="17343487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37</a:t>
            </a:fld>
            <a:endParaRPr lang="en-US"/>
          </a:p>
        </p:txBody>
      </p:sp>
    </p:spTree>
    <p:extLst>
      <p:ext uri="{BB962C8B-B14F-4D97-AF65-F5344CB8AC3E}">
        <p14:creationId xmlns:p14="http://schemas.microsoft.com/office/powerpoint/2010/main" val="886786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38</a:t>
            </a:fld>
            <a:endParaRPr lang="en-US"/>
          </a:p>
        </p:txBody>
      </p:sp>
    </p:spTree>
    <p:extLst>
      <p:ext uri="{BB962C8B-B14F-4D97-AF65-F5344CB8AC3E}">
        <p14:creationId xmlns:p14="http://schemas.microsoft.com/office/powerpoint/2010/main" val="11715263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39</a:t>
            </a:fld>
            <a:endParaRPr lang="en-US"/>
          </a:p>
        </p:txBody>
      </p:sp>
    </p:spTree>
    <p:extLst>
      <p:ext uri="{BB962C8B-B14F-4D97-AF65-F5344CB8AC3E}">
        <p14:creationId xmlns:p14="http://schemas.microsoft.com/office/powerpoint/2010/main" val="42838498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40</a:t>
            </a:fld>
            <a:endParaRPr lang="en-US"/>
          </a:p>
        </p:txBody>
      </p:sp>
    </p:spTree>
    <p:extLst>
      <p:ext uri="{BB962C8B-B14F-4D97-AF65-F5344CB8AC3E}">
        <p14:creationId xmlns:p14="http://schemas.microsoft.com/office/powerpoint/2010/main" val="36910567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41</a:t>
            </a:fld>
            <a:endParaRPr lang="en-US"/>
          </a:p>
        </p:txBody>
      </p:sp>
    </p:spTree>
    <p:extLst>
      <p:ext uri="{BB962C8B-B14F-4D97-AF65-F5344CB8AC3E}">
        <p14:creationId xmlns:p14="http://schemas.microsoft.com/office/powerpoint/2010/main" val="3331136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42</a:t>
            </a:fld>
            <a:endParaRPr lang="en-US"/>
          </a:p>
        </p:txBody>
      </p:sp>
    </p:spTree>
    <p:extLst>
      <p:ext uri="{BB962C8B-B14F-4D97-AF65-F5344CB8AC3E}">
        <p14:creationId xmlns:p14="http://schemas.microsoft.com/office/powerpoint/2010/main" val="9048165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43</a:t>
            </a:fld>
            <a:endParaRPr lang="en-US"/>
          </a:p>
        </p:txBody>
      </p:sp>
    </p:spTree>
    <p:extLst>
      <p:ext uri="{BB962C8B-B14F-4D97-AF65-F5344CB8AC3E}">
        <p14:creationId xmlns:p14="http://schemas.microsoft.com/office/powerpoint/2010/main" val="30003478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44</a:t>
            </a:fld>
            <a:endParaRPr lang="en-US"/>
          </a:p>
        </p:txBody>
      </p:sp>
    </p:spTree>
    <p:extLst>
      <p:ext uri="{BB962C8B-B14F-4D97-AF65-F5344CB8AC3E}">
        <p14:creationId xmlns:p14="http://schemas.microsoft.com/office/powerpoint/2010/main" val="246130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45</a:t>
            </a:fld>
            <a:endParaRPr lang="en-US"/>
          </a:p>
        </p:txBody>
      </p:sp>
    </p:spTree>
    <p:extLst>
      <p:ext uri="{BB962C8B-B14F-4D97-AF65-F5344CB8AC3E}">
        <p14:creationId xmlns:p14="http://schemas.microsoft.com/office/powerpoint/2010/main" val="42409419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46</a:t>
            </a:fld>
            <a:endParaRPr lang="en-US"/>
          </a:p>
        </p:txBody>
      </p:sp>
    </p:spTree>
    <p:extLst>
      <p:ext uri="{BB962C8B-B14F-4D97-AF65-F5344CB8AC3E}">
        <p14:creationId xmlns:p14="http://schemas.microsoft.com/office/powerpoint/2010/main" val="17734111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47</a:t>
            </a:fld>
            <a:endParaRPr lang="en-US"/>
          </a:p>
        </p:txBody>
      </p:sp>
    </p:spTree>
    <p:extLst>
      <p:ext uri="{BB962C8B-B14F-4D97-AF65-F5344CB8AC3E}">
        <p14:creationId xmlns:p14="http://schemas.microsoft.com/office/powerpoint/2010/main" val="14899175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48</a:t>
            </a:fld>
            <a:endParaRPr lang="en-US"/>
          </a:p>
        </p:txBody>
      </p:sp>
    </p:spTree>
    <p:extLst>
      <p:ext uri="{BB962C8B-B14F-4D97-AF65-F5344CB8AC3E}">
        <p14:creationId xmlns:p14="http://schemas.microsoft.com/office/powerpoint/2010/main" val="25921140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49</a:t>
            </a:fld>
            <a:endParaRPr lang="en-US"/>
          </a:p>
        </p:txBody>
      </p:sp>
    </p:spTree>
    <p:extLst>
      <p:ext uri="{BB962C8B-B14F-4D97-AF65-F5344CB8AC3E}">
        <p14:creationId xmlns:p14="http://schemas.microsoft.com/office/powerpoint/2010/main" val="22932222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50</a:t>
            </a:fld>
            <a:endParaRPr lang="en-US"/>
          </a:p>
        </p:txBody>
      </p:sp>
    </p:spTree>
    <p:extLst>
      <p:ext uri="{BB962C8B-B14F-4D97-AF65-F5344CB8AC3E}">
        <p14:creationId xmlns:p14="http://schemas.microsoft.com/office/powerpoint/2010/main" val="7897735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51</a:t>
            </a:fld>
            <a:endParaRPr lang="en-US"/>
          </a:p>
        </p:txBody>
      </p:sp>
    </p:spTree>
    <p:extLst>
      <p:ext uri="{BB962C8B-B14F-4D97-AF65-F5344CB8AC3E}">
        <p14:creationId xmlns:p14="http://schemas.microsoft.com/office/powerpoint/2010/main" val="4447177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52</a:t>
            </a:fld>
            <a:endParaRPr lang="en-US"/>
          </a:p>
        </p:txBody>
      </p:sp>
    </p:spTree>
    <p:extLst>
      <p:ext uri="{BB962C8B-B14F-4D97-AF65-F5344CB8AC3E}">
        <p14:creationId xmlns:p14="http://schemas.microsoft.com/office/powerpoint/2010/main" val="13879099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53</a:t>
            </a:fld>
            <a:endParaRPr lang="en-US"/>
          </a:p>
        </p:txBody>
      </p:sp>
    </p:spTree>
    <p:extLst>
      <p:ext uri="{BB962C8B-B14F-4D97-AF65-F5344CB8AC3E}">
        <p14:creationId xmlns:p14="http://schemas.microsoft.com/office/powerpoint/2010/main" val="6327795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54</a:t>
            </a:fld>
            <a:endParaRPr lang="en-US"/>
          </a:p>
        </p:txBody>
      </p:sp>
    </p:spTree>
    <p:extLst>
      <p:ext uri="{BB962C8B-B14F-4D97-AF65-F5344CB8AC3E}">
        <p14:creationId xmlns:p14="http://schemas.microsoft.com/office/powerpoint/2010/main" val="31902546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55</a:t>
            </a:fld>
            <a:endParaRPr lang="en-US"/>
          </a:p>
        </p:txBody>
      </p:sp>
    </p:spTree>
    <p:extLst>
      <p:ext uri="{BB962C8B-B14F-4D97-AF65-F5344CB8AC3E}">
        <p14:creationId xmlns:p14="http://schemas.microsoft.com/office/powerpoint/2010/main" val="21381708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56</a:t>
            </a:fld>
            <a:endParaRPr lang="en-US"/>
          </a:p>
        </p:txBody>
      </p:sp>
    </p:spTree>
    <p:extLst>
      <p:ext uri="{BB962C8B-B14F-4D97-AF65-F5344CB8AC3E}">
        <p14:creationId xmlns:p14="http://schemas.microsoft.com/office/powerpoint/2010/main" val="391671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57</a:t>
            </a:fld>
            <a:endParaRPr lang="en-US"/>
          </a:p>
        </p:txBody>
      </p:sp>
    </p:spTree>
    <p:extLst>
      <p:ext uri="{BB962C8B-B14F-4D97-AF65-F5344CB8AC3E}">
        <p14:creationId xmlns:p14="http://schemas.microsoft.com/office/powerpoint/2010/main" val="10763040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58</a:t>
            </a:fld>
            <a:endParaRPr lang="en-US"/>
          </a:p>
        </p:txBody>
      </p:sp>
    </p:spTree>
    <p:extLst>
      <p:ext uri="{BB962C8B-B14F-4D97-AF65-F5344CB8AC3E}">
        <p14:creationId xmlns:p14="http://schemas.microsoft.com/office/powerpoint/2010/main" val="16560783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59</a:t>
            </a:fld>
            <a:endParaRPr lang="en-US"/>
          </a:p>
        </p:txBody>
      </p:sp>
    </p:spTree>
    <p:extLst>
      <p:ext uri="{BB962C8B-B14F-4D97-AF65-F5344CB8AC3E}">
        <p14:creationId xmlns:p14="http://schemas.microsoft.com/office/powerpoint/2010/main" val="8088792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60</a:t>
            </a:fld>
            <a:endParaRPr lang="en-US"/>
          </a:p>
        </p:txBody>
      </p:sp>
    </p:spTree>
    <p:extLst>
      <p:ext uri="{BB962C8B-B14F-4D97-AF65-F5344CB8AC3E}">
        <p14:creationId xmlns:p14="http://schemas.microsoft.com/office/powerpoint/2010/main" val="23799186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61</a:t>
            </a:fld>
            <a:endParaRPr lang="en-US"/>
          </a:p>
        </p:txBody>
      </p:sp>
    </p:spTree>
    <p:extLst>
      <p:ext uri="{BB962C8B-B14F-4D97-AF65-F5344CB8AC3E}">
        <p14:creationId xmlns:p14="http://schemas.microsoft.com/office/powerpoint/2010/main" val="29260577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62</a:t>
            </a:fld>
            <a:endParaRPr lang="en-US"/>
          </a:p>
        </p:txBody>
      </p:sp>
    </p:spTree>
    <p:extLst>
      <p:ext uri="{BB962C8B-B14F-4D97-AF65-F5344CB8AC3E}">
        <p14:creationId xmlns:p14="http://schemas.microsoft.com/office/powerpoint/2010/main" val="38434303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63</a:t>
            </a:fld>
            <a:endParaRPr lang="en-US"/>
          </a:p>
        </p:txBody>
      </p:sp>
    </p:spTree>
    <p:extLst>
      <p:ext uri="{BB962C8B-B14F-4D97-AF65-F5344CB8AC3E}">
        <p14:creationId xmlns:p14="http://schemas.microsoft.com/office/powerpoint/2010/main" val="9184204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64</a:t>
            </a:fld>
            <a:endParaRPr lang="en-US"/>
          </a:p>
        </p:txBody>
      </p:sp>
    </p:spTree>
    <p:extLst>
      <p:ext uri="{BB962C8B-B14F-4D97-AF65-F5344CB8AC3E}">
        <p14:creationId xmlns:p14="http://schemas.microsoft.com/office/powerpoint/2010/main" val="41827164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65</a:t>
            </a:fld>
            <a:endParaRPr lang="en-US"/>
          </a:p>
        </p:txBody>
      </p:sp>
    </p:spTree>
    <p:extLst>
      <p:ext uri="{BB962C8B-B14F-4D97-AF65-F5344CB8AC3E}">
        <p14:creationId xmlns:p14="http://schemas.microsoft.com/office/powerpoint/2010/main" val="37113186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66</a:t>
            </a:fld>
            <a:endParaRPr lang="en-US"/>
          </a:p>
        </p:txBody>
      </p:sp>
    </p:spTree>
    <p:extLst>
      <p:ext uri="{BB962C8B-B14F-4D97-AF65-F5344CB8AC3E}">
        <p14:creationId xmlns:p14="http://schemas.microsoft.com/office/powerpoint/2010/main" val="21870334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67</a:t>
            </a:fld>
            <a:endParaRPr lang="en-US"/>
          </a:p>
        </p:txBody>
      </p:sp>
    </p:spTree>
    <p:extLst>
      <p:ext uri="{BB962C8B-B14F-4D97-AF65-F5344CB8AC3E}">
        <p14:creationId xmlns:p14="http://schemas.microsoft.com/office/powerpoint/2010/main" val="39679662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68</a:t>
            </a:fld>
            <a:endParaRPr lang="en-US"/>
          </a:p>
        </p:txBody>
      </p:sp>
    </p:spTree>
    <p:extLst>
      <p:ext uri="{BB962C8B-B14F-4D97-AF65-F5344CB8AC3E}">
        <p14:creationId xmlns:p14="http://schemas.microsoft.com/office/powerpoint/2010/main" val="9658605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69</a:t>
            </a:fld>
            <a:endParaRPr lang="en-US"/>
          </a:p>
        </p:txBody>
      </p:sp>
    </p:spTree>
    <p:extLst>
      <p:ext uri="{BB962C8B-B14F-4D97-AF65-F5344CB8AC3E}">
        <p14:creationId xmlns:p14="http://schemas.microsoft.com/office/powerpoint/2010/main" val="1530511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70</a:t>
            </a:fld>
            <a:endParaRPr lang="en-US"/>
          </a:p>
        </p:txBody>
      </p:sp>
    </p:spTree>
    <p:extLst>
      <p:ext uri="{BB962C8B-B14F-4D97-AF65-F5344CB8AC3E}">
        <p14:creationId xmlns:p14="http://schemas.microsoft.com/office/powerpoint/2010/main" val="3291203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72</a:t>
            </a:fld>
            <a:endParaRPr lang="en-US"/>
          </a:p>
        </p:txBody>
      </p:sp>
    </p:spTree>
    <p:extLst>
      <p:ext uri="{BB962C8B-B14F-4D97-AF65-F5344CB8AC3E}">
        <p14:creationId xmlns:p14="http://schemas.microsoft.com/office/powerpoint/2010/main" val="19175946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73</a:t>
            </a:fld>
            <a:endParaRPr lang="en-US"/>
          </a:p>
        </p:txBody>
      </p:sp>
    </p:spTree>
    <p:extLst>
      <p:ext uri="{BB962C8B-B14F-4D97-AF65-F5344CB8AC3E}">
        <p14:creationId xmlns:p14="http://schemas.microsoft.com/office/powerpoint/2010/main" val="5404255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74</a:t>
            </a:fld>
            <a:endParaRPr lang="en-US"/>
          </a:p>
        </p:txBody>
      </p:sp>
    </p:spTree>
    <p:extLst>
      <p:ext uri="{BB962C8B-B14F-4D97-AF65-F5344CB8AC3E}">
        <p14:creationId xmlns:p14="http://schemas.microsoft.com/office/powerpoint/2010/main" val="39141237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75</a:t>
            </a:fld>
            <a:endParaRPr lang="en-US"/>
          </a:p>
        </p:txBody>
      </p:sp>
    </p:spTree>
    <p:extLst>
      <p:ext uri="{BB962C8B-B14F-4D97-AF65-F5344CB8AC3E}">
        <p14:creationId xmlns:p14="http://schemas.microsoft.com/office/powerpoint/2010/main" val="12165756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76</a:t>
            </a:fld>
            <a:endParaRPr lang="en-US"/>
          </a:p>
        </p:txBody>
      </p:sp>
    </p:spTree>
    <p:extLst>
      <p:ext uri="{BB962C8B-B14F-4D97-AF65-F5344CB8AC3E}">
        <p14:creationId xmlns:p14="http://schemas.microsoft.com/office/powerpoint/2010/main" val="5133399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77</a:t>
            </a:fld>
            <a:endParaRPr lang="en-US"/>
          </a:p>
        </p:txBody>
      </p:sp>
    </p:spTree>
    <p:extLst>
      <p:ext uri="{BB962C8B-B14F-4D97-AF65-F5344CB8AC3E}">
        <p14:creationId xmlns:p14="http://schemas.microsoft.com/office/powerpoint/2010/main" val="23560688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78</a:t>
            </a:fld>
            <a:endParaRPr lang="en-US"/>
          </a:p>
        </p:txBody>
      </p:sp>
    </p:spTree>
    <p:extLst>
      <p:ext uri="{BB962C8B-B14F-4D97-AF65-F5344CB8AC3E}">
        <p14:creationId xmlns:p14="http://schemas.microsoft.com/office/powerpoint/2010/main" val="37895130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79</a:t>
            </a:fld>
            <a:endParaRPr lang="en-US"/>
          </a:p>
        </p:txBody>
      </p:sp>
    </p:spTree>
    <p:extLst>
      <p:ext uri="{BB962C8B-B14F-4D97-AF65-F5344CB8AC3E}">
        <p14:creationId xmlns:p14="http://schemas.microsoft.com/office/powerpoint/2010/main" val="24795468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80</a:t>
            </a:fld>
            <a:endParaRPr lang="en-US"/>
          </a:p>
        </p:txBody>
      </p:sp>
    </p:spTree>
    <p:extLst>
      <p:ext uri="{BB962C8B-B14F-4D97-AF65-F5344CB8AC3E}">
        <p14:creationId xmlns:p14="http://schemas.microsoft.com/office/powerpoint/2010/main" val="30007879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81</a:t>
            </a:fld>
            <a:endParaRPr lang="en-US"/>
          </a:p>
        </p:txBody>
      </p:sp>
    </p:spTree>
    <p:extLst>
      <p:ext uri="{BB962C8B-B14F-4D97-AF65-F5344CB8AC3E}">
        <p14:creationId xmlns:p14="http://schemas.microsoft.com/office/powerpoint/2010/main" val="21853965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82</a:t>
            </a:fld>
            <a:endParaRPr lang="en-US"/>
          </a:p>
        </p:txBody>
      </p:sp>
    </p:spTree>
    <p:extLst>
      <p:ext uri="{BB962C8B-B14F-4D97-AF65-F5344CB8AC3E}">
        <p14:creationId xmlns:p14="http://schemas.microsoft.com/office/powerpoint/2010/main" val="3858071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83</a:t>
            </a:fld>
            <a:endParaRPr lang="en-US"/>
          </a:p>
        </p:txBody>
      </p:sp>
    </p:spTree>
    <p:extLst>
      <p:ext uri="{BB962C8B-B14F-4D97-AF65-F5344CB8AC3E}">
        <p14:creationId xmlns:p14="http://schemas.microsoft.com/office/powerpoint/2010/main" val="27203388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84</a:t>
            </a:fld>
            <a:endParaRPr lang="en-US"/>
          </a:p>
        </p:txBody>
      </p:sp>
    </p:spTree>
    <p:extLst>
      <p:ext uri="{BB962C8B-B14F-4D97-AF65-F5344CB8AC3E}">
        <p14:creationId xmlns:p14="http://schemas.microsoft.com/office/powerpoint/2010/main" val="14208148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85</a:t>
            </a:fld>
            <a:endParaRPr lang="en-US"/>
          </a:p>
        </p:txBody>
      </p:sp>
    </p:spTree>
    <p:extLst>
      <p:ext uri="{BB962C8B-B14F-4D97-AF65-F5344CB8AC3E}">
        <p14:creationId xmlns:p14="http://schemas.microsoft.com/office/powerpoint/2010/main" val="34938569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86</a:t>
            </a:fld>
            <a:endParaRPr lang="en-US"/>
          </a:p>
        </p:txBody>
      </p:sp>
    </p:spTree>
    <p:extLst>
      <p:ext uri="{BB962C8B-B14F-4D97-AF65-F5344CB8AC3E}">
        <p14:creationId xmlns:p14="http://schemas.microsoft.com/office/powerpoint/2010/main" val="7010996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87</a:t>
            </a:fld>
            <a:endParaRPr lang="en-US"/>
          </a:p>
        </p:txBody>
      </p:sp>
    </p:spTree>
    <p:extLst>
      <p:ext uri="{BB962C8B-B14F-4D97-AF65-F5344CB8AC3E}">
        <p14:creationId xmlns:p14="http://schemas.microsoft.com/office/powerpoint/2010/main" val="35544982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88</a:t>
            </a:fld>
            <a:endParaRPr lang="en-US"/>
          </a:p>
        </p:txBody>
      </p:sp>
    </p:spTree>
    <p:extLst>
      <p:ext uri="{BB962C8B-B14F-4D97-AF65-F5344CB8AC3E}">
        <p14:creationId xmlns:p14="http://schemas.microsoft.com/office/powerpoint/2010/main" val="5416884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89</a:t>
            </a:fld>
            <a:endParaRPr lang="en-US"/>
          </a:p>
        </p:txBody>
      </p:sp>
    </p:spTree>
    <p:extLst>
      <p:ext uri="{BB962C8B-B14F-4D97-AF65-F5344CB8AC3E}">
        <p14:creationId xmlns:p14="http://schemas.microsoft.com/office/powerpoint/2010/main" val="14098603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90</a:t>
            </a:fld>
            <a:endParaRPr lang="en-US"/>
          </a:p>
        </p:txBody>
      </p:sp>
    </p:spTree>
    <p:extLst>
      <p:ext uri="{BB962C8B-B14F-4D97-AF65-F5344CB8AC3E}">
        <p14:creationId xmlns:p14="http://schemas.microsoft.com/office/powerpoint/2010/main" val="9884493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91</a:t>
            </a:fld>
            <a:endParaRPr lang="en-US"/>
          </a:p>
        </p:txBody>
      </p:sp>
    </p:spTree>
    <p:extLst>
      <p:ext uri="{BB962C8B-B14F-4D97-AF65-F5344CB8AC3E}">
        <p14:creationId xmlns:p14="http://schemas.microsoft.com/office/powerpoint/2010/main" val="21420868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92</a:t>
            </a:fld>
            <a:endParaRPr lang="en-US"/>
          </a:p>
        </p:txBody>
      </p:sp>
    </p:spTree>
    <p:extLst>
      <p:ext uri="{BB962C8B-B14F-4D97-AF65-F5344CB8AC3E}">
        <p14:creationId xmlns:p14="http://schemas.microsoft.com/office/powerpoint/2010/main" val="32133722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93</a:t>
            </a:fld>
            <a:endParaRPr lang="en-US"/>
          </a:p>
        </p:txBody>
      </p:sp>
    </p:spTree>
    <p:extLst>
      <p:ext uri="{BB962C8B-B14F-4D97-AF65-F5344CB8AC3E}">
        <p14:creationId xmlns:p14="http://schemas.microsoft.com/office/powerpoint/2010/main" val="262357247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94</a:t>
            </a:fld>
            <a:endParaRPr lang="en-US"/>
          </a:p>
        </p:txBody>
      </p:sp>
    </p:spTree>
    <p:extLst>
      <p:ext uri="{BB962C8B-B14F-4D97-AF65-F5344CB8AC3E}">
        <p14:creationId xmlns:p14="http://schemas.microsoft.com/office/powerpoint/2010/main" val="70498292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95</a:t>
            </a:fld>
            <a:endParaRPr lang="en-US"/>
          </a:p>
        </p:txBody>
      </p:sp>
    </p:spTree>
    <p:extLst>
      <p:ext uri="{BB962C8B-B14F-4D97-AF65-F5344CB8AC3E}">
        <p14:creationId xmlns:p14="http://schemas.microsoft.com/office/powerpoint/2010/main" val="16302026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96</a:t>
            </a:fld>
            <a:endParaRPr lang="en-US"/>
          </a:p>
        </p:txBody>
      </p:sp>
    </p:spTree>
    <p:extLst>
      <p:ext uri="{BB962C8B-B14F-4D97-AF65-F5344CB8AC3E}">
        <p14:creationId xmlns:p14="http://schemas.microsoft.com/office/powerpoint/2010/main" val="330908467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97</a:t>
            </a:fld>
            <a:endParaRPr lang="en-US"/>
          </a:p>
        </p:txBody>
      </p:sp>
    </p:spTree>
    <p:extLst>
      <p:ext uri="{BB962C8B-B14F-4D97-AF65-F5344CB8AC3E}">
        <p14:creationId xmlns:p14="http://schemas.microsoft.com/office/powerpoint/2010/main" val="35765334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98</a:t>
            </a:fld>
            <a:endParaRPr lang="en-US"/>
          </a:p>
        </p:txBody>
      </p:sp>
    </p:spTree>
    <p:extLst>
      <p:ext uri="{BB962C8B-B14F-4D97-AF65-F5344CB8AC3E}">
        <p14:creationId xmlns:p14="http://schemas.microsoft.com/office/powerpoint/2010/main" val="307755283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99</a:t>
            </a:fld>
            <a:endParaRPr lang="en-US"/>
          </a:p>
        </p:txBody>
      </p:sp>
    </p:spTree>
    <p:extLst>
      <p:ext uri="{BB962C8B-B14F-4D97-AF65-F5344CB8AC3E}">
        <p14:creationId xmlns:p14="http://schemas.microsoft.com/office/powerpoint/2010/main" val="162134287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100</a:t>
            </a:fld>
            <a:endParaRPr lang="en-US"/>
          </a:p>
        </p:txBody>
      </p:sp>
    </p:spTree>
    <p:extLst>
      <p:ext uri="{BB962C8B-B14F-4D97-AF65-F5344CB8AC3E}">
        <p14:creationId xmlns:p14="http://schemas.microsoft.com/office/powerpoint/2010/main" val="82816796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101</a:t>
            </a:fld>
            <a:endParaRPr lang="en-US"/>
          </a:p>
        </p:txBody>
      </p:sp>
    </p:spTree>
    <p:extLst>
      <p:ext uri="{BB962C8B-B14F-4D97-AF65-F5344CB8AC3E}">
        <p14:creationId xmlns:p14="http://schemas.microsoft.com/office/powerpoint/2010/main" val="4928670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102</a:t>
            </a:fld>
            <a:endParaRPr lang="en-US"/>
          </a:p>
        </p:txBody>
      </p:sp>
    </p:spTree>
    <p:extLst>
      <p:ext uri="{BB962C8B-B14F-4D97-AF65-F5344CB8AC3E}">
        <p14:creationId xmlns:p14="http://schemas.microsoft.com/office/powerpoint/2010/main" val="13592398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103</a:t>
            </a:fld>
            <a:endParaRPr lang="en-US"/>
          </a:p>
        </p:txBody>
      </p:sp>
    </p:spTree>
    <p:extLst>
      <p:ext uri="{BB962C8B-B14F-4D97-AF65-F5344CB8AC3E}">
        <p14:creationId xmlns:p14="http://schemas.microsoft.com/office/powerpoint/2010/main" val="373238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104</a:t>
            </a:fld>
            <a:endParaRPr lang="en-US"/>
          </a:p>
        </p:txBody>
      </p:sp>
    </p:spTree>
    <p:extLst>
      <p:ext uri="{BB962C8B-B14F-4D97-AF65-F5344CB8AC3E}">
        <p14:creationId xmlns:p14="http://schemas.microsoft.com/office/powerpoint/2010/main" val="243673018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105</a:t>
            </a:fld>
            <a:endParaRPr lang="en-US"/>
          </a:p>
        </p:txBody>
      </p:sp>
    </p:spTree>
    <p:extLst>
      <p:ext uri="{BB962C8B-B14F-4D97-AF65-F5344CB8AC3E}">
        <p14:creationId xmlns:p14="http://schemas.microsoft.com/office/powerpoint/2010/main" val="26880479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106</a:t>
            </a:fld>
            <a:endParaRPr lang="en-US"/>
          </a:p>
        </p:txBody>
      </p:sp>
    </p:spTree>
    <p:extLst>
      <p:ext uri="{BB962C8B-B14F-4D97-AF65-F5344CB8AC3E}">
        <p14:creationId xmlns:p14="http://schemas.microsoft.com/office/powerpoint/2010/main" val="24064707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107</a:t>
            </a:fld>
            <a:endParaRPr lang="en-US"/>
          </a:p>
        </p:txBody>
      </p:sp>
    </p:spTree>
    <p:extLst>
      <p:ext uri="{BB962C8B-B14F-4D97-AF65-F5344CB8AC3E}">
        <p14:creationId xmlns:p14="http://schemas.microsoft.com/office/powerpoint/2010/main" val="352634686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108</a:t>
            </a:fld>
            <a:endParaRPr lang="en-US"/>
          </a:p>
        </p:txBody>
      </p:sp>
    </p:spTree>
    <p:extLst>
      <p:ext uri="{BB962C8B-B14F-4D97-AF65-F5344CB8AC3E}">
        <p14:creationId xmlns:p14="http://schemas.microsoft.com/office/powerpoint/2010/main" val="342283912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109</a:t>
            </a:fld>
            <a:endParaRPr lang="en-US"/>
          </a:p>
        </p:txBody>
      </p:sp>
    </p:spTree>
    <p:extLst>
      <p:ext uri="{BB962C8B-B14F-4D97-AF65-F5344CB8AC3E}">
        <p14:creationId xmlns:p14="http://schemas.microsoft.com/office/powerpoint/2010/main" val="183825860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110</a:t>
            </a:fld>
            <a:endParaRPr lang="en-US"/>
          </a:p>
        </p:txBody>
      </p:sp>
    </p:spTree>
    <p:extLst>
      <p:ext uri="{BB962C8B-B14F-4D97-AF65-F5344CB8AC3E}">
        <p14:creationId xmlns:p14="http://schemas.microsoft.com/office/powerpoint/2010/main" val="152814750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111</a:t>
            </a:fld>
            <a:endParaRPr lang="en-US"/>
          </a:p>
        </p:txBody>
      </p:sp>
    </p:spTree>
    <p:extLst>
      <p:ext uri="{BB962C8B-B14F-4D97-AF65-F5344CB8AC3E}">
        <p14:creationId xmlns:p14="http://schemas.microsoft.com/office/powerpoint/2010/main" val="299518686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112</a:t>
            </a:fld>
            <a:endParaRPr lang="en-US"/>
          </a:p>
        </p:txBody>
      </p:sp>
    </p:spTree>
    <p:extLst>
      <p:ext uri="{BB962C8B-B14F-4D97-AF65-F5344CB8AC3E}">
        <p14:creationId xmlns:p14="http://schemas.microsoft.com/office/powerpoint/2010/main" val="88108852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113</a:t>
            </a:fld>
            <a:endParaRPr lang="en-US"/>
          </a:p>
        </p:txBody>
      </p:sp>
    </p:spTree>
    <p:extLst>
      <p:ext uri="{BB962C8B-B14F-4D97-AF65-F5344CB8AC3E}">
        <p14:creationId xmlns:p14="http://schemas.microsoft.com/office/powerpoint/2010/main" val="35702562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114</a:t>
            </a:fld>
            <a:endParaRPr lang="en-US"/>
          </a:p>
        </p:txBody>
      </p:sp>
    </p:spTree>
    <p:extLst>
      <p:ext uri="{BB962C8B-B14F-4D97-AF65-F5344CB8AC3E}">
        <p14:creationId xmlns:p14="http://schemas.microsoft.com/office/powerpoint/2010/main" val="54340301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115</a:t>
            </a:fld>
            <a:endParaRPr lang="en-US"/>
          </a:p>
        </p:txBody>
      </p:sp>
    </p:spTree>
    <p:extLst>
      <p:ext uri="{BB962C8B-B14F-4D97-AF65-F5344CB8AC3E}">
        <p14:creationId xmlns:p14="http://schemas.microsoft.com/office/powerpoint/2010/main" val="7755721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116</a:t>
            </a:fld>
            <a:endParaRPr lang="en-US"/>
          </a:p>
        </p:txBody>
      </p:sp>
    </p:spTree>
    <p:extLst>
      <p:ext uri="{BB962C8B-B14F-4D97-AF65-F5344CB8AC3E}">
        <p14:creationId xmlns:p14="http://schemas.microsoft.com/office/powerpoint/2010/main" val="31024332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117</a:t>
            </a:fld>
            <a:endParaRPr lang="en-US"/>
          </a:p>
        </p:txBody>
      </p:sp>
    </p:spTree>
    <p:extLst>
      <p:ext uri="{BB962C8B-B14F-4D97-AF65-F5344CB8AC3E}">
        <p14:creationId xmlns:p14="http://schemas.microsoft.com/office/powerpoint/2010/main" val="244444857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118</a:t>
            </a:fld>
            <a:endParaRPr lang="en-US"/>
          </a:p>
        </p:txBody>
      </p:sp>
    </p:spTree>
    <p:extLst>
      <p:ext uri="{BB962C8B-B14F-4D97-AF65-F5344CB8AC3E}">
        <p14:creationId xmlns:p14="http://schemas.microsoft.com/office/powerpoint/2010/main" val="159623800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119</a:t>
            </a:fld>
            <a:endParaRPr lang="en-US"/>
          </a:p>
        </p:txBody>
      </p:sp>
    </p:spTree>
    <p:extLst>
      <p:ext uri="{BB962C8B-B14F-4D97-AF65-F5344CB8AC3E}">
        <p14:creationId xmlns:p14="http://schemas.microsoft.com/office/powerpoint/2010/main" val="68502063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120</a:t>
            </a:fld>
            <a:endParaRPr lang="en-US"/>
          </a:p>
        </p:txBody>
      </p:sp>
    </p:spTree>
    <p:extLst>
      <p:ext uri="{BB962C8B-B14F-4D97-AF65-F5344CB8AC3E}">
        <p14:creationId xmlns:p14="http://schemas.microsoft.com/office/powerpoint/2010/main" val="316238939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121</a:t>
            </a:fld>
            <a:endParaRPr lang="en-US"/>
          </a:p>
        </p:txBody>
      </p:sp>
    </p:spTree>
    <p:extLst>
      <p:ext uri="{BB962C8B-B14F-4D97-AF65-F5344CB8AC3E}">
        <p14:creationId xmlns:p14="http://schemas.microsoft.com/office/powerpoint/2010/main" val="305098386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122</a:t>
            </a:fld>
            <a:endParaRPr lang="en-US"/>
          </a:p>
        </p:txBody>
      </p:sp>
    </p:spTree>
    <p:extLst>
      <p:ext uri="{BB962C8B-B14F-4D97-AF65-F5344CB8AC3E}">
        <p14:creationId xmlns:p14="http://schemas.microsoft.com/office/powerpoint/2010/main" val="305098386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123</a:t>
            </a:fld>
            <a:endParaRPr lang="en-US"/>
          </a:p>
        </p:txBody>
      </p:sp>
    </p:spTree>
    <p:extLst>
      <p:ext uri="{BB962C8B-B14F-4D97-AF65-F5344CB8AC3E}">
        <p14:creationId xmlns:p14="http://schemas.microsoft.com/office/powerpoint/2010/main" val="91591233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124</a:t>
            </a:fld>
            <a:endParaRPr lang="en-US"/>
          </a:p>
        </p:txBody>
      </p:sp>
    </p:spTree>
    <p:extLst>
      <p:ext uri="{BB962C8B-B14F-4D97-AF65-F5344CB8AC3E}">
        <p14:creationId xmlns:p14="http://schemas.microsoft.com/office/powerpoint/2010/main" val="245163362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125</a:t>
            </a:fld>
            <a:endParaRPr lang="en-US"/>
          </a:p>
        </p:txBody>
      </p:sp>
    </p:spTree>
    <p:extLst>
      <p:ext uri="{BB962C8B-B14F-4D97-AF65-F5344CB8AC3E}">
        <p14:creationId xmlns:p14="http://schemas.microsoft.com/office/powerpoint/2010/main" val="358020126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126</a:t>
            </a:fld>
            <a:endParaRPr lang="en-US"/>
          </a:p>
        </p:txBody>
      </p:sp>
    </p:spTree>
    <p:extLst>
      <p:ext uri="{BB962C8B-B14F-4D97-AF65-F5344CB8AC3E}">
        <p14:creationId xmlns:p14="http://schemas.microsoft.com/office/powerpoint/2010/main" val="16676697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127</a:t>
            </a:fld>
            <a:endParaRPr lang="en-US"/>
          </a:p>
        </p:txBody>
      </p:sp>
    </p:spTree>
    <p:extLst>
      <p:ext uri="{BB962C8B-B14F-4D97-AF65-F5344CB8AC3E}">
        <p14:creationId xmlns:p14="http://schemas.microsoft.com/office/powerpoint/2010/main" val="65680022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128</a:t>
            </a:fld>
            <a:endParaRPr lang="en-US"/>
          </a:p>
        </p:txBody>
      </p:sp>
    </p:spTree>
    <p:extLst>
      <p:ext uri="{BB962C8B-B14F-4D97-AF65-F5344CB8AC3E}">
        <p14:creationId xmlns:p14="http://schemas.microsoft.com/office/powerpoint/2010/main" val="282069448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129</a:t>
            </a:fld>
            <a:endParaRPr lang="en-US"/>
          </a:p>
        </p:txBody>
      </p:sp>
    </p:spTree>
    <p:extLst>
      <p:ext uri="{BB962C8B-B14F-4D97-AF65-F5344CB8AC3E}">
        <p14:creationId xmlns:p14="http://schemas.microsoft.com/office/powerpoint/2010/main" val="179804947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130</a:t>
            </a:fld>
            <a:endParaRPr lang="en-US"/>
          </a:p>
        </p:txBody>
      </p:sp>
    </p:spTree>
    <p:extLst>
      <p:ext uri="{BB962C8B-B14F-4D97-AF65-F5344CB8AC3E}">
        <p14:creationId xmlns:p14="http://schemas.microsoft.com/office/powerpoint/2010/main" val="357004008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131</a:t>
            </a:fld>
            <a:endParaRPr lang="en-US"/>
          </a:p>
        </p:txBody>
      </p:sp>
    </p:spTree>
    <p:extLst>
      <p:ext uri="{BB962C8B-B14F-4D97-AF65-F5344CB8AC3E}">
        <p14:creationId xmlns:p14="http://schemas.microsoft.com/office/powerpoint/2010/main" val="169915705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132</a:t>
            </a:fld>
            <a:endParaRPr lang="en-US"/>
          </a:p>
        </p:txBody>
      </p:sp>
    </p:spTree>
    <p:extLst>
      <p:ext uri="{BB962C8B-B14F-4D97-AF65-F5344CB8AC3E}">
        <p14:creationId xmlns:p14="http://schemas.microsoft.com/office/powerpoint/2010/main" val="295583566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133</a:t>
            </a:fld>
            <a:endParaRPr lang="en-US"/>
          </a:p>
        </p:txBody>
      </p:sp>
    </p:spTree>
    <p:extLst>
      <p:ext uri="{BB962C8B-B14F-4D97-AF65-F5344CB8AC3E}">
        <p14:creationId xmlns:p14="http://schemas.microsoft.com/office/powerpoint/2010/main" val="132702589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134</a:t>
            </a:fld>
            <a:endParaRPr lang="en-US"/>
          </a:p>
        </p:txBody>
      </p:sp>
    </p:spTree>
    <p:extLst>
      <p:ext uri="{BB962C8B-B14F-4D97-AF65-F5344CB8AC3E}">
        <p14:creationId xmlns:p14="http://schemas.microsoft.com/office/powerpoint/2010/main" val="295385026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135</a:t>
            </a:fld>
            <a:endParaRPr lang="en-US"/>
          </a:p>
        </p:txBody>
      </p:sp>
    </p:spTree>
    <p:extLst>
      <p:ext uri="{BB962C8B-B14F-4D97-AF65-F5344CB8AC3E}">
        <p14:creationId xmlns:p14="http://schemas.microsoft.com/office/powerpoint/2010/main" val="15272861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136</a:t>
            </a:fld>
            <a:endParaRPr lang="en-US"/>
          </a:p>
        </p:txBody>
      </p:sp>
    </p:spTree>
    <p:extLst>
      <p:ext uri="{BB962C8B-B14F-4D97-AF65-F5344CB8AC3E}">
        <p14:creationId xmlns:p14="http://schemas.microsoft.com/office/powerpoint/2010/main" val="43363327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137</a:t>
            </a:fld>
            <a:endParaRPr lang="en-US"/>
          </a:p>
        </p:txBody>
      </p:sp>
    </p:spTree>
    <p:extLst>
      <p:ext uri="{BB962C8B-B14F-4D97-AF65-F5344CB8AC3E}">
        <p14:creationId xmlns:p14="http://schemas.microsoft.com/office/powerpoint/2010/main" val="198766890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138</a:t>
            </a:fld>
            <a:endParaRPr lang="en-US"/>
          </a:p>
        </p:txBody>
      </p:sp>
    </p:spTree>
    <p:extLst>
      <p:ext uri="{BB962C8B-B14F-4D97-AF65-F5344CB8AC3E}">
        <p14:creationId xmlns:p14="http://schemas.microsoft.com/office/powerpoint/2010/main" val="355874109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139</a:t>
            </a:fld>
            <a:endParaRPr lang="en-US"/>
          </a:p>
        </p:txBody>
      </p:sp>
    </p:spTree>
    <p:extLst>
      <p:ext uri="{BB962C8B-B14F-4D97-AF65-F5344CB8AC3E}">
        <p14:creationId xmlns:p14="http://schemas.microsoft.com/office/powerpoint/2010/main" val="319827726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140</a:t>
            </a:fld>
            <a:endParaRPr lang="en-US"/>
          </a:p>
        </p:txBody>
      </p:sp>
    </p:spTree>
    <p:extLst>
      <p:ext uri="{BB962C8B-B14F-4D97-AF65-F5344CB8AC3E}">
        <p14:creationId xmlns:p14="http://schemas.microsoft.com/office/powerpoint/2010/main" val="22262610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141</a:t>
            </a:fld>
            <a:endParaRPr lang="en-US"/>
          </a:p>
        </p:txBody>
      </p:sp>
    </p:spTree>
    <p:extLst>
      <p:ext uri="{BB962C8B-B14F-4D97-AF65-F5344CB8AC3E}">
        <p14:creationId xmlns:p14="http://schemas.microsoft.com/office/powerpoint/2010/main" val="61143521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142</a:t>
            </a:fld>
            <a:endParaRPr lang="en-US"/>
          </a:p>
        </p:txBody>
      </p:sp>
    </p:spTree>
    <p:extLst>
      <p:ext uri="{BB962C8B-B14F-4D97-AF65-F5344CB8AC3E}">
        <p14:creationId xmlns:p14="http://schemas.microsoft.com/office/powerpoint/2010/main" val="46285642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143</a:t>
            </a:fld>
            <a:endParaRPr lang="en-US"/>
          </a:p>
        </p:txBody>
      </p:sp>
    </p:spTree>
    <p:extLst>
      <p:ext uri="{BB962C8B-B14F-4D97-AF65-F5344CB8AC3E}">
        <p14:creationId xmlns:p14="http://schemas.microsoft.com/office/powerpoint/2010/main" val="408573045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144</a:t>
            </a:fld>
            <a:endParaRPr lang="en-US"/>
          </a:p>
        </p:txBody>
      </p:sp>
    </p:spTree>
    <p:extLst>
      <p:ext uri="{BB962C8B-B14F-4D97-AF65-F5344CB8AC3E}">
        <p14:creationId xmlns:p14="http://schemas.microsoft.com/office/powerpoint/2010/main" val="146993052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146</a:t>
            </a:fld>
            <a:endParaRPr lang="en-US"/>
          </a:p>
        </p:txBody>
      </p:sp>
    </p:spTree>
    <p:extLst>
      <p:ext uri="{BB962C8B-B14F-4D97-AF65-F5344CB8AC3E}">
        <p14:creationId xmlns:p14="http://schemas.microsoft.com/office/powerpoint/2010/main" val="116177917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147</a:t>
            </a:fld>
            <a:endParaRPr lang="en-US"/>
          </a:p>
        </p:txBody>
      </p:sp>
    </p:spTree>
    <p:extLst>
      <p:ext uri="{BB962C8B-B14F-4D97-AF65-F5344CB8AC3E}">
        <p14:creationId xmlns:p14="http://schemas.microsoft.com/office/powerpoint/2010/main" val="116383326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148</a:t>
            </a:fld>
            <a:endParaRPr lang="en-US"/>
          </a:p>
        </p:txBody>
      </p:sp>
    </p:spTree>
    <p:extLst>
      <p:ext uri="{BB962C8B-B14F-4D97-AF65-F5344CB8AC3E}">
        <p14:creationId xmlns:p14="http://schemas.microsoft.com/office/powerpoint/2010/main" val="5827226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149</a:t>
            </a:fld>
            <a:endParaRPr lang="en-US"/>
          </a:p>
        </p:txBody>
      </p:sp>
    </p:spTree>
    <p:extLst>
      <p:ext uri="{BB962C8B-B14F-4D97-AF65-F5344CB8AC3E}">
        <p14:creationId xmlns:p14="http://schemas.microsoft.com/office/powerpoint/2010/main" val="354591725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150</a:t>
            </a:fld>
            <a:endParaRPr lang="en-US"/>
          </a:p>
        </p:txBody>
      </p:sp>
    </p:spTree>
    <p:extLst>
      <p:ext uri="{BB962C8B-B14F-4D97-AF65-F5344CB8AC3E}">
        <p14:creationId xmlns:p14="http://schemas.microsoft.com/office/powerpoint/2010/main" val="78294232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151</a:t>
            </a:fld>
            <a:endParaRPr lang="en-US"/>
          </a:p>
        </p:txBody>
      </p:sp>
    </p:spTree>
    <p:extLst>
      <p:ext uri="{BB962C8B-B14F-4D97-AF65-F5344CB8AC3E}">
        <p14:creationId xmlns:p14="http://schemas.microsoft.com/office/powerpoint/2010/main" val="158645213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152</a:t>
            </a:fld>
            <a:endParaRPr lang="en-US"/>
          </a:p>
        </p:txBody>
      </p:sp>
    </p:spTree>
    <p:extLst>
      <p:ext uri="{BB962C8B-B14F-4D97-AF65-F5344CB8AC3E}">
        <p14:creationId xmlns:p14="http://schemas.microsoft.com/office/powerpoint/2010/main" val="90891898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153</a:t>
            </a:fld>
            <a:endParaRPr lang="en-US"/>
          </a:p>
        </p:txBody>
      </p:sp>
    </p:spTree>
    <p:extLst>
      <p:ext uri="{BB962C8B-B14F-4D97-AF65-F5344CB8AC3E}">
        <p14:creationId xmlns:p14="http://schemas.microsoft.com/office/powerpoint/2010/main" val="209393344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154</a:t>
            </a:fld>
            <a:endParaRPr lang="en-US"/>
          </a:p>
        </p:txBody>
      </p:sp>
    </p:spTree>
    <p:extLst>
      <p:ext uri="{BB962C8B-B14F-4D97-AF65-F5344CB8AC3E}">
        <p14:creationId xmlns:p14="http://schemas.microsoft.com/office/powerpoint/2010/main" val="2297059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2 – rl]bld;W KobtLj]jy; I</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4.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dirty="0">
                <a:latin typeface="+mn-lt"/>
                <a:ea typeface="+mn-ea"/>
                <a:cs typeface="+mn-cs"/>
              </a:rPr>
              <a:t>vk]rpo </a:t>
            </a:r>
            <a:r>
              <a:rPr lang="pl-PL" altLang="ja-JP" dirty="0">
                <a:latin typeface="Calibri Light" panose="020F0302020204030204" pitchFamily="34" charset="0"/>
                <a:ea typeface="+mn-ea"/>
                <a:cs typeface="Calibri Light" panose="020F0302020204030204" pitchFamily="34" charset="0"/>
              </a:rPr>
              <a:t>2</a:t>
            </a:r>
            <a:r>
              <a:rPr lang="pl-PL" altLang="ja-JP" dirty="0">
                <a:latin typeface="+mn-lt"/>
                <a:ea typeface="+mn-ea"/>
                <a:cs typeface="+mn-cs"/>
              </a:rPr>
              <a:t> </a:t>
            </a:r>
            <a:r>
              <a:rPr lang="pl-PL" altLang="ja-JP" dirty="0">
                <a:latin typeface="Calibri Light"/>
                <a:ea typeface="+mn-ea"/>
                <a:cs typeface="+mn-cs"/>
              </a:rPr>
              <a:t>A</a:t>
            </a:r>
            <a:r>
              <a:rPr lang="pl-PL" altLang="ja-JP" dirty="0">
                <a:latin typeface="+mn-lt"/>
                <a:ea typeface="+mn-ea"/>
                <a:cs typeface="+mn-cs"/>
              </a:rPr>
              <a:t> – rl]bld;W KobtLj]jy; </a:t>
            </a:r>
            <a:r>
              <a:rPr lang="pl-PL" altLang="ja-JP" dirty="0">
                <a:latin typeface="Calibri Light"/>
                <a:ea typeface="+mn-ea"/>
                <a:cs typeface="+mn-cs"/>
              </a:rPr>
              <a:t>I</a:t>
            </a:r>
            <a:r>
              <a:rPr lang="pl-PL" altLang="ja-JP" dirty="0">
                <a:latin typeface="+mn-lt"/>
                <a:ea typeface="+mn-ea"/>
                <a:cs typeface="+mn-cs"/>
              </a:rPr>
              <a:t> </a:t>
            </a:r>
            <a:br>
              <a:rPr lang="pl-PL" altLang="ja-JP" dirty="0">
                <a:latin typeface="+mn-lt"/>
                <a:ea typeface="+mn-ea"/>
                <a:cs typeface="+mn-cs"/>
              </a:rPr>
            </a:br>
            <a:endParaRPr lang="en-US" dirty="0">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dirty="0">
                <a:solidFill>
                  <a:srgbClr val="004992"/>
                </a:solidFill>
                <a:latin typeface="Calibri Light" panose="020F0302020204030204" pitchFamily="34" charset="0"/>
                <a:cs typeface="Calibri Light" panose="020F0302020204030204" pitchFamily="34" charset="0"/>
              </a:rPr>
              <a:t> (9|22)</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2108162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a:solidFill>
                  <a:srgbClr val="333333"/>
                </a:solidFill>
              </a:rPr>
              <a:t>;</a:t>
            </a:r>
            <a:r>
              <a:rPr lang="en-US" sz="2400">
                <a:solidFill>
                  <a:srgbClr val="333333"/>
                </a:solidFill>
                <a:latin typeface="Calibri Light"/>
                <a:ea typeface="Verdana" panose="020B0604030504040204" pitchFamily="34" charset="0"/>
                <a:cs typeface="Calibri Light"/>
              </a:rPr>
              <a:t>.</a:t>
            </a:r>
            <a:r>
              <a:rPr lang="en-US" sz="2400">
                <a:solidFill>
                  <a:srgbClr val="333333"/>
                </a:solidFill>
              </a:rPr>
              <a:t> </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1186062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100%</a:t>
            </a:r>
            <a:r>
              <a:rPr lang="en-US" sz="2400" dirty="0">
                <a:solidFill>
                  <a:srgbClr val="333333"/>
                </a:solidFill>
              </a:rPr>
              <a:t> </a:t>
            </a:r>
            <a:r>
              <a:rPr lang="en-US" sz="2400" dirty="0" err="1">
                <a:solidFill>
                  <a:srgbClr val="333333"/>
                </a:solidFill>
              </a:rPr>
              <a:t>Mjhukpd</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te;JtpLfpnwhk</a:t>
            </a:r>
            <a:r>
              <a:rPr lang="en-US" sz="2400">
                <a:solidFill>
                  <a:srgbClr val="333333"/>
                </a:solidFill>
              </a:rPr>
              <a:t>;</a:t>
            </a:r>
            <a:r>
              <a:rPr lang="en-US" sz="2400">
                <a:solidFill>
                  <a:srgbClr val="333333"/>
                </a:solidFill>
                <a:latin typeface="Calibri Light"/>
                <a:ea typeface="Verdana" panose="020B0604030504040204" pitchFamily="34" charset="0"/>
                <a:cs typeface="Calibri Light"/>
              </a:rPr>
              <a:t>.</a:t>
            </a:r>
            <a:r>
              <a:rPr lang="en-US" sz="2400">
                <a:solidFill>
                  <a:srgbClr val="333333"/>
                </a:solidFill>
              </a:rPr>
              <a:t> </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39647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100%</a:t>
            </a:r>
            <a:r>
              <a:rPr lang="en-US" sz="2400" dirty="0">
                <a:solidFill>
                  <a:srgbClr val="333333"/>
                </a:solidFill>
              </a:rPr>
              <a:t> </a:t>
            </a:r>
            <a:r>
              <a:rPr lang="en-US" sz="2400" dirty="0" err="1">
                <a:solidFill>
                  <a:srgbClr val="333333"/>
                </a:solidFill>
              </a:rPr>
              <a:t>Mjhukpd</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te;JtpLfpnwhk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Mnuhf;fpakhd</a:t>
            </a:r>
            <a:r>
              <a:rPr lang="en-US" sz="2400" dirty="0">
                <a:solidFill>
                  <a:srgbClr val="333333"/>
                </a:solidFill>
              </a:rPr>
              <a:t> </a:t>
            </a:r>
            <a:r>
              <a:rPr lang="en-US" sz="2400" dirty="0" err="1">
                <a:solidFill>
                  <a:srgbClr val="333333"/>
                </a:solidFill>
              </a:rPr>
              <a:t>epiy</a:t>
            </a:r>
            <a:r>
              <a:rPr lang="en-US" sz="2400" dirty="0">
                <a:solidFill>
                  <a:srgbClr val="333333"/>
                </a:solidFill>
              </a:rPr>
              <a:t> </a:t>
            </a:r>
            <a:r>
              <a:rPr lang="en-US" sz="2400" dirty="0" err="1">
                <a:solidFill>
                  <a:srgbClr val="333333"/>
                </a:solidFill>
              </a:rPr>
              <a:t>vd;gJ</a:t>
            </a:r>
            <a:r>
              <a:rPr lang="en-US" sz="2400" dirty="0">
                <a:solidFill>
                  <a:srgbClr val="333333"/>
                </a:solidFill>
              </a:rPr>
              <a:t> ,it ,</a:t>
            </a:r>
            <a:r>
              <a:rPr lang="en-US" sz="2400" dirty="0" err="1">
                <a:solidFill>
                  <a:srgbClr val="333333"/>
                </a:solidFill>
              </a:rPr>
              <a:t>uz;ow;Fk</a:t>
            </a:r>
            <a:r>
              <a:rPr lang="en-US" sz="2400" dirty="0">
                <a:solidFill>
                  <a:srgbClr val="333333"/>
                </a:solidFill>
              </a:rPr>
              <a:t>; ,</a:t>
            </a:r>
            <a:r>
              <a:rPr lang="en-US" sz="2400" err="1">
                <a:solidFill>
                  <a:srgbClr val="333333"/>
                </a:solidFill>
              </a:rPr>
              <a:t>ilnaahFk</a:t>
            </a:r>
            <a:r>
              <a:rPr lang="en-US" sz="2400">
                <a:solidFill>
                  <a:srgbClr val="333333"/>
                </a:solidFill>
              </a:rPr>
              <a:t>]</a:t>
            </a:r>
            <a:r>
              <a:rPr lang="en-US" sz="240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221690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100%</a:t>
            </a:r>
            <a:r>
              <a:rPr lang="en-US" sz="2400" dirty="0">
                <a:solidFill>
                  <a:srgbClr val="333333"/>
                </a:solidFill>
              </a:rPr>
              <a:t> </a:t>
            </a:r>
            <a:r>
              <a:rPr lang="en-US" sz="2400" dirty="0" err="1">
                <a:solidFill>
                  <a:srgbClr val="333333"/>
                </a:solidFill>
              </a:rPr>
              <a:t>Mjhukpd</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te;JtpLfpnwhk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Mnuhf;fpakhd</a:t>
            </a:r>
            <a:r>
              <a:rPr lang="en-US" sz="2400" dirty="0">
                <a:solidFill>
                  <a:srgbClr val="333333"/>
                </a:solidFill>
              </a:rPr>
              <a:t> </a:t>
            </a:r>
            <a:r>
              <a:rPr lang="en-US" sz="2400" dirty="0" err="1">
                <a:solidFill>
                  <a:srgbClr val="333333"/>
                </a:solidFill>
              </a:rPr>
              <a:t>epiy</a:t>
            </a:r>
            <a:r>
              <a:rPr lang="en-US" sz="2400" dirty="0">
                <a:solidFill>
                  <a:srgbClr val="333333"/>
                </a:solidFill>
              </a:rPr>
              <a:t> </a:t>
            </a:r>
            <a:r>
              <a:rPr lang="en-US" sz="2400" dirty="0" err="1">
                <a:solidFill>
                  <a:srgbClr val="333333"/>
                </a:solidFill>
              </a:rPr>
              <a:t>vd;gJ</a:t>
            </a:r>
            <a:r>
              <a:rPr lang="en-US" sz="2400" dirty="0">
                <a:solidFill>
                  <a:srgbClr val="333333"/>
                </a:solidFill>
              </a:rPr>
              <a:t> ,it ,</a:t>
            </a:r>
            <a:r>
              <a:rPr lang="en-US" sz="2400" dirty="0" err="1">
                <a:solidFill>
                  <a:srgbClr val="333333"/>
                </a:solidFill>
              </a:rPr>
              <a:t>uz;ow;Fk</a:t>
            </a:r>
            <a:r>
              <a:rPr lang="en-US" sz="2400" dirty="0">
                <a:solidFill>
                  <a:srgbClr val="333333"/>
                </a:solidFill>
              </a:rPr>
              <a:t>; ,</a:t>
            </a:r>
            <a:r>
              <a:rPr lang="en-US" sz="2400" dirty="0" err="1">
                <a:solidFill>
                  <a:srgbClr val="333333"/>
                </a:solidFill>
              </a:rPr>
              <a:t>ilnaahFk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p>
          <a:p>
            <a:pPr marL="774827" lvl="3" indent="-342900" defTabSz="914400">
              <a:spcBef>
                <a:spcPts val="1999"/>
              </a:spcBef>
              <a:buClr>
                <a:srgbClr val="000000"/>
              </a:buClr>
              <a:buSzPct val="120000"/>
              <a:buFont typeface="WingDings"/>
              <a:buChar char=""/>
            </a:pPr>
            <a:r>
              <a:rPr lang="en-US" sz="2400" dirty="0" err="1">
                <a:solidFill>
                  <a:srgbClr val="333333"/>
                </a:solidFill>
              </a:rPr>
              <a:t>mtrukhf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004992"/>
                </a:solidFill>
              </a:rPr>
              <a:t>mghak</a:t>
            </a:r>
            <a:r>
              <a:rPr lang="en-US" sz="2400" dirty="0">
                <a:solidFill>
                  <a:srgbClr val="004992"/>
                </a:solidFill>
              </a:rPr>
              <a:t>]</a:t>
            </a:r>
            <a:r>
              <a:rPr lang="en-US" sz="2400" dirty="0">
                <a:solidFill>
                  <a:srgbClr val="004992"/>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jtwhd</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br>
              <a:rPr lang="en-US" sz="2400" dirty="0">
                <a:solidFill>
                  <a:srgbClr val="333333"/>
                </a:solidFill>
                <a:latin typeface="Calibri Light"/>
                <a:ea typeface="Verdana" panose="020B0604030504040204" pitchFamily="34" charset="0"/>
                <a:cs typeface="Calibri Light"/>
              </a:rPr>
            </a:br>
            <a:r>
              <a:rPr lang="en-US" sz="2400" i="1" dirty="0" err="1">
                <a:solidFill>
                  <a:srgbClr val="333333"/>
                </a:solidFill>
              </a:rPr>
              <a:t>kw;Wk</a:t>
            </a:r>
            <a:r>
              <a:rPr lang="en-US" sz="2400" i="1">
                <a:solidFill>
                  <a:srgbClr val="333333"/>
                </a:solidFill>
              </a:rPr>
              <a:t>;</a:t>
            </a:r>
            <a:r>
              <a:rPr lang="en-US" sz="2400">
                <a:solidFill>
                  <a:srgbClr val="333333"/>
                </a:solidFill>
              </a:rPr>
              <a:t> </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996118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100%</a:t>
            </a:r>
            <a:r>
              <a:rPr lang="en-US" sz="2400" dirty="0">
                <a:solidFill>
                  <a:srgbClr val="333333"/>
                </a:solidFill>
              </a:rPr>
              <a:t> </a:t>
            </a:r>
            <a:r>
              <a:rPr lang="en-US" sz="2400" dirty="0" err="1">
                <a:solidFill>
                  <a:srgbClr val="333333"/>
                </a:solidFill>
              </a:rPr>
              <a:t>Mjhukpd</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te;JtpLfpnwhk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Mnuhf;fpakhd</a:t>
            </a:r>
            <a:r>
              <a:rPr lang="en-US" sz="2400" dirty="0">
                <a:solidFill>
                  <a:srgbClr val="333333"/>
                </a:solidFill>
              </a:rPr>
              <a:t> </a:t>
            </a:r>
            <a:r>
              <a:rPr lang="en-US" sz="2400" dirty="0" err="1">
                <a:solidFill>
                  <a:srgbClr val="333333"/>
                </a:solidFill>
              </a:rPr>
              <a:t>epiy</a:t>
            </a:r>
            <a:r>
              <a:rPr lang="en-US" sz="2400" dirty="0">
                <a:solidFill>
                  <a:srgbClr val="333333"/>
                </a:solidFill>
              </a:rPr>
              <a:t> </a:t>
            </a:r>
            <a:r>
              <a:rPr lang="en-US" sz="2400" dirty="0" err="1">
                <a:solidFill>
                  <a:srgbClr val="333333"/>
                </a:solidFill>
              </a:rPr>
              <a:t>vd;gJ</a:t>
            </a:r>
            <a:r>
              <a:rPr lang="en-US" sz="2400" dirty="0">
                <a:solidFill>
                  <a:srgbClr val="333333"/>
                </a:solidFill>
              </a:rPr>
              <a:t> ,it ,</a:t>
            </a:r>
            <a:r>
              <a:rPr lang="en-US" sz="2400" dirty="0" err="1">
                <a:solidFill>
                  <a:srgbClr val="333333"/>
                </a:solidFill>
              </a:rPr>
              <a:t>uz;ow;Fk</a:t>
            </a:r>
            <a:r>
              <a:rPr lang="en-US" sz="2400" dirty="0">
                <a:solidFill>
                  <a:srgbClr val="333333"/>
                </a:solidFill>
              </a:rPr>
              <a:t>; ,</a:t>
            </a:r>
            <a:r>
              <a:rPr lang="en-US" sz="2400" dirty="0" err="1">
                <a:solidFill>
                  <a:srgbClr val="333333"/>
                </a:solidFill>
              </a:rPr>
              <a:t>ilnaahFk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p>
          <a:p>
            <a:pPr marL="774827" lvl="3" indent="-342900" defTabSz="914400">
              <a:spcBef>
                <a:spcPts val="1999"/>
              </a:spcBef>
              <a:buClr>
                <a:srgbClr val="000000"/>
              </a:buClr>
              <a:buSzPct val="120000"/>
              <a:buFont typeface="WingDings"/>
              <a:buChar char=""/>
            </a:pPr>
            <a:r>
              <a:rPr lang="en-US" sz="2400" dirty="0" err="1">
                <a:solidFill>
                  <a:srgbClr val="333333"/>
                </a:solidFill>
              </a:rPr>
              <a:t>mtrukhf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004992"/>
                </a:solidFill>
              </a:rPr>
              <a:t>mghak</a:t>
            </a:r>
            <a:r>
              <a:rPr lang="en-US" sz="2400" dirty="0">
                <a:solidFill>
                  <a:srgbClr val="004992"/>
                </a:solidFill>
              </a:rPr>
              <a:t>]</a:t>
            </a:r>
            <a:r>
              <a:rPr lang="en-US" sz="2400" dirty="0">
                <a:solidFill>
                  <a:srgbClr val="004992"/>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jtwhd</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br>
              <a:rPr lang="en-US" sz="2400" dirty="0">
                <a:solidFill>
                  <a:srgbClr val="333333"/>
                </a:solidFill>
                <a:latin typeface="Calibri Light"/>
                <a:ea typeface="Verdana" panose="020B0604030504040204" pitchFamily="34" charset="0"/>
                <a:cs typeface="Calibri Light"/>
              </a:rPr>
            </a:br>
            <a:r>
              <a:rPr lang="en-US" sz="2400" i="1" dirty="0" err="1">
                <a:solidFill>
                  <a:srgbClr val="333333"/>
                </a:solidFill>
              </a:rPr>
              <a:t>kw;Wk</a:t>
            </a:r>
            <a:r>
              <a:rPr lang="en-US" sz="2400" i="1" dirty="0">
                <a:solidFill>
                  <a:srgbClr val="333333"/>
                </a:solidFill>
              </a:rPr>
              <a:t>;</a:t>
            </a:r>
            <a:r>
              <a:rPr lang="en-US" sz="2400" dirty="0">
                <a:solidFill>
                  <a:srgbClr val="333333"/>
                </a:solidFill>
              </a:rPr>
              <a:t> </a:t>
            </a:r>
          </a:p>
          <a:p>
            <a:pPr marL="774827" lvl="3" indent="-342900" defTabSz="914400">
              <a:spcBef>
                <a:spcPts val="1999"/>
              </a:spcBef>
              <a:buClr>
                <a:srgbClr val="000000"/>
              </a:buClr>
              <a:buSzPct val="120000"/>
              <a:buFont typeface="WingDings"/>
              <a:buChar char=""/>
            </a:pPr>
            <a:r>
              <a:rPr lang="en-US" sz="2400" dirty="0" err="1">
                <a:solidFill>
                  <a:srgbClr val="333333"/>
                </a:solidFill>
              </a:rPr>
              <a:t>kpf</a:t>
            </a:r>
            <a:r>
              <a:rPr lang="en-US" sz="2400" dirty="0">
                <a:solidFill>
                  <a:srgbClr val="333333"/>
                </a:solidFill>
              </a:rPr>
              <a:t> </a:t>
            </a:r>
            <a:r>
              <a:rPr lang="en-US" sz="2400" dirty="0" err="1">
                <a:solidFill>
                  <a:srgbClr val="333333"/>
                </a:solidFill>
              </a:rPr>
              <a:t>Jy;ypakhf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a:solidFill>
                  <a:srgbClr val="004992"/>
                </a:solidFill>
              </a:rPr>
              <a:t>,</a:t>
            </a:r>
            <a:r>
              <a:rPr lang="en-US" sz="2400" dirty="0" err="1">
                <a:solidFill>
                  <a:srgbClr val="004992"/>
                </a:solidFill>
              </a:rPr>
              <a:t>jdhy</a:t>
            </a:r>
            <a:r>
              <a:rPr lang="en-US" sz="2400" dirty="0">
                <a:solidFill>
                  <a:srgbClr val="004992"/>
                </a:solidFill>
              </a:rPr>
              <a:t>; </a:t>
            </a:r>
            <a:r>
              <a:rPr lang="en-US" sz="2400" dirty="0" err="1">
                <a:solidFill>
                  <a:srgbClr val="004992"/>
                </a:solidFill>
              </a:rPr>
              <a:t>Vw;gLk</a:t>
            </a:r>
            <a:r>
              <a:rPr lang="en-US" sz="2400" dirty="0">
                <a:solidFill>
                  <a:srgbClr val="004992"/>
                </a:solidFill>
              </a:rPr>
              <a:t>; </a:t>
            </a:r>
            <a:r>
              <a:rPr lang="en-US" sz="2400" dirty="0" err="1">
                <a:solidFill>
                  <a:srgbClr val="004992"/>
                </a:solidFill>
              </a:rPr>
              <a:t>ghjpg</a:t>
            </a:r>
            <a:r>
              <a:rPr lang="en-US" sz="2400" dirty="0">
                <a:solidFill>
                  <a:srgbClr val="004992"/>
                </a:solidFill>
              </a:rPr>
              <a:t>]g[</a:t>
            </a:r>
            <a:r>
              <a:rPr lang="en-US" sz="2400" dirty="0">
                <a:solidFill>
                  <a:srgbClr val="004992"/>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jw;F</a:t>
            </a:r>
            <a:r>
              <a:rPr lang="en-US" sz="2400" dirty="0">
                <a:solidFill>
                  <a:srgbClr val="333333"/>
                </a:solidFill>
              </a:rPr>
              <a:t> </a:t>
            </a:r>
            <a:r>
              <a:rPr lang="en-US" sz="2400" dirty="0" err="1">
                <a:solidFill>
                  <a:srgbClr val="333333"/>
                </a:solidFill>
              </a:rPr>
              <a:t>mjpf</a:t>
            </a:r>
            <a:r>
              <a:rPr lang="en-US" sz="2400" dirty="0">
                <a:solidFill>
                  <a:srgbClr val="333333"/>
                </a:solidFill>
              </a:rPr>
              <a:t> </a:t>
            </a:r>
            <a:r>
              <a:rPr lang="en-US" sz="2400" dirty="0" err="1">
                <a:solidFill>
                  <a:srgbClr val="333333"/>
                </a:solidFill>
              </a:rPr>
              <a:t>neuk</a:t>
            </a:r>
            <a:r>
              <a:rPr lang="en-US" sz="2400" dirty="0">
                <a:solidFill>
                  <a:srgbClr val="333333"/>
                </a:solidFill>
              </a:rPr>
              <a:t>; </a:t>
            </a:r>
            <a:r>
              <a:rPr lang="en-US" sz="2400" dirty="0" err="1">
                <a:solidFill>
                  <a:srgbClr val="333333"/>
                </a:solidFill>
              </a:rPr>
              <a:t>brythFk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155307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100%</a:t>
            </a:r>
            <a:r>
              <a:rPr lang="en-US" sz="3600" dirty="0">
                <a:solidFill>
                  <a:srgbClr val="004992"/>
                </a:solidFill>
              </a:rPr>
              <a:t> </a:t>
            </a:r>
            <a:r>
              <a:rPr lang="en-US" sz="3600" dirty="0" err="1">
                <a:solidFill>
                  <a:srgbClr val="004992"/>
                </a:solidFill>
              </a:rPr>
              <a:t>cWjpapy;yhj</a:t>
            </a:r>
            <a:r>
              <a:rPr lang="en-US" sz="3600" dirty="0">
                <a:solidFill>
                  <a:srgbClr val="004992"/>
                </a:solidFill>
              </a:rPr>
              <a:t> </a:t>
            </a:r>
            <a:r>
              <a:rPr lang="en-US" sz="3600" dirty="0" err="1">
                <a:solidFill>
                  <a:srgbClr val="004992"/>
                </a:solidFill>
              </a:rPr>
              <a:t>jPh</a:t>
            </a:r>
            <a:r>
              <a:rPr lang="en-US" sz="3600" dirty="0">
                <a:solidFill>
                  <a:srgbClr val="004992"/>
                </a:solidFill>
              </a:rPr>
              <a:t>]</a:t>
            </a:r>
            <a:r>
              <a:rPr lang="en-US" sz="3600" dirty="0" err="1">
                <a:solidFill>
                  <a:srgbClr val="004992"/>
                </a:solidFill>
              </a:rPr>
              <a:t>khdk</a:t>
            </a:r>
            <a:r>
              <a:rPr lang="en-US" sz="3600" dirty="0">
                <a:solidFill>
                  <a:srgbClr val="004992"/>
                </a:solidFill>
              </a:rPr>
              <a:t>;</a:t>
            </a:r>
          </a:p>
        </p:txBody>
      </p:sp>
      <p:graphicFrame>
        <p:nvGraphicFramePr>
          <p:cNvPr id="20" name="Group 25"/>
          <p:cNvGraphicFramePr>
            <a:graphicFrameLocks noGrp="1"/>
          </p:cNvGraphicFramePr>
          <p:nvPr>
            <p:extLst>
              <p:ext uri="{D42A27DB-BD31-4B8C-83A1-F6EECF244321}">
                <p14:modId xmlns:p14="http://schemas.microsoft.com/office/powerpoint/2010/main" val="174919439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tpsf;fk;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,g]goa[k; rpe;jpf;fyhkh&gt;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000" b="0" i="0" u="none" strike="noStrike" cap="none" normalizeH="0" baseline="0">
                          <a:ln>
                            <a:noFill/>
                          </a:ln>
                          <a:solidFill>
                            <a:srgbClr val="333333"/>
                          </a:solidFill>
                          <a:effectLst/>
                          <a:latin typeface="Tamil-Aiswarya"/>
                        </a:rPr>
                        <a:t>xU $d;dypd; tHpahf g[if tUfpwJ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beUg]g[&gt;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000" b="0" i="0" u="none" strike="noStrike" cap="none" normalizeH="0" baseline="0" dirty="0">
                          <a:ln>
                            <a:noFill/>
                          </a:ln>
                          <a:solidFill>
                            <a:srgbClr val="004992"/>
                          </a:solidFill>
                          <a:effectLst/>
                          <a:latin typeface="Tamil-Aiswarya"/>
                        </a:rPr>
                        <a:t>&gt;&gt;&gt;</a:t>
                      </a:r>
                      <a:r>
                        <a:rPr kumimoji="0" lang="en-US" sz="2000" b="0" i="0" u="none" strike="noStrike" cap="none" normalizeH="0" baseline="0" dirty="0">
                          <a:ln>
                            <a:noFill/>
                          </a:ln>
                          <a:solidFill>
                            <a:srgbClr val="333333"/>
                          </a:solidFill>
                          <a:effectLst/>
                          <a:latin typeface="Calibri Light"/>
                        </a:rPr>
                        <a:t> </a:t>
                      </a:r>
                      <a:r>
                        <a:rPr kumimoji="0" lang="en-US" sz="2000" b="1" i="0" u="none" strike="noStrike" cap="none" normalizeH="0" baseline="0" dirty="0">
                          <a:ln>
                            <a:noFill/>
                          </a:ln>
                          <a:solidFill>
                            <a:srgbClr val="333333"/>
                          </a:solidFill>
                          <a:effectLst/>
                          <a:latin typeface="Calibri Light"/>
                        </a:rPr>
                        <a:t>- </a:t>
                      </a:r>
                      <a:r>
                        <a:rPr kumimoji="0" lang="en-US" sz="2000" b="1" i="0" u="none" strike="noStrike" cap="none" normalizeH="0" baseline="0" dirty="0" err="1">
                          <a:ln>
                            <a:noFill/>
                          </a:ln>
                          <a:solidFill>
                            <a:srgbClr val="333333"/>
                          </a:solidFill>
                          <a:effectLst/>
                          <a:latin typeface="Tamil-Aiswarya"/>
                        </a:rPr>
                        <a:t>eP</a:t>
                      </a:r>
                      <a:r>
                        <a:rPr kumimoji="0" lang="en-US" sz="2000" b="1" i="0" u="none" strike="noStrike" cap="none" normalizeH="0" baseline="0" dirty="0">
                          <a:ln>
                            <a:noFill/>
                          </a:ln>
                          <a:solidFill>
                            <a:srgbClr val="333333"/>
                          </a:solidFill>
                          <a:effectLst/>
                          <a:latin typeface="Tamil-Aiswarya"/>
                        </a:rPr>
                        <a:t>';fs] </a:t>
                      </a:r>
                      <a:r>
                        <a:rPr kumimoji="0" lang="en-US" sz="2000" b="1" i="0" u="none" strike="noStrike" cap="none" normalizeH="0" baseline="0" dirty="0" err="1">
                          <a:ln>
                            <a:noFill/>
                          </a:ln>
                          <a:solidFill>
                            <a:srgbClr val="333333"/>
                          </a:solidFill>
                          <a:effectLst/>
                          <a:latin typeface="Tamil-Aiswarya"/>
                        </a:rPr>
                        <a:t>vd;d</a:t>
                      </a:r>
                      <a:r>
                        <a:rPr kumimoji="0" lang="en-US" sz="2000" b="1" i="0" u="none" strike="noStrike" cap="none" normalizeH="0" baseline="0" dirty="0">
                          <a:ln>
                            <a:noFill/>
                          </a:ln>
                          <a:solidFill>
                            <a:srgbClr val="333333"/>
                          </a:solidFill>
                          <a:effectLst/>
                          <a:latin typeface="Tamil-Aiswarya"/>
                        </a:rPr>
                        <a:t> </a:t>
                      </a:r>
                      <a:r>
                        <a:rPr kumimoji="0" lang="en-US" sz="2000" b="1" i="0" u="none" strike="noStrike" cap="none" normalizeH="0" baseline="0" dirty="0" err="1">
                          <a:ln>
                            <a:noFill/>
                          </a:ln>
                          <a:solidFill>
                            <a:srgbClr val="333333"/>
                          </a:solidFill>
                          <a:effectLst/>
                          <a:latin typeface="Tamil-Aiswarya"/>
                        </a:rPr>
                        <a:t>bra;tPh</a:t>
                      </a:r>
                      <a:r>
                        <a:rPr kumimoji="0" lang="en-US" sz="2000" b="1" i="0" u="none" strike="noStrike" cap="none" normalizeH="0" baseline="0" dirty="0">
                          <a:ln>
                            <a:noFill/>
                          </a:ln>
                          <a:solidFill>
                            <a:srgbClr val="333333"/>
                          </a:solidFill>
                          <a:effectLst/>
                          <a:latin typeface="Tamil-Aiswarya"/>
                        </a:rPr>
                        <a:t>]fs]&gt;</a:t>
                      </a:r>
                      <a:endParaRPr kumimoji="0" lang="de-DE" sz="2000" b="1"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Tamil-Aiswarya"/>
                        </a:rPr>
                        <a:t>xU egh] cswpf; bfhz;L ,Uf;fpwhh]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Foj;jpUg]ghuh&gt;</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000" b="0" i="0" u="none" strike="noStrike" cap="none" normalizeH="0" baseline="0" dirty="0">
                          <a:ln>
                            <a:noFill/>
                          </a:ln>
                          <a:solidFill>
                            <a:srgbClr val="004992"/>
                          </a:solidFill>
                          <a:effectLst/>
                          <a:latin typeface="Tamil-Aiswarya"/>
                        </a:rPr>
                        <a:t>&gt;&gt;&gt;</a:t>
                      </a:r>
                      <a:endParaRPr kumimoji="0" lang="de-DE" sz="20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100%</a:t>
            </a:r>
            <a:r>
              <a:rPr lang="en-US" sz="3600"/>
              <a:t> cWjpapy;yhj jPh]khdk; </a:t>
            </a:r>
            <a:endParaRPr lang="en-US" sz="3600" dirty="0"/>
          </a:p>
        </p:txBody>
      </p:sp>
      <p:graphicFrame>
        <p:nvGraphicFramePr>
          <p:cNvPr id="14" name="Group 25"/>
          <p:cNvGraphicFramePr>
            <a:graphicFrameLocks noGrp="1"/>
          </p:cNvGraphicFramePr>
          <p:nvPr>
            <p:extLst>
              <p:ext uri="{D42A27DB-BD31-4B8C-83A1-F6EECF244321}">
                <p14:modId xmlns:p14="http://schemas.microsoft.com/office/powerpoint/2010/main" val="383676585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tpsf;fk;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,g]goa[k; rpe;jpf;fyhkh&gt;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0" i="0" u="none" strike="noStrike" cap="none" normalizeH="0" baseline="0" dirty="0" err="1">
                          <a:ln>
                            <a:noFill/>
                          </a:ln>
                          <a:solidFill>
                            <a:srgbClr val="333333"/>
                          </a:solidFill>
                          <a:effectLst/>
                          <a:latin typeface="Tamil-Aiswarya"/>
                        </a:rPr>
                        <a:t>xU</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d;dypd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tHpahf</a:t>
                      </a:r>
                      <a:r>
                        <a:rPr kumimoji="0" lang="en-US" sz="2000" b="0" i="0" u="none" strike="noStrike" cap="none" normalizeH="0" baseline="0" dirty="0">
                          <a:ln>
                            <a:noFill/>
                          </a:ln>
                          <a:solidFill>
                            <a:srgbClr val="333333"/>
                          </a:solidFill>
                          <a:effectLst/>
                          <a:latin typeface="Tamil-Aiswarya"/>
                        </a:rPr>
                        <a:t> g[if </a:t>
                      </a:r>
                      <a:r>
                        <a:rPr kumimoji="0" lang="en-US" sz="2000" b="0" i="0" u="none" strike="noStrike" cap="none" normalizeH="0" baseline="0" dirty="0" err="1">
                          <a:ln>
                            <a:noFill/>
                          </a:ln>
                          <a:solidFill>
                            <a:srgbClr val="333333"/>
                          </a:solidFill>
                          <a:effectLst/>
                          <a:latin typeface="Tamil-Aiswarya"/>
                        </a:rPr>
                        <a:t>tUfpwJ</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beUg]g[&gt;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1" i="0" u="none" strike="noStrike" cap="none" normalizeH="0" baseline="0" dirty="0" err="1">
                          <a:ln>
                            <a:noFill/>
                          </a:ln>
                          <a:solidFill>
                            <a:srgbClr val="333333"/>
                          </a:solidFill>
                          <a:effectLst/>
                          <a:latin typeface="Tamil-Aiswarya"/>
                        </a:rPr>
                        <a:t>xUntis</a:t>
                      </a:r>
                      <a:r>
                        <a:rPr kumimoji="0" lang="en-US" sz="2000" b="1" i="0" u="none" strike="noStrike" cap="none" normalizeH="0" baseline="0" dirty="0">
                          <a:ln>
                            <a:noFill/>
                          </a:ln>
                          <a:solidFill>
                            <a:srgbClr val="333333"/>
                          </a:solidFill>
                          <a:effectLst/>
                          <a:latin typeface="Tamil-Aiswarya"/>
                        </a:rPr>
                        <a:t> </a:t>
                      </a:r>
                      <a:r>
                        <a:rPr kumimoji="0" lang="en-US" sz="2000" b="1" i="0" u="none" strike="noStrike" cap="none" normalizeH="0" baseline="0" dirty="0">
                          <a:ln>
                            <a:noFill/>
                          </a:ln>
                          <a:solidFill>
                            <a:srgbClr val="333333"/>
                          </a:solidFill>
                          <a:effectLst/>
                          <a:latin typeface="Calibri Light"/>
                        </a:rPr>
                        <a:t>–</a:t>
                      </a:r>
                      <a:r>
                        <a:rPr kumimoji="0" lang="en-US" sz="2000" b="1"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beUg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gpy;yhky</a:t>
                      </a:r>
                      <a:r>
                        <a:rPr kumimoji="0" lang="en-US" sz="2000" b="0" i="0" u="none" strike="noStrike" cap="none" normalizeH="0" baseline="0" dirty="0">
                          <a:ln>
                            <a:noFill/>
                          </a:ln>
                          <a:solidFill>
                            <a:srgbClr val="333333"/>
                          </a:solidFill>
                          <a:effectLst/>
                          <a:latin typeface="Tamil-Aiswarya"/>
                        </a:rPr>
                        <a:t>; g[</a:t>
                      </a:r>
                      <a:r>
                        <a:rPr kumimoji="0" lang="en-US" sz="2000" b="0" i="0" u="none" strike="noStrike" cap="none" normalizeH="0" baseline="0" dirty="0" err="1">
                          <a:ln>
                            <a:noFill/>
                          </a:ln>
                          <a:solidFill>
                            <a:srgbClr val="333333"/>
                          </a:solidFill>
                          <a:effectLst/>
                          <a:latin typeface="Tamil-Aiswarya"/>
                        </a:rPr>
                        <a:t>ifahJ</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gHbkhHp</a:t>
                      </a:r>
                      <a:endParaRPr kumimoji="0" lang="en-US" sz="2000" b="0" i="0"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0" i="0" u="none" strike="noStrike" cap="none" normalizeH="0" baseline="0" dirty="0" err="1">
                          <a:ln>
                            <a:noFill/>
                          </a:ln>
                          <a:solidFill>
                            <a:srgbClr val="333333"/>
                          </a:solidFill>
                          <a:effectLst/>
                          <a:latin typeface="Tamil-Aiswarya"/>
                        </a:rPr>
                        <a:t>jtwhd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jfty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jUtijtpl</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myl</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rpakhf</a:t>
                      </a:r>
                      <a:r>
                        <a:rPr kumimoji="0" lang="en-US" sz="2000" b="0" i="0" u="none" strike="noStrike" cap="none" normalizeH="0" baseline="0" dirty="0">
                          <a:ln>
                            <a:noFill/>
                          </a:ln>
                          <a:solidFill>
                            <a:srgbClr val="333333"/>
                          </a:solidFill>
                          <a:effectLst/>
                          <a:latin typeface="Tamil-Aiswarya"/>
                        </a:rPr>
                        <a:t> ,Ug]</a:t>
                      </a:r>
                      <a:r>
                        <a:rPr kumimoji="0" lang="en-US" sz="2000" b="0" i="0" u="none" strike="noStrike" cap="none" normalizeH="0" baseline="0" dirty="0" err="1">
                          <a:ln>
                            <a:noFill/>
                          </a:ln>
                          <a:solidFill>
                            <a:srgbClr val="333333"/>
                          </a:solidFill>
                          <a:effectLst/>
                          <a:latin typeface="Tamil-Aiswarya"/>
                        </a:rPr>
                        <a:t>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Mgj;jhdJ</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vdnt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jPaizg</a:t>
                      </a:r>
                      <a:r>
                        <a:rPr kumimoji="0" lang="en-US" sz="2000" b="0" i="0" u="none" strike="noStrike" cap="none" normalizeH="0" baseline="0" dirty="0">
                          <a:ln>
                            <a:noFill/>
                          </a:ln>
                          <a:solidFill>
                            <a:srgbClr val="333333"/>
                          </a:solidFill>
                          <a:effectLst/>
                          <a:latin typeface="Tamil-Aiswarya"/>
                        </a:rPr>
                        <a:t>]g[j; </a:t>
                      </a:r>
                      <a:r>
                        <a:rPr kumimoji="0" lang="en-US" sz="2000" b="0" i="0" u="none" strike="noStrike" cap="none" normalizeH="0" baseline="0" dirty="0" err="1">
                          <a:ln>
                            <a:noFill/>
                          </a:ln>
                          <a:solidFill>
                            <a:srgbClr val="333333"/>
                          </a:solidFill>
                          <a:effectLst/>
                          <a:latin typeface="Tamil-Aiswarya"/>
                        </a:rPr>
                        <a:t>Jiwf</a:t>
                      </a:r>
                      <a:r>
                        <a:rPr kumimoji="0" lang="en-US" sz="2000" b="0" i="0" u="none" strike="noStrike" cap="none" normalizeH="0" baseline="0" dirty="0">
                          <a:ln>
                            <a:noFill/>
                          </a:ln>
                          <a:solidFill>
                            <a:srgbClr val="333333"/>
                          </a:solidFill>
                          <a:effectLst/>
                          <a:latin typeface="Tamil-Aiswarya"/>
                        </a:rPr>
                        <a:t>]F </a:t>
                      </a:r>
                      <a:r>
                        <a:rPr kumimoji="0" lang="en-US" sz="2000" b="0" i="0" u="none" strike="noStrike" cap="none" normalizeH="0" baseline="0" dirty="0" err="1">
                          <a:ln>
                            <a:noFill/>
                          </a:ln>
                          <a:solidFill>
                            <a:srgbClr val="333333"/>
                          </a:solidFill>
                          <a:effectLst/>
                          <a:latin typeface="Tamil-Aiswarya"/>
                        </a:rPr>
                        <a:t>jfty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juntz;Lk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Tamil-Aiswarya"/>
                        </a:rPr>
                        <a:t>xU egh] cswpf;; bfhz;L ,Uf;fpwhh]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Foj;jpUg]ghuh&gt;</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000" b="0" i="0" u="none" strike="noStrike" cap="none" normalizeH="0" baseline="0" dirty="0">
                          <a:ln>
                            <a:noFill/>
                          </a:ln>
                          <a:solidFill>
                            <a:srgbClr val="004992"/>
                          </a:solidFill>
                          <a:effectLst/>
                          <a:latin typeface="+mn-lt"/>
                        </a:rPr>
                        <a:t>&gt;&gt;&gt;</a:t>
                      </a:r>
                      <a:endParaRPr kumimoji="0" lang="de-DE"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rgbClr val="004992"/>
                </a:solidFill>
                <a:latin typeface="Calibri Light"/>
              </a:rPr>
              <a:t>100%</a:t>
            </a:r>
            <a:r>
              <a:rPr lang="en-US" sz="3600" dirty="0">
                <a:solidFill>
                  <a:srgbClr val="004992"/>
                </a:solidFill>
              </a:rPr>
              <a:t> </a:t>
            </a:r>
            <a:r>
              <a:rPr lang="en-US" sz="3600" dirty="0" err="1">
                <a:solidFill>
                  <a:srgbClr val="004992"/>
                </a:solidFill>
              </a:rPr>
              <a:t>cWjpapy;yhj</a:t>
            </a:r>
            <a:r>
              <a:rPr lang="en-US" sz="3600" dirty="0">
                <a:solidFill>
                  <a:srgbClr val="004992"/>
                </a:solidFill>
              </a:rPr>
              <a:t> </a:t>
            </a:r>
            <a:r>
              <a:rPr lang="en-US" sz="3600" dirty="0" err="1">
                <a:solidFill>
                  <a:srgbClr val="004992"/>
                </a:solidFill>
              </a:rPr>
              <a:t>jPh</a:t>
            </a:r>
            <a:r>
              <a:rPr lang="en-US" sz="3600" dirty="0">
                <a:solidFill>
                  <a:srgbClr val="004992"/>
                </a:solidFill>
              </a:rPr>
              <a:t>]</a:t>
            </a:r>
            <a:r>
              <a:rPr lang="en-US" sz="3600" dirty="0" err="1">
                <a:solidFill>
                  <a:srgbClr val="004992"/>
                </a:solidFill>
              </a:rPr>
              <a:t>khdk</a:t>
            </a:r>
            <a:r>
              <a:rPr lang="en-US" sz="3600" dirty="0">
                <a:solidFill>
                  <a:srgbClr val="004992"/>
                </a:solidFill>
              </a:rPr>
              <a:t>;</a:t>
            </a:r>
            <a:endParaRPr lang="en-US" dirty="0">
              <a:solidFill>
                <a:srgbClr val="004992"/>
              </a:solidFill>
            </a:endParaRPr>
          </a:p>
        </p:txBody>
      </p:sp>
      <p:graphicFrame>
        <p:nvGraphicFramePr>
          <p:cNvPr id="14" name="Group 25"/>
          <p:cNvGraphicFramePr>
            <a:graphicFrameLocks noGrp="1"/>
          </p:cNvGraphicFramePr>
          <p:nvPr>
            <p:extLst>
              <p:ext uri="{D42A27DB-BD31-4B8C-83A1-F6EECF244321}">
                <p14:modId xmlns:p14="http://schemas.microsoft.com/office/powerpoint/2010/main" val="305451869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tpsf;fk;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,g]goa[k; rpe;jpf;fyhkh&gt;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0" i="0" u="none" strike="noStrike" cap="none" normalizeH="0" baseline="0" dirty="0" err="1">
                          <a:ln>
                            <a:noFill/>
                          </a:ln>
                          <a:solidFill>
                            <a:srgbClr val="333333"/>
                          </a:solidFill>
                          <a:effectLst/>
                          <a:latin typeface="Tamil-Aiswarya"/>
                        </a:rPr>
                        <a:t>xU</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d;dypd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tHpahf</a:t>
                      </a:r>
                      <a:r>
                        <a:rPr kumimoji="0" lang="en-US" sz="2000" b="0" i="0" u="none" strike="noStrike" cap="none" normalizeH="0" baseline="0" dirty="0">
                          <a:ln>
                            <a:noFill/>
                          </a:ln>
                          <a:solidFill>
                            <a:srgbClr val="333333"/>
                          </a:solidFill>
                          <a:effectLst/>
                          <a:latin typeface="Tamil-Aiswarya"/>
                        </a:rPr>
                        <a:t> g[if </a:t>
                      </a:r>
                      <a:r>
                        <a:rPr kumimoji="0" lang="en-US" sz="2000" b="0" i="0" u="none" strike="noStrike" cap="none" normalizeH="0" baseline="0" dirty="0" err="1">
                          <a:ln>
                            <a:noFill/>
                          </a:ln>
                          <a:solidFill>
                            <a:srgbClr val="333333"/>
                          </a:solidFill>
                          <a:effectLst/>
                          <a:latin typeface="Tamil-Aiswarya"/>
                        </a:rPr>
                        <a:t>tUfpwJ</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beUg]g[&gt;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1" i="0" u="none" strike="noStrike" cap="none" normalizeH="0" baseline="0" dirty="0" err="1">
                          <a:ln>
                            <a:noFill/>
                          </a:ln>
                          <a:solidFill>
                            <a:srgbClr val="333333"/>
                          </a:solidFill>
                          <a:effectLst/>
                          <a:latin typeface="Tamil-Aiswarya"/>
                        </a:rPr>
                        <a:t>xUntis</a:t>
                      </a:r>
                      <a:r>
                        <a:rPr kumimoji="0" lang="en-US" sz="2000" b="1" i="0" u="none" strike="noStrike" cap="none" normalizeH="0" baseline="0" dirty="0">
                          <a:ln>
                            <a:noFill/>
                          </a:ln>
                          <a:solidFill>
                            <a:srgbClr val="333333"/>
                          </a:solidFill>
                          <a:effectLst/>
                          <a:latin typeface="Tamil-Aiswarya"/>
                        </a:rPr>
                        <a:t> </a:t>
                      </a:r>
                      <a:r>
                        <a:rPr kumimoji="0" lang="en-US" sz="2000" b="1" i="0" u="none" strike="noStrike" cap="none" normalizeH="0" baseline="0" dirty="0">
                          <a:ln>
                            <a:noFill/>
                          </a:ln>
                          <a:solidFill>
                            <a:srgbClr val="333333"/>
                          </a:solidFill>
                          <a:effectLst/>
                          <a:latin typeface="Calibri Light"/>
                        </a:rPr>
                        <a:t>–</a:t>
                      </a:r>
                      <a:r>
                        <a:rPr kumimoji="0" lang="en-US" sz="2000" b="1"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beUg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gpy;yhky</a:t>
                      </a:r>
                      <a:r>
                        <a:rPr kumimoji="0" lang="en-US" sz="2000" b="0" i="0" u="none" strike="noStrike" cap="none" normalizeH="0" baseline="0" dirty="0">
                          <a:ln>
                            <a:noFill/>
                          </a:ln>
                          <a:solidFill>
                            <a:srgbClr val="333333"/>
                          </a:solidFill>
                          <a:effectLst/>
                          <a:latin typeface="Tamil-Aiswarya"/>
                        </a:rPr>
                        <a:t>; g[</a:t>
                      </a:r>
                      <a:r>
                        <a:rPr kumimoji="0" lang="en-US" sz="2000" b="0" i="0" u="none" strike="noStrike" cap="none" normalizeH="0" baseline="0" dirty="0" err="1">
                          <a:ln>
                            <a:noFill/>
                          </a:ln>
                          <a:solidFill>
                            <a:srgbClr val="333333"/>
                          </a:solidFill>
                          <a:effectLst/>
                          <a:latin typeface="Tamil-Aiswarya"/>
                        </a:rPr>
                        <a:t>ifahJ</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gHbkhHp</a:t>
                      </a:r>
                      <a:endParaRPr kumimoji="0" lang="en-US" sz="2000" b="0" i="0"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0" i="0" u="none" strike="noStrike" cap="none" normalizeH="0" baseline="0" dirty="0" err="1">
                          <a:ln>
                            <a:noFill/>
                          </a:ln>
                          <a:solidFill>
                            <a:srgbClr val="333333"/>
                          </a:solidFill>
                          <a:effectLst/>
                          <a:latin typeface="Tamil-Aiswarya"/>
                        </a:rPr>
                        <a:t>jtwhd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jfty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jUtijtpl</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myl</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rpakhf</a:t>
                      </a:r>
                      <a:r>
                        <a:rPr kumimoji="0" lang="en-US" sz="2000" b="0" i="0" u="none" strike="noStrike" cap="none" normalizeH="0" baseline="0" dirty="0">
                          <a:ln>
                            <a:noFill/>
                          </a:ln>
                          <a:solidFill>
                            <a:srgbClr val="333333"/>
                          </a:solidFill>
                          <a:effectLst/>
                          <a:latin typeface="Tamil-Aiswarya"/>
                        </a:rPr>
                        <a:t> ,Ug]</a:t>
                      </a:r>
                      <a:r>
                        <a:rPr kumimoji="0" lang="en-US" sz="2000" b="0" i="0" u="none" strike="noStrike" cap="none" normalizeH="0" baseline="0" dirty="0" err="1">
                          <a:ln>
                            <a:noFill/>
                          </a:ln>
                          <a:solidFill>
                            <a:srgbClr val="333333"/>
                          </a:solidFill>
                          <a:effectLst/>
                          <a:latin typeface="Tamil-Aiswarya"/>
                        </a:rPr>
                        <a:t>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Mgj;jhdJ</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vdnt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jPaizg</a:t>
                      </a:r>
                      <a:r>
                        <a:rPr kumimoji="0" lang="en-US" sz="2000" b="0" i="0" u="none" strike="noStrike" cap="none" normalizeH="0" baseline="0" dirty="0">
                          <a:ln>
                            <a:noFill/>
                          </a:ln>
                          <a:solidFill>
                            <a:srgbClr val="333333"/>
                          </a:solidFill>
                          <a:effectLst/>
                          <a:latin typeface="Tamil-Aiswarya"/>
                        </a:rPr>
                        <a:t>]g[j; </a:t>
                      </a:r>
                      <a:r>
                        <a:rPr kumimoji="0" lang="en-US" sz="2000" b="0" i="0" u="none" strike="noStrike" cap="none" normalizeH="0" baseline="0" dirty="0" err="1">
                          <a:ln>
                            <a:noFill/>
                          </a:ln>
                          <a:solidFill>
                            <a:srgbClr val="333333"/>
                          </a:solidFill>
                          <a:effectLst/>
                          <a:latin typeface="Tamil-Aiswarya"/>
                        </a:rPr>
                        <a:t>Jiwf</a:t>
                      </a:r>
                      <a:r>
                        <a:rPr kumimoji="0" lang="en-US" sz="2000" b="0" i="0" u="none" strike="noStrike" cap="none" normalizeH="0" baseline="0" dirty="0">
                          <a:ln>
                            <a:noFill/>
                          </a:ln>
                          <a:solidFill>
                            <a:srgbClr val="333333"/>
                          </a:solidFill>
                          <a:effectLst/>
                          <a:latin typeface="Tamil-Aiswarya"/>
                        </a:rPr>
                        <a:t>]F </a:t>
                      </a:r>
                      <a:r>
                        <a:rPr kumimoji="0" lang="en-US" sz="2000" b="0" i="0" u="none" strike="noStrike" cap="none" normalizeH="0" baseline="0" dirty="0" err="1">
                          <a:ln>
                            <a:noFill/>
                          </a:ln>
                          <a:solidFill>
                            <a:srgbClr val="333333"/>
                          </a:solidFill>
                          <a:effectLst/>
                          <a:latin typeface="Tamil-Aiswarya"/>
                        </a:rPr>
                        <a:t>jfty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juntz;Lk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Tamil-Aiswarya"/>
                        </a:rPr>
                        <a:t>xU egh] cswpf;; bfhz;L ,Uf;fpwhh]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Foj;jpUg]ghuh&gt;</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1" i="0" u="none" strike="noStrike" cap="none" normalizeH="0" baseline="0" dirty="0">
                          <a:ln>
                            <a:noFill/>
                          </a:ln>
                          <a:solidFill>
                            <a:srgbClr val="333333"/>
                          </a:solidFill>
                          <a:effectLst/>
                          <a:latin typeface="Tamil-Aiswarya"/>
                        </a:rPr>
                        <a:t>,</a:t>
                      </a:r>
                      <a:r>
                        <a:rPr kumimoji="0" lang="en-US" sz="2000" b="1" i="0" u="none" strike="noStrike" cap="none" normalizeH="0" baseline="0" dirty="0" err="1">
                          <a:ln>
                            <a:noFill/>
                          </a:ln>
                          <a:solidFill>
                            <a:srgbClr val="333333"/>
                          </a:solidFill>
                          <a:effectLst/>
                          <a:latin typeface="Tamil-Aiswarya"/>
                        </a:rPr>
                        <a:t>Uf</a:t>
                      </a:r>
                      <a:r>
                        <a:rPr kumimoji="0" lang="en-US" sz="2000" b="1" i="0" u="none" strike="noStrike" cap="none" normalizeH="0" baseline="0" dirty="0">
                          <a:ln>
                            <a:noFill/>
                          </a:ln>
                          <a:solidFill>
                            <a:srgbClr val="333333"/>
                          </a:solidFill>
                          <a:effectLst/>
                          <a:latin typeface="Tamil-Aiswarya"/>
                        </a:rPr>
                        <a:t>]</a:t>
                      </a:r>
                      <a:r>
                        <a:rPr kumimoji="0" lang="en-US" sz="2000" b="1" i="0" u="none" strike="noStrike" cap="none" normalizeH="0" baseline="0" dirty="0" err="1">
                          <a:ln>
                            <a:noFill/>
                          </a:ln>
                          <a:solidFill>
                            <a:srgbClr val="333333"/>
                          </a:solidFill>
                          <a:effectLst/>
                          <a:latin typeface="Tamil-Aiswarya"/>
                        </a:rPr>
                        <a:t>fyhk</a:t>
                      </a:r>
                      <a:r>
                        <a:rPr kumimoji="0" lang="en-US" sz="2000" b="1" i="0" u="none" strike="noStrike" cap="none" normalizeH="0" baseline="0" dirty="0">
                          <a:ln>
                            <a:noFill/>
                          </a:ln>
                          <a:solidFill>
                            <a:srgbClr val="333333"/>
                          </a:solidFill>
                          <a:effectLst/>
                          <a:latin typeface="Tamil-Aiswarya"/>
                        </a:rPr>
                        <a:t>] </a:t>
                      </a:r>
                      <a:r>
                        <a:rPr kumimoji="0" lang="en-US" sz="2000" b="1" i="0" u="none" strike="noStrike" cap="none" normalizeH="0" baseline="0" dirty="0">
                          <a:ln>
                            <a:noFill/>
                          </a:ln>
                          <a:solidFill>
                            <a:srgbClr val="333333"/>
                          </a:solidFill>
                          <a:effectLst/>
                          <a:latin typeface="Calibri Light"/>
                        </a:rPr>
                        <a:t>–</a:t>
                      </a:r>
                      <a:r>
                        <a:rPr kumimoji="0" lang="en-US" sz="2000" b="1"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jw;F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kw;w</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fhuz</a:t>
                      </a:r>
                      <a:r>
                        <a:rPr kumimoji="0" lang="en-US" sz="2000" b="0" i="0" u="none" strike="noStrike" cap="none" normalizeH="0" baseline="0" dirty="0">
                          <a:ln>
                            <a:noFill/>
                          </a:ln>
                          <a:solidFill>
                            <a:srgbClr val="333333"/>
                          </a:solidFill>
                          <a:effectLst/>
                          <a:latin typeface="Tamil-Aiswarya"/>
                        </a:rPr>
                        <a:t>';fs; Tl ,</a:t>
                      </a:r>
                      <a:r>
                        <a:rPr kumimoji="0" lang="en-US" sz="2000" b="0" i="0" u="none" strike="noStrike" cap="none" normalizeH="0" baseline="0" dirty="0" err="1">
                          <a:ln>
                            <a:noFill/>
                          </a:ln>
                          <a:solidFill>
                            <a:srgbClr val="333333"/>
                          </a:solidFill>
                          <a:effectLst/>
                          <a:latin typeface="Tamil-Aiswarya"/>
                        </a:rPr>
                        <a:t>Uf;fyhk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c</a:t>
                      </a:r>
                      <a:r>
                        <a:rPr kumimoji="0" lang="en-US" sz="2000" b="0" i="0" u="none" strike="noStrike" cap="none" normalizeH="0" baseline="0" dirty="0" err="1">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isj</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jpwd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kG</a:t>
                      </a:r>
                      <a:r>
                        <a:rPr kumimoji="0" lang="en-US" sz="2000" b="0" i="0" u="none" strike="noStrike" cap="none" normalizeH="0" baseline="0" dirty="0">
                          <a:ln>
                            <a:noFill/>
                          </a:ln>
                          <a:solidFill>
                            <a:srgbClr val="333333"/>
                          </a:solidFill>
                          <a:effectLst/>
                          <a:latin typeface="Tamil-Aiswarya"/>
                        </a:rPr>
                        <a:t>';F </a:t>
                      </a:r>
                      <a:r>
                        <a:rPr kumimoji="0" lang="en-US" sz="2000" b="0" i="0" u="none" strike="noStrike" cap="none" normalizeH="0" baseline="0" dirty="0" err="1">
                          <a:ln>
                            <a:noFill/>
                          </a:ln>
                          <a:solidFill>
                            <a:srgbClr val="333333"/>
                          </a:solidFill>
                          <a:effectLst/>
                          <a:latin typeface="Tamil-Aiswarya"/>
                        </a:rPr>
                        <a:t>neha</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gf;fthjk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eP</a:t>
                      </a:r>
                      <a:r>
                        <a:rPr kumimoji="0" lang="en-US" sz="2000" b="0" i="0" u="none" strike="noStrike" cap="none" normalizeH="0" baseline="0" dirty="0">
                          <a:ln>
                            <a:noFill/>
                          </a:ln>
                          <a:solidFill>
                            <a:srgbClr val="333333"/>
                          </a:solidFill>
                          <a:effectLst/>
                          <a:latin typeface="Tamil-Aiswarya"/>
                        </a:rPr>
                        <a:t>';fs; </a:t>
                      </a:r>
                      <a:r>
                        <a:rPr kumimoji="0" lang="en-US" sz="2000" b="0" i="0" u="none" strike="noStrike" cap="none" normalizeH="0" baseline="0" dirty="0" err="1">
                          <a:ln>
                            <a:noFill/>
                          </a:ln>
                          <a:solidFill>
                            <a:srgbClr val="333333"/>
                          </a:solidFill>
                          <a:effectLst/>
                          <a:latin typeface="Tamil-Aiswarya"/>
                        </a:rPr>
                        <a:t>kw;w</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fhuz</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fis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ftdj;jpy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bfhs;stpy;iybadpy</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mtiu</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mtkhdg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gLj;Jtjhf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Uf;fyhk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c</a:t>
                      </a:r>
                      <a:r>
                        <a:rPr kumimoji="0" lang="en-US" sz="2000" b="0" i="0" u="none" strike="noStrike" cap="none" normalizeH="0" baseline="0" dirty="0" err="1">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btWg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ig</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fhl;Ljy</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56598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111"/>
          <p:cNvGraphicFramePr>
            <a:graphicFrameLocks noGrp="1"/>
          </p:cNvGraphicFramePr>
          <p:nvPr>
            <p:extLst>
              <p:ext uri="{D42A27DB-BD31-4B8C-83A1-F6EECF244321}">
                <p14:modId xmlns:p14="http://schemas.microsoft.com/office/powerpoint/2010/main" val="3361576247"/>
              </p:ext>
            </p:extLst>
          </p:nvPr>
        </p:nvGraphicFramePr>
        <p:xfrm>
          <a:off x="408955" y="2029968"/>
          <a:ext cx="11376000" cy="4130016"/>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NORMAL" pitchFamily="2" charset="0"/>
                        </a:rPr>
                        <a:t>gphpt[fs;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NORMAL" pitchFamily="2" charset="0"/>
                        </a:rPr>
                        <a:t>cjhuzk]</a:t>
                      </a:r>
                      <a:endParaRPr kumimoji="0" lang="de-DE" sz="20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TAMIL-AISWARYA-NORMAL" pitchFamily="2" charset="0"/>
                        </a:rPr>
                        <a:t>murpay</a:t>
                      </a:r>
                      <a:r>
                        <a:rPr kumimoji="0" lang="de-DE" sz="1800" b="0" i="0" u="none" strike="noStrike" cap="none" normalizeH="0" baseline="0" dirty="0">
                          <a:ln>
                            <a:noFill/>
                          </a:ln>
                          <a:solidFill>
                            <a:srgbClr val="333333"/>
                          </a:solidFill>
                          <a:effectLst/>
                          <a:latin typeface="TAMIL-AISWARYA-NORMAL" pitchFamily="2" charset="0"/>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defRPr/>
                      </a:pPr>
                      <a:r>
                        <a:rPr kumimoji="0" lang="en-US" sz="1800" b="0" i="0" u="none" strike="noStrike" cap="none" normalizeH="0" baseline="0" dirty="0">
                          <a:ln>
                            <a:noFill/>
                          </a:ln>
                          <a:solidFill>
                            <a:srgbClr val="004992"/>
                          </a:solidFill>
                          <a:effectLst/>
                          <a:latin typeface="TAMIL-AISWARYA-NORMAL" pitchFamily="2" charset="0"/>
                        </a:rPr>
                        <a:t>&gt;&gt;&gt;</a:t>
                      </a:r>
                      <a:endParaRPr kumimoji="0" lang="de-DE" sz="1800" b="0" i="0" u="none" strike="noStrike" kern="1200" cap="none" normalizeH="0" baseline="0" dirty="0">
                        <a:ln>
                          <a:noFill/>
                        </a:ln>
                        <a:solidFill>
                          <a:srgbClr val="333333"/>
                        </a:solidFill>
                        <a:effectLst/>
                        <a:latin typeface="TAMIL-AISWARYA-NORMAL" pitchFamily="2" charset="0"/>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NORMAL" pitchFamily="2" charset="0"/>
                        </a:rPr>
                        <a:t>kUj;Jtk; </a:t>
                      </a:r>
                      <a:endParaRPr kumimoji="0" lang="de-DE" sz="18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TAMIL-AISWARYA-NORMAL" pitchFamily="2" charset="0"/>
                        </a:rPr>
                        <a:t>&gt;&gt;&gt; </a:t>
                      </a:r>
                      <a:r>
                        <a:rPr kumimoji="0" lang="en-US" sz="1800" b="0" i="0" u="none" strike="noStrike" cap="none" normalizeH="0" baseline="0" dirty="0" err="1">
                          <a:ln>
                            <a:noFill/>
                          </a:ln>
                          <a:solidFill>
                            <a:srgbClr val="E3EFF8"/>
                          </a:solidFill>
                          <a:effectLst/>
                          <a:latin typeface="TAMIL-AISWARYA-NORMAL" pitchFamily="2" charset="0"/>
                        </a:rPr>
                        <a:t>xU</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mwpFwpia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itj;J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nehia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fz;Lgpof;f</a:t>
                      </a:r>
                      <a:r>
                        <a:rPr kumimoji="0" lang="en-US" sz="1800" b="0" i="0" u="none" strike="noStrike" cap="none" normalizeH="0" baseline="0" dirty="0">
                          <a:ln>
                            <a:noFill/>
                          </a:ln>
                          <a:solidFill>
                            <a:srgbClr val="E3EFF8"/>
                          </a:solidFill>
                          <a:effectLst/>
                          <a:latin typeface="TAMIL-AISWARYA-NORMAL" pitchFamily="2" charset="0"/>
                        </a:rPr>
                        <a:t> Koa[</a:t>
                      </a:r>
                      <a:r>
                        <a:rPr kumimoji="0" lang="en-US" sz="1800" b="0" i="0" u="none" strike="noStrike" cap="none" normalizeH="0" baseline="0" dirty="0" err="1">
                          <a:ln>
                            <a:noFill/>
                          </a:ln>
                          <a:solidFill>
                            <a:srgbClr val="E3EFF8"/>
                          </a:solidFill>
                          <a:effectLst/>
                          <a:latin typeface="TAMIL-AISWARYA-NORMAL" pitchFamily="2" charset="0"/>
                        </a:rPr>
                        <a:t>kh</a:t>
                      </a:r>
                      <a:r>
                        <a:rPr kumimoji="0" lang="en-US" sz="1800" b="0" i="0" u="none" strike="noStrike" cap="none" normalizeH="0" baseline="0" dirty="0">
                          <a:ln>
                            <a:noFill/>
                          </a:ln>
                          <a:solidFill>
                            <a:srgbClr val="E3EFF8"/>
                          </a:solidFill>
                          <a:effectLst/>
                          <a:latin typeface="TAMIL-AISWARYA-NORMAL" pitchFamily="2" charset="0"/>
                        </a:rPr>
                        <a:t>&gt;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E3EFF8"/>
                          </a:solidFill>
                          <a:effectLst/>
                          <a:latin typeface="TAMIL-AISWARYA-NORMAL" pitchFamily="2" charset="0"/>
                        </a:rPr>
                        <a:t>xUKiw</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fhf;fh</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typg;g</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Vw</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gl</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lhy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mij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a:t>
                      </a:r>
                      <a:r>
                        <a:rPr kumimoji="0" lang="en-US" sz="1800" b="0" i="0" u="none" strike="noStrike" cap="none" normalizeH="0" baseline="0" dirty="0">
                          <a:ln>
                            <a:noFill/>
                          </a:ln>
                          <a:solidFill>
                            <a:srgbClr val="E3EFF8"/>
                          </a:solidFill>
                          <a:effectLst/>
                          <a:latin typeface="TAMIL-AISWARYA-NORMAL" pitchFamily="2" charset="0"/>
                        </a:rPr>
                        <a:t>]g[ </a:t>
                      </a:r>
                      <a:r>
                        <a:rPr kumimoji="0" lang="en-US" sz="1800" b="0" i="0" u="none" strike="noStrike" cap="none" normalizeH="0" baseline="0" dirty="0" err="1">
                          <a:ln>
                            <a:noFill/>
                          </a:ln>
                          <a:solidFill>
                            <a:srgbClr val="E3EFF8"/>
                          </a:solidFill>
                          <a:effectLst/>
                          <a:latin typeface="TAMIL-AISWARYA-NORMAL" pitchFamily="2" charset="0"/>
                        </a:rPr>
                        <a:t>neha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vd;W</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jtwhf</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fUjg</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gLfpwJ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ePz;lfhyk</a:t>
                      </a:r>
                      <a:r>
                        <a:rPr kumimoji="0" lang="en-US" sz="1800" b="0" i="0" u="none" strike="noStrike" cap="none" normalizeH="0" baseline="0" dirty="0">
                          <a:ln>
                            <a:noFill/>
                          </a:ln>
                          <a:solidFill>
                            <a:srgbClr val="E3EFF8"/>
                          </a:solidFill>
                          <a:effectLst/>
                          <a:latin typeface="TAMIL-AISWARYA-NORMAL" pitchFamily="2" charset="0"/>
                        </a:rPr>
                        <a:t>; kJ </a:t>
                      </a:r>
                      <a:r>
                        <a:rPr kumimoji="0" lang="en-US" sz="1800" b="0" i="0" u="none" strike="noStrike" cap="none" normalizeH="0" baseline="0" dirty="0" err="1">
                          <a:ln>
                            <a:noFill/>
                          </a:ln>
                          <a:solidFill>
                            <a:srgbClr val="E3EFF8"/>
                          </a:solidFill>
                          <a:effectLst/>
                          <a:latin typeface="TAMIL-AISWARYA-NORMAL" pitchFamily="2" charset="0"/>
                        </a:rPr>
                        <a:t>Foj;Jtpl;L</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rl</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bld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epWj;Jk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my;yJ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mjpf</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fha</a:t>
                      </a:r>
                      <a:r>
                        <a:rPr kumimoji="0" lang="en-US" sz="1800" b="0" i="0" u="none" strike="noStrike" cap="none" normalizeH="0" baseline="0" dirty="0">
                          <a:ln>
                            <a:noFill/>
                          </a:ln>
                          <a:solidFill>
                            <a:srgbClr val="E3EFF8"/>
                          </a:solidFill>
                          <a:effectLst/>
                          <a:latin typeface="TAMIL-AISWARYA-NORMAL" pitchFamily="2" charset="0"/>
                        </a:rPr>
                        <a:t>]r]</a:t>
                      </a:r>
                      <a:r>
                        <a:rPr kumimoji="0" lang="en-US" sz="1800" b="0" i="0" u="none" strike="noStrike" cap="none" normalizeH="0" baseline="0" dirty="0" err="1">
                          <a:ln>
                            <a:noFill/>
                          </a:ln>
                          <a:solidFill>
                            <a:srgbClr val="E3EFF8"/>
                          </a:solidFill>
                          <a:effectLst/>
                          <a:latin typeface="TAMIL-AISWARYA-NORMAL" pitchFamily="2" charset="0"/>
                        </a:rPr>
                        <a:t>rypd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a:t>
                      </a:r>
                      <a:r>
                        <a:rPr kumimoji="0" lang="en-US" sz="1800" b="0" i="0" u="none" strike="noStrike" cap="none" normalizeH="0" baseline="0" dirty="0">
                          <a:ln>
                            <a:noFill/>
                          </a:ln>
                          <a:solidFill>
                            <a:srgbClr val="E3EFF8"/>
                          </a:solidFill>
                          <a:effectLst/>
                          <a:latin typeface="TAMIL-AISWARYA-NORMAL" pitchFamily="2" charset="0"/>
                        </a:rPr>
                        <a:t>]g[ </a:t>
                      </a:r>
                      <a:r>
                        <a:rPr kumimoji="0" lang="en-US" sz="1800" b="0" i="0" u="none" strike="noStrike" cap="none" normalizeH="0" baseline="0" dirty="0" err="1">
                          <a:ln>
                            <a:noFill/>
                          </a:ln>
                          <a:solidFill>
                            <a:srgbClr val="E3EFF8"/>
                          </a:solidFill>
                          <a:effectLst/>
                          <a:latin typeface="TAMIL-AISWARYA-NORMAL" pitchFamily="2" charset="0"/>
                        </a:rPr>
                        <a:t>Vw;glyhk</a:t>
                      </a:r>
                      <a:r>
                        <a:rPr kumimoji="0" lang="en-US" sz="1800" b="0" i="0" u="none" strike="noStrike" cap="none" normalizeH="0" baseline="0" dirty="0">
                          <a:ln>
                            <a:noFill/>
                          </a:ln>
                          <a:solidFill>
                            <a:srgbClr val="E3EFF8"/>
                          </a:solidFill>
                          <a:effectLst/>
                          <a:latin typeface="TAMIL-AISWARYA-NORMAL" pitchFamily="2" charset="0"/>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E3EFF8"/>
                          </a:solidFill>
                          <a:effectLst/>
                          <a:latin typeface="TAMIL-AISWARYA-NORMAL" pitchFamily="2" charset="0"/>
                        </a:rPr>
                        <a:t>kWgf</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fk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tphpthd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ghpnrhjid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nkw;bfhs;shj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rpy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neha;fs</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fz;lwpahky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tpLglyhk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c.k</a:t>
                      </a:r>
                      <a:r>
                        <a:rPr kumimoji="0" lang="en-US" sz="1800" b="0" i="0" u="none" strike="noStrike" cap="none" normalizeH="0" baseline="0" dirty="0">
                          <a:ln>
                            <a:noFill/>
                          </a:ln>
                          <a:solidFill>
                            <a:srgbClr val="E3EFF8"/>
                          </a:solidFill>
                          <a:effectLst/>
                          <a:latin typeface="TAMIL-AISWARYA-NORMAL" pitchFamily="2" charset="0"/>
                        </a:rPr>
                        <a:t>;. g[w]</a:t>
                      </a:r>
                      <a:r>
                        <a:rPr kumimoji="0" lang="en-US" sz="1800" b="0" i="0" u="none" strike="noStrike" cap="none" normalizeH="0" baseline="0" dirty="0" err="1">
                          <a:ln>
                            <a:noFill/>
                          </a:ln>
                          <a:solidFill>
                            <a:srgbClr val="E3EFF8"/>
                          </a:solidFill>
                          <a:effectLst/>
                          <a:latin typeface="TAMIL-AISWARYA-NORMAL" pitchFamily="2" charset="0"/>
                        </a:rPr>
                        <a:t>Wneha</a:t>
                      </a:r>
                      <a:r>
                        <a:rPr kumimoji="0" lang="en-US" sz="1800" b="0" i="0" u="none" strike="noStrike" cap="none" normalizeH="0" baseline="0" dirty="0">
                          <a:ln>
                            <a:noFill/>
                          </a:ln>
                          <a:solidFill>
                            <a:srgbClr val="E3EFF8"/>
                          </a:solidFill>
                          <a:effectLst/>
                          <a:latin typeface="TAMIL-AISWARYA-NORMAL" pitchFamily="2" charset="0"/>
                        </a:rPr>
                        <a:t>]). </a:t>
                      </a:r>
                      <a:endParaRPr kumimoji="0" lang="de-DE" sz="1800" b="0" i="0" u="none" strike="noStrike" cap="none" normalizeH="0" baseline="0" dirty="0">
                        <a:ln>
                          <a:noFill/>
                        </a:ln>
                        <a:solidFill>
                          <a:srgbClr val="E3EFF8"/>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Title 5"/>
          <p:cNvSpPr>
            <a:spLocks noGrp="1"/>
          </p:cNvSpPr>
          <p:nvPr>
            <p:ph type="title"/>
          </p:nvPr>
        </p:nvSpPr>
        <p:spPr/>
        <p:txBody>
          <a:bodyPr/>
          <a:lstStyle/>
          <a:p>
            <a:r>
              <a:rPr lang="en-US" sz="3600" dirty="0">
                <a:latin typeface="Calibri Light"/>
              </a:rPr>
              <a:t>“</a:t>
            </a:r>
            <a:r>
              <a:rPr lang="en-US" sz="3600" dirty="0" err="1"/>
              <a:t>eilKiwapy</a:t>
            </a:r>
            <a:r>
              <a:rPr lang="en-US" sz="3600" dirty="0"/>
              <a:t>]</a:t>
            </a:r>
            <a:r>
              <a:rPr lang="en-US" sz="3600" dirty="0">
                <a:latin typeface="Calibri Light"/>
              </a:rPr>
              <a:t>”</a:t>
            </a:r>
            <a:r>
              <a:rPr lang="en-US" sz="3600" dirty="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   </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137156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111"/>
          <p:cNvGraphicFramePr>
            <a:graphicFrameLocks noGrp="1"/>
          </p:cNvGraphicFramePr>
          <p:nvPr/>
        </p:nvGraphicFramePr>
        <p:xfrm>
          <a:off x="408955" y="2029968"/>
          <a:ext cx="11376000" cy="4130016"/>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NORMAL" pitchFamily="2" charset="0"/>
                        </a:rPr>
                        <a:t>gphpt[fs;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NORMAL" pitchFamily="2" charset="0"/>
                        </a:rPr>
                        <a:t>cjhuzk]</a:t>
                      </a:r>
                      <a:endParaRPr kumimoji="0" lang="de-DE" sz="20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TAMIL-AISWARYA-NORMAL" pitchFamily="2" charset="0"/>
                        </a:rPr>
                        <a:t>murpay</a:t>
                      </a:r>
                      <a:r>
                        <a:rPr kumimoji="0" lang="de-DE" sz="1800" b="0" i="0" u="none" strike="noStrike" cap="none" normalizeH="0" baseline="0" dirty="0">
                          <a:ln>
                            <a:noFill/>
                          </a:ln>
                          <a:solidFill>
                            <a:srgbClr val="333333"/>
                          </a:solidFill>
                          <a:effectLst/>
                          <a:latin typeface="TAMIL-AISWARYA-NORMAL" pitchFamily="2" charset="0"/>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defRPr/>
                      </a:pP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குற்றம்சாட்டப்பட்டவரும்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மற்றும்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பாதிக்கப்பட்டவரும்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வெவ்வேறு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மதமாகவும்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அல்லது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இனமாகவும்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இனவெறி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அல்லது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தீவிரவாதமே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குற்றத்தின்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பின்னணியாக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இருக்கக்கூடும்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என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பெரும்பாலும்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மக்கள்</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நம்புகின்றனர்</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சில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நேரங்களில்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உண்மையாகவும்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இருக்கலாம்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எனினும்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விவாதங்களின்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மாற்று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கருத்துக்களை</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சிறிதும்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கருதாமல்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போன்ற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அனுமானங்களுக்கு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விரைகின்றோம்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a:t>
                      </a:r>
                      <a:endParaRPr kumimoji="0" lang="de-DE" sz="1600" b="0" i="0" u="none" strike="noStrike" kern="1200" cap="none" normalizeH="0" baseline="0" dirty="0">
                        <a:ln>
                          <a:noFill/>
                        </a:ln>
                        <a:solidFill>
                          <a:srgbClr val="333333"/>
                        </a:solidFill>
                        <a:effectLst/>
                        <a:latin typeface="TAMIL-AISWARYA-NORMAL" pitchFamily="2" charset="0"/>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NORMAL" pitchFamily="2" charset="0"/>
                        </a:rPr>
                        <a:t>kUj;Jtk; </a:t>
                      </a:r>
                      <a:endParaRPr kumimoji="0" lang="de-DE" sz="18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TAMIL-AISWARYA-NORMAL" pitchFamily="2" charset="0"/>
                        </a:rPr>
                        <a:t>&gt;&gt;&gt; </a:t>
                      </a:r>
                      <a:r>
                        <a:rPr kumimoji="0" lang="en-US" sz="1800" b="0" i="0" u="none" strike="noStrike" cap="none" normalizeH="0" baseline="0" dirty="0" err="1">
                          <a:ln>
                            <a:noFill/>
                          </a:ln>
                          <a:solidFill>
                            <a:srgbClr val="E3EFF8"/>
                          </a:solidFill>
                          <a:effectLst/>
                          <a:latin typeface="TAMIL-AISWARYA-NORMAL" pitchFamily="2" charset="0"/>
                        </a:rPr>
                        <a:t>xU</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mwpFwpia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itj;J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nehia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fz;Lgpof;f</a:t>
                      </a:r>
                      <a:r>
                        <a:rPr kumimoji="0" lang="en-US" sz="1800" b="0" i="0" u="none" strike="noStrike" cap="none" normalizeH="0" baseline="0" dirty="0">
                          <a:ln>
                            <a:noFill/>
                          </a:ln>
                          <a:solidFill>
                            <a:srgbClr val="E3EFF8"/>
                          </a:solidFill>
                          <a:effectLst/>
                          <a:latin typeface="TAMIL-AISWARYA-NORMAL" pitchFamily="2" charset="0"/>
                        </a:rPr>
                        <a:t> Koa[</a:t>
                      </a:r>
                      <a:r>
                        <a:rPr kumimoji="0" lang="en-US" sz="1800" b="0" i="0" u="none" strike="noStrike" cap="none" normalizeH="0" baseline="0" dirty="0" err="1">
                          <a:ln>
                            <a:noFill/>
                          </a:ln>
                          <a:solidFill>
                            <a:srgbClr val="E3EFF8"/>
                          </a:solidFill>
                          <a:effectLst/>
                          <a:latin typeface="TAMIL-AISWARYA-NORMAL" pitchFamily="2" charset="0"/>
                        </a:rPr>
                        <a:t>kh</a:t>
                      </a:r>
                      <a:r>
                        <a:rPr kumimoji="0" lang="en-US" sz="1800" b="0" i="0" u="none" strike="noStrike" cap="none" normalizeH="0" baseline="0" dirty="0">
                          <a:ln>
                            <a:noFill/>
                          </a:ln>
                          <a:solidFill>
                            <a:srgbClr val="E3EFF8"/>
                          </a:solidFill>
                          <a:effectLst/>
                          <a:latin typeface="TAMIL-AISWARYA-NORMAL" pitchFamily="2" charset="0"/>
                        </a:rPr>
                        <a:t>&gt;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E3EFF8"/>
                          </a:solidFill>
                          <a:effectLst/>
                          <a:latin typeface="TAMIL-AISWARYA-NORMAL" pitchFamily="2" charset="0"/>
                        </a:rPr>
                        <a:t>xUKiw</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fhf;fh</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typg;g</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Vw</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gl</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lhy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mij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a:t>
                      </a:r>
                      <a:r>
                        <a:rPr kumimoji="0" lang="en-US" sz="1800" b="0" i="0" u="none" strike="noStrike" cap="none" normalizeH="0" baseline="0" dirty="0">
                          <a:ln>
                            <a:noFill/>
                          </a:ln>
                          <a:solidFill>
                            <a:srgbClr val="E3EFF8"/>
                          </a:solidFill>
                          <a:effectLst/>
                          <a:latin typeface="TAMIL-AISWARYA-NORMAL" pitchFamily="2" charset="0"/>
                        </a:rPr>
                        <a:t>]g[ </a:t>
                      </a:r>
                      <a:r>
                        <a:rPr kumimoji="0" lang="en-US" sz="1800" b="0" i="0" u="none" strike="noStrike" cap="none" normalizeH="0" baseline="0" dirty="0" err="1">
                          <a:ln>
                            <a:noFill/>
                          </a:ln>
                          <a:solidFill>
                            <a:srgbClr val="E3EFF8"/>
                          </a:solidFill>
                          <a:effectLst/>
                          <a:latin typeface="TAMIL-AISWARYA-NORMAL" pitchFamily="2" charset="0"/>
                        </a:rPr>
                        <a:t>neha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vd;W</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jtwhf</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fUjg</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gLfpwJ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ePz;lfhyk</a:t>
                      </a:r>
                      <a:r>
                        <a:rPr kumimoji="0" lang="en-US" sz="1800" b="0" i="0" u="none" strike="noStrike" cap="none" normalizeH="0" baseline="0" dirty="0">
                          <a:ln>
                            <a:noFill/>
                          </a:ln>
                          <a:solidFill>
                            <a:srgbClr val="E3EFF8"/>
                          </a:solidFill>
                          <a:effectLst/>
                          <a:latin typeface="TAMIL-AISWARYA-NORMAL" pitchFamily="2" charset="0"/>
                        </a:rPr>
                        <a:t>; kJ </a:t>
                      </a:r>
                      <a:r>
                        <a:rPr kumimoji="0" lang="en-US" sz="1800" b="0" i="0" u="none" strike="noStrike" cap="none" normalizeH="0" baseline="0" dirty="0" err="1">
                          <a:ln>
                            <a:noFill/>
                          </a:ln>
                          <a:solidFill>
                            <a:srgbClr val="E3EFF8"/>
                          </a:solidFill>
                          <a:effectLst/>
                          <a:latin typeface="TAMIL-AISWARYA-NORMAL" pitchFamily="2" charset="0"/>
                        </a:rPr>
                        <a:t>Foj;Jtpl;L</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rl</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bld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epWj;Jk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my;yJ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mjpf</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fha</a:t>
                      </a:r>
                      <a:r>
                        <a:rPr kumimoji="0" lang="en-US" sz="1800" b="0" i="0" u="none" strike="noStrike" cap="none" normalizeH="0" baseline="0" dirty="0">
                          <a:ln>
                            <a:noFill/>
                          </a:ln>
                          <a:solidFill>
                            <a:srgbClr val="E3EFF8"/>
                          </a:solidFill>
                          <a:effectLst/>
                          <a:latin typeface="TAMIL-AISWARYA-NORMAL" pitchFamily="2" charset="0"/>
                        </a:rPr>
                        <a:t>]r]</a:t>
                      </a:r>
                      <a:r>
                        <a:rPr kumimoji="0" lang="en-US" sz="1800" b="0" i="0" u="none" strike="noStrike" cap="none" normalizeH="0" baseline="0" dirty="0" err="1">
                          <a:ln>
                            <a:noFill/>
                          </a:ln>
                          <a:solidFill>
                            <a:srgbClr val="E3EFF8"/>
                          </a:solidFill>
                          <a:effectLst/>
                          <a:latin typeface="TAMIL-AISWARYA-NORMAL" pitchFamily="2" charset="0"/>
                        </a:rPr>
                        <a:t>rypd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a:t>
                      </a:r>
                      <a:r>
                        <a:rPr kumimoji="0" lang="en-US" sz="1800" b="0" i="0" u="none" strike="noStrike" cap="none" normalizeH="0" baseline="0" dirty="0">
                          <a:ln>
                            <a:noFill/>
                          </a:ln>
                          <a:solidFill>
                            <a:srgbClr val="E3EFF8"/>
                          </a:solidFill>
                          <a:effectLst/>
                          <a:latin typeface="TAMIL-AISWARYA-NORMAL" pitchFamily="2" charset="0"/>
                        </a:rPr>
                        <a:t>]g[ </a:t>
                      </a:r>
                      <a:r>
                        <a:rPr kumimoji="0" lang="en-US" sz="1800" b="0" i="0" u="none" strike="noStrike" cap="none" normalizeH="0" baseline="0" dirty="0" err="1">
                          <a:ln>
                            <a:noFill/>
                          </a:ln>
                          <a:solidFill>
                            <a:srgbClr val="E3EFF8"/>
                          </a:solidFill>
                          <a:effectLst/>
                          <a:latin typeface="TAMIL-AISWARYA-NORMAL" pitchFamily="2" charset="0"/>
                        </a:rPr>
                        <a:t>Vw;glyhk</a:t>
                      </a:r>
                      <a:r>
                        <a:rPr kumimoji="0" lang="en-US" sz="1800" b="0" i="0" u="none" strike="noStrike" cap="none" normalizeH="0" baseline="0" dirty="0">
                          <a:ln>
                            <a:noFill/>
                          </a:ln>
                          <a:solidFill>
                            <a:srgbClr val="E3EFF8"/>
                          </a:solidFill>
                          <a:effectLst/>
                          <a:latin typeface="TAMIL-AISWARYA-NORMAL" pitchFamily="2" charset="0"/>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E3EFF8"/>
                          </a:solidFill>
                          <a:effectLst/>
                          <a:latin typeface="TAMIL-AISWARYA-NORMAL" pitchFamily="2" charset="0"/>
                        </a:rPr>
                        <a:t>kWgf</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fk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tphpthd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ghpnrhjid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nkw;bfhs;shj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rpy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neha;fs</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fz;lwpahky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tpLglyhk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c.k</a:t>
                      </a:r>
                      <a:r>
                        <a:rPr kumimoji="0" lang="en-US" sz="1800" b="0" i="0" u="none" strike="noStrike" cap="none" normalizeH="0" baseline="0" dirty="0">
                          <a:ln>
                            <a:noFill/>
                          </a:ln>
                          <a:solidFill>
                            <a:srgbClr val="E3EFF8"/>
                          </a:solidFill>
                          <a:effectLst/>
                          <a:latin typeface="TAMIL-AISWARYA-NORMAL" pitchFamily="2" charset="0"/>
                        </a:rPr>
                        <a:t>;. g[w]</a:t>
                      </a:r>
                      <a:r>
                        <a:rPr kumimoji="0" lang="en-US" sz="1800" b="0" i="0" u="none" strike="noStrike" cap="none" normalizeH="0" baseline="0" dirty="0" err="1">
                          <a:ln>
                            <a:noFill/>
                          </a:ln>
                          <a:solidFill>
                            <a:srgbClr val="E3EFF8"/>
                          </a:solidFill>
                          <a:effectLst/>
                          <a:latin typeface="TAMIL-AISWARYA-NORMAL" pitchFamily="2" charset="0"/>
                        </a:rPr>
                        <a:t>Wneha</a:t>
                      </a:r>
                      <a:r>
                        <a:rPr kumimoji="0" lang="en-US" sz="1800" b="0" i="0" u="none" strike="noStrike" cap="none" normalizeH="0" baseline="0" dirty="0">
                          <a:ln>
                            <a:noFill/>
                          </a:ln>
                          <a:solidFill>
                            <a:srgbClr val="E3EFF8"/>
                          </a:solidFill>
                          <a:effectLst/>
                          <a:latin typeface="TAMIL-AISWARYA-NORMAL" pitchFamily="2" charset="0"/>
                        </a:rPr>
                        <a:t>]). </a:t>
                      </a:r>
                      <a:endParaRPr kumimoji="0" lang="de-DE" sz="1800" b="0" i="0" u="none" strike="noStrike" cap="none" normalizeH="0" baseline="0" dirty="0">
                        <a:ln>
                          <a:noFill/>
                        </a:ln>
                        <a:solidFill>
                          <a:srgbClr val="E3EFF8"/>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Title 5"/>
          <p:cNvSpPr>
            <a:spLocks noGrp="1"/>
          </p:cNvSpPr>
          <p:nvPr>
            <p:ph type="title"/>
          </p:nvPr>
        </p:nvSpPr>
        <p:spPr/>
        <p:txBody>
          <a:bodyPr/>
          <a:lstStyle/>
          <a:p>
            <a:r>
              <a:rPr lang="en-US" sz="3600" dirty="0">
                <a:latin typeface="Calibri Light"/>
              </a:rPr>
              <a:t>“</a:t>
            </a:r>
            <a:r>
              <a:rPr lang="en-US" sz="3600" dirty="0" err="1"/>
              <a:t>eilKiwapy</a:t>
            </a:r>
            <a:r>
              <a:rPr lang="en-US" sz="3600" dirty="0"/>
              <a:t>]</a:t>
            </a:r>
            <a:r>
              <a:rPr lang="en-US" sz="3600" dirty="0">
                <a:latin typeface="Calibri Light"/>
              </a:rPr>
              <a:t>”</a:t>
            </a:r>
            <a:r>
              <a:rPr lang="en-US" sz="3600" dirty="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   </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826028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111"/>
          <p:cNvGraphicFramePr>
            <a:graphicFrameLocks noGrp="1"/>
          </p:cNvGraphicFramePr>
          <p:nvPr/>
        </p:nvGraphicFramePr>
        <p:xfrm>
          <a:off x="408955" y="2029968"/>
          <a:ext cx="11376000" cy="4130016"/>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NORMAL" pitchFamily="2" charset="0"/>
                        </a:rPr>
                        <a:t>gphpt[fs;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NORMAL" pitchFamily="2" charset="0"/>
                        </a:rPr>
                        <a:t>cjhuzk]</a:t>
                      </a:r>
                      <a:endParaRPr kumimoji="0" lang="de-DE" sz="20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TAMIL-AISWARYA-NORMAL" pitchFamily="2" charset="0"/>
                        </a:rPr>
                        <a:t>murpay</a:t>
                      </a:r>
                      <a:r>
                        <a:rPr kumimoji="0" lang="de-DE" sz="1800" b="0" i="0" u="none" strike="noStrike" cap="none" normalizeH="0" baseline="0" dirty="0">
                          <a:ln>
                            <a:noFill/>
                          </a:ln>
                          <a:solidFill>
                            <a:srgbClr val="333333"/>
                          </a:solidFill>
                          <a:effectLst/>
                          <a:latin typeface="TAMIL-AISWARYA-NORMAL" pitchFamily="2" charset="0"/>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defRPr/>
                      </a:pP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குற்றம்சாட்டப்பட்டவரும்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மற்றும்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பாதிக்கப்பட்டவரும்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வெவ்வேறு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மதமாகவும்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அல்லது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இனமாகவும்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இனவெறி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அல்லது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தீவிரவாதமே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குற்றத்தின்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பின்னணியாக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இருக்கக்கூடும்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என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பெரும்பாலும்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மக்கள்</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நம்புகின்றனர்</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சில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நேரங்களில்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உண்மையாகவும்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இருக்கலாம்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எனினும்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விவாதங்களின்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மாற்று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கருத்துக்களை</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சிறிதும்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கருதாமல்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போன்ற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அனுமானங்களுக்கு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விரைகின்றோம்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a:t>
                      </a:r>
                      <a:endParaRPr kumimoji="0" lang="de-DE" sz="1600" b="0" i="0" u="none" strike="noStrike" kern="1200" cap="none" normalizeH="0" baseline="0" dirty="0">
                        <a:ln>
                          <a:noFill/>
                        </a:ln>
                        <a:solidFill>
                          <a:srgbClr val="333333"/>
                        </a:solidFill>
                        <a:effectLst/>
                        <a:latin typeface="TAMIL-AISWARYA-NORMAL" pitchFamily="2" charset="0"/>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NORMAL" pitchFamily="2" charset="0"/>
                        </a:rPr>
                        <a:t>kUj;Jtk; </a:t>
                      </a:r>
                      <a:endParaRPr kumimoji="0" lang="de-DE" sz="18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TAMIL-AISWARYA-NORMAL" pitchFamily="2" charset="0"/>
                        </a:rPr>
                        <a:t>xnu</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xU</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mwpFwpia</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itj;J</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nehia</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fz;Lgpof;f</a:t>
                      </a:r>
                      <a:r>
                        <a:rPr kumimoji="0" lang="en-US" sz="1800" b="0" i="0" u="none" strike="noStrike" cap="none" normalizeH="0" baseline="0" dirty="0">
                          <a:ln>
                            <a:noFill/>
                          </a:ln>
                          <a:solidFill>
                            <a:srgbClr val="004992"/>
                          </a:solidFill>
                          <a:effectLst/>
                          <a:latin typeface="TAMIL-AISWARYA-NORMAL" pitchFamily="2" charset="0"/>
                        </a:rPr>
                        <a:t> Koa[</a:t>
                      </a:r>
                      <a:r>
                        <a:rPr kumimoji="0" lang="en-US" sz="1800" b="0" i="0" u="none" strike="noStrike" cap="none" normalizeH="0" baseline="0" dirty="0" err="1">
                          <a:ln>
                            <a:noFill/>
                          </a:ln>
                          <a:solidFill>
                            <a:srgbClr val="004992"/>
                          </a:solidFill>
                          <a:effectLst/>
                          <a:latin typeface="TAMIL-AISWARYA-NORMAL" pitchFamily="2" charset="0"/>
                        </a:rPr>
                        <a:t>kh</a:t>
                      </a:r>
                      <a:r>
                        <a:rPr kumimoji="0" lang="en-US" sz="1800" b="0" i="0" u="none" strike="noStrike" cap="none" normalizeH="0" baseline="0" dirty="0">
                          <a:ln>
                            <a:noFill/>
                          </a:ln>
                          <a:solidFill>
                            <a:srgbClr val="004992"/>
                          </a:solidFill>
                          <a:effectLst/>
                          <a:latin typeface="TAMIL-AISWARYA-NORMAL" pitchFamily="2" charset="0"/>
                        </a:rPr>
                        <a:t>&gt;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TAMIL-AISWARYA-NORMAL" pitchFamily="2" charset="0"/>
                        </a:rPr>
                        <a:t>xUKiw</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fhf;fh</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typg;g</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Vw</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gl</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lhy</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mij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typg</a:t>
                      </a:r>
                      <a:r>
                        <a:rPr kumimoji="0" lang="en-US" sz="1800" b="0" i="0" u="none" strike="noStrike" cap="none" normalizeH="0" baseline="0" dirty="0">
                          <a:ln>
                            <a:noFill/>
                          </a:ln>
                          <a:solidFill>
                            <a:srgbClr val="333333"/>
                          </a:solidFill>
                          <a:effectLst/>
                          <a:latin typeface="TAMIL-AISWARYA-NORMAL" pitchFamily="2" charset="0"/>
                        </a:rPr>
                        <a:t>]g[ </a:t>
                      </a:r>
                      <a:r>
                        <a:rPr kumimoji="0" lang="en-US" sz="1800" b="0" i="0" u="none" strike="noStrike" cap="none" normalizeH="0" baseline="0" dirty="0" err="1">
                          <a:ln>
                            <a:noFill/>
                          </a:ln>
                          <a:solidFill>
                            <a:srgbClr val="333333"/>
                          </a:solidFill>
                          <a:effectLst/>
                          <a:latin typeface="TAMIL-AISWARYA-NORMAL" pitchFamily="2" charset="0"/>
                        </a:rPr>
                        <a:t>neha</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vd;W</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jtwhf</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fUjg</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gLfpwJ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ePz;lfhyk</a:t>
                      </a:r>
                      <a:r>
                        <a:rPr kumimoji="0" lang="en-US" sz="1800" b="0" i="0" u="none" strike="noStrike" cap="none" normalizeH="0" baseline="0" dirty="0">
                          <a:ln>
                            <a:noFill/>
                          </a:ln>
                          <a:solidFill>
                            <a:srgbClr val="333333"/>
                          </a:solidFill>
                          <a:effectLst/>
                          <a:latin typeface="TAMIL-AISWARYA-NORMAL" pitchFamily="2" charset="0"/>
                        </a:rPr>
                        <a:t>; kJ </a:t>
                      </a:r>
                      <a:r>
                        <a:rPr kumimoji="0" lang="en-US" sz="1800" b="0" i="0" u="none" strike="noStrike" cap="none" normalizeH="0" baseline="0" dirty="0" err="1">
                          <a:ln>
                            <a:noFill/>
                          </a:ln>
                          <a:solidFill>
                            <a:srgbClr val="333333"/>
                          </a:solidFill>
                          <a:effectLst/>
                          <a:latin typeface="TAMIL-AISWARYA-NORMAL" pitchFamily="2" charset="0"/>
                        </a:rPr>
                        <a:t>Foj;Jtpl;L</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rl</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bld</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epWj;Jk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nghJk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my;yJ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mjpf</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fha</a:t>
                      </a:r>
                      <a:r>
                        <a:rPr kumimoji="0" lang="en-US" sz="1800" b="0" i="0" u="none" strike="noStrike" cap="none" normalizeH="0" baseline="0" dirty="0">
                          <a:ln>
                            <a:noFill/>
                          </a:ln>
                          <a:solidFill>
                            <a:srgbClr val="333333"/>
                          </a:solidFill>
                          <a:effectLst/>
                          <a:latin typeface="TAMIL-AISWARYA-NORMAL" pitchFamily="2" charset="0"/>
                        </a:rPr>
                        <a:t>]r]</a:t>
                      </a:r>
                      <a:r>
                        <a:rPr kumimoji="0" lang="en-US" sz="1800" b="0" i="0" u="none" strike="noStrike" cap="none" normalizeH="0" baseline="0" dirty="0" err="1">
                          <a:ln>
                            <a:noFill/>
                          </a:ln>
                          <a:solidFill>
                            <a:srgbClr val="333333"/>
                          </a:solidFill>
                          <a:effectLst/>
                          <a:latin typeface="TAMIL-AISWARYA-NORMAL" pitchFamily="2" charset="0"/>
                        </a:rPr>
                        <a:t>rypd</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nghJk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typg</a:t>
                      </a:r>
                      <a:r>
                        <a:rPr kumimoji="0" lang="en-US" sz="1800" b="0" i="0" u="none" strike="noStrike" cap="none" normalizeH="0" baseline="0" dirty="0">
                          <a:ln>
                            <a:noFill/>
                          </a:ln>
                          <a:solidFill>
                            <a:srgbClr val="333333"/>
                          </a:solidFill>
                          <a:effectLst/>
                          <a:latin typeface="TAMIL-AISWARYA-NORMAL" pitchFamily="2" charset="0"/>
                        </a:rPr>
                        <a:t>]g[ </a:t>
                      </a:r>
                      <a:r>
                        <a:rPr kumimoji="0" lang="en-US" sz="1800" b="0" i="0" u="none" strike="noStrike" cap="none" normalizeH="0" baseline="0" dirty="0" err="1">
                          <a:ln>
                            <a:noFill/>
                          </a:ln>
                          <a:solidFill>
                            <a:srgbClr val="333333"/>
                          </a:solidFill>
                          <a:effectLst/>
                          <a:latin typeface="TAMIL-AISWARYA-NORMAL" pitchFamily="2" charset="0"/>
                        </a:rPr>
                        <a:t>Vw;glyhk</a:t>
                      </a:r>
                      <a:r>
                        <a:rPr kumimoji="0" lang="en-US" sz="1800" b="0" i="0" u="none" strike="noStrike" cap="none" normalizeH="0" baseline="0" dirty="0">
                          <a:ln>
                            <a:noFill/>
                          </a:ln>
                          <a:solidFill>
                            <a:srgbClr val="333333"/>
                          </a:solidFill>
                          <a:effectLst/>
                          <a:latin typeface="TAMIL-AISWARYA-NORMAL" pitchFamily="2" charset="0"/>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TAMIL-AISWARYA-NORMAL" pitchFamily="2" charset="0"/>
                        </a:rPr>
                        <a:t>kWgf</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fk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tphpthd</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ghpnrhjid</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nkw;bfhs;shj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nghJ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rpy</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neha;fs</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fz;lwpahky</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tpLglyhk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c.k</a:t>
                      </a:r>
                      <a:r>
                        <a:rPr kumimoji="0" lang="en-US" sz="1800" b="0" i="0" u="none" strike="noStrike" cap="none" normalizeH="0" baseline="0" dirty="0">
                          <a:ln>
                            <a:noFill/>
                          </a:ln>
                          <a:solidFill>
                            <a:srgbClr val="333333"/>
                          </a:solidFill>
                          <a:effectLst/>
                          <a:latin typeface="TAMIL-AISWARYA-NORMAL" pitchFamily="2" charset="0"/>
                        </a:rPr>
                        <a:t>;. g[w]</a:t>
                      </a:r>
                      <a:r>
                        <a:rPr kumimoji="0" lang="en-US" sz="1800" b="0" i="0" u="none" strike="noStrike" cap="none" normalizeH="0" baseline="0" dirty="0" err="1">
                          <a:ln>
                            <a:noFill/>
                          </a:ln>
                          <a:solidFill>
                            <a:srgbClr val="333333"/>
                          </a:solidFill>
                          <a:effectLst/>
                          <a:latin typeface="TAMIL-AISWARYA-NORMAL" pitchFamily="2" charset="0"/>
                        </a:rPr>
                        <a:t>Wneha</a:t>
                      </a:r>
                      <a:r>
                        <a:rPr kumimoji="0" lang="en-US" sz="1800" b="0" i="0" u="none" strike="noStrike" cap="none" normalizeH="0" baseline="0" dirty="0">
                          <a:ln>
                            <a:noFill/>
                          </a:ln>
                          <a:solidFill>
                            <a:srgbClr val="333333"/>
                          </a:solidFill>
                          <a:effectLst/>
                          <a:latin typeface="TAMIL-AISWARYA-NORMAL" pitchFamily="2" charset="0"/>
                        </a:rPr>
                        <a:t>]). </a:t>
                      </a:r>
                      <a:endParaRPr kumimoji="0" lang="de-DE" sz="18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Title 5"/>
          <p:cNvSpPr>
            <a:spLocks noGrp="1"/>
          </p:cNvSpPr>
          <p:nvPr>
            <p:ph type="title"/>
          </p:nvPr>
        </p:nvSpPr>
        <p:spPr/>
        <p:txBody>
          <a:bodyPr/>
          <a:lstStyle/>
          <a:p>
            <a:r>
              <a:rPr lang="en-US" sz="3600" dirty="0">
                <a:latin typeface="Calibri Light"/>
              </a:rPr>
              <a:t>“</a:t>
            </a:r>
            <a:r>
              <a:rPr lang="en-US" sz="3600" dirty="0" err="1"/>
              <a:t>eilKiwapy</a:t>
            </a:r>
            <a:r>
              <a:rPr lang="en-US" sz="3600" dirty="0"/>
              <a:t>]</a:t>
            </a:r>
            <a:r>
              <a:rPr lang="en-US" sz="3600" dirty="0">
                <a:latin typeface="Calibri Light"/>
              </a:rPr>
              <a:t>”</a:t>
            </a:r>
            <a:r>
              <a:rPr lang="en-US" sz="3600" dirty="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   </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734810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a:t>
            </a:r>
            <a:br>
              <a:rPr lang="en-US" dirty="0"/>
            </a:br>
            <a:r>
              <a:rPr lang="en-US" dirty="0">
                <a:latin typeface="Calibri Light"/>
              </a:rPr>
              <a:t>-</a:t>
            </a:r>
            <a:r>
              <a:rPr lang="en-US" dirty="0"/>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6" name="Group 21"/>
          <p:cNvGraphicFramePr>
            <a:graphicFrameLocks noGrp="1"/>
          </p:cNvGraphicFramePr>
          <p:nvPr>
            <p:extLst>
              <p:ext uri="{D42A27DB-BD31-4B8C-83A1-F6EECF244321}">
                <p14:modId xmlns:p14="http://schemas.microsoft.com/office/powerpoint/2010/main" val="19738814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Tamil-Aiswarya"/>
                        </a:rPr>
                        <a:t>Mjut</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&amp; </a:t>
                      </a:r>
                      <a:r>
                        <a:rPr kumimoji="0" lang="es-ES" sz="2000" b="0" i="0" u="none" strike="noStrike" cap="none" normalizeH="0" baseline="0" dirty="0" err="1">
                          <a:ln>
                            <a:noFill/>
                          </a:ln>
                          <a:solidFill>
                            <a:srgbClr val="333333"/>
                          </a:solidFill>
                          <a:effectLst/>
                          <a:latin typeface="Tamil-Aiswarya"/>
                        </a:rPr>
                        <a:t>vjph</a:t>
                      </a:r>
                      <a:r>
                        <a:rPr kumimoji="0" lang="es-ES" sz="2000" b="0" i="0" u="none" strike="noStrike" cap="none" normalizeH="0" baseline="0" dirty="0">
                          <a:ln>
                            <a:noFill/>
                          </a:ln>
                          <a:solidFill>
                            <a:srgbClr val="333333"/>
                          </a:solidFill>
                          <a:effectLst/>
                          <a:latin typeface="Tamil-Aiswarya"/>
                        </a:rPr>
                        <a:t>]g]g[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ghy; bkf;nfh]l]dp </a:t>
                      </a:r>
                      <a:r>
                        <a:rPr kumimoji="0" lang="en-US" sz="1400" b="0" i="0" u="none" strike="noStrike" cap="none" normalizeH="0" baseline="0">
                          <a:ln>
                            <a:noFill/>
                          </a:ln>
                          <a:solidFill>
                            <a:srgbClr val="333333"/>
                          </a:solidFill>
                          <a:effectLst/>
                          <a:latin typeface="Calibri Light"/>
                        </a:rPr>
                        <a:t>(</a:t>
                      </a:r>
                      <a:r>
                        <a:rPr kumimoji="0" lang="en-US" sz="1400" b="0" i="0" u="none" strike="noStrike" cap="none" normalizeH="0" baseline="0">
                          <a:ln>
                            <a:noFill/>
                          </a:ln>
                          <a:solidFill>
                            <a:srgbClr val="333333"/>
                          </a:solidFill>
                          <a:effectLst/>
                          <a:latin typeface="Tamil-Aiswarya"/>
                        </a:rPr>
                        <a:t>gPl]oy]!]</a:t>
                      </a:r>
                      <a:r>
                        <a:rPr kumimoji="0" lang="en-US" sz="1400" b="0" i="0" u="none" strike="noStrike" cap="none" normalizeH="0" baseline="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 </a:t>
                      </a:r>
                      <a:r>
                        <a:rPr kumimoji="0" lang="en-US" sz="1400" b="0" i="0" u="none" strike="noStrike" cap="none" normalizeH="0" baseline="0">
                          <a:ln>
                            <a:noFill/>
                          </a:ln>
                          <a:solidFill>
                            <a:srgbClr val="333333"/>
                          </a:solidFill>
                          <a:effectLst/>
                          <a:latin typeface="Calibri Light"/>
                        </a:rPr>
                        <a:t>1966-</a:t>
                      </a:r>
                      <a:r>
                        <a:rPr kumimoji="0" lang="en-US" sz="1400" b="0" i="0" u="none" strike="noStrike" cap="none" normalizeH="0" baseline="0">
                          <a:ln>
                            <a:noFill/>
                          </a:ln>
                          <a:solidFill>
                            <a:srgbClr val="333333"/>
                          </a:solidFill>
                          <a:effectLst/>
                          <a:latin typeface="Tamil-Aiswarya"/>
                        </a:rPr>
                        <a:t>y; tpgj;jpy; kuzkile;jhh]. ,g;nghJ mtiug; nghy ,d;bdhUth] njhd;wpa[s;shh] </a:t>
                      </a:r>
                      <a:endParaRPr kumimoji="0" lang="de-DE" sz="14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FFFFFF"/>
                        </a:buClr>
                        <a:buSzTx/>
                        <a:buFontTx/>
                        <a:buNone/>
                        <a:tabLst/>
                      </a:pPr>
                      <a:r>
                        <a:rPr kumimoji="0" lang="en-US" sz="1400" b="1" i="0" u="none" strike="noStrike" cap="none" normalizeH="0" baseline="0" dirty="0" err="1">
                          <a:ln>
                            <a:noFill/>
                          </a:ln>
                          <a:solidFill>
                            <a:srgbClr val="333333"/>
                          </a:solidFill>
                          <a:effectLst/>
                          <a:latin typeface="Tamil-Aiswarya"/>
                        </a:rPr>
                        <a:t>Mjut</a:t>
                      </a:r>
                      <a:r>
                        <a:rPr kumimoji="0" lang="en-US" sz="1400" b="1" i="0" u="none" strike="noStrike" cap="none" normalizeH="0" baseline="0" dirty="0">
                          <a:ln>
                            <a:noFill/>
                          </a:ln>
                          <a:solidFill>
                            <a:srgbClr val="333333"/>
                          </a:solidFill>
                          <a:effectLst/>
                          <a:latin typeface="Tamil-Aiswarya"/>
                        </a:rPr>
                        <a:t>[ </a:t>
                      </a:r>
                      <a:r>
                        <a:rPr kumimoji="0" lang="en-US" sz="1400" b="1" i="0" u="none" strike="noStrike" cap="none" normalizeH="0" baseline="0" dirty="0">
                          <a:ln>
                            <a:noFill/>
                          </a:ln>
                          <a:solidFill>
                            <a:srgbClr val="333333"/>
                          </a:solidFill>
                          <a:effectLst/>
                          <a:latin typeface="Calibri Light"/>
                        </a:rPr>
                        <a:t>:</a:t>
                      </a:r>
                      <a:r>
                        <a:rPr kumimoji="0" lang="en-US" sz="1400" b="1"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004992"/>
                          </a:solidFill>
                          <a:effectLst/>
                          <a:latin typeface="+mn-lt"/>
                        </a:rPr>
                        <a:t>&gt;&gt;&gt; </a:t>
                      </a:r>
                      <a:r>
                        <a:rPr kumimoji="0" lang="en-US" sz="1400" b="0" i="0" u="none" strike="noStrike" cap="none" normalizeH="0" baseline="0" dirty="0" err="1">
                          <a:ln>
                            <a:noFill/>
                          </a:ln>
                          <a:solidFill>
                            <a:srgbClr val="FFFFFF"/>
                          </a:solidFill>
                          <a:effectLst/>
                          <a:latin typeface="Tamil-Aiswarya"/>
                        </a:rPr>
                        <a:t>mtuJ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mg;ng</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nuhL</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fth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y] </a:t>
                      </a:r>
                      <a:r>
                        <a:rPr kumimoji="0" lang="en-US" sz="1400" b="0" i="0" u="none" strike="noStrike" cap="none" normalizeH="0" baseline="0" dirty="0" err="1">
                          <a:ln>
                            <a:noFill/>
                          </a:ln>
                          <a:solidFill>
                            <a:srgbClr val="FFFFFF"/>
                          </a:solidFill>
                          <a:effectLst/>
                          <a:latin typeface="Tamil-Aiswarya"/>
                        </a:rPr>
                        <a:t>re;njfg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gLk;go</a:t>
                      </a:r>
                      <a:r>
                        <a:rPr kumimoji="0" lang="en-US" sz="1400" b="0" i="0" u="none" strike="noStrike" cap="none" normalizeH="0" baseline="0" dirty="0">
                          <a:ln>
                            <a:noFill/>
                          </a:ln>
                          <a:solidFill>
                            <a:srgbClr val="FFFFFF"/>
                          </a:solidFill>
                          <a:effectLst/>
                          <a:latin typeface="Tamil-Aiswarya"/>
                        </a:rPr>
                        <a:t> 70 </a:t>
                      </a:r>
                      <a:r>
                        <a:rPr kumimoji="0" lang="en-US" sz="1400" b="0" i="0" u="none" strike="noStrike" cap="none" normalizeH="0" baseline="0" dirty="0" err="1">
                          <a:ln>
                            <a:noFill/>
                          </a:ln>
                          <a:solidFill>
                            <a:srgbClr val="FFFFFF"/>
                          </a:solidFill>
                          <a:effectLst/>
                          <a:latin typeface="Tamil-Aiswarya"/>
                        </a:rPr>
                        <a:t>Fwpg</a:t>
                      </a:r>
                      <a:r>
                        <a:rPr kumimoji="0" lang="en-US" sz="1400" b="0" i="0" u="none" strike="noStrike" cap="none" normalizeH="0" baseline="0" dirty="0">
                          <a:ln>
                            <a:noFill/>
                          </a:ln>
                          <a:solidFill>
                            <a:srgbClr val="FFFFFF"/>
                          </a:solidFill>
                          <a:effectLst/>
                          <a:latin typeface="Tamil-Aiswarya"/>
                        </a:rPr>
                        <a:t>]g[fs; </a:t>
                      </a:r>
                      <a:r>
                        <a:rPr kumimoji="0" lang="en-US" sz="1400" b="0" i="0" u="none" strike="noStrike" cap="none" normalizeH="0" baseline="0" dirty="0" err="1">
                          <a:ln>
                            <a:noFill/>
                          </a:ln>
                          <a:solidFill>
                            <a:srgbClr val="FFFFFF"/>
                          </a:solidFill>
                          <a:effectLst/>
                          <a:latin typeface="Tamil-Aiswarya"/>
                        </a:rPr>
                        <a:t>kiwKfkhf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Twg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Ls;sJ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tyJ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gf;fk</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ghy</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fhyzpapd;wp</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uj;j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nrhifapdhy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njhy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btSj;J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fhzg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gLfpwhh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ghy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lJ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ifia</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gad;gLj;Jgth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Mdhy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tyJ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ifapy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rpfbul</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itj;Js;shh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tz;oapd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ek;gh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gpnsl</a:t>
                      </a:r>
                      <a:r>
                        <a:rPr kumimoji="0" lang="en-US" sz="1400" b="0" i="0" u="none" strike="noStrike" cap="none" normalizeH="0" baseline="0" dirty="0">
                          <a:ln>
                            <a:noFill/>
                          </a:ln>
                          <a:solidFill>
                            <a:srgbClr val="FFFFFF"/>
                          </a:solidFill>
                          <a:effectLst/>
                          <a:latin typeface="Tamil-Aiswarya"/>
                        </a:rPr>
                        <a:t>]oy; (</a:t>
                      </a:r>
                      <a:r>
                        <a:rPr kumimoji="0" lang="en-US" sz="1400" b="0" i="0" u="none" strike="noStrike" cap="none" normalizeH="0" baseline="0" dirty="0" err="1">
                          <a:ln>
                            <a:noFill/>
                          </a:ln>
                          <a:solidFill>
                            <a:srgbClr val="FFFFFF"/>
                          </a:solidFill>
                          <a:effectLst/>
                          <a:latin typeface="Tamil-Aiswarya"/>
                        </a:rPr>
                        <a:t>mk;g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f;Fwp</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lj;jpy</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“LMW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ypz;lh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bkf;nfh</a:t>
                      </a:r>
                      <a:r>
                        <a:rPr kumimoji="0" lang="en-US" sz="1400" b="0" i="0" u="none" strike="noStrike" cap="none" normalizeH="0" baseline="0" dirty="0">
                          <a:ln>
                            <a:noFill/>
                          </a:ln>
                          <a:solidFill>
                            <a:srgbClr val="FFFFFF"/>
                          </a:solidFill>
                          <a:effectLst/>
                          <a:latin typeface="Tamil-Aiswarya"/>
                        </a:rPr>
                        <a:t>]l]</a:t>
                      </a:r>
                      <a:r>
                        <a:rPr kumimoji="0" lang="en-US" sz="1400" b="0" i="0" u="none" strike="noStrike" cap="none" normalizeH="0" baseline="0" dirty="0" err="1">
                          <a:ln>
                            <a:noFill/>
                          </a:ln>
                          <a:solidFill>
                            <a:srgbClr val="FFFFFF"/>
                          </a:solidFill>
                          <a:effectLst/>
                          <a:latin typeface="Tamil-Aiswarya"/>
                        </a:rPr>
                        <a:t>dp</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tPg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gp</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njk;g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fpwhh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kw;Wk</a:t>
                      </a:r>
                      <a:r>
                        <a:rPr kumimoji="0" lang="en-US" sz="1400" b="0" i="0" u="none" strike="noStrike" cap="none" normalizeH="0" baseline="0" dirty="0">
                          <a:ln>
                            <a:noFill/>
                          </a:ln>
                          <a:solidFill>
                            <a:srgbClr val="FFFFFF"/>
                          </a:solidFill>
                          <a:effectLst/>
                          <a:latin typeface="Tamil-Aiswarya"/>
                        </a:rPr>
                        <a:t>; 1966 </a:t>
                      </a:r>
                      <a:r>
                        <a:rPr kumimoji="0" lang="en-US" sz="1400" b="0" i="0" u="none" strike="noStrike" cap="none" normalizeH="0" baseline="0" dirty="0" err="1">
                          <a:ln>
                            <a:noFill/>
                          </a:ln>
                          <a:solidFill>
                            <a:srgbClr val="FFFFFF"/>
                          </a:solidFill>
                          <a:effectLst/>
                          <a:latin typeface="Tamil-Aiswarya"/>
                        </a:rPr>
                        <a:t>f;Fg;gpd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mtUila</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ir</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ghzp</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khwptpl;lJ</a:t>
                      </a:r>
                      <a:r>
                        <a:rPr kumimoji="0" lang="en-US" sz="1400" b="0" i="0" u="none" strike="noStrike" cap="none" normalizeH="0" baseline="0" dirty="0">
                          <a:ln>
                            <a:noFill/>
                          </a:ln>
                          <a:solidFill>
                            <a:srgbClr val="FFFFFF"/>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vjph</a:t>
                      </a:r>
                      <a:r>
                        <a:rPr kumimoji="0" lang="en-US" sz="1400" b="1" i="0" u="none" strike="noStrike" cap="none" normalizeH="0" baseline="0" dirty="0">
                          <a:ln>
                            <a:noFill/>
                          </a:ln>
                          <a:solidFill>
                            <a:srgbClr val="333333"/>
                          </a:solidFill>
                          <a:effectLst/>
                          <a:latin typeface="Tamil-Aiswarya"/>
                        </a:rPr>
                        <a:t>]g]g[</a:t>
                      </a:r>
                      <a:r>
                        <a:rPr kumimoji="0" lang="en-US" sz="1400" b="1" i="0" u="none" strike="noStrike" cap="none" normalizeH="0" baseline="0" dirty="0">
                          <a:ln>
                            <a:noFill/>
                          </a:ln>
                          <a:solidFill>
                            <a:srgbClr val="333333"/>
                          </a:solidFill>
                          <a:effectLst/>
                          <a:latin typeface="Calibri Light"/>
                        </a:rPr>
                        <a:t>: </a:t>
                      </a:r>
                      <a:r>
                        <a:rPr kumimoji="0" lang="en-US" sz="1400" b="0" i="0" u="none" strike="noStrike" cap="none" normalizeH="0" baseline="0" dirty="0">
                          <a:ln>
                            <a:noFill/>
                          </a:ln>
                          <a:solidFill>
                            <a:srgbClr val="004992"/>
                          </a:solidFill>
                          <a:effectLst/>
                          <a:latin typeface="+mn-lt"/>
                        </a:rPr>
                        <a:t> </a:t>
                      </a:r>
                      <a:endParaRPr kumimoji="0" lang="en-US" sz="14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mnj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cUtKk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FuYk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cs;sJ</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mth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jhd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vd;gjw;fhd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rhl;rpfs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cUthf</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fg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gl;L</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Uf;fyhk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LMW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vd;gjw;F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j;j</a:t>
                      </a:r>
                      <a:r>
                        <a:rPr kumimoji="0" lang="en-US" sz="1400" b="0" i="0" u="none" strike="noStrike" cap="none" normalizeH="0" baseline="0" dirty="0">
                          <a:ln>
                            <a:noFill/>
                          </a:ln>
                          <a:solidFill>
                            <a:srgbClr val="FFFFFF"/>
                          </a:solidFill>
                          <a:effectLst/>
                          <a:latin typeface="Tamil-Aiswarya"/>
                        </a:rPr>
                        <a:t>';fs; </a:t>
                      </a:r>
                      <a:r>
                        <a:rPr kumimoji="0" lang="en-US" sz="1400" b="0" i="0" u="none" strike="noStrike" cap="none" normalizeH="0" baseline="0" dirty="0" err="1">
                          <a:ln>
                            <a:noFill/>
                          </a:ln>
                          <a:solidFill>
                            <a:srgbClr val="FFFFFF"/>
                          </a:solidFill>
                          <a:effectLst/>
                          <a:latin typeface="Tamil-Aiswarya"/>
                        </a:rPr>
                        <a:t>cz;L</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e;j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bra;jpf;F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mog;gil</a:t>
                      </a:r>
                      <a:r>
                        <a:rPr kumimoji="0" lang="en-US" sz="1400" b="0" i="0" u="none" strike="noStrike" cap="none" normalizeH="0" baseline="0" dirty="0">
                          <a:ln>
                            <a:noFill/>
                          </a:ln>
                          <a:solidFill>
                            <a:srgbClr val="FFFFFF"/>
                          </a:solidFill>
                          <a:effectLst/>
                          <a:latin typeface="Calibri Light"/>
                        </a:rPr>
                        <a:t>: </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1969-</a:t>
                      </a:r>
                      <a:r>
                        <a:rPr kumimoji="0" lang="en-US" sz="1400" b="0" i="0" u="none" strike="noStrike" cap="none" normalizeH="0" baseline="0" dirty="0">
                          <a:ln>
                            <a:noFill/>
                          </a:ln>
                          <a:solidFill>
                            <a:srgbClr val="FFFFFF"/>
                          </a:solidFill>
                          <a:effectLst/>
                          <a:latin typeface="Tamil-Aiswarya"/>
                        </a:rPr>
                        <a:t>y; </a:t>
                      </a:r>
                      <a:r>
                        <a:rPr kumimoji="0" lang="en-US" sz="1400" b="0" i="0" u="none" strike="noStrike" cap="none" normalizeH="0" baseline="0" dirty="0" err="1">
                          <a:ln>
                            <a:noFill/>
                          </a:ln>
                          <a:solidFill>
                            <a:srgbClr val="FFFFFF"/>
                          </a:solidFill>
                          <a:effectLst/>
                          <a:latin typeface="Tamil-Aiswarya"/>
                        </a:rPr>
                        <a:t>mtiug</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nghd;w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xUth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njhd;wpa</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s;shh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xU</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ek;gfkhd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gj;jphpf;if</a:t>
                      </a:r>
                      <a:r>
                        <a:rPr kumimoji="0" lang="en-US" sz="1400" b="0" i="0" u="none" strike="noStrike" cap="none" normalizeH="0" baseline="0" dirty="0">
                          <a:ln>
                            <a:noFill/>
                          </a:ln>
                          <a:solidFill>
                            <a:srgbClr val="FFFFFF"/>
                          </a:solidFill>
                          <a:effectLst/>
                          <a:latin typeface="Tamil-Aiswarya"/>
                        </a:rPr>
                        <a:t> g[</a:t>
                      </a:r>
                      <a:r>
                        <a:rPr kumimoji="0" lang="en-US" sz="1400" b="0" i="0" u="none" strike="noStrike" cap="none" normalizeH="0" baseline="0" dirty="0" err="1">
                          <a:ln>
                            <a:noFill/>
                          </a:ln>
                          <a:solidFill>
                            <a:srgbClr val="FFFFFF"/>
                          </a:solidFill>
                          <a:effectLst/>
                          <a:latin typeface="Tamil-Aiswarya"/>
                        </a:rPr>
                        <a:t>uspia</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fpsg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gpaJ</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endParaRPr kumimoji="0" lang="de-DE" sz="1400" b="0" i="0" u="none" strike="noStrike" cap="none" normalizeH="0" baseline="0" dirty="0">
                        <a:ln>
                          <a:noFill/>
                        </a:ln>
                        <a:solidFill>
                          <a:srgbClr val="FFFFFF"/>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
        <p:nvSpPr>
          <p:cNvPr id="20"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340014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a:t>
            </a:r>
            <a:br>
              <a:rPr lang="en-US" dirty="0"/>
            </a:br>
            <a:r>
              <a:rPr lang="en-US" dirty="0">
                <a:latin typeface="Calibri Light"/>
              </a:rPr>
              <a:t>-</a:t>
            </a:r>
            <a:r>
              <a:rPr lang="en-US" dirty="0"/>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6" name="Group 21"/>
          <p:cNvGraphicFramePr>
            <a:graphicFrameLocks noGrp="1"/>
          </p:cNvGraphicFramePr>
          <p:nvPr>
            <p:extLst>
              <p:ext uri="{D42A27DB-BD31-4B8C-83A1-F6EECF244321}">
                <p14:modId xmlns:p14="http://schemas.microsoft.com/office/powerpoint/2010/main" val="7357676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Tamil-Aiswarya"/>
                        </a:rPr>
                        <a:t>Mjut</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&amp; </a:t>
                      </a:r>
                      <a:r>
                        <a:rPr kumimoji="0" lang="es-ES" sz="2000" b="0" i="0" u="none" strike="noStrike" cap="none" normalizeH="0" baseline="0" dirty="0" err="1">
                          <a:ln>
                            <a:noFill/>
                          </a:ln>
                          <a:solidFill>
                            <a:srgbClr val="333333"/>
                          </a:solidFill>
                          <a:effectLst/>
                          <a:latin typeface="Tamil-Aiswarya"/>
                        </a:rPr>
                        <a:t>vjph</a:t>
                      </a:r>
                      <a:r>
                        <a:rPr kumimoji="0" lang="es-ES" sz="2000" b="0" i="0" u="none" strike="noStrike" cap="none" normalizeH="0" baseline="0" dirty="0">
                          <a:ln>
                            <a:noFill/>
                          </a:ln>
                          <a:solidFill>
                            <a:srgbClr val="333333"/>
                          </a:solidFill>
                          <a:effectLst/>
                          <a:latin typeface="Tamil-Aiswarya"/>
                        </a:rPr>
                        <a:t>]g]g[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ghy; bkf;nfh]l]dp </a:t>
                      </a:r>
                      <a:r>
                        <a:rPr kumimoji="0" lang="en-US" sz="1400" b="0" i="0" u="none" strike="noStrike" cap="none" normalizeH="0" baseline="0">
                          <a:ln>
                            <a:noFill/>
                          </a:ln>
                          <a:solidFill>
                            <a:srgbClr val="333333"/>
                          </a:solidFill>
                          <a:effectLst/>
                          <a:latin typeface="Calibri Light"/>
                        </a:rPr>
                        <a:t>(</a:t>
                      </a:r>
                      <a:r>
                        <a:rPr kumimoji="0" lang="en-US" sz="1400" b="0" i="0" u="none" strike="noStrike" cap="none" normalizeH="0" baseline="0">
                          <a:ln>
                            <a:noFill/>
                          </a:ln>
                          <a:solidFill>
                            <a:srgbClr val="333333"/>
                          </a:solidFill>
                          <a:effectLst/>
                          <a:latin typeface="Tamil-Aiswarya"/>
                        </a:rPr>
                        <a:t>gPl]oy]!]</a:t>
                      </a:r>
                      <a:r>
                        <a:rPr kumimoji="0" lang="en-US" sz="1400" b="0" i="0" u="none" strike="noStrike" cap="none" normalizeH="0" baseline="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 </a:t>
                      </a:r>
                      <a:r>
                        <a:rPr kumimoji="0" lang="en-US" sz="1400" b="0" i="0" u="none" strike="noStrike" cap="none" normalizeH="0" baseline="0">
                          <a:ln>
                            <a:noFill/>
                          </a:ln>
                          <a:solidFill>
                            <a:srgbClr val="333333"/>
                          </a:solidFill>
                          <a:effectLst/>
                          <a:latin typeface="Calibri Light"/>
                        </a:rPr>
                        <a:t>1966-</a:t>
                      </a:r>
                      <a:r>
                        <a:rPr kumimoji="0" lang="en-US" sz="1400" b="0" i="0" u="none" strike="noStrike" cap="none" normalizeH="0" baseline="0">
                          <a:ln>
                            <a:noFill/>
                          </a:ln>
                          <a:solidFill>
                            <a:srgbClr val="333333"/>
                          </a:solidFill>
                          <a:effectLst/>
                          <a:latin typeface="Tamil-Aiswarya"/>
                        </a:rPr>
                        <a:t>y; tpgj;jpy; kuzkile;jhh]. ,g;nghJ mtiug; nghy ,d;bdhUth] njhd;wpa[s;shh] </a:t>
                      </a:r>
                      <a:endParaRPr kumimoji="0" lang="de-DE" sz="14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Mjut</a:t>
                      </a:r>
                      <a:r>
                        <a:rPr kumimoji="0" lang="en-US" sz="1400" b="1" i="0" u="none" strike="noStrike" cap="none" normalizeH="0" baseline="0" dirty="0">
                          <a:ln>
                            <a:noFill/>
                          </a:ln>
                          <a:solidFill>
                            <a:srgbClr val="333333"/>
                          </a:solidFill>
                          <a:effectLst/>
                          <a:latin typeface="Tamil-Aiswarya"/>
                        </a:rPr>
                        <a:t>[ </a:t>
                      </a:r>
                      <a:r>
                        <a:rPr kumimoji="0" lang="en-US" sz="1400" b="1" i="0" u="none" strike="noStrike" cap="none" normalizeH="0" baseline="0" dirty="0">
                          <a:ln>
                            <a:noFill/>
                          </a:ln>
                          <a:solidFill>
                            <a:srgbClr val="333333"/>
                          </a:solidFill>
                          <a:effectLst/>
                          <a:latin typeface="Calibri Light"/>
                        </a:rPr>
                        <a:t>:</a:t>
                      </a:r>
                      <a:r>
                        <a:rPr kumimoji="0" lang="en-US" sz="1400" b="1"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mtuJ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mg;ng</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nuhL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y] </a:t>
                      </a:r>
                      <a:r>
                        <a:rPr kumimoji="0" lang="en-US" sz="1400" b="0" i="0" u="none" strike="noStrike" cap="none" normalizeH="0" baseline="0" dirty="0" err="1">
                          <a:ln>
                            <a:noFill/>
                          </a:ln>
                          <a:solidFill>
                            <a:srgbClr val="333333"/>
                          </a:solidFill>
                          <a:effectLst/>
                          <a:latin typeface="Tamil-Aiswarya"/>
                        </a:rPr>
                        <a:t>re;njfg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gLk;go</a:t>
                      </a:r>
                      <a:r>
                        <a:rPr kumimoji="0" lang="en-US" sz="1400" b="0" i="0" u="none" strike="noStrike" cap="none" normalizeH="0" baseline="0" dirty="0">
                          <a:ln>
                            <a:noFill/>
                          </a:ln>
                          <a:solidFill>
                            <a:srgbClr val="333333"/>
                          </a:solidFill>
                          <a:effectLst/>
                          <a:latin typeface="Tamil-Aiswarya"/>
                        </a:rPr>
                        <a:t> 70 </a:t>
                      </a:r>
                      <a:r>
                        <a:rPr kumimoji="0" lang="en-US" sz="1400" b="0" i="0" u="none" strike="noStrike" cap="none" normalizeH="0" baseline="0" dirty="0" err="1">
                          <a:ln>
                            <a:noFill/>
                          </a:ln>
                          <a:solidFill>
                            <a:srgbClr val="333333"/>
                          </a:solidFill>
                          <a:effectLst/>
                          <a:latin typeface="Tamil-Aiswarya"/>
                        </a:rPr>
                        <a:t>Fwpg</a:t>
                      </a:r>
                      <a:r>
                        <a:rPr kumimoji="0" lang="en-US" sz="1400" b="0" i="0" u="none" strike="noStrike" cap="none" normalizeH="0" baseline="0" dirty="0">
                          <a:ln>
                            <a:noFill/>
                          </a:ln>
                          <a:solidFill>
                            <a:srgbClr val="333333"/>
                          </a:solidFill>
                          <a:effectLst/>
                          <a:latin typeface="Tamil-Aiswarya"/>
                        </a:rPr>
                        <a:t>]g[fs; </a:t>
                      </a:r>
                      <a:r>
                        <a:rPr kumimoji="0" lang="en-US" sz="1400" b="0" i="0" u="none" strike="noStrike" cap="none" normalizeH="0" baseline="0" dirty="0" err="1">
                          <a:ln>
                            <a:noFill/>
                          </a:ln>
                          <a:solidFill>
                            <a:srgbClr val="333333"/>
                          </a:solidFill>
                          <a:effectLst/>
                          <a:latin typeface="Tamil-Aiswarya"/>
                        </a:rPr>
                        <a:t>kiwKfkhf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Twg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Ls;sJ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tyJ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gf;fk</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ghy</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fhyzpapd;wp</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uj;j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nrhifapdhy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njhy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btSj;J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fhzg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gLfpwhh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ghy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lJ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ifia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gad;gLj;Jgth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Mdhy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tyJ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ifapy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rpfbul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itj;Js;shh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tz;oapd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ek;gh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gpnsl</a:t>
                      </a:r>
                      <a:r>
                        <a:rPr kumimoji="0" lang="en-US" sz="1400" b="0" i="0" u="none" strike="noStrike" cap="none" normalizeH="0" baseline="0" dirty="0">
                          <a:ln>
                            <a:noFill/>
                          </a:ln>
                          <a:solidFill>
                            <a:srgbClr val="333333"/>
                          </a:solidFill>
                          <a:effectLst/>
                          <a:latin typeface="Tamil-Aiswarya"/>
                        </a:rPr>
                        <a:t>]oy; (</a:t>
                      </a:r>
                      <a:r>
                        <a:rPr kumimoji="0" lang="en-US" sz="1400" b="0" i="0" u="none" strike="noStrike" cap="none" normalizeH="0" baseline="0" dirty="0" err="1">
                          <a:ln>
                            <a:noFill/>
                          </a:ln>
                          <a:solidFill>
                            <a:srgbClr val="333333"/>
                          </a:solidFill>
                          <a:effectLst/>
                          <a:latin typeface="Tamil-Aiswarya"/>
                        </a:rPr>
                        <a:t>mk;g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f;Fwp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lj;jpy</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“LMW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vd;W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ypz;lh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bkf;nfh</a:t>
                      </a:r>
                      <a:r>
                        <a:rPr kumimoji="0" lang="en-US" sz="1400" b="0" i="0" u="none" strike="noStrike" cap="none" normalizeH="0" baseline="0" dirty="0">
                          <a:ln>
                            <a:noFill/>
                          </a:ln>
                          <a:solidFill>
                            <a:srgbClr val="333333"/>
                          </a:solidFill>
                          <a:effectLst/>
                          <a:latin typeface="Tamil-Aiswarya"/>
                        </a:rPr>
                        <a:t>]l]</a:t>
                      </a:r>
                      <a:r>
                        <a:rPr kumimoji="0" lang="en-US" sz="1400" b="0" i="0" u="none" strike="noStrike" cap="none" normalizeH="0" baseline="0" dirty="0" err="1">
                          <a:ln>
                            <a:noFill/>
                          </a:ln>
                          <a:solidFill>
                            <a:srgbClr val="333333"/>
                          </a:solidFill>
                          <a:effectLst/>
                          <a:latin typeface="Tamil-Aiswarya"/>
                        </a:rPr>
                        <a:t>dp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tPg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gp</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njk;g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fpwhh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kw;Wk</a:t>
                      </a:r>
                      <a:r>
                        <a:rPr kumimoji="0" lang="en-US" sz="1400" b="0" i="0" u="none" strike="noStrike" cap="none" normalizeH="0" baseline="0" dirty="0">
                          <a:ln>
                            <a:noFill/>
                          </a:ln>
                          <a:solidFill>
                            <a:srgbClr val="333333"/>
                          </a:solidFill>
                          <a:effectLst/>
                          <a:latin typeface="Tamil-Aiswarya"/>
                        </a:rPr>
                        <a:t>; 1966 </a:t>
                      </a:r>
                      <a:r>
                        <a:rPr kumimoji="0" lang="en-US" sz="1400" b="0" i="0" u="none" strike="noStrike" cap="none" normalizeH="0" baseline="0" dirty="0" err="1">
                          <a:ln>
                            <a:noFill/>
                          </a:ln>
                          <a:solidFill>
                            <a:srgbClr val="333333"/>
                          </a:solidFill>
                          <a:effectLst/>
                          <a:latin typeface="Tamil-Aiswarya"/>
                        </a:rPr>
                        <a:t>f;Fg;gpd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mtUila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ir</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ghzp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khwptpl;lJ</a:t>
                      </a:r>
                      <a:r>
                        <a:rPr kumimoji="0" lang="en-US" sz="14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vjph</a:t>
                      </a:r>
                      <a:r>
                        <a:rPr kumimoji="0" lang="en-US" sz="1400" b="1" i="0" u="none" strike="noStrike" cap="none" normalizeH="0" baseline="0" dirty="0">
                          <a:ln>
                            <a:noFill/>
                          </a:ln>
                          <a:solidFill>
                            <a:srgbClr val="333333"/>
                          </a:solidFill>
                          <a:effectLst/>
                          <a:latin typeface="Tamil-Aiswarya"/>
                        </a:rPr>
                        <a:t>]g]g[</a:t>
                      </a:r>
                      <a:r>
                        <a:rPr kumimoji="0" lang="en-US" sz="1400" b="1" i="0" u="none" strike="noStrike" cap="none" normalizeH="0" baseline="0" dirty="0">
                          <a:ln>
                            <a:noFill/>
                          </a:ln>
                          <a:solidFill>
                            <a:srgbClr val="333333"/>
                          </a:solidFill>
                          <a:effectLst/>
                          <a:latin typeface="Calibri Light"/>
                        </a:rPr>
                        <a:t>: </a:t>
                      </a:r>
                      <a:r>
                        <a:rPr kumimoji="0" lang="en-US" sz="1400" b="0" i="0" u="none" strike="noStrike" cap="none" normalizeH="0" baseline="0" dirty="0">
                          <a:ln>
                            <a:noFill/>
                          </a:ln>
                          <a:solidFill>
                            <a:srgbClr val="004992"/>
                          </a:solidFill>
                          <a:effectLst/>
                          <a:latin typeface="+mn-lt"/>
                        </a:rPr>
                        <a:t> </a:t>
                      </a:r>
                      <a:endParaRPr kumimoji="0" lang="en-US" sz="14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mnj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cUtKk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FuYk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cs;sJ</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mth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jhd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vd;gjw;fhd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rhl;rpfs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cUthf</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fg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gl;L</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Uf;fyhk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LMW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vd;gjw;F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j;j</a:t>
                      </a:r>
                      <a:r>
                        <a:rPr kumimoji="0" lang="en-US" sz="1400" b="0" i="0" u="none" strike="noStrike" cap="none" normalizeH="0" baseline="0" dirty="0">
                          <a:ln>
                            <a:noFill/>
                          </a:ln>
                          <a:solidFill>
                            <a:srgbClr val="FFFFFF"/>
                          </a:solidFill>
                          <a:effectLst/>
                          <a:latin typeface="Tamil-Aiswarya"/>
                        </a:rPr>
                        <a:t>';fs; </a:t>
                      </a:r>
                      <a:r>
                        <a:rPr kumimoji="0" lang="en-US" sz="1400" b="0" i="0" u="none" strike="noStrike" cap="none" normalizeH="0" baseline="0" dirty="0" err="1">
                          <a:ln>
                            <a:noFill/>
                          </a:ln>
                          <a:solidFill>
                            <a:srgbClr val="FFFFFF"/>
                          </a:solidFill>
                          <a:effectLst/>
                          <a:latin typeface="Tamil-Aiswarya"/>
                        </a:rPr>
                        <a:t>cz;L</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e;j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bra;jpf;F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mog;gil</a:t>
                      </a:r>
                      <a:r>
                        <a:rPr kumimoji="0" lang="en-US" sz="1400" b="0" i="0" u="none" strike="noStrike" cap="none" normalizeH="0" baseline="0" dirty="0">
                          <a:ln>
                            <a:noFill/>
                          </a:ln>
                          <a:solidFill>
                            <a:srgbClr val="FFFFFF"/>
                          </a:solidFill>
                          <a:effectLst/>
                          <a:latin typeface="Calibri Light"/>
                        </a:rPr>
                        <a:t>: </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1969-</a:t>
                      </a:r>
                      <a:r>
                        <a:rPr kumimoji="0" lang="en-US" sz="1400" b="0" i="0" u="none" strike="noStrike" cap="none" normalizeH="0" baseline="0" dirty="0">
                          <a:ln>
                            <a:noFill/>
                          </a:ln>
                          <a:solidFill>
                            <a:srgbClr val="FFFFFF"/>
                          </a:solidFill>
                          <a:effectLst/>
                          <a:latin typeface="Tamil-Aiswarya"/>
                        </a:rPr>
                        <a:t>y; </a:t>
                      </a:r>
                      <a:r>
                        <a:rPr kumimoji="0" lang="en-US" sz="1400" b="0" i="0" u="none" strike="noStrike" cap="none" normalizeH="0" baseline="0" dirty="0" err="1">
                          <a:ln>
                            <a:noFill/>
                          </a:ln>
                          <a:solidFill>
                            <a:srgbClr val="FFFFFF"/>
                          </a:solidFill>
                          <a:effectLst/>
                          <a:latin typeface="Tamil-Aiswarya"/>
                        </a:rPr>
                        <a:t>mtiug</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nghd;w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xUth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njhd;wpa</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s;shh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xU</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ek;gfkhd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gj;jphpf;if</a:t>
                      </a:r>
                      <a:r>
                        <a:rPr kumimoji="0" lang="en-US" sz="1400" b="0" i="0" u="none" strike="noStrike" cap="none" normalizeH="0" baseline="0" dirty="0">
                          <a:ln>
                            <a:noFill/>
                          </a:ln>
                          <a:solidFill>
                            <a:srgbClr val="FFFFFF"/>
                          </a:solidFill>
                          <a:effectLst/>
                          <a:latin typeface="Tamil-Aiswarya"/>
                        </a:rPr>
                        <a:t> g[</a:t>
                      </a:r>
                      <a:r>
                        <a:rPr kumimoji="0" lang="en-US" sz="1400" b="0" i="0" u="none" strike="noStrike" cap="none" normalizeH="0" baseline="0" dirty="0" err="1">
                          <a:ln>
                            <a:noFill/>
                          </a:ln>
                          <a:solidFill>
                            <a:srgbClr val="FFFFFF"/>
                          </a:solidFill>
                          <a:effectLst/>
                          <a:latin typeface="Tamil-Aiswarya"/>
                        </a:rPr>
                        <a:t>uspia</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fpsg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gpaJ</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endParaRPr kumimoji="0" lang="de-DE" sz="1400" b="0" i="0" u="none" strike="noStrike" cap="none" normalizeH="0" baseline="0" dirty="0">
                        <a:ln>
                          <a:noFill/>
                        </a:ln>
                        <a:solidFill>
                          <a:srgbClr val="FFFFFF"/>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
        <p:nvSpPr>
          <p:cNvPr id="20"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617853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a:t>
            </a:r>
            <a:br>
              <a:rPr lang="en-US" dirty="0"/>
            </a:br>
            <a:r>
              <a:rPr lang="en-US" dirty="0">
                <a:latin typeface="Calibri Light"/>
              </a:rPr>
              <a:t>-</a:t>
            </a:r>
            <a:r>
              <a:rPr lang="en-US" dirty="0"/>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6" name="Group 21"/>
          <p:cNvGraphicFramePr>
            <a:graphicFrameLocks noGrp="1"/>
          </p:cNvGraphicFramePr>
          <p:nvPr>
            <p:extLst>
              <p:ext uri="{D42A27DB-BD31-4B8C-83A1-F6EECF244321}">
                <p14:modId xmlns:p14="http://schemas.microsoft.com/office/powerpoint/2010/main" val="380225430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Tamil-Aiswarya"/>
                        </a:rPr>
                        <a:t>Mjut</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&amp; </a:t>
                      </a:r>
                      <a:r>
                        <a:rPr kumimoji="0" lang="es-ES" sz="2000" b="0" i="0" u="none" strike="noStrike" cap="none" normalizeH="0" baseline="0" dirty="0" err="1">
                          <a:ln>
                            <a:noFill/>
                          </a:ln>
                          <a:solidFill>
                            <a:srgbClr val="333333"/>
                          </a:solidFill>
                          <a:effectLst/>
                          <a:latin typeface="Tamil-Aiswarya"/>
                        </a:rPr>
                        <a:t>vjph</a:t>
                      </a:r>
                      <a:r>
                        <a:rPr kumimoji="0" lang="es-ES" sz="2000" b="0" i="0" u="none" strike="noStrike" cap="none" normalizeH="0" baseline="0" dirty="0">
                          <a:ln>
                            <a:noFill/>
                          </a:ln>
                          <a:solidFill>
                            <a:srgbClr val="333333"/>
                          </a:solidFill>
                          <a:effectLst/>
                          <a:latin typeface="Tamil-Aiswarya"/>
                        </a:rPr>
                        <a:t>]g]g[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ghy; bkf;nfh]l]dp </a:t>
                      </a:r>
                      <a:r>
                        <a:rPr kumimoji="0" lang="en-US" sz="1400" b="0" i="0" u="none" strike="noStrike" cap="none" normalizeH="0" baseline="0">
                          <a:ln>
                            <a:noFill/>
                          </a:ln>
                          <a:solidFill>
                            <a:srgbClr val="333333"/>
                          </a:solidFill>
                          <a:effectLst/>
                          <a:latin typeface="Calibri Light"/>
                        </a:rPr>
                        <a:t>(</a:t>
                      </a:r>
                      <a:r>
                        <a:rPr kumimoji="0" lang="en-US" sz="1400" b="0" i="0" u="none" strike="noStrike" cap="none" normalizeH="0" baseline="0">
                          <a:ln>
                            <a:noFill/>
                          </a:ln>
                          <a:solidFill>
                            <a:srgbClr val="333333"/>
                          </a:solidFill>
                          <a:effectLst/>
                          <a:latin typeface="Tamil-Aiswarya"/>
                        </a:rPr>
                        <a:t>gPl]oy]!]</a:t>
                      </a:r>
                      <a:r>
                        <a:rPr kumimoji="0" lang="en-US" sz="1400" b="0" i="0" u="none" strike="noStrike" cap="none" normalizeH="0" baseline="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 </a:t>
                      </a:r>
                      <a:r>
                        <a:rPr kumimoji="0" lang="en-US" sz="1400" b="0" i="0" u="none" strike="noStrike" cap="none" normalizeH="0" baseline="0">
                          <a:ln>
                            <a:noFill/>
                          </a:ln>
                          <a:solidFill>
                            <a:srgbClr val="333333"/>
                          </a:solidFill>
                          <a:effectLst/>
                          <a:latin typeface="Calibri Light"/>
                        </a:rPr>
                        <a:t>1966-</a:t>
                      </a:r>
                      <a:r>
                        <a:rPr kumimoji="0" lang="en-US" sz="1400" b="0" i="0" u="none" strike="noStrike" cap="none" normalizeH="0" baseline="0">
                          <a:ln>
                            <a:noFill/>
                          </a:ln>
                          <a:solidFill>
                            <a:srgbClr val="333333"/>
                          </a:solidFill>
                          <a:effectLst/>
                          <a:latin typeface="Tamil-Aiswarya"/>
                        </a:rPr>
                        <a:t>y; tpgj;jpy; kuzkile;jhh]. ,g;nghJ mtiug; nghy ,d;bdhUth] njhd;wpa[s;shh] </a:t>
                      </a:r>
                      <a:endParaRPr kumimoji="0" lang="de-DE" sz="14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Mjut</a:t>
                      </a:r>
                      <a:r>
                        <a:rPr kumimoji="0" lang="en-US" sz="1400" b="1" i="0" u="none" strike="noStrike" cap="none" normalizeH="0" baseline="0" dirty="0">
                          <a:ln>
                            <a:noFill/>
                          </a:ln>
                          <a:solidFill>
                            <a:srgbClr val="333333"/>
                          </a:solidFill>
                          <a:effectLst/>
                          <a:latin typeface="Tamil-Aiswarya"/>
                        </a:rPr>
                        <a:t>[ </a:t>
                      </a:r>
                      <a:r>
                        <a:rPr kumimoji="0" lang="en-US" sz="1400" b="1" i="0" u="none" strike="noStrike" cap="none" normalizeH="0" baseline="0" dirty="0">
                          <a:ln>
                            <a:noFill/>
                          </a:ln>
                          <a:solidFill>
                            <a:srgbClr val="333333"/>
                          </a:solidFill>
                          <a:effectLst/>
                          <a:latin typeface="Calibri Light"/>
                        </a:rPr>
                        <a:t>:</a:t>
                      </a:r>
                      <a:r>
                        <a:rPr kumimoji="0" lang="en-US" sz="1400" b="1"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mtuJ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mg;ng</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nuhL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y] </a:t>
                      </a:r>
                      <a:r>
                        <a:rPr kumimoji="0" lang="en-US" sz="1400" b="0" i="0" u="none" strike="noStrike" cap="none" normalizeH="0" baseline="0" dirty="0" err="1">
                          <a:ln>
                            <a:noFill/>
                          </a:ln>
                          <a:solidFill>
                            <a:srgbClr val="333333"/>
                          </a:solidFill>
                          <a:effectLst/>
                          <a:latin typeface="Tamil-Aiswarya"/>
                        </a:rPr>
                        <a:t>re;njfg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gLk;go</a:t>
                      </a:r>
                      <a:r>
                        <a:rPr kumimoji="0" lang="en-US" sz="1400" b="0" i="0" u="none" strike="noStrike" cap="none" normalizeH="0" baseline="0" dirty="0">
                          <a:ln>
                            <a:noFill/>
                          </a:ln>
                          <a:solidFill>
                            <a:srgbClr val="333333"/>
                          </a:solidFill>
                          <a:effectLst/>
                          <a:latin typeface="Tamil-Aiswarya"/>
                        </a:rPr>
                        <a:t> 70 </a:t>
                      </a:r>
                      <a:r>
                        <a:rPr kumimoji="0" lang="en-US" sz="1400" b="0" i="0" u="none" strike="noStrike" cap="none" normalizeH="0" baseline="0" dirty="0" err="1">
                          <a:ln>
                            <a:noFill/>
                          </a:ln>
                          <a:solidFill>
                            <a:srgbClr val="333333"/>
                          </a:solidFill>
                          <a:effectLst/>
                          <a:latin typeface="Tamil-Aiswarya"/>
                        </a:rPr>
                        <a:t>Fwpg</a:t>
                      </a:r>
                      <a:r>
                        <a:rPr kumimoji="0" lang="en-US" sz="1400" b="0" i="0" u="none" strike="noStrike" cap="none" normalizeH="0" baseline="0" dirty="0">
                          <a:ln>
                            <a:noFill/>
                          </a:ln>
                          <a:solidFill>
                            <a:srgbClr val="333333"/>
                          </a:solidFill>
                          <a:effectLst/>
                          <a:latin typeface="Tamil-Aiswarya"/>
                        </a:rPr>
                        <a:t>]g[fs; </a:t>
                      </a:r>
                      <a:r>
                        <a:rPr kumimoji="0" lang="en-US" sz="1400" b="0" i="0" u="none" strike="noStrike" cap="none" normalizeH="0" baseline="0" dirty="0" err="1">
                          <a:ln>
                            <a:noFill/>
                          </a:ln>
                          <a:solidFill>
                            <a:srgbClr val="333333"/>
                          </a:solidFill>
                          <a:effectLst/>
                          <a:latin typeface="Tamil-Aiswarya"/>
                        </a:rPr>
                        <a:t>kiwKfkhf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Twg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Ls;sJ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tyJ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gf;fk</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ghy</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fhyzpapd;wp</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uj;j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nrhifapdhy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njhy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btSj;J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fhzg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gLfpwhh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ghy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lJ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ifia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gad;gLj;Jgth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Mdhy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tyJ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ifapy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rpfbul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itj;Js;shh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tz;oapd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ek;gh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gpnsl</a:t>
                      </a:r>
                      <a:r>
                        <a:rPr kumimoji="0" lang="en-US" sz="1400" b="0" i="0" u="none" strike="noStrike" cap="none" normalizeH="0" baseline="0" dirty="0">
                          <a:ln>
                            <a:noFill/>
                          </a:ln>
                          <a:solidFill>
                            <a:srgbClr val="333333"/>
                          </a:solidFill>
                          <a:effectLst/>
                          <a:latin typeface="Tamil-Aiswarya"/>
                        </a:rPr>
                        <a:t>]oy; (</a:t>
                      </a:r>
                      <a:r>
                        <a:rPr kumimoji="0" lang="en-US" sz="1400" b="0" i="0" u="none" strike="noStrike" cap="none" normalizeH="0" baseline="0" dirty="0" err="1">
                          <a:ln>
                            <a:noFill/>
                          </a:ln>
                          <a:solidFill>
                            <a:srgbClr val="333333"/>
                          </a:solidFill>
                          <a:effectLst/>
                          <a:latin typeface="Tamil-Aiswarya"/>
                        </a:rPr>
                        <a:t>mk;g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f;Fwp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lj;jpy</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“LMW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vd;W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ypz;lh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bkf;nfh</a:t>
                      </a:r>
                      <a:r>
                        <a:rPr kumimoji="0" lang="en-US" sz="1400" b="0" i="0" u="none" strike="noStrike" cap="none" normalizeH="0" baseline="0" dirty="0">
                          <a:ln>
                            <a:noFill/>
                          </a:ln>
                          <a:solidFill>
                            <a:srgbClr val="333333"/>
                          </a:solidFill>
                          <a:effectLst/>
                          <a:latin typeface="Tamil-Aiswarya"/>
                        </a:rPr>
                        <a:t>]l]</a:t>
                      </a:r>
                      <a:r>
                        <a:rPr kumimoji="0" lang="en-US" sz="1400" b="0" i="0" u="none" strike="noStrike" cap="none" normalizeH="0" baseline="0" dirty="0" err="1">
                          <a:ln>
                            <a:noFill/>
                          </a:ln>
                          <a:solidFill>
                            <a:srgbClr val="333333"/>
                          </a:solidFill>
                          <a:effectLst/>
                          <a:latin typeface="Tamil-Aiswarya"/>
                        </a:rPr>
                        <a:t>dp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tPg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gp</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njk;g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fpwhh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kw;Wk</a:t>
                      </a:r>
                      <a:r>
                        <a:rPr kumimoji="0" lang="en-US" sz="1400" b="0" i="0" u="none" strike="noStrike" cap="none" normalizeH="0" baseline="0" dirty="0">
                          <a:ln>
                            <a:noFill/>
                          </a:ln>
                          <a:solidFill>
                            <a:srgbClr val="333333"/>
                          </a:solidFill>
                          <a:effectLst/>
                          <a:latin typeface="Tamil-Aiswarya"/>
                        </a:rPr>
                        <a:t>; 1966 </a:t>
                      </a:r>
                      <a:r>
                        <a:rPr kumimoji="0" lang="en-US" sz="1400" b="0" i="0" u="none" strike="noStrike" cap="none" normalizeH="0" baseline="0" dirty="0" err="1">
                          <a:ln>
                            <a:noFill/>
                          </a:ln>
                          <a:solidFill>
                            <a:srgbClr val="333333"/>
                          </a:solidFill>
                          <a:effectLst/>
                          <a:latin typeface="Tamil-Aiswarya"/>
                        </a:rPr>
                        <a:t>f;Fg;gpd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mtUila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ir</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ghzp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khwptpl;lJ</a:t>
                      </a:r>
                      <a:r>
                        <a:rPr kumimoji="0" lang="en-US" sz="14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vjph</a:t>
                      </a:r>
                      <a:r>
                        <a:rPr kumimoji="0" lang="en-US" sz="1400" b="1" i="0" u="none" strike="noStrike" cap="none" normalizeH="0" baseline="0" dirty="0">
                          <a:ln>
                            <a:noFill/>
                          </a:ln>
                          <a:solidFill>
                            <a:srgbClr val="333333"/>
                          </a:solidFill>
                          <a:effectLst/>
                          <a:latin typeface="Tamil-Aiswarya"/>
                        </a:rPr>
                        <a:t>]g]g[</a:t>
                      </a:r>
                      <a:r>
                        <a:rPr kumimoji="0" lang="en-US" sz="14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mnj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cUtKk</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FuYk</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cs;sJ</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mth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jhd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vd;gjw;fhd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rhl;rpfs</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cUthf</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Uf;fyhk</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Calibri Light"/>
                        </a:rPr>
                        <a:t>LMW</a:t>
                      </a:r>
                      <a:r>
                        <a:rPr kumimoji="0" lang="en-US" sz="1400" b="0" i="0" u="none" strike="noStrike" cap="none" normalizeH="0" baseline="0" dirty="0" err="1">
                          <a:ln>
                            <a:noFill/>
                          </a:ln>
                          <a:solidFill>
                            <a:srgbClr val="333333"/>
                          </a:solidFill>
                          <a:effectLst/>
                          <a:latin typeface="Tamil-Aiswarya"/>
                        </a:rPr>
                        <a:t>vd;gjw;F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j;j</a:t>
                      </a:r>
                      <a:r>
                        <a:rPr kumimoji="0" lang="en-US" sz="1400" b="0" i="0" u="none" strike="noStrike" cap="none" normalizeH="0" baseline="0" dirty="0">
                          <a:ln>
                            <a:noFill/>
                          </a:ln>
                          <a:solidFill>
                            <a:srgbClr val="333333"/>
                          </a:solidFill>
                          <a:effectLst/>
                          <a:latin typeface="Tamil-Aiswarya"/>
                        </a:rPr>
                        <a:t>';fs; </a:t>
                      </a:r>
                      <a:r>
                        <a:rPr kumimoji="0" lang="en-US" sz="1400" b="0" i="0" u="none" strike="noStrike" cap="none" normalizeH="0" baseline="0" dirty="0" err="1">
                          <a:ln>
                            <a:noFill/>
                          </a:ln>
                          <a:solidFill>
                            <a:srgbClr val="333333"/>
                          </a:solidFill>
                          <a:effectLst/>
                          <a:latin typeface="Tamil-Aiswarya"/>
                        </a:rPr>
                        <a:t>cz;L</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e;j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bra;jpf;F</a:t>
                      </a:r>
                      <a:r>
                        <a:rPr kumimoji="0" lang="en-US" sz="1400" b="0" i="0" u="none" strike="noStrike" cap="none" normalizeH="0" baseline="0" dirty="0">
                          <a:ln>
                            <a:noFill/>
                          </a:ln>
                          <a:solidFill>
                            <a:srgbClr val="333333"/>
                          </a:solidFill>
                          <a:effectLst/>
                          <a:latin typeface="Tamil-Aiswarya"/>
                        </a:rPr>
                        <a:t> mog;gil</a:t>
                      </a:r>
                      <a:r>
                        <a:rPr kumimoji="0" lang="en-US" sz="1400" b="0" i="0" u="none" strike="noStrike" cap="none" normalizeH="0" baseline="0" dirty="0">
                          <a:ln>
                            <a:noFill/>
                          </a:ln>
                          <a:solidFill>
                            <a:srgbClr val="333333"/>
                          </a:solidFill>
                          <a:effectLst/>
                          <a:latin typeface="Calibri Light"/>
                        </a:rPr>
                        <a:t>:1969-</a:t>
                      </a:r>
                      <a:r>
                        <a:rPr kumimoji="0" lang="en-US" sz="1400" b="0" i="0" u="none" strike="noStrike" cap="none" normalizeH="0" baseline="0" dirty="0">
                          <a:ln>
                            <a:noFill/>
                          </a:ln>
                          <a:solidFill>
                            <a:srgbClr val="333333"/>
                          </a:solidFill>
                          <a:effectLst/>
                          <a:latin typeface="Tamil-Aiswarya"/>
                        </a:rPr>
                        <a:t>y; </a:t>
                      </a:r>
                      <a:r>
                        <a:rPr kumimoji="0" lang="en-US" sz="1400" b="0" i="0" u="none" strike="noStrike" cap="none" normalizeH="0" baseline="0" dirty="0" err="1">
                          <a:ln>
                            <a:noFill/>
                          </a:ln>
                          <a:solidFill>
                            <a:srgbClr val="333333"/>
                          </a:solidFill>
                          <a:effectLst/>
                          <a:latin typeface="Tamil-Aiswarya"/>
                        </a:rPr>
                        <a:t>mtiug</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nghd;w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cUtk</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xUth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njhd;wpa</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s;shh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vd;W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xU</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ek;gfkhd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gj;jphpf;if</a:t>
                      </a:r>
                      <a:r>
                        <a:rPr kumimoji="0" lang="en-US" sz="1400" b="0" i="0" u="none" strike="noStrike" cap="none" normalizeH="0" baseline="0" dirty="0">
                          <a:ln>
                            <a:noFill/>
                          </a:ln>
                          <a:solidFill>
                            <a:srgbClr val="333333"/>
                          </a:solidFill>
                          <a:effectLst/>
                          <a:latin typeface="Tamil-Aiswarya"/>
                        </a:rPr>
                        <a:t> g[</a:t>
                      </a:r>
                      <a:r>
                        <a:rPr kumimoji="0" lang="en-US" sz="1400" b="0" i="0" u="none" strike="noStrike" cap="none" normalizeH="0" baseline="0" dirty="0" err="1">
                          <a:ln>
                            <a:noFill/>
                          </a:ln>
                          <a:solidFill>
                            <a:srgbClr val="333333"/>
                          </a:solidFill>
                          <a:effectLst/>
                          <a:latin typeface="Tamil-Aiswarya"/>
                        </a:rPr>
                        <a:t>uspia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fpsg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gpaJ</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endParaRPr kumimoji="0" lang="de-DE" sz="14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
        <p:nvSpPr>
          <p:cNvPr id="20"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402842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Tamil-Aiswarya"/>
              </a:rPr>
              <a:t>,y;iy </a:t>
            </a:r>
            <a:r>
              <a:rPr lang="de-DE" altLang="de-DE" sz="4000">
                <a:solidFill>
                  <a:srgbClr val="FF0000"/>
                </a:solidFill>
                <a:latin typeface="Calibri Light"/>
              </a:rPr>
              <a:t>!</a:t>
            </a:r>
            <a:endParaRPr lang="de-DE" altLang="de-DE" sz="4000" dirty="0">
              <a:latin typeface="Calibri Light"/>
            </a:endParaRPr>
          </a:p>
        </p:txBody>
      </p:sp>
      <p:sp>
        <p:nvSpPr>
          <p:cNvPr id="15"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Tamil-Aiswarya"/>
              </a:rPr>
              <a:t>ghy; bkf;nfh]l]dp nghd;W ,d;bdhUth] njhd;wpdhuh&gt;</a:t>
            </a:r>
            <a:endParaRPr lang="de-DE" altLang="de-DE" sz="2400" dirty="0">
              <a:solidFill>
                <a:srgbClr val="333333"/>
              </a:solidFill>
              <a:latin typeface="Tamil-Aiswarya"/>
            </a:endParaRPr>
          </a:p>
        </p:txBody>
      </p:sp>
      <p:sp>
        <p:nvSpPr>
          <p:cNvPr id="16"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solidFill>
                  <a:srgbClr val="333333"/>
                </a:solidFill>
                <a:latin typeface="Tamil-Aiswarya"/>
              </a:rPr>
              <a:t>bkf;nfh</a:t>
            </a:r>
            <a:r>
              <a:rPr lang="en-US" altLang="de-DE" sz="2400" dirty="0">
                <a:solidFill>
                  <a:srgbClr val="333333"/>
                </a:solidFill>
                <a:latin typeface="Tamil-Aiswarya"/>
              </a:rPr>
              <a:t>]l]</a:t>
            </a:r>
            <a:r>
              <a:rPr lang="en-US" altLang="de-DE" sz="2400" dirty="0" err="1">
                <a:solidFill>
                  <a:srgbClr val="333333"/>
                </a:solidFill>
                <a:latin typeface="Tamil-Aiswarya"/>
              </a:rPr>
              <a:t>dp</a:t>
            </a:r>
            <a:r>
              <a:rPr lang="en-US" altLang="de-DE" sz="2400" dirty="0">
                <a:solidFill>
                  <a:srgbClr val="333333"/>
                </a:solidFill>
                <a:latin typeface="Tamil-Aiswarya"/>
              </a:rPr>
              <a:t> </a:t>
            </a:r>
            <a:r>
              <a:rPr lang="en-US" altLang="de-DE" sz="2400" dirty="0" err="1">
                <a:solidFill>
                  <a:srgbClr val="333333"/>
                </a:solidFill>
                <a:latin typeface="Tamil-Aiswarya"/>
              </a:rPr>
              <a:t>jd;Dila</a:t>
            </a:r>
            <a:r>
              <a:rPr lang="en-US" altLang="de-DE" sz="2400" dirty="0">
                <a:solidFill>
                  <a:srgbClr val="333333"/>
                </a:solidFill>
                <a:latin typeface="Tamil-Aiswarya"/>
              </a:rPr>
              <a:t> </a:t>
            </a:r>
            <a:r>
              <a:rPr lang="en-US" altLang="de-DE" sz="2400" dirty="0" err="1">
                <a:solidFill>
                  <a:srgbClr val="333333"/>
                </a:solidFill>
                <a:latin typeface="Tamil-Aiswarya"/>
              </a:rPr>
              <a:t>kuzk</a:t>
            </a:r>
            <a:r>
              <a:rPr lang="en-US" altLang="de-DE" sz="2400" dirty="0">
                <a:solidFill>
                  <a:srgbClr val="333333"/>
                </a:solidFill>
                <a:latin typeface="Tamil-Aiswarya"/>
              </a:rPr>
              <a:t>; </a:t>
            </a:r>
            <a:r>
              <a:rPr lang="en-US" altLang="de-DE" sz="2400" dirty="0" err="1">
                <a:solidFill>
                  <a:srgbClr val="333333"/>
                </a:solidFill>
                <a:latin typeface="Tamil-Aiswarya"/>
              </a:rPr>
              <a:t>gw;wpa</a:t>
            </a:r>
            <a:r>
              <a:rPr lang="en-US" altLang="de-DE" sz="2400" dirty="0">
                <a:solidFill>
                  <a:srgbClr val="333333"/>
                </a:solidFill>
                <a:latin typeface="Tamil-Aiswarya"/>
              </a:rPr>
              <a:t> </a:t>
            </a:r>
            <a:r>
              <a:rPr lang="en-US" altLang="de-DE" sz="2400" dirty="0" err="1">
                <a:solidFill>
                  <a:srgbClr val="333333"/>
                </a:solidFill>
                <a:latin typeface="Tamil-Aiswarya"/>
              </a:rPr>
              <a:t>tje;jpf;F</a:t>
            </a:r>
            <a:r>
              <a:rPr lang="en-US" altLang="de-DE" sz="2400" dirty="0">
                <a:solidFill>
                  <a:srgbClr val="333333"/>
                </a:solidFill>
                <a:latin typeface="Tamil-Aiswarya"/>
              </a:rPr>
              <a:t> </a:t>
            </a:r>
            <a:r>
              <a:rPr lang="en-US" altLang="de-DE" sz="2400" dirty="0" err="1">
                <a:solidFill>
                  <a:srgbClr val="333333"/>
                </a:solidFill>
                <a:latin typeface="Tamil-Aiswarya"/>
              </a:rPr>
              <a:t>eifr</a:t>
            </a:r>
            <a:r>
              <a:rPr lang="en-US" altLang="de-DE" sz="2400" dirty="0">
                <a:solidFill>
                  <a:srgbClr val="333333"/>
                </a:solidFill>
                <a:latin typeface="Tamil-Aiswarya"/>
              </a:rPr>
              <a:t>]</a:t>
            </a:r>
            <a:r>
              <a:rPr lang="en-US" altLang="de-DE" sz="2400" dirty="0" err="1">
                <a:solidFill>
                  <a:srgbClr val="333333"/>
                </a:solidFill>
                <a:latin typeface="Tamil-Aiswarya"/>
              </a:rPr>
              <a:t>Ritahf</a:t>
            </a:r>
            <a:r>
              <a:rPr lang="en-US" altLang="de-DE" sz="2400" dirty="0">
                <a:solidFill>
                  <a:srgbClr val="333333"/>
                </a:solidFill>
                <a:latin typeface="Tamil-Aiswarya"/>
              </a:rPr>
              <a:t> </a:t>
            </a:r>
            <a:r>
              <a:rPr lang="en-US" altLang="de-DE" sz="2400" dirty="0" err="1">
                <a:solidFill>
                  <a:srgbClr val="333333"/>
                </a:solidFill>
                <a:latin typeface="Tamil-Aiswarya"/>
              </a:rPr>
              <a:t>bjhptpj;j</a:t>
            </a:r>
            <a:r>
              <a:rPr lang="en-US" altLang="de-DE" sz="2400" dirty="0">
                <a:solidFill>
                  <a:srgbClr val="333333"/>
                </a:solidFill>
                <a:latin typeface="Tamil-Aiswarya"/>
              </a:rPr>
              <a:t> </a:t>
            </a:r>
            <a:r>
              <a:rPr lang="en-US" altLang="de-DE" sz="2400" dirty="0" err="1">
                <a:solidFill>
                  <a:srgbClr val="333333"/>
                </a:solidFill>
                <a:latin typeface="Tamil-Aiswarya"/>
              </a:rPr>
              <a:t>fUj;J</a:t>
            </a:r>
            <a:r>
              <a:rPr lang="en-US" altLang="de-DE" sz="2400" dirty="0">
                <a:solidFill>
                  <a:srgbClr val="333333"/>
                </a:solidFill>
                <a:latin typeface="Calibri Light"/>
              </a:rPr>
              <a:t> : “</a:t>
            </a:r>
            <a:r>
              <a:rPr lang="en-US" altLang="de-DE" sz="2400" dirty="0" err="1">
                <a:solidFill>
                  <a:srgbClr val="333333"/>
                </a:solidFill>
                <a:latin typeface="Tamil-Aiswarya"/>
              </a:rPr>
              <a:t>ghy</a:t>
            </a:r>
            <a:r>
              <a:rPr lang="en-US" altLang="de-DE" sz="2400" dirty="0">
                <a:solidFill>
                  <a:srgbClr val="333333"/>
                </a:solidFill>
                <a:latin typeface="Tamil-Aiswarya"/>
              </a:rPr>
              <a:t>; </a:t>
            </a:r>
            <a:r>
              <a:rPr lang="en-US" altLang="de-DE" sz="2400" dirty="0" err="1">
                <a:solidFill>
                  <a:srgbClr val="333333"/>
                </a:solidFill>
                <a:latin typeface="Tamil-Aiswarya"/>
              </a:rPr>
              <a:t>capUld</a:t>
            </a:r>
            <a:r>
              <a:rPr lang="en-US" altLang="de-DE" sz="2400" dirty="0">
                <a:solidFill>
                  <a:srgbClr val="333333"/>
                </a:solidFill>
                <a:latin typeface="Tamil-Aiswarya"/>
              </a:rPr>
              <a:t>; </a:t>
            </a:r>
            <a:r>
              <a:rPr lang="en-US" altLang="de-DE" sz="2400" dirty="0" err="1">
                <a:solidFill>
                  <a:srgbClr val="333333"/>
                </a:solidFill>
                <a:latin typeface="Tamil-Aiswarya"/>
              </a:rPr>
              <a:t>cs;shh</a:t>
            </a:r>
            <a:r>
              <a:rPr lang="en-US" altLang="de-DE" sz="2400" dirty="0">
                <a:solidFill>
                  <a:srgbClr val="333333"/>
                </a:solidFill>
                <a:latin typeface="Tamil-Aiswarya"/>
              </a:rPr>
              <a:t>]</a:t>
            </a:r>
            <a:r>
              <a:rPr lang="en-US" altLang="de-DE" sz="2400" dirty="0">
                <a:solidFill>
                  <a:srgbClr val="333333"/>
                </a:solidFill>
                <a:latin typeface="Calibri Light"/>
              </a:rPr>
              <a:t>”</a:t>
            </a:r>
            <a:r>
              <a:rPr lang="en-US" altLang="de-DE" sz="2400" dirty="0">
                <a:solidFill>
                  <a:srgbClr val="333333"/>
                </a:solidFill>
                <a:latin typeface="Tamil-Aiswarya"/>
              </a:rPr>
              <a:t> </a:t>
            </a:r>
            <a:r>
              <a:rPr lang="en-US" altLang="de-DE" sz="2400" dirty="0" err="1">
                <a:solidFill>
                  <a:srgbClr val="333333"/>
                </a:solidFill>
                <a:latin typeface="Tamil-Aiswarya"/>
              </a:rPr>
              <a:t>vd;w</a:t>
            </a:r>
            <a:r>
              <a:rPr lang="en-US" altLang="de-DE" sz="2400" dirty="0">
                <a:solidFill>
                  <a:srgbClr val="333333"/>
                </a:solidFill>
                <a:latin typeface="Tamil-Aiswarya"/>
              </a:rPr>
              <a:t> </a:t>
            </a:r>
            <a:r>
              <a:rPr lang="en-US" altLang="de-DE" sz="2400" dirty="0" err="1">
                <a:solidFill>
                  <a:srgbClr val="333333"/>
                </a:solidFill>
                <a:latin typeface="Tamil-Aiswarya"/>
              </a:rPr>
              <a:t>bgahpy</a:t>
            </a:r>
            <a:r>
              <a:rPr lang="en-US" altLang="de-DE" sz="2400" dirty="0">
                <a:solidFill>
                  <a:srgbClr val="333333"/>
                </a:solidFill>
                <a:latin typeface="Tamil-Aiswarya"/>
              </a:rPr>
              <a:t>; </a:t>
            </a:r>
            <a:r>
              <a:rPr lang="en-US" altLang="de-DE" sz="2400" dirty="0" err="1">
                <a:solidFill>
                  <a:srgbClr val="333333"/>
                </a:solidFill>
                <a:latin typeface="Tamil-Aiswarya"/>
              </a:rPr>
              <a:t>Xh</a:t>
            </a:r>
            <a:r>
              <a:rPr lang="en-US" altLang="de-DE" sz="2400" dirty="0">
                <a:solidFill>
                  <a:srgbClr val="333333"/>
                </a:solidFill>
                <a:latin typeface="Tamil-Aiswarya"/>
              </a:rPr>
              <a:t>] ,</a:t>
            </a:r>
            <a:r>
              <a:rPr lang="en-US" altLang="de-DE" sz="2400" dirty="0" err="1">
                <a:solidFill>
                  <a:srgbClr val="333333"/>
                </a:solidFill>
                <a:latin typeface="Tamil-Aiswarya"/>
              </a:rPr>
              <a:t>irj;jl;L</a:t>
            </a:r>
            <a:r>
              <a:rPr lang="en-US" altLang="de-DE" sz="2400" dirty="0">
                <a:solidFill>
                  <a:srgbClr val="333333"/>
                </a:solidFill>
                <a:latin typeface="Tamil-Aiswarya"/>
              </a:rPr>
              <a:t> </a:t>
            </a:r>
            <a:r>
              <a:rPr lang="en-US" altLang="de-DE" sz="2400" dirty="0" err="1">
                <a:solidFill>
                  <a:srgbClr val="333333"/>
                </a:solidFill>
                <a:latin typeface="Tamil-Aiswarya"/>
              </a:rPr>
              <a:t>btspapl</a:t>
            </a:r>
            <a:r>
              <a:rPr lang="en-US" altLang="de-DE" sz="2400" dirty="0">
                <a:solidFill>
                  <a:srgbClr val="333333"/>
                </a:solidFill>
                <a:latin typeface="Tamil-Aiswarya"/>
              </a:rPr>
              <a:t>]</a:t>
            </a:r>
            <a:r>
              <a:rPr lang="en-US" altLang="de-DE" sz="2400" dirty="0" err="1">
                <a:solidFill>
                  <a:srgbClr val="333333"/>
                </a:solidFill>
                <a:latin typeface="Tamil-Aiswarya"/>
              </a:rPr>
              <a:t>lhh</a:t>
            </a:r>
            <a:r>
              <a:rPr lang="en-US" altLang="de-DE" sz="2400" dirty="0">
                <a:solidFill>
                  <a:srgbClr val="333333"/>
                </a:solidFill>
                <a:latin typeface="Tamil-Aiswarya"/>
              </a:rPr>
              <a:t>].,</a:t>
            </a:r>
            <a:r>
              <a:rPr lang="en-US" altLang="de-DE" sz="2400" dirty="0" err="1">
                <a:solidFill>
                  <a:srgbClr val="333333"/>
                </a:solidFill>
                <a:latin typeface="Tamil-Aiswarya"/>
              </a:rPr>
              <a:t>jd</a:t>
            </a:r>
            <a:r>
              <a:rPr lang="en-US" altLang="de-DE" sz="2400" dirty="0">
                <a:solidFill>
                  <a:srgbClr val="333333"/>
                </a:solidFill>
                <a:latin typeface="Tamil-Aiswarya"/>
              </a:rPr>
              <a:t>] </a:t>
            </a:r>
            <a:r>
              <a:rPr lang="en-US" altLang="de-DE" sz="2400" dirty="0" err="1">
                <a:solidFill>
                  <a:srgbClr val="333333"/>
                </a:solidFill>
                <a:latin typeface="Tamil-Aiswarya"/>
              </a:rPr>
              <a:t>ml;ilg</a:t>
            </a:r>
            <a:r>
              <a:rPr lang="en-US" altLang="de-DE" sz="2400" dirty="0">
                <a:solidFill>
                  <a:srgbClr val="333333"/>
                </a:solidFill>
                <a:latin typeface="Tamil-Aiswarya"/>
              </a:rPr>
              <a:t>]</a:t>
            </a:r>
            <a:r>
              <a:rPr lang="en-US" altLang="de-DE" sz="2400" dirty="0" err="1">
                <a:solidFill>
                  <a:srgbClr val="333333"/>
                </a:solidFill>
                <a:latin typeface="Tamil-Aiswarya"/>
              </a:rPr>
              <a:t>glk</a:t>
            </a:r>
            <a:r>
              <a:rPr lang="en-US" altLang="de-DE" sz="2400" dirty="0">
                <a:solidFill>
                  <a:srgbClr val="333333"/>
                </a:solidFill>
                <a:latin typeface="Tamil-Aiswarya"/>
              </a:rPr>
              <a:t>] </a:t>
            </a:r>
            <a:r>
              <a:rPr lang="en-US" altLang="de-DE" sz="2400" dirty="0" err="1">
                <a:solidFill>
                  <a:srgbClr val="333333"/>
                </a:solidFill>
                <a:latin typeface="Tamil-Aiswarya"/>
              </a:rPr>
              <a:t>Kd;g</a:t>
            </a:r>
            <a:r>
              <a:rPr lang="en-US" altLang="de-DE" sz="2400" dirty="0">
                <a:solidFill>
                  <a:srgbClr val="333333"/>
                </a:solidFill>
                <a:latin typeface="Tamil-Aiswarya"/>
              </a:rPr>
              <a:t>[ </a:t>
            </a:r>
            <a:r>
              <a:rPr lang="en-US" altLang="de-DE" sz="2400" dirty="0" err="1">
                <a:solidFill>
                  <a:srgbClr val="333333"/>
                </a:solidFill>
                <a:latin typeface="Tamil-Aiswarya"/>
              </a:rPr>
              <a:t>btspapl</a:t>
            </a:r>
            <a:r>
              <a:rPr lang="en-US" altLang="de-DE" sz="2400" dirty="0">
                <a:solidFill>
                  <a:srgbClr val="333333"/>
                </a:solidFill>
                <a:latin typeface="Tamil-Aiswarya"/>
              </a:rPr>
              <a:t>]</a:t>
            </a:r>
            <a:r>
              <a:rPr lang="en-US" altLang="de-DE" sz="2400" dirty="0" err="1">
                <a:solidFill>
                  <a:srgbClr val="333333"/>
                </a:solidFill>
                <a:latin typeface="Tamil-Aiswarya"/>
              </a:rPr>
              <a:t>lmg</a:t>
            </a:r>
            <a:r>
              <a:rPr lang="en-US" altLang="de-DE" sz="2400" dirty="0">
                <a:solidFill>
                  <a:srgbClr val="333333"/>
                </a:solidFill>
                <a:latin typeface="Tamil-Aiswarya"/>
              </a:rPr>
              <a:t>]ng </a:t>
            </a:r>
            <a:r>
              <a:rPr lang="en-US" altLang="de-DE" sz="2400" dirty="0" err="1">
                <a:solidFill>
                  <a:srgbClr val="333333"/>
                </a:solidFill>
                <a:latin typeface="Tamil-Aiswarya"/>
              </a:rPr>
              <a:t>nuhL</a:t>
            </a:r>
            <a:r>
              <a:rPr lang="en-US" altLang="de-DE" sz="2400" dirty="0">
                <a:solidFill>
                  <a:srgbClr val="333333"/>
                </a:solidFill>
                <a:latin typeface="Tamil-Aiswarya"/>
              </a:rPr>
              <a:t> </a:t>
            </a:r>
            <a:r>
              <a:rPr lang="en-US" altLang="de-DE" sz="2400" dirty="0" err="1">
                <a:solidFill>
                  <a:srgbClr val="333333"/>
                </a:solidFill>
                <a:latin typeface="Tamil-Aiswarya"/>
              </a:rPr>
              <a:t>fth</a:t>
            </a:r>
            <a:r>
              <a:rPr lang="en-US" altLang="de-DE" sz="2400" dirty="0">
                <a:solidFill>
                  <a:srgbClr val="333333"/>
                </a:solidFill>
                <a:latin typeface="Tamil-Aiswarya"/>
              </a:rPr>
              <a:t>]] </a:t>
            </a:r>
            <a:r>
              <a:rPr lang="en-US" altLang="de-DE" sz="2400" dirty="0" err="1">
                <a:solidFill>
                  <a:srgbClr val="333333"/>
                </a:solidFill>
                <a:latin typeface="Tamil-Aiswarya"/>
              </a:rPr>
              <a:t>nghd</a:t>
            </a:r>
            <a:r>
              <a:rPr lang="en-US" altLang="de-DE" sz="2400" dirty="0">
                <a:solidFill>
                  <a:srgbClr val="333333"/>
                </a:solidFill>
                <a:latin typeface="Tamil-Aiswarya"/>
              </a:rPr>
              <a:t>]W ,</a:t>
            </a:r>
            <a:r>
              <a:rPr lang="en-US" altLang="de-DE" sz="2400" dirty="0" err="1">
                <a:solidFill>
                  <a:srgbClr val="333333"/>
                </a:solidFill>
                <a:latin typeface="Tamil-Aiswarya"/>
              </a:rPr>
              <a:t>Ue</a:t>
            </a:r>
            <a:r>
              <a:rPr lang="en-US" altLang="de-DE" sz="2400" dirty="0">
                <a:solidFill>
                  <a:srgbClr val="333333"/>
                </a:solidFill>
                <a:latin typeface="Tamil-Aiswarya"/>
              </a:rPr>
              <a:t>]</a:t>
            </a:r>
            <a:r>
              <a:rPr lang="en-US" altLang="de-DE" sz="2400" dirty="0" err="1">
                <a:solidFill>
                  <a:srgbClr val="333333"/>
                </a:solidFill>
                <a:latin typeface="Tamil-Aiswarya"/>
              </a:rPr>
              <a:t>jJ</a:t>
            </a:r>
            <a:r>
              <a:rPr lang="en-US" altLang="de-DE" sz="2400" dirty="0">
                <a:solidFill>
                  <a:srgbClr val="333333"/>
                </a:solidFill>
                <a:latin typeface="Calibri Light"/>
              </a:rPr>
              <a:t>.</a:t>
            </a:r>
            <a:endParaRPr lang="de-DE" altLang="de-DE" sz="2400" dirty="0">
              <a:solidFill>
                <a:srgbClr val="333333"/>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Calibri Light"/>
              </a:rPr>
              <a:t>“</a:t>
            </a:r>
            <a:r>
              <a:rPr lang="en-US" sz="3600">
                <a:solidFill>
                  <a:srgbClr val="004992"/>
                </a:solidFill>
              </a:rPr>
              <a:t>eilKiwapy]</a:t>
            </a:r>
            <a:r>
              <a:rPr lang="en-US" sz="3600">
                <a:solidFill>
                  <a:srgbClr val="004992"/>
                </a:solidFill>
                <a:latin typeface="Calibri Light"/>
              </a:rPr>
              <a:t>”</a:t>
            </a:r>
            <a:r>
              <a:rPr lang="en-US" sz="3600">
                <a:solidFill>
                  <a:srgbClr val="004992"/>
                </a:solidFill>
              </a:rPr>
              <a:t> </a:t>
            </a:r>
            <a:r>
              <a:rPr lang="en-US" sz="3600" dirty="0" err="1">
                <a:solidFill>
                  <a:srgbClr val="004992"/>
                </a:solidFill>
              </a:rPr>
              <a:t>rl</a:t>
            </a:r>
            <a:r>
              <a:rPr lang="en-US" sz="3600" dirty="0">
                <a:solidFill>
                  <a:srgbClr val="004992"/>
                </a:solidFill>
              </a:rPr>
              <a:t>]</a:t>
            </a:r>
            <a:r>
              <a:rPr lang="en-US" sz="3600" dirty="0" err="1">
                <a:solidFill>
                  <a:srgbClr val="004992"/>
                </a:solidFill>
              </a:rPr>
              <a:t>bld;W</a:t>
            </a:r>
            <a:r>
              <a:rPr lang="en-US" sz="3600" dirty="0">
                <a:solidFill>
                  <a:srgbClr val="004992"/>
                </a:solidFill>
              </a:rPr>
              <a:t> </a:t>
            </a:r>
            <a:r>
              <a:rPr lang="en-US" sz="3600" dirty="0" err="1">
                <a:solidFill>
                  <a:srgbClr val="004992"/>
                </a:solidFill>
              </a:rPr>
              <a:t>KobtLj</a:t>
            </a:r>
            <a:r>
              <a:rPr lang="en-US" sz="3600" dirty="0">
                <a:solidFill>
                  <a:srgbClr val="004992"/>
                </a:solidFill>
              </a:rPr>
              <a:t>]</a:t>
            </a:r>
            <a:r>
              <a:rPr lang="en-US" sz="3600" dirty="0" err="1">
                <a:solidFill>
                  <a:srgbClr val="004992"/>
                </a:solidFill>
              </a:rPr>
              <a:t>jy</a:t>
            </a:r>
            <a:r>
              <a:rPr lang="en-US" sz="3600" dirty="0">
                <a:solidFill>
                  <a:srgbClr val="004992"/>
                </a:solidFill>
              </a:rPr>
              <a:t>;</a:t>
            </a:r>
            <a:br>
              <a:rPr lang="en-US" dirty="0">
                <a:solidFill>
                  <a:srgbClr val="004992"/>
                </a:solidFill>
              </a:rPr>
            </a:br>
            <a:r>
              <a:rPr lang="en-US" dirty="0">
                <a:solidFill>
                  <a:srgbClr val="004992"/>
                </a:solidFill>
                <a:latin typeface="Calibri Light"/>
              </a:rPr>
              <a:t>-</a:t>
            </a:r>
            <a:r>
              <a:rPr lang="en-US" dirty="0">
                <a:solidFill>
                  <a:srgbClr val="004992"/>
                </a:solidFill>
              </a:rPr>
              <a:t> </a:t>
            </a:r>
            <a:r>
              <a:rPr lang="en-US" dirty="0" err="1">
                <a:solidFill>
                  <a:srgbClr val="004992"/>
                </a:solidFill>
              </a:rPr>
              <a:t>Ch</a:t>
            </a:r>
            <a:r>
              <a:rPr lang="en-US" dirty="0">
                <a:solidFill>
                  <a:srgbClr val="004992"/>
                </a:solidFill>
              </a:rPr>
              <a:t>] </a:t>
            </a:r>
            <a:r>
              <a:rPr lang="en-US" dirty="0" err="1">
                <a:solidFill>
                  <a:srgbClr val="004992"/>
                </a:solidFill>
              </a:rPr>
              <a:t>fijfs</a:t>
            </a:r>
            <a:r>
              <a:rPr lang="en-US" dirty="0">
                <a:solidFill>
                  <a:srgbClr val="004992"/>
                </a:solidFill>
              </a:rPr>
              <a:t>] </a:t>
            </a:r>
            <a:r>
              <a:rPr lang="en-US" dirty="0">
                <a:solidFill>
                  <a:srgbClr val="004992"/>
                </a:solidFill>
                <a:latin typeface="Calibri Light"/>
              </a:rPr>
              <a:t>-</a:t>
            </a:r>
          </a:p>
        </p:txBody>
      </p:sp>
      <p:sp>
        <p:nvSpPr>
          <p:cNvPr id="4" name="Footer Placeholder 3"/>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6" name="Content Placeholder 5"/>
          <p:cNvSpPr>
            <a:spLocks noGrp="1"/>
          </p:cNvSpPr>
          <p:nvPr>
            <p:ph idx="1"/>
          </p:nvPr>
        </p:nvSpPr>
        <p:spPr/>
        <p:txBody>
          <a:bodyPr/>
          <a:lstStyle/>
          <a:p>
            <a:pPr lvl="0" defTabSz="914400">
              <a:lnSpc>
                <a:spcPct val="100000"/>
              </a:lnSpc>
              <a:spcBef>
                <a:spcPts val="1200"/>
              </a:spcBef>
            </a:pPr>
            <a:r>
              <a:rPr lang="en-CA" sz="2400" dirty="0">
                <a:solidFill>
                  <a:srgbClr val="333333"/>
                </a:solidFill>
                <a:cs typeface="Calibri Light"/>
              </a:rPr>
              <a:t>&gt;&gt;&gt;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,it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cz;ikiatpl</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gugug;ig</a:t>
            </a:r>
            <a:r>
              <a:rPr lang="en-US" sz="2400" dirty="0">
                <a:solidFill>
                  <a:srgbClr val="333333"/>
                </a:solidFill>
              </a:rPr>
              <a:t> </a:t>
            </a:r>
            <a:r>
              <a:rPr lang="en-US" sz="2400" dirty="0" err="1">
                <a:solidFill>
                  <a:srgbClr val="333333"/>
                </a:solidFill>
              </a:rPr>
              <a:t>jUtjhf</a:t>
            </a:r>
            <a:r>
              <a:rPr lang="en-US" sz="2400" dirty="0">
                <a:solidFill>
                  <a:srgbClr val="333333"/>
                </a:solidFill>
              </a:rPr>
              <a:t> </a:t>
            </a:r>
            <a:r>
              <a:rPr lang="en-US" sz="2400" dirty="0" err="1">
                <a:solidFill>
                  <a:srgbClr val="333333"/>
                </a:solidFill>
              </a:rPr>
              <a:t>cs;sJ</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bra;jpfis</a:t>
            </a:r>
            <a:r>
              <a:rPr lang="en-US" sz="2400" dirty="0">
                <a:solidFill>
                  <a:srgbClr val="333333"/>
                </a:solidFill>
              </a:rPr>
              <a:t> </a:t>
            </a:r>
            <a:r>
              <a:rPr lang="en-US" sz="2400" dirty="0" err="1">
                <a:solidFill>
                  <a:srgbClr val="333333"/>
                </a:solidFill>
              </a:rPr>
              <a:t>rhp</a:t>
            </a:r>
            <a:r>
              <a:rPr lang="en-US" sz="2400" dirty="0">
                <a:solidFill>
                  <a:srgbClr val="333333"/>
                </a:solidFill>
              </a:rPr>
              <a:t> </a:t>
            </a:r>
            <a:r>
              <a:rPr lang="en-US" sz="2400" dirty="0" err="1">
                <a:solidFill>
                  <a:srgbClr val="333333"/>
                </a:solidFill>
              </a:rPr>
              <a:t>ghh</a:t>
            </a:r>
            <a:r>
              <a:rPr lang="en-US" sz="2400" dirty="0">
                <a:solidFill>
                  <a:srgbClr val="333333"/>
                </a:solidFill>
              </a:rPr>
              <a:t>]g]</a:t>
            </a:r>
            <a:r>
              <a:rPr lang="en-US" sz="2400" dirty="0" err="1">
                <a:solidFill>
                  <a:srgbClr val="333333"/>
                </a:solidFill>
              </a:rPr>
              <a:t>gnjh</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ep+gpg</a:t>
            </a:r>
            <a:r>
              <a:rPr lang="en-US" sz="2400" dirty="0">
                <a:solidFill>
                  <a:srgbClr val="333333"/>
                </a:solidFill>
              </a:rPr>
              <a:t>]</a:t>
            </a:r>
            <a:r>
              <a:rPr lang="en-US" sz="2400" dirty="0" err="1">
                <a:solidFill>
                  <a:srgbClr val="333333"/>
                </a:solidFill>
              </a:rPr>
              <a:t>gnjh</a:t>
            </a:r>
            <a:r>
              <a:rPr lang="en-US" sz="2400" dirty="0">
                <a:solidFill>
                  <a:srgbClr val="333333"/>
                </a:solidFill>
              </a:rPr>
              <a:t> </a:t>
            </a:r>
            <a:r>
              <a:rPr lang="en-US" sz="2400" dirty="0" err="1">
                <a:solidFill>
                  <a:srgbClr val="333333"/>
                </a:solidFill>
              </a:rPr>
              <a:t>fodkhf</a:t>
            </a:r>
            <a:r>
              <a:rPr lang="en-US" sz="2400" dirty="0">
                <a:solidFill>
                  <a:srgbClr val="333333"/>
                </a:solidFill>
              </a:rPr>
              <a:t> </a:t>
            </a:r>
            <a:r>
              <a:rPr lang="en-US" sz="2400" dirty="0" err="1">
                <a:solidFill>
                  <a:srgbClr val="333333"/>
                </a:solidFill>
              </a:rPr>
              <a:t>cs;sJ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Calibri Light"/>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ghy</a:t>
            </a:r>
            <a:r>
              <a:rPr lang="en-US" sz="2400" dirty="0">
                <a:solidFill>
                  <a:srgbClr val="333333"/>
                </a:solidFill>
              </a:rPr>
              <a:t>] </a:t>
            </a:r>
            <a:r>
              <a:rPr lang="en-US" sz="2400" dirty="0" err="1">
                <a:solidFill>
                  <a:srgbClr val="333333"/>
                </a:solidFill>
              </a:rPr>
              <a:t>bkf;nfh</a:t>
            </a:r>
            <a:r>
              <a:rPr lang="en-US" sz="2400" dirty="0">
                <a:solidFill>
                  <a:srgbClr val="333333"/>
                </a:solidFill>
              </a:rPr>
              <a:t>]l]</a:t>
            </a:r>
            <a:r>
              <a:rPr lang="en-US" sz="2400" dirty="0" err="1">
                <a:solidFill>
                  <a:srgbClr val="333333"/>
                </a:solidFill>
              </a:rPr>
              <a:t>dpapd</a:t>
            </a:r>
            <a:r>
              <a:rPr lang="en-US" sz="2400" dirty="0">
                <a:solidFill>
                  <a:srgbClr val="333333"/>
                </a:solidFill>
              </a:rPr>
              <a:t>] ,</a:t>
            </a:r>
            <a:r>
              <a:rPr lang="en-US" sz="2400" dirty="0" err="1">
                <a:solidFill>
                  <a:srgbClr val="333333"/>
                </a:solidFill>
              </a:rPr>
              <a:t>irghzp</a:t>
            </a:r>
            <a:r>
              <a:rPr lang="en-US" sz="2400" dirty="0">
                <a:solidFill>
                  <a:srgbClr val="333333"/>
                </a:solidFill>
              </a:rPr>
              <a:t> </a:t>
            </a:r>
            <a:r>
              <a:rPr lang="en-US" sz="2400" dirty="0" err="1">
                <a:solidFill>
                  <a:srgbClr val="333333"/>
                </a:solidFill>
              </a:rPr>
              <a:t>khwptpl</a:t>
            </a:r>
            <a:r>
              <a:rPr lang="en-US" sz="2400" dirty="0">
                <a:solidFill>
                  <a:srgbClr val="333333"/>
                </a:solidFill>
              </a:rPr>
              <a:t>]</a:t>
            </a:r>
            <a:r>
              <a:rPr lang="en-US" sz="2400" dirty="0" err="1">
                <a:solidFill>
                  <a:srgbClr val="333333"/>
                </a:solidFill>
              </a:rPr>
              <a:t>lJ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mth</a:t>
            </a:r>
            <a:r>
              <a:rPr lang="en-US" sz="2400" dirty="0">
                <a:solidFill>
                  <a:srgbClr val="333333"/>
                </a:solidFill>
              </a:rPr>
              <a:t>]fs; </a:t>
            </a:r>
            <a:r>
              <a:rPr lang="en-US" sz="2400" dirty="0" err="1">
                <a:solidFill>
                  <a:srgbClr val="333333"/>
                </a:solidFill>
              </a:rPr>
              <a:t>kw;w</a:t>
            </a:r>
            <a:r>
              <a:rPr lang="en-US" sz="2400" dirty="0">
                <a:solidFill>
                  <a:srgbClr val="333333"/>
                </a:solidFill>
              </a:rPr>
              <a:t> </a:t>
            </a:r>
            <a:r>
              <a:rPr lang="en-US" sz="2400" dirty="0" err="1">
                <a:solidFill>
                  <a:srgbClr val="333333"/>
                </a:solidFill>
              </a:rPr>
              <a:t>tpsf;f</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kiwj;Jtpl</a:t>
            </a:r>
            <a:r>
              <a:rPr lang="en-US" sz="2400" dirty="0">
                <a:solidFill>
                  <a:srgbClr val="333333"/>
                </a:solidFill>
              </a:rPr>
              <a:t>]</a:t>
            </a:r>
            <a:r>
              <a:rPr lang="en-US" sz="2400" dirty="0" err="1">
                <a:solidFill>
                  <a:srgbClr val="333333"/>
                </a:solidFill>
              </a:rPr>
              <a:t>ldh</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c.k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LMW</a:t>
            </a:r>
            <a:r>
              <a:rPr lang="en-US" sz="2400" dirty="0">
                <a:solidFill>
                  <a:srgbClr val="333333"/>
                </a:solidFill>
              </a:rPr>
              <a:t> </a:t>
            </a:r>
            <a:r>
              <a:rPr lang="en-US" sz="2400" dirty="0" err="1">
                <a:solidFill>
                  <a:srgbClr val="333333"/>
                </a:solidFill>
              </a:rPr>
              <a:t>vd;gjw;F</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mh</a:t>
            </a:r>
            <a:r>
              <a:rPr lang="en-US" sz="2400" dirty="0">
                <a:solidFill>
                  <a:srgbClr val="333333"/>
                </a:solidFill>
              </a:rPr>
              <a:t>]</a:t>
            </a:r>
            <a:r>
              <a:rPr lang="en-US" sz="2400" dirty="0" err="1">
                <a:solidFill>
                  <a:srgbClr val="333333"/>
                </a:solidFill>
              </a:rPr>
              <a:t>j;j</a:t>
            </a:r>
            <a:r>
              <a:rPr lang="en-US" sz="2400" dirty="0">
                <a:solidFill>
                  <a:srgbClr val="333333"/>
                </a:solidFill>
              </a:rPr>
              <a:t>';fs; ,</a:t>
            </a:r>
            <a:r>
              <a:rPr lang="en-US" sz="2400" dirty="0" err="1">
                <a:solidFill>
                  <a:srgbClr val="333333"/>
                </a:solidFill>
              </a:rPr>
              <a:t>Uf</a:t>
            </a:r>
            <a:r>
              <a:rPr lang="en-US" sz="2400" dirty="0">
                <a:solidFill>
                  <a:srgbClr val="333333"/>
                </a:solidFill>
              </a:rPr>
              <a:t>]</a:t>
            </a:r>
            <a:r>
              <a:rPr lang="en-US" sz="2400" dirty="0" err="1">
                <a:solidFill>
                  <a:srgbClr val="333333"/>
                </a:solidFill>
              </a:rPr>
              <a:t>fyhk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gH</a:t>
            </a:r>
            <a:r>
              <a:rPr lang="en-US" sz="2400" dirty="0">
                <a:solidFill>
                  <a:srgbClr val="333333"/>
                </a:solidFill>
              </a:rPr>
              <a:t>';</a:t>
            </a:r>
            <a:r>
              <a:rPr lang="en-US" sz="2400" dirty="0" err="1">
                <a:solidFill>
                  <a:srgbClr val="333333"/>
                </a:solidFill>
              </a:rPr>
              <a:t>fijfs</a:t>
            </a:r>
            <a:r>
              <a:rPr lang="en-US" sz="2400" dirty="0">
                <a:solidFill>
                  <a:srgbClr val="333333"/>
                </a:solidFill>
              </a:rPr>
              <a:t>] </a:t>
            </a:r>
            <a:r>
              <a:rPr lang="en-US" sz="2400" dirty="0" err="1">
                <a:solidFill>
                  <a:srgbClr val="333333"/>
                </a:solidFill>
              </a:rPr>
              <a:t>bgUk;ghYk</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fisf</a:t>
            </a:r>
            <a:r>
              <a:rPr lang="en-US" sz="2400" dirty="0">
                <a:solidFill>
                  <a:srgbClr val="333333"/>
                </a:solidFill>
              </a:rPr>
              <a:t>]</a:t>
            </a:r>
            <a:r>
              <a:rPr lang="en-US" sz="2400" dirty="0" err="1">
                <a:solidFill>
                  <a:srgbClr val="333333"/>
                </a:solidFill>
              </a:rPr>
              <a:t>bfhz</a:t>
            </a:r>
            <a:r>
              <a:rPr lang="en-US" sz="2400" dirty="0">
                <a:solidFill>
                  <a:srgbClr val="333333"/>
                </a:solidFill>
              </a:rPr>
              <a:t>]L </a:t>
            </a:r>
            <a:r>
              <a:rPr lang="en-US" sz="2400" dirty="0" err="1">
                <a:solidFill>
                  <a:srgbClr val="333333"/>
                </a:solidFill>
              </a:rPr>
              <a:t>fzpf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gLfpwJ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mt</a:t>
            </a:r>
            <a:r>
              <a:rPr lang="en-US" sz="2400" dirty="0">
                <a:solidFill>
                  <a:srgbClr val="333333"/>
                </a:solidFill>
              </a:rPr>
              <a:t>]</a:t>
            </a:r>
            <a:r>
              <a:rPr lang="en-US" sz="2400" dirty="0" err="1">
                <a:solidFill>
                  <a:srgbClr val="333333"/>
                </a:solidFill>
              </a:rPr>
              <a:t>thwhd</a:t>
            </a:r>
            <a:r>
              <a:rPr lang="en-US" sz="2400" dirty="0">
                <a:solidFill>
                  <a:srgbClr val="333333"/>
                </a:solidFill>
              </a:rPr>
              <a:t> </a:t>
            </a:r>
            <a:r>
              <a:rPr lang="en-US" sz="2400" dirty="0" err="1">
                <a:solidFill>
                  <a:srgbClr val="333333"/>
                </a:solidFill>
              </a:rPr>
              <a:t>tptu</a:t>
            </a:r>
            <a:r>
              <a:rPr lang="en-US" sz="2400" dirty="0">
                <a:solidFill>
                  <a:srgbClr val="333333"/>
                </a:solidFill>
              </a:rPr>
              <a:t>']fs] </a:t>
            </a:r>
            <a:r>
              <a:rPr lang="en-US" sz="2400" dirty="0" err="1">
                <a:solidFill>
                  <a:srgbClr val="333333"/>
                </a:solidFill>
              </a:rPr>
              <a:t>bghpa</a:t>
            </a:r>
            <a:r>
              <a:rPr lang="en-US" sz="2400" dirty="0">
                <a:solidFill>
                  <a:srgbClr val="333333"/>
                </a:solidFill>
              </a:rPr>
              <a:t> </a:t>
            </a:r>
            <a:r>
              <a:rPr lang="en-US" sz="2400" dirty="0" err="1">
                <a:solidFill>
                  <a:srgbClr val="333333"/>
                </a:solidFill>
              </a:rPr>
              <a:t>mstpy</a:t>
            </a:r>
            <a:r>
              <a:rPr lang="en-US" sz="2400" dirty="0">
                <a:solidFill>
                  <a:srgbClr val="333333"/>
                </a:solidFill>
              </a:rPr>
              <a:t>] </a:t>
            </a:r>
            <a:r>
              <a:rPr lang="en-US" sz="2400" dirty="0" err="1">
                <a:solidFill>
                  <a:srgbClr val="333333"/>
                </a:solidFill>
              </a:rPr>
              <a:t>kpifg</a:t>
            </a:r>
            <a:r>
              <a:rPr lang="en-US" sz="2400" dirty="0">
                <a:solidFill>
                  <a:srgbClr val="333333"/>
                </a:solidFill>
              </a:rPr>
              <a:t>]</a:t>
            </a:r>
            <a:r>
              <a:rPr lang="en-US" sz="2400" dirty="0" err="1">
                <a:solidFill>
                  <a:srgbClr val="333333"/>
                </a:solidFill>
              </a:rPr>
              <a:t>gLj</a:t>
            </a:r>
            <a:r>
              <a:rPr lang="en-US" sz="2400" dirty="0">
                <a:solidFill>
                  <a:srgbClr val="333333"/>
                </a:solidFill>
              </a:rPr>
              <a:t>]</a:t>
            </a:r>
            <a:r>
              <a:rPr lang="en-US" sz="2400" dirty="0" err="1">
                <a:solidFill>
                  <a:srgbClr val="333333"/>
                </a:solidFill>
              </a:rPr>
              <a:t>jg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oUf</a:t>
            </a:r>
            <a:r>
              <a:rPr lang="en-US" sz="2400" dirty="0">
                <a:solidFill>
                  <a:srgbClr val="333333"/>
                </a:solidFill>
              </a:rPr>
              <a:t>]</a:t>
            </a:r>
            <a:r>
              <a:rPr lang="en-US" sz="2400" dirty="0" err="1">
                <a:solidFill>
                  <a:srgbClr val="333333"/>
                </a:solidFill>
              </a:rPr>
              <a:t>fpwJ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bkf;nfh</a:t>
            </a:r>
            <a:r>
              <a:rPr lang="en-US" sz="2400" dirty="0">
                <a:solidFill>
                  <a:srgbClr val="333333"/>
                </a:solidFill>
              </a:rPr>
              <a:t>]l]</a:t>
            </a:r>
            <a:r>
              <a:rPr lang="en-US" sz="2400" dirty="0" err="1">
                <a:solidFill>
                  <a:srgbClr val="333333"/>
                </a:solidFill>
              </a:rPr>
              <a:t>dp</a:t>
            </a:r>
            <a:r>
              <a:rPr lang="en-US" sz="2400" dirty="0">
                <a:solidFill>
                  <a:srgbClr val="333333"/>
                </a:solidFill>
              </a:rPr>
              <a:t> </a:t>
            </a:r>
            <a:r>
              <a:rPr lang="en-US" sz="2400" dirty="0" err="1">
                <a:solidFill>
                  <a:srgbClr val="333333"/>
                </a:solidFill>
              </a:rPr>
              <a:t>cz</a:t>
            </a:r>
            <a:r>
              <a:rPr lang="en-US" sz="2400" dirty="0">
                <a:solidFill>
                  <a:srgbClr val="333333"/>
                </a:solidFill>
              </a:rPr>
              <a:t>]</a:t>
            </a:r>
            <a:r>
              <a:rPr lang="en-US" sz="2400" dirty="0" err="1">
                <a:solidFill>
                  <a:srgbClr val="333333"/>
                </a:solidFill>
              </a:rPr>
              <a:t>ikapnyna</a:t>
            </a:r>
            <a:r>
              <a:rPr lang="en-US" sz="2400" dirty="0">
                <a:solidFill>
                  <a:srgbClr val="333333"/>
                </a:solidFill>
              </a:rPr>
              <a:t> ,</a:t>
            </a:r>
            <a:r>
              <a:rPr lang="en-US" sz="2400" dirty="0" err="1">
                <a:solidFill>
                  <a:srgbClr val="333333"/>
                </a:solidFill>
              </a:rPr>
              <a:t>lJfif</a:t>
            </a:r>
            <a:r>
              <a:rPr lang="en-US" sz="2400" dirty="0">
                <a:solidFill>
                  <a:srgbClr val="333333"/>
                </a:solidFill>
              </a:rPr>
              <a:t> </a:t>
            </a:r>
            <a:r>
              <a:rPr lang="en-US" sz="2400" dirty="0" err="1">
                <a:solidFill>
                  <a:srgbClr val="333333"/>
                </a:solidFill>
              </a:rPr>
              <a:t>gHf</a:t>
            </a:r>
            <a:r>
              <a:rPr lang="en-US" sz="2400" dirty="0">
                <a:solidFill>
                  <a:srgbClr val="333333"/>
                </a:solidFill>
              </a:rPr>
              <a:t>]</a:t>
            </a:r>
            <a:r>
              <a:rPr lang="en-US" sz="2400" dirty="0" err="1">
                <a:solidFill>
                  <a:srgbClr val="333333"/>
                </a:solidFill>
              </a:rPr>
              <a:t>fKs</a:t>
            </a:r>
            <a:r>
              <a:rPr lang="en-US" sz="2400" dirty="0">
                <a:solidFill>
                  <a:srgbClr val="333333"/>
                </a:solidFill>
              </a:rPr>
              <a:t>]</a:t>
            </a:r>
            <a:r>
              <a:rPr lang="en-US" sz="2400" dirty="0" err="1">
                <a:solidFill>
                  <a:srgbClr val="333333"/>
                </a:solidFill>
              </a:rPr>
              <a:t>sth</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Ug</a:t>
            </a:r>
            <a:r>
              <a:rPr lang="en-US" sz="2400" dirty="0">
                <a:solidFill>
                  <a:srgbClr val="333333"/>
                </a:solidFill>
              </a:rPr>
              <a:t>]</a:t>
            </a:r>
            <a:r>
              <a:rPr lang="en-US" sz="2400" dirty="0" err="1">
                <a:solidFill>
                  <a:srgbClr val="333333"/>
                </a:solidFill>
              </a:rPr>
              <a:t>gpDk</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mth</a:t>
            </a:r>
            <a:r>
              <a:rPr lang="en-US" sz="2400" dirty="0">
                <a:solidFill>
                  <a:srgbClr val="333333"/>
                </a:solidFill>
              </a:rPr>
              <a:t>] </a:t>
            </a:r>
            <a:r>
              <a:rPr lang="en-US" sz="2400" dirty="0" err="1">
                <a:solidFill>
                  <a:srgbClr val="333333"/>
                </a:solidFill>
              </a:rPr>
              <a:t>tyJ</a:t>
            </a:r>
            <a:r>
              <a:rPr lang="en-US" sz="2400" dirty="0">
                <a:solidFill>
                  <a:srgbClr val="333333"/>
                </a:solidFill>
              </a:rPr>
              <a:t> </a:t>
            </a:r>
            <a:r>
              <a:rPr lang="en-US" sz="2400" dirty="0" err="1">
                <a:solidFill>
                  <a:srgbClr val="333333"/>
                </a:solidFill>
              </a:rPr>
              <a:t>ifapy</a:t>
            </a:r>
            <a:r>
              <a:rPr lang="en-US" sz="2400" dirty="0">
                <a:solidFill>
                  <a:srgbClr val="333333"/>
                </a:solidFill>
              </a:rPr>
              <a:t>] </a:t>
            </a:r>
            <a:r>
              <a:rPr lang="en-US" sz="2400" dirty="0" err="1">
                <a:solidFill>
                  <a:srgbClr val="333333"/>
                </a:solidFill>
              </a:rPr>
              <a:t>rpfbul</a:t>
            </a:r>
            <a:r>
              <a:rPr lang="en-US" sz="2400" dirty="0">
                <a:solidFill>
                  <a:srgbClr val="333333"/>
                </a:solidFill>
              </a:rPr>
              <a:t>] </a:t>
            </a:r>
            <a:r>
              <a:rPr lang="en-US" sz="2400" dirty="0" err="1">
                <a:solidFill>
                  <a:srgbClr val="333333"/>
                </a:solidFill>
              </a:rPr>
              <a:t>itj</a:t>
            </a:r>
            <a:r>
              <a:rPr lang="en-US" sz="2400" dirty="0">
                <a:solidFill>
                  <a:srgbClr val="333333"/>
                </a:solidFill>
              </a:rPr>
              <a:t>]</a:t>
            </a:r>
            <a:r>
              <a:rPr lang="en-US" sz="2400" dirty="0" err="1">
                <a:solidFill>
                  <a:srgbClr val="333333"/>
                </a:solidFill>
              </a:rPr>
              <a:t>jpUf</a:t>
            </a:r>
            <a:r>
              <a:rPr lang="en-US" sz="2400" dirty="0">
                <a:solidFill>
                  <a:srgbClr val="333333"/>
                </a:solidFill>
              </a:rPr>
              <a:t>]</a:t>
            </a:r>
            <a:r>
              <a:rPr lang="en-US" sz="2400" dirty="0" err="1">
                <a:solidFill>
                  <a:srgbClr val="333333"/>
                </a:solidFill>
              </a:rPr>
              <a:t>Fk</a:t>
            </a:r>
            <a:r>
              <a:rPr lang="en-US" sz="2400" dirty="0">
                <a:solidFill>
                  <a:srgbClr val="333333"/>
                </a:solidFill>
              </a:rPr>
              <a:t>]</a:t>
            </a:r>
            <a:r>
              <a:rPr lang="en-US" sz="2400" dirty="0">
                <a:solidFill>
                  <a:srgbClr val="333333"/>
                </a:solidFill>
                <a:latin typeface="Calibri Light"/>
                <a:cs typeface="Calibri Light"/>
              </a:rPr>
              <a:t> </a:t>
            </a:r>
            <a:r>
              <a:rPr lang="en-US" sz="2400" dirty="0" err="1">
                <a:solidFill>
                  <a:srgbClr val="333333"/>
                </a:solidFill>
              </a:rPr>
              <a:t>rhj</a:t>
            </a:r>
            <a:r>
              <a:rPr lang="en-US" sz="2400" dirty="0">
                <a:solidFill>
                  <a:srgbClr val="333333"/>
                </a:solidFill>
              </a:rPr>
              <a:t>]</a:t>
            </a:r>
            <a:r>
              <a:rPr lang="en-US" sz="2400" dirty="0" err="1">
                <a:solidFill>
                  <a:srgbClr val="333333"/>
                </a:solidFill>
              </a:rPr>
              <a:t>jpaj;ij</a:t>
            </a:r>
            <a:r>
              <a:rPr lang="en-US" sz="2400" dirty="0">
                <a:solidFill>
                  <a:srgbClr val="333333"/>
                </a:solidFill>
              </a:rPr>
              <a:t> </a:t>
            </a:r>
            <a:r>
              <a:rPr lang="en-US" sz="2400" dirty="0" err="1">
                <a:solidFill>
                  <a:srgbClr val="333333"/>
                </a:solidFill>
              </a:rPr>
              <a:t>xJf</a:t>
            </a:r>
            <a:r>
              <a:rPr lang="en-US" sz="2400" dirty="0">
                <a:solidFill>
                  <a:srgbClr val="333333"/>
                </a:solidFill>
              </a:rPr>
              <a:t>]</a:t>
            </a:r>
            <a:r>
              <a:rPr lang="en-US" sz="2400" dirty="0" err="1">
                <a:solidFill>
                  <a:srgbClr val="333333"/>
                </a:solidFill>
              </a:rPr>
              <a:t>fptpl</a:t>
            </a:r>
            <a:r>
              <a:rPr lang="en-US" sz="2400" dirty="0">
                <a:solidFill>
                  <a:srgbClr val="333333"/>
                </a:solidFill>
              </a:rPr>
              <a:t>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Calibri Light"/>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Vbdd</a:t>
            </a:r>
            <a:r>
              <a:rPr lang="en-US" sz="2400" dirty="0">
                <a:solidFill>
                  <a:srgbClr val="333333"/>
                </a:solidFill>
              </a:rPr>
              <a:t>]why] g[</a:t>
            </a:r>
            <a:r>
              <a:rPr lang="en-US" sz="2400" dirty="0" err="1">
                <a:solidFill>
                  <a:srgbClr val="333333"/>
                </a:solidFill>
              </a:rPr>
              <a:t>ifg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vLg</a:t>
            </a:r>
            <a:r>
              <a:rPr lang="en-US" sz="2400" dirty="0">
                <a:solidFill>
                  <a:srgbClr val="333333"/>
                </a:solidFill>
              </a:rPr>
              <a:t>]</a:t>
            </a:r>
            <a:r>
              <a:rPr lang="en-US" sz="2400" dirty="0" err="1">
                <a:solidFill>
                  <a:srgbClr val="333333"/>
                </a:solidFill>
              </a:rPr>
              <a:t>gth</a:t>
            </a:r>
            <a:r>
              <a:rPr lang="en-US" sz="2400" dirty="0">
                <a:solidFill>
                  <a:srgbClr val="333333"/>
                </a:solidFill>
              </a:rPr>
              <a:t>] </a:t>
            </a:r>
            <a:r>
              <a:rPr lang="en-US" sz="2400" dirty="0" err="1">
                <a:solidFill>
                  <a:srgbClr val="333333"/>
                </a:solidFill>
              </a:rPr>
              <a:t>mt</a:t>
            </a:r>
            <a:r>
              <a:rPr lang="en-US" sz="2400" dirty="0">
                <a:solidFill>
                  <a:srgbClr val="333333"/>
                </a:solidFill>
              </a:rPr>
              <a:t>]</a:t>
            </a:r>
            <a:r>
              <a:rPr lang="en-US" sz="2400" dirty="0" err="1">
                <a:solidFill>
                  <a:srgbClr val="333333"/>
                </a:solidFill>
              </a:rPr>
              <a:t>thW</a:t>
            </a:r>
            <a:r>
              <a:rPr lang="en-US" sz="2400" dirty="0">
                <a:solidFill>
                  <a:srgbClr val="333333"/>
                </a:solidFill>
              </a:rPr>
              <a:t> bra]a[</a:t>
            </a:r>
            <a:r>
              <a:rPr lang="en-US" sz="2400" dirty="0" err="1">
                <a:solidFill>
                  <a:srgbClr val="333333"/>
                </a:solidFill>
              </a:rPr>
              <a:t>khW</a:t>
            </a:r>
            <a:r>
              <a:rPr lang="en-US" sz="2400" dirty="0">
                <a:solidFill>
                  <a:srgbClr val="333333"/>
                </a:solidFill>
              </a:rPr>
              <a:t> </a:t>
            </a:r>
            <a:r>
              <a:rPr lang="en-US" sz="2400" dirty="0" err="1">
                <a:solidFill>
                  <a:srgbClr val="333333"/>
                </a:solidFill>
              </a:rPr>
              <a:t>TwpapUf</a:t>
            </a:r>
            <a:r>
              <a:rPr lang="en-US" sz="2400" dirty="0">
                <a:solidFill>
                  <a:srgbClr val="333333"/>
                </a:solidFill>
              </a:rPr>
              <a:t>]</a:t>
            </a:r>
            <a:r>
              <a:rPr lang="en-US" sz="2400" dirty="0" err="1">
                <a:solidFill>
                  <a:srgbClr val="333333"/>
                </a:solidFill>
              </a:rPr>
              <a:t>fyhk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42900" algn="l"/>
                <a:tab pos="342900" algn="l"/>
                <a:tab pos="342900" algn="l"/>
              </a:tabLst>
            </a:pPr>
            <a:r>
              <a:rPr lang="en-US" sz="2400">
                <a:solidFill>
                  <a:srgbClr val="333333"/>
                </a:solidFill>
              </a:rPr>
              <a:t>tuyhw;wpy</a:t>
            </a:r>
            <a:r>
              <a:rPr lang="en-US" sz="2400" dirty="0">
                <a:solidFill>
                  <a:srgbClr val="333333"/>
                </a:solidFill>
              </a:rPr>
              <a:t>; </a:t>
            </a:r>
            <a:r>
              <a:rPr lang="en-US" sz="2400" dirty="0" err="1">
                <a:solidFill>
                  <a:srgbClr val="333333"/>
                </a:solidFill>
              </a:rPr>
              <a:t>jLf;f</a:t>
            </a:r>
            <a:r>
              <a:rPr lang="en-US" sz="2400" dirty="0">
                <a:solidFill>
                  <a:srgbClr val="333333"/>
                </a:solidFill>
              </a:rPr>
              <a:t> </a:t>
            </a:r>
            <a:r>
              <a:rPr lang="en-US" sz="2400" dirty="0" err="1">
                <a:solidFill>
                  <a:srgbClr val="333333"/>
                </a:solidFill>
              </a:rPr>
              <a:t>Koahj</a:t>
            </a:r>
            <a:r>
              <a:rPr lang="en-US" sz="2400" dirty="0">
                <a:solidFill>
                  <a:srgbClr val="333333"/>
                </a:solidFill>
              </a:rPr>
              <a:t> </a:t>
            </a:r>
            <a:r>
              <a:rPr lang="en-US" sz="2400" dirty="0" err="1">
                <a:solidFill>
                  <a:srgbClr val="333333"/>
                </a:solidFill>
              </a:rPr>
              <a:t>mrk;ghtpj</a:t>
            </a:r>
            <a:r>
              <a:rPr lang="en-US" sz="2400" dirty="0">
                <a:solidFill>
                  <a:srgbClr val="333333"/>
                </a:solidFill>
              </a:rPr>
              <a:t>';fs; kw]</a:t>
            </a:r>
            <a:r>
              <a:rPr lang="en-US" sz="2400" dirty="0" err="1">
                <a:solidFill>
                  <a:srgbClr val="333333"/>
                </a:solidFill>
              </a:rPr>
              <a:t>Wk</a:t>
            </a:r>
            <a:r>
              <a:rPr lang="en-US" sz="2400" dirty="0">
                <a:solidFill>
                  <a:srgbClr val="333333"/>
                </a:solidFill>
              </a:rPr>
              <a:t>] </a:t>
            </a:r>
            <a:r>
              <a:rPr lang="en-US" sz="2400" dirty="0" err="1">
                <a:solidFill>
                  <a:srgbClr val="333333"/>
                </a:solidFill>
              </a:rPr>
              <a:t>nguHpt</a:t>
            </a:r>
            <a:r>
              <a:rPr lang="en-US" sz="2400" dirty="0">
                <a:solidFill>
                  <a:srgbClr val="333333"/>
                </a:solidFill>
              </a:rPr>
              <a:t>[</a:t>
            </a:r>
            <a:r>
              <a:rPr lang="en-US" sz="2400" dirty="0" err="1">
                <a:solidFill>
                  <a:srgbClr val="333333"/>
                </a:solidFill>
              </a:rPr>
              <a:t>fSf</a:t>
            </a:r>
            <a:r>
              <a:rPr lang="en-US" sz="2400" dirty="0">
                <a:solidFill>
                  <a:srgbClr val="333333"/>
                </a:solidFill>
              </a:rPr>
              <a:t>]</a:t>
            </a:r>
            <a:r>
              <a:rPr lang="en-US" sz="2400" dirty="0" err="1">
                <a:solidFill>
                  <a:srgbClr val="333333"/>
                </a:solidFill>
              </a:rPr>
              <a:t>fhf</a:t>
            </a:r>
            <a:r>
              <a:rPr lang="en-US" sz="2400" dirty="0">
                <a:solidFill>
                  <a:srgbClr val="333333"/>
                </a:solidFill>
              </a:rPr>
              <a:t> </a:t>
            </a:r>
            <a:r>
              <a:rPr lang="en-US" sz="2400" dirty="0" err="1">
                <a:solidFill>
                  <a:srgbClr val="333333"/>
                </a:solidFill>
              </a:rPr>
              <a:t>rpWghd;ikapdh</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xJf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gl;lth</a:t>
            </a:r>
            <a:r>
              <a:rPr lang="en-US" sz="2400" dirty="0">
                <a:solidFill>
                  <a:srgbClr val="333333"/>
                </a:solidFill>
              </a:rPr>
              <a:t>] </a:t>
            </a:r>
            <a:r>
              <a:rPr lang="en-US" sz="2400" dirty="0" err="1">
                <a:solidFill>
                  <a:srgbClr val="333333"/>
                </a:solidFill>
              </a:rPr>
              <a:t>kPJ</a:t>
            </a:r>
            <a:r>
              <a:rPr lang="en-US" sz="2400" dirty="0">
                <a:solidFill>
                  <a:srgbClr val="333333"/>
                </a:solidFill>
              </a:rPr>
              <a:t> </a:t>
            </a:r>
            <a:r>
              <a:rPr lang="en-US" sz="2400" dirty="0" err="1">
                <a:solidFill>
                  <a:srgbClr val="333333"/>
                </a:solidFill>
              </a:rPr>
              <a:t>tPz</a:t>
            </a:r>
            <a:r>
              <a:rPr lang="en-US" sz="2400" dirty="0">
                <a:solidFill>
                  <a:srgbClr val="333333"/>
                </a:solidFill>
              </a:rPr>
              <a:t>; </a:t>
            </a:r>
            <a:r>
              <a:rPr lang="en-US" sz="2400" dirty="0" err="1">
                <a:solidFill>
                  <a:srgbClr val="333333"/>
                </a:solidFill>
              </a:rPr>
              <a:t>gHp</a:t>
            </a:r>
            <a:r>
              <a:rPr lang="en-US" sz="2400" dirty="0">
                <a:solidFill>
                  <a:srgbClr val="333333"/>
                </a:solidFill>
              </a:rPr>
              <a:t> </a:t>
            </a:r>
            <a:r>
              <a:rPr lang="en-US" sz="2400" dirty="0" err="1">
                <a:solidFill>
                  <a:srgbClr val="333333"/>
                </a:solidFill>
              </a:rPr>
              <a:t>Rkj;jpajhf</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cjhuz</a:t>
            </a:r>
            <a:r>
              <a:rPr lang="en-US" sz="2400" dirty="0">
                <a:solidFill>
                  <a:srgbClr val="333333"/>
                </a:solidFill>
              </a:rPr>
              <a:t>';fs; </a:t>
            </a:r>
            <a:r>
              <a:rPr lang="en-US" sz="2400" dirty="0" err="1">
                <a:solidFill>
                  <a:srgbClr val="333333"/>
                </a:solidFill>
              </a:rPr>
              <a:t>cs;sJ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Calibri Light"/>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ilf;fhy</a:t>
            </a:r>
            <a:r>
              <a:rPr lang="en-US" sz="2400" dirty="0">
                <a:solidFill>
                  <a:srgbClr val="333333"/>
                </a:solidFill>
              </a:rPr>
              <a:t> </a:t>
            </a:r>
            <a:r>
              <a:rPr lang="en-US" sz="2400" dirty="0" err="1">
                <a:solidFill>
                  <a:srgbClr val="333333"/>
                </a:solidFill>
              </a:rPr>
              <a:t>tuyhw;wpy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mWtil</a:t>
            </a:r>
            <a:r>
              <a:rPr lang="en-US" sz="2400" dirty="0">
                <a:solidFill>
                  <a:srgbClr val="333333"/>
                </a:solidFill>
              </a:rPr>
              <a:t> </a:t>
            </a:r>
            <a:r>
              <a:rPr lang="en-US" sz="2400" dirty="0" err="1">
                <a:solidFill>
                  <a:srgbClr val="333333"/>
                </a:solidFill>
              </a:rPr>
              <a:t>rhpapy;yhj</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R{</a:t>
            </a:r>
            <a:r>
              <a:rPr lang="en-US" sz="2400" dirty="0" err="1">
                <a:solidFill>
                  <a:srgbClr val="333333"/>
                </a:solidFill>
              </a:rPr>
              <a:t>dpaf;fhuh</a:t>
            </a:r>
            <a:r>
              <a:rPr lang="en-US" sz="2400" dirty="0">
                <a:solidFill>
                  <a:srgbClr val="333333"/>
                </a:solidFill>
              </a:rPr>
              <a:t>]fs] </a:t>
            </a:r>
            <a:r>
              <a:rPr lang="en-US" sz="2400" dirty="0" err="1">
                <a:solidFill>
                  <a:srgbClr val="333333"/>
                </a:solidFill>
              </a:rPr>
              <a:t>kw;Wk</a:t>
            </a:r>
            <a:r>
              <a:rPr lang="en-US" sz="2400" dirty="0">
                <a:solidFill>
                  <a:srgbClr val="333333"/>
                </a:solidFill>
              </a:rPr>
              <a:t>; </a:t>
            </a:r>
            <a:r>
              <a:rPr lang="en-US" sz="2400" dirty="0" err="1">
                <a:solidFill>
                  <a:srgbClr val="333333"/>
                </a:solidFill>
              </a:rPr>
              <a:t>rpWghd;ikapdj;jth</a:t>
            </a:r>
            <a:r>
              <a:rPr lang="en-US" sz="2400" dirty="0">
                <a:solidFill>
                  <a:srgbClr val="333333"/>
                </a:solidFill>
              </a:rPr>
              <a:t>] </a:t>
            </a:r>
            <a:r>
              <a:rPr lang="en-US" sz="2400" dirty="0" err="1">
                <a:solidFill>
                  <a:srgbClr val="333333"/>
                </a:solidFill>
              </a:rPr>
              <a:t>kPJ</a:t>
            </a:r>
            <a:r>
              <a:rPr lang="en-US" sz="2400" dirty="0">
                <a:solidFill>
                  <a:srgbClr val="333333"/>
                </a:solidFill>
              </a:rPr>
              <a:t> </a:t>
            </a:r>
            <a:r>
              <a:rPr lang="en-US" sz="2400" dirty="0" err="1">
                <a:solidFill>
                  <a:srgbClr val="333333"/>
                </a:solidFill>
              </a:rPr>
              <a:t>gHp</a:t>
            </a:r>
            <a:r>
              <a:rPr lang="en-US" sz="2400" dirty="0">
                <a:solidFill>
                  <a:srgbClr val="333333"/>
                </a:solidFill>
              </a:rPr>
              <a:t> </a:t>
            </a:r>
            <a:r>
              <a:rPr lang="en-US" sz="2400" dirty="0" err="1">
                <a:solidFill>
                  <a:srgbClr val="333333"/>
                </a:solidFill>
              </a:rPr>
              <a:t>Rkj;jg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lJ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tabLst>
                <a:tab pos="342900" algn="l"/>
                <a:tab pos="342900" algn="l"/>
                <a:tab pos="342900" algn="l"/>
              </a:tabLst>
            </a:pPr>
            <a:r>
              <a:rPr lang="en-US" sz="2400" dirty="0">
                <a:solidFill>
                  <a:srgbClr val="333333"/>
                </a:solidFill>
              </a:rPr>
              <a:t>,e]j </a:t>
            </a:r>
            <a:r>
              <a:rPr lang="en-US" sz="2400" dirty="0" err="1">
                <a:solidFill>
                  <a:srgbClr val="333333"/>
                </a:solidFill>
              </a:rPr>
              <a:t>Rygkhd</a:t>
            </a:r>
            <a:r>
              <a:rPr lang="en-US" sz="2400" dirty="0">
                <a:solidFill>
                  <a:srgbClr val="333333"/>
                </a:solidFill>
              </a:rPr>
              <a:t> </a:t>
            </a:r>
            <a:r>
              <a:rPr lang="en-US" sz="2400" dirty="0" err="1">
                <a:solidFill>
                  <a:srgbClr val="333333"/>
                </a:solidFill>
              </a:rPr>
              <a:t>tpsf;f</a:t>
            </a:r>
            <a:r>
              <a:rPr lang="en-US" sz="2400" dirty="0">
                <a:solidFill>
                  <a:srgbClr val="333333"/>
                </a:solidFill>
              </a:rPr>
              <a:t>';fs;</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gjl</a:t>
            </a:r>
            <a:r>
              <a:rPr lang="en-US" sz="2400" dirty="0">
                <a:solidFill>
                  <a:srgbClr val="333333"/>
                </a:solidFill>
              </a:rPr>
              <a:t>]</a:t>
            </a:r>
            <a:r>
              <a:rPr lang="en-US" sz="2400" dirty="0" err="1">
                <a:solidFill>
                  <a:srgbClr val="333333"/>
                </a:solidFill>
              </a:rPr>
              <a:t>lj;ija</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gaj;ija</a:t>
            </a:r>
            <a:r>
              <a:rPr lang="en-US" sz="2400" dirty="0">
                <a:solidFill>
                  <a:srgbClr val="333333"/>
                </a:solidFill>
              </a:rPr>
              <a:t>[k; </a:t>
            </a:r>
            <a:r>
              <a:rPr lang="en-US" sz="2400" dirty="0" err="1">
                <a:solidFill>
                  <a:srgbClr val="333333"/>
                </a:solidFill>
              </a:rPr>
              <a:t>Fiwj;J</a:t>
            </a:r>
            <a:r>
              <a:rPr lang="en-US" sz="2400" dirty="0">
                <a:solidFill>
                  <a:srgbClr val="333333"/>
                </a:solidFill>
              </a:rPr>
              <a:t> </a:t>
            </a:r>
            <a:r>
              <a:rPr lang="en-US" sz="2400" dirty="0" err="1">
                <a:solidFill>
                  <a:srgbClr val="333333"/>
                </a:solidFill>
              </a:rPr>
              <a:t>fl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ghL</a:t>
            </a:r>
            <a:r>
              <a:rPr lang="en-US" sz="2400" dirty="0">
                <a:solidFill>
                  <a:srgbClr val="333333"/>
                </a:solidFill>
              </a:rPr>
              <a:t> </a:t>
            </a:r>
            <a:r>
              <a:rPr lang="en-US" sz="2400" dirty="0" err="1">
                <a:solidFill>
                  <a:srgbClr val="333333"/>
                </a:solidFill>
              </a:rPr>
              <a:t>cs;sJ</a:t>
            </a:r>
            <a:r>
              <a:rPr lang="en-US" sz="2400" dirty="0">
                <a:solidFill>
                  <a:srgbClr val="333333"/>
                </a:solidFill>
              </a:rPr>
              <a:t> </a:t>
            </a:r>
            <a:r>
              <a:rPr lang="en-US" sz="2400" dirty="0" err="1">
                <a:solidFill>
                  <a:srgbClr val="333333"/>
                </a:solidFill>
              </a:rPr>
              <a:t>nghd;w</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bgha;j</a:t>
            </a:r>
            <a:r>
              <a:rPr lang="en-US" sz="2400" dirty="0">
                <a:solidFill>
                  <a:srgbClr val="333333"/>
                </a:solidFill>
              </a:rPr>
              <a:t>; </a:t>
            </a:r>
            <a:r>
              <a:rPr lang="en-US" sz="2400" dirty="0" err="1">
                <a:solidFill>
                  <a:srgbClr val="333333"/>
                </a:solidFill>
              </a:rPr>
              <a:t>njhw;wj;ij</a:t>
            </a:r>
            <a:r>
              <a:rPr lang="en-US" sz="2400" dirty="0">
                <a:solidFill>
                  <a:srgbClr val="333333"/>
                </a:solidFill>
              </a:rPr>
              <a:t> </a:t>
            </a:r>
            <a:r>
              <a:rPr lang="en-US" sz="2400" dirty="0" err="1">
                <a:solidFill>
                  <a:srgbClr val="333333"/>
                </a:solidFill>
              </a:rPr>
              <a:t>cUthf;FfpwJ</a:t>
            </a:r>
            <a:r>
              <a:rPr lang="en-US" sz="2400" dirty="0">
                <a:solidFill>
                  <a:srgbClr val="333333"/>
                </a:solidFill>
                <a:latin typeface="Calibri Light"/>
                <a:ea typeface="Verdana" panose="020B0604030504040204" pitchFamily="34" charset="0"/>
                <a:cs typeface="Calibri Light"/>
              </a:rPr>
              <a:t>.</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ehk; Vd; ,ij bra;fpnwhk;&gt;</a:t>
            </a:r>
            <a:endParaRPr lang="en-US" sz="3600" dirty="0">
              <a:solidFill>
                <a:srgbClr val="004992"/>
              </a:solidFill>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gy</a:t>
            </a:r>
            <a:r>
              <a:rPr lang="en-US" sz="2400" dirty="0">
                <a:solidFill>
                  <a:srgbClr val="333333"/>
                </a:solidFill>
              </a:rPr>
              <a:t> </a:t>
            </a:r>
            <a:r>
              <a:rPr lang="en-US" sz="2400" dirty="0" err="1">
                <a:solidFill>
                  <a:srgbClr val="333333"/>
                </a:solidFill>
              </a:rPr>
              <a:t>kdnehahspfs</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Fiwthd</a:t>
            </a:r>
            <a:r>
              <a:rPr lang="en-US" sz="2400" dirty="0">
                <a:solidFill>
                  <a:srgbClr val="333333"/>
                </a:solidFill>
              </a:rPr>
              <a:t> </a:t>
            </a:r>
            <a:r>
              <a:rPr lang="en-US" sz="2400" dirty="0" err="1">
                <a:solidFill>
                  <a:srgbClr val="004992"/>
                </a:solidFill>
              </a:rPr>
              <a:t>jfty</a:t>
            </a:r>
            <a:r>
              <a:rPr lang="en-US" sz="2400" dirty="0">
                <a:solidFill>
                  <a:srgbClr val="004992"/>
                </a:solidFill>
              </a:rPr>
              <a:t>]</a:t>
            </a:r>
            <a:r>
              <a:rPr lang="en-US" sz="2400" dirty="0" err="1">
                <a:solidFill>
                  <a:srgbClr val="004992"/>
                </a:solidFill>
              </a:rPr>
              <a:t>fisf</a:t>
            </a:r>
            <a:r>
              <a:rPr lang="en-US" sz="2400" dirty="0">
                <a:solidFill>
                  <a:srgbClr val="004992"/>
                </a:solidFill>
              </a:rPr>
              <a:t>] </a:t>
            </a:r>
            <a:r>
              <a:rPr lang="en-US" sz="2400" dirty="0" err="1">
                <a:solidFill>
                  <a:srgbClr val="004992"/>
                </a:solidFill>
              </a:rPr>
              <a:t>bfhz;L</a:t>
            </a:r>
            <a:r>
              <a:rPr lang="en-US" sz="2400" dirty="0">
                <a:solidFill>
                  <a:srgbClr val="004992"/>
                </a:solidFill>
              </a:rPr>
              <a:t> </a:t>
            </a:r>
            <a:r>
              <a:rPr lang="en-US" sz="2400" dirty="0" err="1">
                <a:solidFill>
                  <a:srgbClr val="004992"/>
                </a:solidFill>
              </a:rPr>
              <a:t>KobtLg</a:t>
            </a:r>
            <a:r>
              <a:rPr lang="en-US" sz="2400" dirty="0">
                <a:solidFill>
                  <a:srgbClr val="004992"/>
                </a:solidFill>
              </a:rPr>
              <a:t>]</a:t>
            </a:r>
            <a:r>
              <a:rPr lang="en-US" sz="2400" dirty="0" err="1">
                <a:solidFill>
                  <a:srgbClr val="004992"/>
                </a:solidFill>
              </a:rPr>
              <a:t>gjhf</a:t>
            </a:r>
            <a:r>
              <a:rPr lang="en-US" sz="2400" dirty="0">
                <a:solidFill>
                  <a:srgbClr val="004992"/>
                </a:solidFill>
              </a:rPr>
              <a:t> </a:t>
            </a:r>
            <a:r>
              <a:rPr lang="en-US" sz="2400" dirty="0" err="1">
                <a:solidFill>
                  <a:srgbClr val="333333"/>
                </a:solidFill>
              </a:rPr>
              <a:t>Muha;r</a:t>
            </a:r>
            <a:r>
              <a:rPr lang="en-US" sz="2400" dirty="0">
                <a:solidFill>
                  <a:srgbClr val="333333"/>
                </a:solidFill>
              </a:rPr>
              <a:t>]</a:t>
            </a:r>
            <a:r>
              <a:rPr lang="en-US" sz="2400" dirty="0" err="1">
                <a:solidFill>
                  <a:srgbClr val="333333"/>
                </a:solidFill>
              </a:rPr>
              <a:t>rpfs</a:t>
            </a:r>
            <a:r>
              <a:rPr lang="en-US" sz="2400" dirty="0">
                <a:solidFill>
                  <a:srgbClr val="333333"/>
                </a:solidFill>
              </a:rPr>
              <a:t>; </a:t>
            </a:r>
            <a:r>
              <a:rPr lang="en-US" sz="2400" dirty="0" err="1">
                <a:solidFill>
                  <a:srgbClr val="333333"/>
                </a:solidFill>
              </a:rPr>
              <a:t>TWfpd;wd</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endParaRPr lang="en-US" sz="2400" dirty="0"/>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905267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ehk; Vd; ,ij bra;fpnwhk;&gt;</a:t>
            </a:r>
            <a:endParaRPr lang="en-US" sz="3600" dirty="0">
              <a:solidFill>
                <a:srgbClr val="004992"/>
              </a:solidFill>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gy</a:t>
            </a:r>
            <a:r>
              <a:rPr lang="en-US" sz="2400" dirty="0">
                <a:solidFill>
                  <a:srgbClr val="333333"/>
                </a:solidFill>
              </a:rPr>
              <a:t> </a:t>
            </a:r>
            <a:r>
              <a:rPr lang="en-US" sz="2400" dirty="0" err="1">
                <a:solidFill>
                  <a:srgbClr val="333333"/>
                </a:solidFill>
              </a:rPr>
              <a:t>kdnehahspfs</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Fiwthd</a:t>
            </a:r>
            <a:r>
              <a:rPr lang="en-US" sz="2400" dirty="0">
                <a:solidFill>
                  <a:srgbClr val="333333"/>
                </a:solidFill>
              </a:rPr>
              <a:t> </a:t>
            </a:r>
            <a:r>
              <a:rPr lang="en-US" sz="2400" dirty="0" err="1">
                <a:solidFill>
                  <a:srgbClr val="004992"/>
                </a:solidFill>
              </a:rPr>
              <a:t>jfty</a:t>
            </a:r>
            <a:r>
              <a:rPr lang="en-US" sz="2400" dirty="0">
                <a:solidFill>
                  <a:srgbClr val="004992"/>
                </a:solidFill>
              </a:rPr>
              <a:t>]</a:t>
            </a:r>
            <a:r>
              <a:rPr lang="en-US" sz="2400" dirty="0" err="1">
                <a:solidFill>
                  <a:srgbClr val="004992"/>
                </a:solidFill>
              </a:rPr>
              <a:t>fisf</a:t>
            </a:r>
            <a:r>
              <a:rPr lang="en-US" sz="2400" dirty="0">
                <a:solidFill>
                  <a:srgbClr val="004992"/>
                </a:solidFill>
              </a:rPr>
              <a:t>] </a:t>
            </a:r>
            <a:r>
              <a:rPr lang="en-US" sz="2400" dirty="0" err="1">
                <a:solidFill>
                  <a:srgbClr val="004992"/>
                </a:solidFill>
              </a:rPr>
              <a:t>bfhz;L</a:t>
            </a:r>
            <a:r>
              <a:rPr lang="en-US" sz="2400" dirty="0">
                <a:solidFill>
                  <a:srgbClr val="004992"/>
                </a:solidFill>
              </a:rPr>
              <a:t> </a:t>
            </a:r>
            <a:r>
              <a:rPr lang="en-US" sz="2400" dirty="0" err="1">
                <a:solidFill>
                  <a:srgbClr val="004992"/>
                </a:solidFill>
              </a:rPr>
              <a:t>KobtLg</a:t>
            </a:r>
            <a:r>
              <a:rPr lang="en-US" sz="2400" dirty="0">
                <a:solidFill>
                  <a:srgbClr val="004992"/>
                </a:solidFill>
              </a:rPr>
              <a:t>]</a:t>
            </a:r>
            <a:r>
              <a:rPr lang="en-US" sz="2400" dirty="0" err="1">
                <a:solidFill>
                  <a:srgbClr val="004992"/>
                </a:solidFill>
              </a:rPr>
              <a:t>gjhf</a:t>
            </a:r>
            <a:r>
              <a:rPr lang="en-US" sz="2400" dirty="0">
                <a:solidFill>
                  <a:srgbClr val="004992"/>
                </a:solidFill>
              </a:rPr>
              <a:t> </a:t>
            </a:r>
            <a:r>
              <a:rPr lang="en-US" sz="2400" dirty="0" err="1">
                <a:solidFill>
                  <a:srgbClr val="333333"/>
                </a:solidFill>
              </a:rPr>
              <a:t>Muha;r</a:t>
            </a:r>
            <a:r>
              <a:rPr lang="en-US" sz="2400" dirty="0">
                <a:solidFill>
                  <a:srgbClr val="333333"/>
                </a:solidFill>
              </a:rPr>
              <a:t>]</a:t>
            </a:r>
            <a:r>
              <a:rPr lang="en-US" sz="2400" dirty="0" err="1">
                <a:solidFill>
                  <a:srgbClr val="333333"/>
                </a:solidFill>
              </a:rPr>
              <a:t>rpfs</a:t>
            </a:r>
            <a:r>
              <a:rPr lang="en-US" sz="2400" dirty="0">
                <a:solidFill>
                  <a:srgbClr val="333333"/>
                </a:solidFill>
              </a:rPr>
              <a:t>; </a:t>
            </a:r>
            <a:r>
              <a:rPr lang="en-US" sz="2400" dirty="0" err="1">
                <a:solidFill>
                  <a:srgbClr val="333333"/>
                </a:solidFill>
              </a:rPr>
              <a:t>TWfpd;wd</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t;tif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err="1">
                <a:solidFill>
                  <a:srgbClr val="333333"/>
                </a:solidFill>
              </a:rPr>
              <a:t>vspjpy</a:t>
            </a:r>
            <a:r>
              <a:rPr lang="en-US" sz="2400" dirty="0">
                <a:solidFill>
                  <a:srgbClr val="333333"/>
                </a:solidFill>
              </a:rPr>
              <a:t>; </a:t>
            </a:r>
            <a:r>
              <a:rPr lang="en-US" sz="2400" dirty="0" err="1">
                <a:solidFill>
                  <a:srgbClr val="333333"/>
                </a:solidFill>
              </a:rPr>
              <a:t>jtWfSf</a:t>
            </a:r>
            <a:r>
              <a:rPr lang="en-US" sz="2400" dirty="0">
                <a:solidFill>
                  <a:srgbClr val="333333"/>
                </a:solidFill>
              </a:rPr>
              <a:t>]F </a:t>
            </a:r>
            <a:r>
              <a:rPr lang="en-US" sz="2400" dirty="0" err="1">
                <a:solidFill>
                  <a:srgbClr val="333333"/>
                </a:solidFill>
              </a:rPr>
              <a:t>tHp</a:t>
            </a:r>
            <a:r>
              <a:rPr lang="en-US" sz="2400" dirty="0">
                <a:solidFill>
                  <a:srgbClr val="333333"/>
                </a:solidFill>
              </a:rPr>
              <a:t> </a:t>
            </a:r>
            <a:r>
              <a:rPr lang="en-US" sz="2400" dirty="0" err="1">
                <a:solidFill>
                  <a:srgbClr val="333333"/>
                </a:solidFill>
              </a:rPr>
              <a:t>tFf</a:t>
            </a:r>
            <a:r>
              <a:rPr lang="en-US" sz="2400" dirty="0">
                <a:solidFill>
                  <a:srgbClr val="333333"/>
                </a:solidFill>
              </a:rPr>
              <a:t>]</a:t>
            </a:r>
            <a:r>
              <a:rPr lang="en-US" sz="2400" dirty="0" err="1">
                <a:solidFill>
                  <a:srgbClr val="333333"/>
                </a:solidFill>
              </a:rPr>
              <a:t>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Mifahy</a:t>
            </a:r>
            <a:r>
              <a:rPr lang="en-US" sz="2400" dirty="0">
                <a:solidFill>
                  <a:srgbClr val="333333"/>
                </a:solidFill>
              </a:rPr>
              <a:t>; </a:t>
            </a:r>
            <a:r>
              <a:rPr lang="en-US" sz="2400" dirty="0" err="1">
                <a:solidFill>
                  <a:srgbClr val="004992"/>
                </a:solidFill>
              </a:rPr>
              <a:t>ekf;Ff</a:t>
            </a:r>
            <a:r>
              <a:rPr lang="en-US" sz="2400" dirty="0">
                <a:solidFill>
                  <a:srgbClr val="004992"/>
                </a:solidFill>
              </a:rPr>
              <a:t>; </a:t>
            </a:r>
            <a:r>
              <a:rPr lang="en-US" sz="2400" dirty="0" err="1">
                <a:solidFill>
                  <a:srgbClr val="004992"/>
                </a:solidFill>
              </a:rPr>
              <a:t>fpilf</a:t>
            </a:r>
            <a:r>
              <a:rPr lang="en-US" sz="2400" dirty="0">
                <a:solidFill>
                  <a:srgbClr val="004992"/>
                </a:solidFill>
              </a:rPr>
              <a:t>]</a:t>
            </a:r>
            <a:r>
              <a:rPr lang="en-US" sz="2400" dirty="0" err="1">
                <a:solidFill>
                  <a:srgbClr val="004992"/>
                </a:solidFill>
              </a:rPr>
              <a:t>Fk</a:t>
            </a:r>
            <a:r>
              <a:rPr lang="en-US" sz="2400" dirty="0">
                <a:solidFill>
                  <a:srgbClr val="004992"/>
                </a:solidFill>
              </a:rPr>
              <a:t>; </a:t>
            </a:r>
            <a:r>
              <a:rPr lang="en-US" sz="2400" dirty="0" err="1">
                <a:solidFill>
                  <a:srgbClr val="004992"/>
                </a:solidFill>
              </a:rPr>
              <a:t>gy;ntW</a:t>
            </a:r>
            <a:r>
              <a:rPr lang="en-US" sz="2400" dirty="0">
                <a:solidFill>
                  <a:srgbClr val="004992"/>
                </a:solidFill>
              </a:rPr>
              <a:t> </a:t>
            </a:r>
            <a:r>
              <a:rPr lang="en-US" sz="2400" dirty="0" err="1">
                <a:solidFill>
                  <a:srgbClr val="004992"/>
                </a:solidFill>
              </a:rPr>
              <a:t>jfty</a:t>
            </a:r>
            <a:r>
              <a:rPr lang="en-US" sz="2400" dirty="0">
                <a:solidFill>
                  <a:srgbClr val="004992"/>
                </a:solidFill>
              </a:rPr>
              <a:t>]</a:t>
            </a:r>
            <a:r>
              <a:rPr lang="en-US" sz="2400" dirty="0" err="1">
                <a:solidFill>
                  <a:srgbClr val="004992"/>
                </a:solidFill>
              </a:rPr>
              <a:t>fisf</a:t>
            </a:r>
            <a:r>
              <a:rPr lang="en-US" sz="2400" dirty="0">
                <a:solidFill>
                  <a:srgbClr val="004992"/>
                </a:solidFill>
              </a:rPr>
              <a:t>; </a:t>
            </a:r>
            <a:r>
              <a:rPr lang="en-US" sz="2400" dirty="0" err="1">
                <a:solidFill>
                  <a:srgbClr val="004992"/>
                </a:solidFill>
              </a:rPr>
              <a:t>bfhz;L</a:t>
            </a:r>
            <a:r>
              <a:rPr lang="en-US" sz="2400" dirty="0">
                <a:solidFill>
                  <a:srgbClr val="333333"/>
                </a:solidFill>
              </a:rPr>
              <a:t> </a:t>
            </a:r>
            <a:r>
              <a:rPr lang="en-US" sz="2400" dirty="0" err="1">
                <a:solidFill>
                  <a:srgbClr val="333333"/>
                </a:solidFill>
              </a:rPr>
              <a:t>KobtLf</a:t>
            </a:r>
            <a:r>
              <a:rPr lang="en-US" sz="2400" dirty="0">
                <a:solidFill>
                  <a:srgbClr val="333333"/>
                </a:solidFill>
              </a:rPr>
              <a:t>]f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US" sz="2400" dirty="0"/>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524225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326634853"/>
              </p:ext>
            </p:extLst>
          </p:nvPr>
        </p:nvGraphicFramePr>
        <p:xfrm>
          <a:off x="408954" y="2295017"/>
          <a:ext cx="11376000" cy="3845446"/>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4680520">
                  <a:extLst>
                    <a:ext uri="{9D8B030D-6E8A-4147-A177-3AD203B41FA5}">
                      <a16:colId xmlns:a16="http://schemas.microsoft.com/office/drawing/2014/main" val="20001"/>
                    </a:ext>
                  </a:extLst>
                </a:gridCol>
                <a:gridCol w="3599135">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
                        </a:rPr>
                        <a:t>rk;gtk;</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Tamil-Aiswarya"/>
                        </a:rPr>
                        <a:t>kdnehapd; nghJ njhd;Wk; tpsf;fk]</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
                        </a:rPr>
                        <a:t>ntW tpsf;f';fs;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Tamil-Aiswarya"/>
                        </a:rPr>
                        <a:t>bjhiyngrpapy; eP';fs; ngrpf; bfhz;oUf;Fk; nghJ ,iur]ry; rj;jk; nfl;fpwJ</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ufrpag</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nghyP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ngRtij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xl;Lf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nfl;fpwhh</a:t>
                      </a:r>
                      <a:r>
                        <a:rPr kumimoji="0" lang="en-US" sz="1800" b="0" i="0" u="none" strike="noStrike" cap="none" normalizeH="0" baseline="0" dirty="0">
                          <a:ln>
                            <a:noFill/>
                          </a:ln>
                          <a:solidFill>
                            <a:srgbClr val="333333"/>
                          </a:solidFill>
                          <a:effectLst/>
                          <a:latin typeface="Tamil-Aiswarya"/>
                        </a:rPr>
                        <a:t>]fs]</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Tamil-Aiswarya"/>
                        </a:rPr>
                        <a:t>fk;gp gGjile;jpUf;fyhk]</a:t>
                      </a:r>
                      <a:r>
                        <a:rPr kumimoji="0" lang="en-US" sz="1800" b="0" i="0" u="none" strike="noStrike" cap="none" normalizeH="0" baseline="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Tamil-Aiswarya"/>
                        </a:rPr>
                        <a:t>bjhiyJ}u miHg;g[ vd;gjhy; tpj;jpahrkhd rj;jk; nfl;fyhk]</a:t>
                      </a:r>
                      <a:r>
                        <a:rPr kumimoji="0" lang="en-US" sz="1800" b="0" i="0" u="none" strike="noStrike" cap="none" normalizeH="0" baseline="0">
                          <a:ln>
                            <a:noFill/>
                          </a:ln>
                          <a:solidFill>
                            <a:srgbClr val="333333"/>
                          </a:solidFill>
                          <a:effectLst/>
                          <a:latin typeface="Calibri Light"/>
                        </a:rPr>
                        <a:t>. </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Tamil-Aiswarya"/>
                        </a:rPr>
                        <a:t>nuonahtpy; gphpl;dp !;gpah]!pd; </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er;R </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tp#k;</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vd;w ghly; xyp gug]ghfpwJ</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Tamil-Aiswarya"/>
                        </a:rPr>
                        <a:t>,J </a:t>
                      </a:r>
                      <a:r>
                        <a:rPr kumimoji="0" lang="en-US" sz="1800" b="0" i="0" u="none" strike="noStrike" cap="none" normalizeH="0" baseline="0" dirty="0" err="1">
                          <a:ln>
                            <a:noFill/>
                          </a:ln>
                          <a:solidFill>
                            <a:srgbClr val="333333"/>
                          </a:solidFill>
                          <a:effectLst/>
                          <a:latin typeface="Tamil-Aiswarya"/>
                        </a:rPr>
                        <a:t>vjph;fhyj;jpy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er</a:t>
                      </a:r>
                      <a:r>
                        <a:rPr kumimoji="0" lang="en-US" sz="1800" b="0" i="0" u="none" strike="noStrike" cap="none" normalizeH="0" baseline="0" dirty="0">
                          <a:ln>
                            <a:noFill/>
                          </a:ln>
                          <a:solidFill>
                            <a:srgbClr val="333333"/>
                          </a:solidFill>
                          <a:effectLst/>
                          <a:latin typeface="Tamil-Aiswarya"/>
                        </a:rPr>
                        <a:t>]R</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tp#j</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jd;ika</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ila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urhaz</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jhf;FjYf;fhd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urfpa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rpf;dyhf</a:t>
                      </a:r>
                      <a:r>
                        <a:rPr kumimoji="0" lang="en-US" sz="1800" b="0" i="0" u="none" strike="noStrike" cap="none" normalizeH="0" baseline="0" dirty="0">
                          <a:ln>
                            <a:noFill/>
                          </a:ln>
                          <a:solidFill>
                            <a:srgbClr val="333333"/>
                          </a:solidFill>
                          <a:effectLst/>
                          <a:latin typeface="Tamil-Aiswarya"/>
                        </a:rPr>
                        <a:t> Tl ,</a:t>
                      </a:r>
                      <a:r>
                        <a:rPr kumimoji="0" lang="en-US" sz="1800" b="0" i="0" u="none" strike="noStrike" cap="none" normalizeH="0" baseline="0" dirty="0" err="1">
                          <a:ln>
                            <a:noFill/>
                          </a:ln>
                          <a:solidFill>
                            <a:srgbClr val="333333"/>
                          </a:solidFill>
                          <a:effectLst/>
                          <a:latin typeface="Tamil-Aiswarya"/>
                        </a:rPr>
                        <a:t>Uf;fyhk</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Tamil-Aiswarya"/>
                        </a:rPr>
                        <a:t>nuonah epiyaj;jpy; gy;ntW ghly;fs; xyp gug;g[fpwhh]fs]</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Tamil-Aiswarya"/>
                        </a:rPr>
                        <a:t>rikayiw nlgps; nky; bts;is epw J}s; fhzg;gLfpwJ</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,jw;F Kd;dhy; m']F mJ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Tamil-Aiswarya"/>
                        </a:rPr>
                        <a:t>Md;j;uhf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tp#f;fpUkp</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ykhf</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fSf;F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bfhLf;f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Kaw;rp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bra;ag;gl;Ls;sJ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nghyP!hh</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Rw;wp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tisg;gjw;fhf</a:t>
                      </a:r>
                      <a:r>
                        <a:rPr kumimoji="0" lang="en-US" sz="1800" b="0" i="0" u="none" strike="noStrike" cap="none" normalizeH="0" baseline="0" dirty="0">
                          <a:ln>
                            <a:noFill/>
                          </a:ln>
                          <a:solidFill>
                            <a:srgbClr val="333333"/>
                          </a:solidFill>
                          <a:effectLst/>
                          <a:latin typeface="Tamil-Aiswarya"/>
                        </a:rPr>
                        <a:t> m';</a:t>
                      </a:r>
                      <a:r>
                        <a:rPr kumimoji="0" lang="en-US" sz="1800" b="0" i="0" u="none" strike="noStrike" cap="none" normalizeH="0" baseline="0" dirty="0" err="1">
                          <a:ln>
                            <a:noFill/>
                          </a:ln>
                          <a:solidFill>
                            <a:srgbClr val="333333"/>
                          </a:solidFill>
                          <a:effectLst/>
                          <a:latin typeface="Tamil-Aiswarya"/>
                        </a:rPr>
                        <a:t>nf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nghij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bghUis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itj;Js;sdh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Tamil-Aiswarya"/>
                        </a:rPr>
                        <a:t>,';F </a:t>
                      </a:r>
                      <a:r>
                        <a:rPr kumimoji="0" lang="en-US" sz="1800" b="0" i="0" u="none" strike="noStrike" cap="none" normalizeH="0" baseline="0" dirty="0" err="1">
                          <a:ln>
                            <a:noFill/>
                          </a:ln>
                          <a:solidFill>
                            <a:srgbClr val="333333"/>
                          </a:solidFill>
                          <a:effectLst/>
                          <a:latin typeface="Tamil-Aiswarya"/>
                        </a:rPr>
                        <a:t>rikay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ntiy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bra;jth</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vtnuh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Rj;jk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bra;ahky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tpl;L</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tpl;ldh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1" name="TextBox 31"/>
          <p:cNvSpPr txBox="1"/>
          <p:nvPr/>
        </p:nvSpPr>
        <p:spPr>
          <a:xfrm>
            <a:off x="408955" y="6394220"/>
            <a:ext cx="11376000" cy="275140"/>
          </a:xfrm>
          <a:prstGeom prst="rect">
            <a:avLst/>
          </a:prstGeom>
          <a:noFill/>
        </p:spPr>
        <p:txBody>
          <a:bodyPr vert="horz" wrap="none" lIns="0" tIns="0" rIns="0" bIns="0" rtlCol="0">
            <a:noAutofit/>
          </a:bodyPr>
          <a:lstStyle/>
          <a:p>
            <a:pPr algn="ctr">
              <a:lnSpc>
                <a:spcPts val="2070"/>
              </a:lnSpc>
            </a:pPr>
            <a:r>
              <a:rPr lang="en-US" sz="2000" dirty="0" err="1">
                <a:solidFill>
                  <a:srgbClr val="004992"/>
                </a:solidFill>
              </a:rPr>
              <a:t>ahuhtJ</a:t>
            </a:r>
            <a:r>
              <a:rPr lang="en-US" sz="2000" dirty="0">
                <a:solidFill>
                  <a:srgbClr val="004992"/>
                </a:solidFill>
              </a:rPr>
              <a:t> j';</a:t>
            </a:r>
            <a:r>
              <a:rPr lang="en-US" sz="2000" dirty="0" err="1">
                <a:solidFill>
                  <a:srgbClr val="004992"/>
                </a:solidFill>
              </a:rPr>
              <a:t>fsJ</a:t>
            </a:r>
            <a:r>
              <a:rPr lang="en-US" sz="2000" dirty="0">
                <a:solidFill>
                  <a:srgbClr val="004992"/>
                </a:solidFill>
              </a:rPr>
              <a:t> </a:t>
            </a:r>
            <a:r>
              <a:rPr lang="en-US" sz="2000" dirty="0" err="1">
                <a:solidFill>
                  <a:srgbClr val="004992"/>
                </a:solidFill>
              </a:rPr>
              <a:t>brhe;jf</a:t>
            </a:r>
            <a:r>
              <a:rPr lang="en-US" sz="2000" dirty="0">
                <a:solidFill>
                  <a:srgbClr val="004992"/>
                </a:solidFill>
              </a:rPr>
              <a:t>; </a:t>
            </a:r>
            <a:r>
              <a:rPr lang="en-US" sz="2000" dirty="0" err="1">
                <a:solidFill>
                  <a:srgbClr val="004992"/>
                </a:solidFill>
              </a:rPr>
              <a:t>fUj;Jf;fis</a:t>
            </a:r>
            <a:r>
              <a:rPr lang="en-US" sz="2000" dirty="0">
                <a:solidFill>
                  <a:srgbClr val="004992"/>
                </a:solidFill>
              </a:rPr>
              <a:t> </a:t>
            </a:r>
            <a:r>
              <a:rPr lang="en-US" sz="2000" dirty="0" err="1">
                <a:solidFill>
                  <a:srgbClr val="004992"/>
                </a:solidFill>
              </a:rPr>
              <a:t>gfph</a:t>
            </a:r>
            <a:r>
              <a:rPr lang="en-US" sz="2000" dirty="0">
                <a:solidFill>
                  <a:srgbClr val="004992"/>
                </a:solidFill>
              </a:rPr>
              <a:t>]e]</a:t>
            </a:r>
            <a:r>
              <a:rPr lang="en-US" sz="2000" dirty="0" err="1">
                <a:solidFill>
                  <a:srgbClr val="004992"/>
                </a:solidFill>
              </a:rPr>
              <a:t>Jf</a:t>
            </a:r>
            <a:r>
              <a:rPr lang="en-US" sz="2000" dirty="0">
                <a:solidFill>
                  <a:srgbClr val="004992"/>
                </a:solidFill>
              </a:rPr>
              <a:t>; </a:t>
            </a:r>
            <a:r>
              <a:rPr lang="en-US" sz="2000" err="1">
                <a:solidFill>
                  <a:srgbClr val="004992"/>
                </a:solidFill>
              </a:rPr>
              <a:t>bfhs;s</a:t>
            </a:r>
            <a:r>
              <a:rPr lang="en-US" sz="2000">
                <a:solidFill>
                  <a:srgbClr val="004992"/>
                </a:solidFill>
              </a:rPr>
              <a:t> Koa[kh</a:t>
            </a:r>
            <a:r>
              <a:rPr lang="en-US" sz="2000">
                <a:solidFill>
                  <a:srgbClr val="004992"/>
                </a:solidFill>
                <a:ea typeface="Verdana" panose="020B0604030504040204" pitchFamily="34" charset="0"/>
                <a:cs typeface="Calibri Light"/>
              </a:rPr>
              <a:t>&gt;</a:t>
            </a:r>
            <a:r>
              <a:rPr lang="en-US">
                <a:solidFill>
                  <a:srgbClr val="004992"/>
                </a:solidFill>
              </a:rPr>
              <a:t> </a:t>
            </a:r>
            <a:endParaRPr lang="en-CA" dirty="0">
              <a:solidFill>
                <a:srgbClr val="004992"/>
              </a:solidFill>
            </a:endParaRPr>
          </a:p>
        </p:txBody>
      </p:sp>
      <p:sp>
        <p:nvSpPr>
          <p:cNvPr id="10" name="Title 9"/>
          <p:cNvSpPr>
            <a:spLocks noGrp="1"/>
          </p:cNvSpPr>
          <p:nvPr>
            <p:ph type="title"/>
          </p:nvPr>
        </p:nvSpPr>
        <p:spPr/>
        <p:txBody>
          <a:bodyPr/>
          <a:lstStyle/>
          <a:p>
            <a:r>
              <a:rPr lang="en-US" sz="3600">
                <a:solidFill>
                  <a:srgbClr val="004992"/>
                </a:solidFill>
              </a:rPr>
              <a:t>kdnehapd; nghJ rl]bld vLf;fg]gLk; Kot[fs; vt;thW jtwhf khWfpwJ vd;gjw;fhd cjhuz';fs;.</a:t>
            </a:r>
            <a:endParaRPr lang="en-US" sz="3600" dirty="0">
              <a:solidFill>
                <a:srgbClr val="004992"/>
              </a:solidFill>
            </a:endParaRPr>
          </a:p>
        </p:txBody>
      </p:sp>
      <p:sp>
        <p:nvSpPr>
          <p:cNvPr id="13" name="Footer Placeholder 12"/>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gapw</a:t>
            </a:r>
            <a:r>
              <a:rPr lang="en-US" sz="3600" dirty="0">
                <a:solidFill>
                  <a:srgbClr val="004992"/>
                </a:solidFill>
              </a:rPr>
              <a:t>]</a:t>
            </a:r>
            <a:r>
              <a:rPr lang="en-US" sz="3600" dirty="0" err="1">
                <a:solidFill>
                  <a:srgbClr val="004992"/>
                </a:solidFill>
              </a:rPr>
              <a:t>rp</a:t>
            </a:r>
            <a:r>
              <a:rPr lang="en-US" sz="3600" dirty="0">
                <a:solidFill>
                  <a:srgbClr val="004992"/>
                </a:solidFill>
              </a:rPr>
              <a:t> (1)</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bjhlh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Jtf;fj;jpy</a:t>
            </a:r>
            <a:r>
              <a:rPr lang="en-US" sz="2400" dirty="0">
                <a:solidFill>
                  <a:srgbClr val="333333"/>
                </a:solidFill>
              </a:rPr>
              <a:t>; </a:t>
            </a:r>
            <a:r>
              <a:rPr lang="en-US" sz="2400" dirty="0" err="1">
                <a:solidFill>
                  <a:srgbClr val="333333"/>
                </a:solidFill>
              </a:rPr>
              <a:t>glj;jpd</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gFjp</a:t>
            </a:r>
            <a:r>
              <a:rPr lang="en-US" sz="2400" dirty="0">
                <a:solidFill>
                  <a:srgbClr val="333333"/>
                </a:solidFill>
              </a:rPr>
              <a:t> kl]</a:t>
            </a:r>
            <a:r>
              <a:rPr lang="en-US" sz="2400" dirty="0" err="1">
                <a:solidFill>
                  <a:srgbClr val="333333"/>
                </a:solidFill>
              </a:rPr>
              <a:t>Lnk</a:t>
            </a:r>
            <a:r>
              <a:rPr lang="en-US" sz="2400" dirty="0">
                <a:solidFill>
                  <a:srgbClr val="333333"/>
                </a:solidFill>
              </a:rPr>
              <a:t> </a:t>
            </a:r>
            <a:r>
              <a:rPr lang="en-US" sz="2400" dirty="0" err="1">
                <a:solidFill>
                  <a:srgbClr val="333333"/>
                </a:solidFill>
              </a:rPr>
              <a:t>fhz;gpf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mLj;J</a:t>
            </a:r>
            <a:r>
              <a:rPr lang="en-US" sz="2400" dirty="0">
                <a:solidFill>
                  <a:srgbClr val="333333"/>
                </a:solidFill>
              </a:rPr>
              <a:t> </a:t>
            </a:r>
            <a:r>
              <a:rPr lang="en-US" sz="2400" dirty="0" err="1">
                <a:solidFill>
                  <a:srgbClr val="333333"/>
                </a:solidFill>
              </a:rPr>
              <a:t>kw;nwhh</a:t>
            </a:r>
            <a:r>
              <a:rPr lang="en-US" sz="2400" dirty="0">
                <a:solidFill>
                  <a:srgbClr val="333333"/>
                </a:solidFill>
              </a:rPr>
              <a:t>] </a:t>
            </a:r>
            <a:r>
              <a:rPr lang="en-US" sz="2400" dirty="0" err="1">
                <a:solidFill>
                  <a:srgbClr val="333333"/>
                </a:solidFill>
              </a:rPr>
              <a:t>gFjp</a:t>
            </a:r>
            <a:r>
              <a:rPr lang="en-US" sz="2400" dirty="0">
                <a:solidFill>
                  <a:srgbClr val="333333"/>
                </a:solidFill>
              </a:rPr>
              <a:t> </a:t>
            </a:r>
            <a:r>
              <a:rPr lang="en-US" sz="2400" dirty="0" err="1">
                <a:solidFill>
                  <a:srgbClr val="333333"/>
                </a:solidFill>
              </a:rPr>
              <a:t>nrh</a:t>
            </a:r>
            <a:r>
              <a:rPr lang="en-US" sz="2400" dirty="0">
                <a:solidFill>
                  <a:srgbClr val="333333"/>
                </a:solidFill>
              </a:rPr>
              <a:t>]f]</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KGg</a:t>
            </a:r>
            <a:r>
              <a:rPr lang="en-US" sz="2400" dirty="0">
                <a:solidFill>
                  <a:srgbClr val="333333"/>
                </a:solidFill>
              </a:rPr>
              <a:t>]</a:t>
            </a:r>
            <a:r>
              <a:rPr lang="en-US" sz="2400" dirty="0" err="1">
                <a:solidFill>
                  <a:srgbClr val="333333"/>
                </a:solidFill>
              </a:rPr>
              <a:t>glKk</a:t>
            </a:r>
            <a:r>
              <a:rPr lang="en-US" sz="2400" dirty="0">
                <a:solidFill>
                  <a:srgbClr val="333333"/>
                </a:solidFill>
              </a:rPr>
              <a:t>; </a:t>
            </a:r>
            <a:r>
              <a:rPr lang="en-US" sz="2400" dirty="0" err="1">
                <a:solidFill>
                  <a:srgbClr val="333333"/>
                </a:solidFill>
              </a:rPr>
              <a:t>bjhpa</a:t>
            </a:r>
            <a:r>
              <a:rPr lang="en-US" sz="2400" dirty="0">
                <a:solidFill>
                  <a:srgbClr val="333333"/>
                </a:solidFill>
              </a:rPr>
              <a:t>[k] </a:t>
            </a:r>
            <a:r>
              <a:rPr lang="en-US" sz="2400" dirty="0" err="1">
                <a:solidFill>
                  <a:srgbClr val="333333"/>
                </a:solidFill>
              </a:rPr>
              <a:t>tiu</a:t>
            </a:r>
            <a:r>
              <a:rPr lang="en-US" sz="2400" dirty="0">
                <a:solidFill>
                  <a:srgbClr val="333333"/>
                </a:solidFill>
              </a:rPr>
              <a:t> ,J </a:t>
            </a:r>
            <a:r>
              <a:rPr lang="en-US" sz="2400" dirty="0" err="1">
                <a:solidFill>
                  <a:srgbClr val="333333"/>
                </a:solidFill>
              </a:rPr>
              <a:t>bjhlUk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gzp</a:t>
            </a:r>
            <a:r>
              <a:rPr lang="en-US" sz="2400" dirty="0">
                <a:solidFill>
                  <a:srgbClr val="333333"/>
                </a:solidFill>
              </a:rPr>
              <a:t>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milahsk</a:t>
            </a:r>
            <a:r>
              <a:rPr lang="en-US" sz="2400" dirty="0">
                <a:solidFill>
                  <a:srgbClr val="333333"/>
                </a:solidFill>
              </a:rPr>
              <a:t>; </a:t>
            </a:r>
            <a:r>
              <a:rPr lang="en-US" sz="2400" dirty="0" err="1">
                <a:solidFill>
                  <a:srgbClr val="333333"/>
                </a:solidFill>
              </a:rPr>
              <a:t>fhl;LtjhFk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1374281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gapw</a:t>
            </a:r>
            <a:r>
              <a:rPr lang="en-US" sz="3600" dirty="0">
                <a:solidFill>
                  <a:srgbClr val="004992"/>
                </a:solidFill>
              </a:rPr>
              <a:t>]</a:t>
            </a:r>
            <a:r>
              <a:rPr lang="en-US" sz="3600" dirty="0" err="1">
                <a:solidFill>
                  <a:srgbClr val="004992"/>
                </a:solidFill>
              </a:rPr>
              <a:t>rp</a:t>
            </a:r>
            <a:r>
              <a:rPr lang="en-US" sz="3600" dirty="0">
                <a:solidFill>
                  <a:srgbClr val="004992"/>
                </a:solidFill>
              </a:rPr>
              <a:t> (1)</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bjhlh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Jtf;fj;jpy</a:t>
            </a:r>
            <a:r>
              <a:rPr lang="en-US" sz="2400" dirty="0">
                <a:solidFill>
                  <a:srgbClr val="333333"/>
                </a:solidFill>
              </a:rPr>
              <a:t>; </a:t>
            </a:r>
            <a:r>
              <a:rPr lang="en-US" sz="2400" dirty="0" err="1">
                <a:solidFill>
                  <a:srgbClr val="333333"/>
                </a:solidFill>
              </a:rPr>
              <a:t>glj;jpd</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gFjp</a:t>
            </a:r>
            <a:r>
              <a:rPr lang="en-US" sz="2400" dirty="0">
                <a:solidFill>
                  <a:srgbClr val="333333"/>
                </a:solidFill>
              </a:rPr>
              <a:t> kl]</a:t>
            </a:r>
            <a:r>
              <a:rPr lang="en-US" sz="2400" dirty="0" err="1">
                <a:solidFill>
                  <a:srgbClr val="333333"/>
                </a:solidFill>
              </a:rPr>
              <a:t>Lnk</a:t>
            </a:r>
            <a:r>
              <a:rPr lang="en-US" sz="2400" dirty="0">
                <a:solidFill>
                  <a:srgbClr val="333333"/>
                </a:solidFill>
              </a:rPr>
              <a:t> </a:t>
            </a:r>
            <a:r>
              <a:rPr lang="en-US" sz="2400" dirty="0" err="1">
                <a:solidFill>
                  <a:srgbClr val="333333"/>
                </a:solidFill>
              </a:rPr>
              <a:t>fhz;gpf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mLj;J</a:t>
            </a:r>
            <a:r>
              <a:rPr lang="en-US" sz="2400" dirty="0">
                <a:solidFill>
                  <a:srgbClr val="333333"/>
                </a:solidFill>
              </a:rPr>
              <a:t> </a:t>
            </a:r>
            <a:r>
              <a:rPr lang="en-US" sz="2400" dirty="0" err="1">
                <a:solidFill>
                  <a:srgbClr val="333333"/>
                </a:solidFill>
              </a:rPr>
              <a:t>kw;nwhh</a:t>
            </a:r>
            <a:r>
              <a:rPr lang="en-US" sz="2400" dirty="0">
                <a:solidFill>
                  <a:srgbClr val="333333"/>
                </a:solidFill>
              </a:rPr>
              <a:t>] </a:t>
            </a:r>
            <a:r>
              <a:rPr lang="en-US" sz="2400" dirty="0" err="1">
                <a:solidFill>
                  <a:srgbClr val="333333"/>
                </a:solidFill>
              </a:rPr>
              <a:t>gFjp</a:t>
            </a:r>
            <a:r>
              <a:rPr lang="en-US" sz="2400" dirty="0">
                <a:solidFill>
                  <a:srgbClr val="333333"/>
                </a:solidFill>
              </a:rPr>
              <a:t> </a:t>
            </a:r>
            <a:r>
              <a:rPr lang="en-US" sz="2400" dirty="0" err="1">
                <a:solidFill>
                  <a:srgbClr val="333333"/>
                </a:solidFill>
              </a:rPr>
              <a:t>nrh</a:t>
            </a:r>
            <a:r>
              <a:rPr lang="en-US" sz="2400" dirty="0">
                <a:solidFill>
                  <a:srgbClr val="333333"/>
                </a:solidFill>
              </a:rPr>
              <a:t>]f]</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KGg</a:t>
            </a:r>
            <a:r>
              <a:rPr lang="en-US" sz="2400" dirty="0">
                <a:solidFill>
                  <a:srgbClr val="333333"/>
                </a:solidFill>
              </a:rPr>
              <a:t>]</a:t>
            </a:r>
            <a:r>
              <a:rPr lang="en-US" sz="2400" dirty="0" err="1">
                <a:solidFill>
                  <a:srgbClr val="333333"/>
                </a:solidFill>
              </a:rPr>
              <a:t>glKk</a:t>
            </a:r>
            <a:r>
              <a:rPr lang="en-US" sz="2400" dirty="0">
                <a:solidFill>
                  <a:srgbClr val="333333"/>
                </a:solidFill>
              </a:rPr>
              <a:t>; </a:t>
            </a:r>
            <a:r>
              <a:rPr lang="en-US" sz="2400" dirty="0" err="1">
                <a:solidFill>
                  <a:srgbClr val="333333"/>
                </a:solidFill>
              </a:rPr>
              <a:t>bjhpa</a:t>
            </a:r>
            <a:r>
              <a:rPr lang="en-US" sz="2400" dirty="0">
                <a:solidFill>
                  <a:srgbClr val="333333"/>
                </a:solidFill>
              </a:rPr>
              <a:t>[k] </a:t>
            </a:r>
            <a:r>
              <a:rPr lang="en-US" sz="2400" dirty="0" err="1">
                <a:solidFill>
                  <a:srgbClr val="333333"/>
                </a:solidFill>
              </a:rPr>
              <a:t>tiu</a:t>
            </a:r>
            <a:r>
              <a:rPr lang="en-US" sz="2400" dirty="0">
                <a:solidFill>
                  <a:srgbClr val="333333"/>
                </a:solidFill>
              </a:rPr>
              <a:t> ,J </a:t>
            </a:r>
            <a:r>
              <a:rPr lang="en-US" sz="2400" dirty="0" err="1">
                <a:solidFill>
                  <a:srgbClr val="333333"/>
                </a:solidFill>
              </a:rPr>
              <a:t>bjhlUk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gzp</a:t>
            </a:r>
            <a:r>
              <a:rPr lang="en-US" sz="2400" dirty="0">
                <a:solidFill>
                  <a:srgbClr val="333333"/>
                </a:solidFill>
              </a:rPr>
              <a:t>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milahsk</a:t>
            </a:r>
            <a:r>
              <a:rPr lang="en-US" sz="2400" dirty="0">
                <a:solidFill>
                  <a:srgbClr val="333333"/>
                </a:solidFill>
              </a:rPr>
              <a:t>; </a:t>
            </a:r>
            <a:r>
              <a:rPr lang="en-US" sz="2400" dirty="0" err="1">
                <a:solidFill>
                  <a:srgbClr val="333333"/>
                </a:solidFill>
              </a:rPr>
              <a:t>fhl;LtjhFk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IN" sz="2400" dirty="0">
              <a:solidFill>
                <a:srgbClr val="333333"/>
              </a:solidFill>
              <a:latin typeface="Calibri Light"/>
              <a:ea typeface="Verdana" panose="020B0604030504040204" pitchFamily="34" charset="0"/>
              <a:cs typeface="Calibri Light"/>
            </a:endParaRPr>
          </a:p>
          <a:p>
            <a:pPr marL="342900" lvl="0" indent="-342900" defTabSz="914400">
              <a:buClr>
                <a:srgbClr val="333333"/>
              </a:buClr>
              <a:buFont typeface="WingDings"/>
              <a:buChar char=""/>
            </a:pPr>
            <a:r>
              <a:rPr lang="en-US" sz="2400" dirty="0" err="1">
                <a:solidFill>
                  <a:srgbClr val="333333"/>
                </a:solidFill>
              </a:rPr>
              <a:t>Fwpg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mtrukhd</a:t>
            </a:r>
            <a:r>
              <a:rPr lang="en-US" sz="2400" dirty="0">
                <a:solidFill>
                  <a:srgbClr val="333333"/>
                </a:solidFill>
              </a:rPr>
              <a:t> </a:t>
            </a:r>
            <a:r>
              <a:rPr lang="en-US" sz="2400" dirty="0" err="1">
                <a:solidFill>
                  <a:srgbClr val="333333"/>
                </a:solidFill>
              </a:rPr>
              <a:t>gjpiya</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jhkjkhd</a:t>
            </a:r>
            <a:r>
              <a:rPr lang="en-US" sz="2400" dirty="0">
                <a:solidFill>
                  <a:srgbClr val="333333"/>
                </a:solidFill>
              </a:rPr>
              <a:t> </a:t>
            </a:r>
            <a:r>
              <a:rPr lang="en-US" sz="2400" dirty="0" err="1">
                <a:solidFill>
                  <a:srgbClr val="333333"/>
                </a:solidFill>
              </a:rPr>
              <a:t>gjpiya</a:t>
            </a:r>
            <a:r>
              <a:rPr lang="en-US" sz="2400" dirty="0">
                <a:solidFill>
                  <a:srgbClr val="333333"/>
                </a:solidFill>
              </a:rPr>
              <a:t>[k; </a:t>
            </a:r>
            <a:r>
              <a:rPr lang="en-US" sz="2400" dirty="0" err="1">
                <a:solidFill>
                  <a:srgbClr val="333333"/>
                </a:solidFill>
              </a:rPr>
              <a:t>jtph</a:t>
            </a:r>
            <a:r>
              <a:rPr lang="en-US" sz="2400" dirty="0">
                <a:solidFill>
                  <a:srgbClr val="333333"/>
                </a:solidFill>
              </a:rPr>
              <a:t>]f]ft[k;</a:t>
            </a:r>
            <a:r>
              <a:rPr lang="en-US" sz="2400" dirty="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861896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gapw</a:t>
            </a:r>
            <a:r>
              <a:rPr lang="en-US" sz="3600" dirty="0">
                <a:solidFill>
                  <a:srgbClr val="004992"/>
                </a:solidFill>
              </a:rPr>
              <a:t>]</a:t>
            </a:r>
            <a:r>
              <a:rPr lang="en-US" sz="3600" dirty="0" err="1">
                <a:solidFill>
                  <a:srgbClr val="004992"/>
                </a:solidFill>
              </a:rPr>
              <a:t>rp</a:t>
            </a:r>
            <a:r>
              <a:rPr lang="en-US" sz="3600" dirty="0">
                <a:solidFill>
                  <a:srgbClr val="004992"/>
                </a:solidFill>
              </a:rPr>
              <a:t> (1)</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bjhlh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Jtf;fj;jpy</a:t>
            </a:r>
            <a:r>
              <a:rPr lang="en-US" sz="2400" dirty="0">
                <a:solidFill>
                  <a:srgbClr val="333333"/>
                </a:solidFill>
              </a:rPr>
              <a:t>; </a:t>
            </a:r>
            <a:r>
              <a:rPr lang="en-US" sz="2400" dirty="0" err="1">
                <a:solidFill>
                  <a:srgbClr val="333333"/>
                </a:solidFill>
              </a:rPr>
              <a:t>glj;jpd</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gFjp</a:t>
            </a:r>
            <a:r>
              <a:rPr lang="en-US" sz="2400" dirty="0">
                <a:solidFill>
                  <a:srgbClr val="333333"/>
                </a:solidFill>
              </a:rPr>
              <a:t> kl]</a:t>
            </a:r>
            <a:r>
              <a:rPr lang="en-US" sz="2400" dirty="0" err="1">
                <a:solidFill>
                  <a:srgbClr val="333333"/>
                </a:solidFill>
              </a:rPr>
              <a:t>Lnk</a:t>
            </a:r>
            <a:r>
              <a:rPr lang="en-US" sz="2400" dirty="0">
                <a:solidFill>
                  <a:srgbClr val="333333"/>
                </a:solidFill>
              </a:rPr>
              <a:t> </a:t>
            </a:r>
            <a:r>
              <a:rPr lang="en-US" sz="2400" dirty="0" err="1">
                <a:solidFill>
                  <a:srgbClr val="333333"/>
                </a:solidFill>
              </a:rPr>
              <a:t>fhz;gpf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mLj;J</a:t>
            </a:r>
            <a:r>
              <a:rPr lang="en-US" sz="2400" dirty="0">
                <a:solidFill>
                  <a:srgbClr val="333333"/>
                </a:solidFill>
              </a:rPr>
              <a:t> </a:t>
            </a:r>
            <a:r>
              <a:rPr lang="en-US" sz="2400" dirty="0" err="1">
                <a:solidFill>
                  <a:srgbClr val="333333"/>
                </a:solidFill>
              </a:rPr>
              <a:t>kw;nwhh</a:t>
            </a:r>
            <a:r>
              <a:rPr lang="en-US" sz="2400" dirty="0">
                <a:solidFill>
                  <a:srgbClr val="333333"/>
                </a:solidFill>
              </a:rPr>
              <a:t>] </a:t>
            </a:r>
            <a:r>
              <a:rPr lang="en-US" sz="2400" dirty="0" err="1">
                <a:solidFill>
                  <a:srgbClr val="333333"/>
                </a:solidFill>
              </a:rPr>
              <a:t>gFjp</a:t>
            </a:r>
            <a:r>
              <a:rPr lang="en-US" sz="2400" dirty="0">
                <a:solidFill>
                  <a:srgbClr val="333333"/>
                </a:solidFill>
              </a:rPr>
              <a:t> </a:t>
            </a:r>
            <a:r>
              <a:rPr lang="en-US" sz="2400" dirty="0" err="1">
                <a:solidFill>
                  <a:srgbClr val="333333"/>
                </a:solidFill>
              </a:rPr>
              <a:t>nrh</a:t>
            </a:r>
            <a:r>
              <a:rPr lang="en-US" sz="2400" dirty="0">
                <a:solidFill>
                  <a:srgbClr val="333333"/>
                </a:solidFill>
              </a:rPr>
              <a:t>]f]</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KGg</a:t>
            </a:r>
            <a:r>
              <a:rPr lang="en-US" sz="2400" dirty="0">
                <a:solidFill>
                  <a:srgbClr val="333333"/>
                </a:solidFill>
              </a:rPr>
              <a:t>]</a:t>
            </a:r>
            <a:r>
              <a:rPr lang="en-US" sz="2400" dirty="0" err="1">
                <a:solidFill>
                  <a:srgbClr val="333333"/>
                </a:solidFill>
              </a:rPr>
              <a:t>glKk</a:t>
            </a:r>
            <a:r>
              <a:rPr lang="en-US" sz="2400" dirty="0">
                <a:solidFill>
                  <a:srgbClr val="333333"/>
                </a:solidFill>
              </a:rPr>
              <a:t>; </a:t>
            </a:r>
            <a:r>
              <a:rPr lang="en-US" sz="2400" dirty="0" err="1">
                <a:solidFill>
                  <a:srgbClr val="333333"/>
                </a:solidFill>
              </a:rPr>
              <a:t>bjhpa</a:t>
            </a:r>
            <a:r>
              <a:rPr lang="en-US" sz="2400" dirty="0">
                <a:solidFill>
                  <a:srgbClr val="333333"/>
                </a:solidFill>
              </a:rPr>
              <a:t>[k] </a:t>
            </a:r>
            <a:r>
              <a:rPr lang="en-US" sz="2400" dirty="0" err="1">
                <a:solidFill>
                  <a:srgbClr val="333333"/>
                </a:solidFill>
              </a:rPr>
              <a:t>tiu</a:t>
            </a:r>
            <a:r>
              <a:rPr lang="en-US" sz="2400" dirty="0">
                <a:solidFill>
                  <a:srgbClr val="333333"/>
                </a:solidFill>
              </a:rPr>
              <a:t> ,J </a:t>
            </a:r>
            <a:r>
              <a:rPr lang="en-US" sz="2400" dirty="0" err="1">
                <a:solidFill>
                  <a:srgbClr val="333333"/>
                </a:solidFill>
              </a:rPr>
              <a:t>bjhlUk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gzp</a:t>
            </a:r>
            <a:r>
              <a:rPr lang="en-US" sz="2400" dirty="0">
                <a:solidFill>
                  <a:srgbClr val="333333"/>
                </a:solidFill>
              </a:rPr>
              <a:t>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milahsk</a:t>
            </a:r>
            <a:r>
              <a:rPr lang="en-US" sz="2400" dirty="0">
                <a:solidFill>
                  <a:srgbClr val="333333"/>
                </a:solidFill>
              </a:rPr>
              <a:t>; </a:t>
            </a:r>
            <a:r>
              <a:rPr lang="en-US" sz="2400" dirty="0" err="1">
                <a:solidFill>
                  <a:srgbClr val="333333"/>
                </a:solidFill>
              </a:rPr>
              <a:t>fhl;LtjhFk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IN" sz="2400" dirty="0">
              <a:solidFill>
                <a:srgbClr val="333333"/>
              </a:solidFill>
              <a:latin typeface="Calibri Light"/>
              <a:ea typeface="Verdana" panose="020B0604030504040204" pitchFamily="34" charset="0"/>
              <a:cs typeface="Calibri Light"/>
            </a:endParaRPr>
          </a:p>
          <a:p>
            <a:pPr marL="342900" lvl="0" indent="-342900" defTabSz="914400">
              <a:buClr>
                <a:srgbClr val="333333"/>
              </a:buClr>
              <a:buFont typeface="WingDings"/>
              <a:buChar char=""/>
            </a:pPr>
            <a:r>
              <a:rPr lang="en-US" sz="2400" dirty="0" err="1">
                <a:solidFill>
                  <a:srgbClr val="333333"/>
                </a:solidFill>
              </a:rPr>
              <a:t>Fwpg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mtrukhd</a:t>
            </a:r>
            <a:r>
              <a:rPr lang="en-US" sz="2400" dirty="0">
                <a:solidFill>
                  <a:srgbClr val="333333"/>
                </a:solidFill>
              </a:rPr>
              <a:t> </a:t>
            </a:r>
            <a:r>
              <a:rPr lang="en-US" sz="2400" dirty="0" err="1">
                <a:solidFill>
                  <a:srgbClr val="333333"/>
                </a:solidFill>
              </a:rPr>
              <a:t>gjpiya</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jhkjkhd</a:t>
            </a:r>
            <a:r>
              <a:rPr lang="en-US" sz="2400" dirty="0">
                <a:solidFill>
                  <a:srgbClr val="333333"/>
                </a:solidFill>
              </a:rPr>
              <a:t> </a:t>
            </a:r>
            <a:r>
              <a:rPr lang="en-US" sz="2400" dirty="0" err="1">
                <a:solidFill>
                  <a:srgbClr val="333333"/>
                </a:solidFill>
              </a:rPr>
              <a:t>gjpiya</a:t>
            </a:r>
            <a:r>
              <a:rPr lang="en-US" sz="2400" dirty="0">
                <a:solidFill>
                  <a:srgbClr val="333333"/>
                </a:solidFill>
              </a:rPr>
              <a:t>[k; </a:t>
            </a:r>
            <a:r>
              <a:rPr lang="en-US" sz="2400" dirty="0" err="1">
                <a:solidFill>
                  <a:srgbClr val="333333"/>
                </a:solidFill>
              </a:rPr>
              <a:t>jtph</a:t>
            </a:r>
            <a:r>
              <a:rPr lang="en-US" sz="2400" dirty="0">
                <a:solidFill>
                  <a:srgbClr val="333333"/>
                </a:solidFill>
              </a:rPr>
              <a:t>]f]</a:t>
            </a:r>
            <a:r>
              <a:rPr lang="en-US" sz="2400" dirty="0" err="1">
                <a:solidFill>
                  <a:srgbClr val="333333"/>
                </a:solidFill>
              </a:rPr>
              <a:t>ft</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p>
          <a:p>
            <a:pPr marL="342900" lvl="0" indent="-342900" defTabSz="914400">
              <a:buClr>
                <a:srgbClr val="333333"/>
              </a:buClr>
              <a:buFont typeface="WingDings"/>
              <a:buChar char=""/>
            </a:pPr>
            <a:r>
              <a:rPr lang="en-US" sz="2400" dirty="0" err="1">
                <a:solidFill>
                  <a:srgbClr val="333333"/>
                </a:solidFill>
              </a:rPr>
              <a:t>xt;bthU</a:t>
            </a:r>
            <a:r>
              <a:rPr lang="en-US" sz="2400" dirty="0">
                <a:solidFill>
                  <a:srgbClr val="333333"/>
                </a:solidFill>
              </a:rPr>
              <a:t> </a:t>
            </a:r>
            <a:r>
              <a:rPr lang="en-US" sz="2400" dirty="0" err="1">
                <a:solidFill>
                  <a:srgbClr val="333333"/>
                </a:solidFill>
              </a:rPr>
              <a:t>glj;jpw;Fk</a:t>
            </a:r>
            <a:r>
              <a:rPr lang="en-US" sz="2400" dirty="0">
                <a:solidFill>
                  <a:srgbClr val="333333"/>
                </a:solidFill>
              </a:rPr>
              <a:t>; </a:t>
            </a:r>
            <a:r>
              <a:rPr lang="en-US" sz="2400" dirty="0" err="1">
                <a:solidFill>
                  <a:srgbClr val="333333"/>
                </a:solidFill>
              </a:rPr>
              <a:t>rhj;jpakhd</a:t>
            </a:r>
            <a:r>
              <a:rPr lang="en-US" sz="2400" dirty="0">
                <a:solidFill>
                  <a:srgbClr val="333333"/>
                </a:solidFill>
              </a:rPr>
              <a:t> kw]</a:t>
            </a:r>
            <a:r>
              <a:rPr lang="en-US" sz="2400" dirty="0" err="1">
                <a:solidFill>
                  <a:srgbClr val="333333"/>
                </a:solidFill>
              </a:rPr>
              <a:t>Wk</a:t>
            </a:r>
            <a:r>
              <a:rPr lang="en-US" sz="2400" dirty="0">
                <a:solidFill>
                  <a:srgbClr val="333333"/>
                </a:solidFill>
              </a:rPr>
              <a:t>] </a:t>
            </a:r>
            <a:r>
              <a:rPr lang="en-US" sz="2400" dirty="0" err="1">
                <a:solidFill>
                  <a:srgbClr val="333333"/>
                </a:solidFill>
              </a:rPr>
              <a:t>vjpuhd</a:t>
            </a:r>
            <a:r>
              <a:rPr lang="en-US" sz="2400" dirty="0">
                <a:solidFill>
                  <a:srgbClr val="333333"/>
                </a:solidFill>
              </a:rPr>
              <a:t> </a:t>
            </a:r>
            <a:r>
              <a:rPr lang="en-US" sz="2400" dirty="0" err="1">
                <a:solidFill>
                  <a:srgbClr val="333333"/>
                </a:solidFill>
              </a:rPr>
              <a:t>fUj</a:t>
            </a:r>
            <a:r>
              <a:rPr lang="en-US" sz="2400" dirty="0">
                <a:solidFill>
                  <a:srgbClr val="333333"/>
                </a:solidFill>
              </a:rPr>
              <a:t>]</a:t>
            </a:r>
            <a:r>
              <a:rPr lang="en-US" sz="2400" dirty="0" err="1">
                <a:solidFill>
                  <a:srgbClr val="333333"/>
                </a:solidFill>
              </a:rPr>
              <a:t>Jf</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Mjhuj</a:t>
            </a:r>
            <a:r>
              <a:rPr lang="en-US" sz="2400" dirty="0">
                <a:solidFill>
                  <a:srgbClr val="333333"/>
                </a:solidFill>
              </a:rPr>
              <a:t>]</a:t>
            </a:r>
            <a:r>
              <a:rPr lang="en-US" sz="2400" dirty="0" err="1">
                <a:solidFill>
                  <a:srgbClr val="333333"/>
                </a:solidFill>
              </a:rPr>
              <a:t>Jld</a:t>
            </a:r>
            <a:r>
              <a:rPr lang="en-US" sz="2400" dirty="0">
                <a:solidFill>
                  <a:srgbClr val="333333"/>
                </a:solidFill>
              </a:rPr>
              <a:t>] </a:t>
            </a:r>
            <a:r>
              <a:rPr lang="en-US" sz="2400" dirty="0" err="1">
                <a:solidFill>
                  <a:srgbClr val="333333"/>
                </a:solidFill>
              </a:rPr>
              <a:t>tpthjpf</a:t>
            </a:r>
            <a:r>
              <a:rPr lang="en-US" sz="2400" dirty="0">
                <a:solidFill>
                  <a:srgbClr val="333333"/>
                </a:solidFill>
              </a:rPr>
              <a:t>]</a:t>
            </a:r>
            <a:r>
              <a:rPr lang="en-US" sz="2400" dirty="0" err="1">
                <a:solidFill>
                  <a:srgbClr val="333333"/>
                </a:solidFill>
              </a:rPr>
              <a:t>ft</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1493049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glk; 1</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a:r>
              <a:rPr lang="en-US" sz="2400">
                <a:solidFill>
                  <a:srgbClr val="333333"/>
                </a:solidFill>
              </a:rPr>
              <a:t>,']F </a:t>
            </a:r>
            <a:r>
              <a:rPr lang="en-US" sz="2400" dirty="0" err="1">
                <a:solidFill>
                  <a:srgbClr val="333333"/>
                </a:solidFill>
              </a:rPr>
              <a:t>gy;ntW</a:t>
            </a:r>
            <a:r>
              <a:rPr lang="en-US" sz="2400" dirty="0">
                <a:solidFill>
                  <a:srgbClr val="333333"/>
                </a:solidFill>
              </a:rPr>
              <a:t> </a:t>
            </a:r>
            <a:r>
              <a:rPr lang="en-US" sz="2400" dirty="0" err="1">
                <a:solidFill>
                  <a:srgbClr val="333333"/>
                </a:solidFill>
              </a:rPr>
              <a:t>khw</a:t>
            </a:r>
            <a:r>
              <a:rPr lang="en-US" sz="2400" dirty="0">
                <a:solidFill>
                  <a:srgbClr val="333333"/>
                </a:solidFill>
              </a:rPr>
              <a:t>]W </a:t>
            </a:r>
            <a:r>
              <a:rPr lang="en-US" sz="2400" dirty="0" err="1">
                <a:solidFill>
                  <a:srgbClr val="333333"/>
                </a:solidFill>
              </a:rPr>
              <a:t>tpsf;f</a:t>
            </a:r>
            <a:r>
              <a:rPr lang="en-US" sz="2400" dirty="0">
                <a:solidFill>
                  <a:srgbClr val="333333"/>
                </a:solidFill>
              </a:rPr>
              <a:t>';fs ; jug]</a:t>
            </a:r>
            <a:r>
              <a:rPr lang="en-US" sz="2400" dirty="0" err="1">
                <a:solidFill>
                  <a:srgbClr val="333333"/>
                </a:solidFill>
              </a:rPr>
              <a:t>gl</a:t>
            </a:r>
            <a:r>
              <a:rPr lang="en-US" sz="2400" dirty="0">
                <a:solidFill>
                  <a:srgbClr val="333333"/>
                </a:solidFill>
              </a:rPr>
              <a:t>]</a:t>
            </a:r>
            <a:r>
              <a:rPr lang="en-US" sz="2400" dirty="0" err="1">
                <a:solidFill>
                  <a:srgbClr val="333333"/>
                </a:solidFill>
              </a:rPr>
              <a:t>oUf;Fk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lvl="0" defTabSz="914400"/>
            <a:r>
              <a:rPr lang="en-US" sz="2400" dirty="0" err="1">
                <a:solidFill>
                  <a:srgbClr val="333333"/>
                </a:solidFill>
              </a:rPr>
              <a:t>xt;bthU</a:t>
            </a:r>
            <a:r>
              <a:rPr lang="en-US" sz="2400" dirty="0">
                <a:solidFill>
                  <a:srgbClr val="333333"/>
                </a:solidFill>
              </a:rPr>
              <a:t> </a:t>
            </a:r>
            <a:r>
              <a:rPr lang="en-US" sz="2400" dirty="0" err="1">
                <a:solidFill>
                  <a:srgbClr val="333333"/>
                </a:solidFill>
              </a:rPr>
              <a:t>tha;g;g</a:t>
            </a:r>
            <a:r>
              <a:rPr lang="en-US" sz="2400" dirty="0">
                <a:solidFill>
                  <a:srgbClr val="333333"/>
                </a:solidFill>
              </a:rPr>
              <a:t>[k; c';</a:t>
            </a:r>
            <a:r>
              <a:rPr lang="en-US" sz="2400" dirty="0" err="1">
                <a:solidFill>
                  <a:srgbClr val="333333"/>
                </a:solidFill>
              </a:rPr>
              <a:t>fSf;F</a:t>
            </a:r>
            <a:r>
              <a:rPr lang="en-US" sz="2400" dirty="0">
                <a:solidFill>
                  <a:srgbClr val="333333"/>
                </a:solidFill>
              </a:rPr>
              <a:t> </a:t>
            </a:r>
            <a:r>
              <a:rPr lang="en-US" sz="2400" dirty="0" err="1">
                <a:solidFill>
                  <a:srgbClr val="333333"/>
                </a:solidFill>
              </a:rPr>
              <a:t>tpUg;gkhdjhf</a:t>
            </a:r>
            <a:r>
              <a:rPr lang="en-US" sz="2400" dirty="0">
                <a:solidFill>
                  <a:srgbClr val="333333"/>
                </a:solidFill>
              </a:rPr>
              <a:t> ,</a:t>
            </a:r>
            <a:r>
              <a:rPr lang="en-US" sz="2400" dirty="0" err="1">
                <a:solidFill>
                  <a:srgbClr val="333333"/>
                </a:solidFill>
              </a:rPr>
              <a:t>Ue;jhYk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rhpahd</a:t>
            </a:r>
            <a:r>
              <a:rPr lang="en-US" sz="2400" dirty="0">
                <a:solidFill>
                  <a:srgbClr val="333333"/>
                </a:solidFill>
              </a:rPr>
              <a:t> </a:t>
            </a:r>
            <a:r>
              <a:rPr lang="en-US" sz="2400" dirty="0" err="1">
                <a:solidFill>
                  <a:srgbClr val="333333"/>
                </a:solidFill>
              </a:rPr>
              <a:t>KobtLf;f</a:t>
            </a:r>
            <a:r>
              <a:rPr lang="en-US" sz="2400" dirty="0">
                <a:solidFill>
                  <a:srgbClr val="333333"/>
                </a:solidFill>
              </a:rPr>
              <a:t> </a:t>
            </a:r>
            <a:r>
              <a:rPr lang="en-US" sz="2400" dirty="0" err="1">
                <a:solidFill>
                  <a:srgbClr val="333333"/>
                </a:solidFill>
              </a:rPr>
              <a:t>nghJkhd</a:t>
            </a:r>
            <a:r>
              <a:rPr lang="en-US" sz="2400" dirty="0">
                <a:solidFill>
                  <a:srgbClr val="333333"/>
                </a:solidFill>
              </a:rPr>
              <a:t> </a:t>
            </a:r>
            <a:r>
              <a:rPr lang="en-US" sz="2400" dirty="0" err="1">
                <a:solidFill>
                  <a:srgbClr val="333333"/>
                </a:solidFill>
              </a:rPr>
              <a:t>ek;gpf;if</a:t>
            </a:r>
            <a:r>
              <a:rPr lang="en-US" sz="2400" dirty="0">
                <a:solidFill>
                  <a:srgbClr val="333333"/>
                </a:solidFill>
              </a:rPr>
              <a:t> </a:t>
            </a:r>
            <a:r>
              <a:rPr lang="en-US" sz="2400" dirty="0" err="1">
                <a:solidFill>
                  <a:srgbClr val="333333"/>
                </a:solidFill>
              </a:rPr>
              <a:t>cs;sjh</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FGtpdUld</a:t>
            </a:r>
            <a:r>
              <a:rPr lang="en-US" sz="2400" dirty="0">
                <a:solidFill>
                  <a:srgbClr val="333333"/>
                </a:solidFill>
              </a:rPr>
              <a:t>; </a:t>
            </a:r>
            <a:r>
              <a:rPr lang="en-US" sz="2400" dirty="0" err="1">
                <a:solidFill>
                  <a:srgbClr val="333333"/>
                </a:solidFill>
              </a:rPr>
              <a:t>fye;jhnyhrpf;ft</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pic>
        <p:nvPicPr>
          <p:cNvPr id="8"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pic>
        <p:nvPicPr>
          <p:cNvPr id="8"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pic>
        <p:nvPicPr>
          <p:cNvPr id="11"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2538337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pic>
        <p:nvPicPr>
          <p:cNvPr id="8"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pic>
        <p:nvPicPr>
          <p:cNvPr id="8"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glk; 2</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lvl="0" defTabSz="914400"/>
            <a:r>
              <a:rPr lang="en-US" sz="2400">
                <a:solidFill>
                  <a:srgbClr val="333333"/>
                </a:solidFill>
              </a:rPr>
              <a:t>,</a:t>
            </a:r>
            <a:r>
              <a:rPr lang="en-US" sz="2400" dirty="0" err="1">
                <a:solidFill>
                  <a:srgbClr val="333333"/>
                </a:solidFill>
              </a:rPr>
              <a:t>dptUk</a:t>
            </a:r>
            <a:r>
              <a:rPr lang="en-US" sz="2400" dirty="0">
                <a:solidFill>
                  <a:srgbClr val="333333"/>
                </a:solidFill>
              </a:rPr>
              <a:t>; </a:t>
            </a:r>
            <a:r>
              <a:rPr lang="en-US" sz="2400" dirty="0" err="1">
                <a:solidFill>
                  <a:srgbClr val="333333"/>
                </a:solidFill>
              </a:rPr>
              <a:t>gl</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tpsf;f</a:t>
            </a:r>
            <a:r>
              <a:rPr lang="en-US" sz="2400" dirty="0">
                <a:solidFill>
                  <a:srgbClr val="333333"/>
                </a:solidFill>
              </a:rPr>
              <a:t>';fs; jug]</a:t>
            </a:r>
            <a:r>
              <a:rPr lang="en-US" sz="2400" dirty="0" err="1">
                <a:solidFill>
                  <a:srgbClr val="333333"/>
                </a:solidFill>
              </a:rPr>
              <a:t>glkhl</a:t>
            </a:r>
            <a:r>
              <a:rPr lang="en-US" sz="2400" dirty="0">
                <a:solidFill>
                  <a:srgbClr val="333333"/>
                </a:solidFill>
              </a:rPr>
              <a:t>]</a:t>
            </a:r>
            <a:r>
              <a:rPr lang="en-US" sz="2400" dirty="0" err="1">
                <a:solidFill>
                  <a:srgbClr val="333333"/>
                </a:solidFill>
              </a:rPr>
              <a:t>lhJ</a:t>
            </a:r>
            <a:r>
              <a:rPr lang="en-US" sz="2400" dirty="0">
                <a:solidFill>
                  <a:srgbClr val="333333"/>
                </a:solidFill>
                <a:latin typeface="Calibri Light"/>
                <a:ea typeface="Verdana" pitchFamily="34" charset="0"/>
                <a:cs typeface="Calibri Light"/>
              </a:rPr>
              <a:t>.</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fUj;ij</a:t>
            </a:r>
            <a:r>
              <a:rPr lang="en-US" sz="2400" dirty="0">
                <a:solidFill>
                  <a:srgbClr val="333333"/>
                </a:solidFill>
              </a:rPr>
              <a:t> </a:t>
            </a:r>
            <a:r>
              <a:rPr lang="en-US" sz="2400" dirty="0" err="1">
                <a:solidFill>
                  <a:srgbClr val="333333"/>
                </a:solidFill>
              </a:rPr>
              <a:t>bjhptpf;f</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itchFamily="34" charset="0"/>
                <a:cs typeface="Calibri Light"/>
              </a:rPr>
              <a:t>.</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fUj;Jf;fs</a:t>
            </a:r>
            <a:r>
              <a:rPr lang="en-US" sz="2400" dirty="0">
                <a:solidFill>
                  <a:srgbClr val="333333"/>
                </a:solidFill>
              </a:rPr>
              <a:t>; ,</a:t>
            </a:r>
            <a:r>
              <a:rPr lang="en-US" sz="2400" dirty="0" err="1">
                <a:solidFill>
                  <a:srgbClr val="333333"/>
                </a:solidFill>
              </a:rPr>
              <a:t>Ue;jhYk</a:t>
            </a:r>
            <a:r>
              <a:rPr lang="en-US" sz="2400" dirty="0">
                <a:solidFill>
                  <a:srgbClr val="333333"/>
                </a:solidFill>
              </a:rPr>
              <a:t>; </a:t>
            </a:r>
            <a:r>
              <a:rPr lang="en-US" sz="2400" dirty="0" err="1">
                <a:solidFill>
                  <a:srgbClr val="333333"/>
                </a:solidFill>
              </a:rPr>
              <a:t>jhuhskhf</a:t>
            </a:r>
            <a:r>
              <a:rPr lang="en-US" sz="2400" dirty="0">
                <a:solidFill>
                  <a:srgbClr val="333333"/>
                </a:solidFill>
              </a:rPr>
              <a:t> </a:t>
            </a:r>
            <a:r>
              <a:rPr lang="en-US" sz="2400" dirty="0" err="1">
                <a:solidFill>
                  <a:srgbClr val="333333"/>
                </a:solidFill>
              </a:rPr>
              <a:t>Twyhk</a:t>
            </a:r>
            <a:r>
              <a:rPr lang="en-US" sz="2400" dirty="0">
                <a:solidFill>
                  <a:srgbClr val="333333"/>
                </a:solidFill>
              </a:rPr>
              <a:t>;</a:t>
            </a:r>
            <a:r>
              <a:rPr lang="en-US" sz="2400" dirty="0">
                <a:solidFill>
                  <a:srgbClr val="333333"/>
                </a:solidFill>
                <a:latin typeface="Calibri Light"/>
                <a:ea typeface="Verdana" pitchFamily="34" charset="0"/>
                <a:cs typeface="Calibri Light"/>
              </a:rPr>
              <a:t>.</a:t>
            </a:r>
            <a:r>
              <a:rPr lang="en-US" sz="2400" dirty="0">
                <a:solidFill>
                  <a:srgbClr val="333333"/>
                </a:solidFill>
              </a:rPr>
              <a:t> c';</a:t>
            </a:r>
            <a:r>
              <a:rPr lang="en-US" sz="2400" dirty="0" err="1">
                <a:solidFill>
                  <a:srgbClr val="333333"/>
                </a:solidFill>
              </a:rPr>
              <a:t>fSila</a:t>
            </a:r>
            <a:r>
              <a:rPr lang="en-US" sz="2400" dirty="0">
                <a:solidFill>
                  <a:srgbClr val="333333"/>
                </a:solidFill>
              </a:rPr>
              <a:t> </a:t>
            </a:r>
            <a:r>
              <a:rPr lang="en-US" sz="2400" dirty="0" err="1">
                <a:solidFill>
                  <a:srgbClr val="333333"/>
                </a:solidFill>
              </a:rPr>
              <a:t>fzpg</a:t>
            </a:r>
            <a:r>
              <a:rPr lang="en-US" sz="2400" dirty="0">
                <a:solidFill>
                  <a:srgbClr val="333333"/>
                </a:solidFill>
              </a:rPr>
              <a:t>]</a:t>
            </a:r>
            <a:r>
              <a:rPr lang="en-US" sz="2400" dirty="0" err="1">
                <a:solidFill>
                  <a:srgbClr val="333333"/>
                </a:solidFill>
              </a:rPr>
              <a:t>ig</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FGtpdUld</a:t>
            </a:r>
            <a:r>
              <a:rPr lang="en-US" sz="2400" dirty="0">
                <a:solidFill>
                  <a:srgbClr val="333333"/>
                </a:solidFill>
              </a:rPr>
              <a:t>; </a:t>
            </a:r>
            <a:r>
              <a:rPr lang="en-US" sz="2400" dirty="0" err="1">
                <a:solidFill>
                  <a:srgbClr val="333333"/>
                </a:solidFill>
              </a:rPr>
              <a:t>fye;jhnyhrpf;ft</a:t>
            </a:r>
            <a:r>
              <a:rPr lang="en-US" sz="2400" dirty="0">
                <a:solidFill>
                  <a:srgbClr val="333333"/>
                </a:solidFill>
              </a:rPr>
              <a:t>[k]</a:t>
            </a:r>
            <a:r>
              <a:rPr lang="en-US" sz="2400" dirty="0">
                <a:solidFill>
                  <a:srgbClr val="333333"/>
                </a:solidFill>
                <a:latin typeface="Calibri Light"/>
                <a:ea typeface="Verdana" pitchFamily="34" charset="0"/>
                <a:cs typeface="Calibri Light"/>
              </a:rPr>
              <a:t>.</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2374840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37</a:t>
            </a:fld>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2295360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296835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glk</a:t>
            </a:r>
            <a:r>
              <a:rPr lang="en-US" sz="3600" dirty="0">
                <a:solidFill>
                  <a:srgbClr val="004992"/>
                </a:solidFill>
              </a:rPr>
              <a:t>; 3</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a:t>
            </a:r>
            <a:r>
              <a:rPr lang="en-US" sz="3600" dirty="0" err="1">
                <a:solidFill>
                  <a:srgbClr val="004992"/>
                </a:solidFill>
              </a:rPr>
              <a:t>glj</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fyhk</a:t>
            </a:r>
            <a:r>
              <a:rPr lang="en-US" sz="3600" dirty="0">
                <a:solidFill>
                  <a:srgbClr val="004992"/>
                </a:solidFill>
              </a:rPr>
              <a:t>;&gt;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33149576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33652699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10678871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15671693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3906604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20488485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37035718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1901570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glk; 4</a:t>
            </a:r>
            <a:endParaRPr lang="en-US" sz="360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6431718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27400427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56</a:t>
            </a:fld>
            <a:endParaRPr lang="de-DE"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5662618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59</a:t>
            </a:fld>
            <a:endParaRPr lang="de-DE"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60</a:t>
            </a:fld>
            <a:endParaRPr lang="de-DE"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61</a:t>
            </a:fld>
            <a:endParaRPr lang="de-DE"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glk; </a:t>
            </a:r>
            <a:r>
              <a:rPr lang="en-US" sz="3600">
                <a:solidFill>
                  <a:srgbClr val="004992"/>
                </a:solidFill>
                <a:latin typeface="Calibri Light"/>
              </a:rPr>
              <a:t>5</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62</a:t>
            </a:fld>
            <a:endParaRPr lang="de-DE"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63</a:t>
            </a:fld>
            <a:endParaRPr lang="de-DE" dirty="0"/>
          </a:p>
        </p:txBody>
      </p:sp>
    </p:spTree>
    <p:extLst>
      <p:ext uri="{BB962C8B-B14F-4D97-AF65-F5344CB8AC3E}">
        <p14:creationId xmlns:p14="http://schemas.microsoft.com/office/powerpoint/2010/main" val="16837997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a:t>
            </a:r>
            <a:r>
              <a:rPr lang="en-US" sz="3600" dirty="0" err="1">
                <a:solidFill>
                  <a:srgbClr val="004992"/>
                </a:solidFill>
              </a:rPr>
              <a:t>glj</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fyhk</a:t>
            </a:r>
            <a:r>
              <a:rPr lang="en-US" sz="3600" dirty="0">
                <a:solidFill>
                  <a:srgbClr val="004992"/>
                </a:solidFill>
              </a:rPr>
              <a:t>;&gt;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27406716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65</a:t>
            </a:fld>
            <a:endParaRPr lang="de-DE"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66</a:t>
            </a:fld>
            <a:endParaRPr lang="de-DE"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67</a:t>
            </a:fld>
            <a:endParaRPr lang="de-DE" dirty="0"/>
          </a:p>
        </p:txBody>
      </p:sp>
    </p:spTree>
    <p:extLst>
      <p:ext uri="{BB962C8B-B14F-4D97-AF65-F5344CB8AC3E}">
        <p14:creationId xmlns:p14="http://schemas.microsoft.com/office/powerpoint/2010/main" val="6657782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68</a:t>
            </a:fld>
            <a:endParaRPr lang="de-DE"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69</a:t>
            </a:fld>
            <a:endParaRPr lang="de-DE"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70</a:t>
            </a:fld>
            <a:endParaRPr lang="de-DE"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khw;W</a:t>
            </a:r>
            <a:r>
              <a:rPr lang="en-US" altLang="ko-KR" sz="3600" spc="-5" dirty="0">
                <a:latin typeface="+mn-lt"/>
                <a:ea typeface="+mn-ea"/>
                <a:cs typeface="+mn-cs"/>
              </a:rPr>
              <a:t> </a:t>
            </a:r>
            <a:r>
              <a:rPr lang="en-US" altLang="ko-KR" sz="3600" spc="-5" dirty="0" err="1">
                <a:latin typeface="+mn-lt"/>
                <a:ea typeface="+mn-ea"/>
                <a:cs typeface="+mn-cs"/>
              </a:rPr>
              <a:t>tpsf;fk</a:t>
            </a:r>
            <a:r>
              <a:rPr lang="en-US" altLang="ko-KR" sz="3600" spc="-5" dirty="0">
                <a:latin typeface="+mn-lt"/>
                <a:ea typeface="+mn-ea"/>
                <a:cs typeface="+mn-cs"/>
              </a:rPr>
              <a:t>]: </a:t>
            </a:r>
            <a:r>
              <a:rPr lang="en-US" altLang="ko-KR" sz="3600" spc="-5" dirty="0" err="1">
                <a:latin typeface="+mn-lt"/>
                <a:ea typeface="+mn-ea"/>
                <a:cs typeface="+mn-cs"/>
              </a:rPr>
              <a:t>tPonah</a:t>
            </a:r>
            <a:r>
              <a:rPr lang="en-US" altLang="ko-KR" sz="3600" spc="-5" dirty="0">
                <a:latin typeface="+mn-lt"/>
                <a:ea typeface="+mn-ea"/>
                <a:cs typeface="+mn-cs"/>
              </a:rPr>
              <a:t> </a:t>
            </a:r>
            <a:r>
              <a:rPr lang="en-US" altLang="ko-KR" sz="3600" spc="-5" dirty="0" err="1">
                <a:latin typeface="+mn-lt"/>
                <a:ea typeface="+mn-ea"/>
                <a:cs typeface="+mn-cs"/>
              </a:rPr>
              <a:t>f;spg</a:t>
            </a:r>
            <a:r>
              <a:rPr lang="en-US" altLang="ko-KR" sz="3600" spc="-5" dirty="0">
                <a:latin typeface="+mn-lt"/>
                <a:ea typeface="+mn-ea"/>
                <a:cs typeface="+mn-cs"/>
              </a:rPr>
              <a:t>]</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71</a:t>
            </a:fld>
            <a:endParaRPr lang="de-DE" dirty="0"/>
          </a:p>
        </p:txBody>
      </p:sp>
    </p:spTree>
    <p:extLst>
      <p:ext uri="{BB962C8B-B14F-4D97-AF65-F5344CB8AC3E}">
        <p14:creationId xmlns:p14="http://schemas.microsoft.com/office/powerpoint/2010/main" val="37391024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glk; 6</a:t>
            </a:r>
            <a:endParaRPr lang="en-US" sz="36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72</a:t>
            </a:fld>
            <a:endParaRPr lang="de-DE" dirty="0"/>
          </a:p>
        </p:txBody>
      </p:sp>
    </p:spTree>
    <p:extLst>
      <p:ext uri="{BB962C8B-B14F-4D97-AF65-F5344CB8AC3E}">
        <p14:creationId xmlns:p14="http://schemas.microsoft.com/office/powerpoint/2010/main" val="535390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73</a:t>
            </a:fld>
            <a:endParaRPr lang="de-DE"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0"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74</a:t>
            </a:fld>
            <a:endParaRPr lang="de-DE"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75</a:t>
            </a:fld>
            <a:endParaRPr lang="de-DE"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76</a:t>
            </a:fld>
            <a:endParaRPr lang="de-DE"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77</a:t>
            </a:fld>
            <a:endParaRPr lang="de-DE"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78</a:t>
            </a:fld>
            <a:endParaRPr lang="de-DE"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79</a:t>
            </a:fld>
            <a:endParaRPr lang="de-DE"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glk; 7</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80</a:t>
            </a:fld>
            <a:endParaRPr lang="de-DE"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a:t>
            </a:r>
            <a:r>
              <a:rPr lang="en-US" sz="3600" dirty="0" err="1">
                <a:solidFill>
                  <a:srgbClr val="004992"/>
                </a:solidFill>
              </a:rPr>
              <a:t>glj</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fyhk</a:t>
            </a:r>
            <a:r>
              <a:rPr lang="en-US" sz="3600" dirty="0">
                <a:solidFill>
                  <a:srgbClr val="004992"/>
                </a:solidFill>
              </a:rPr>
              <a:t>;&gt;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81</a:t>
            </a:fld>
            <a:endParaRPr lang="de-DE"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82</a:t>
            </a:fld>
            <a:endParaRPr lang="de-DE" dirty="0"/>
          </a:p>
        </p:txBody>
      </p:sp>
    </p:spTree>
    <p:extLst>
      <p:ext uri="{BB962C8B-B14F-4D97-AF65-F5344CB8AC3E}">
        <p14:creationId xmlns:p14="http://schemas.microsoft.com/office/powerpoint/2010/main" val="20293725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83</a:t>
            </a:fld>
            <a:endParaRPr lang="de-DE"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84</a:t>
            </a:fld>
            <a:endParaRPr lang="de-DE"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85</a:t>
            </a:fld>
            <a:endParaRPr lang="de-DE" dirty="0"/>
          </a:p>
        </p:txBody>
      </p:sp>
    </p:spTree>
    <p:extLst>
      <p:ext uri="{BB962C8B-B14F-4D97-AF65-F5344CB8AC3E}">
        <p14:creationId xmlns:p14="http://schemas.microsoft.com/office/powerpoint/2010/main" val="9659361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86</a:t>
            </a:fld>
            <a:endParaRPr lang="de-DE" dirty="0"/>
          </a:p>
        </p:txBody>
      </p:sp>
    </p:spTree>
    <p:extLst>
      <p:ext uri="{BB962C8B-B14F-4D97-AF65-F5344CB8AC3E}">
        <p14:creationId xmlns:p14="http://schemas.microsoft.com/office/powerpoint/2010/main" val="41433896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87</a:t>
            </a:fld>
            <a:endParaRPr lang="de-DE"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88</a:t>
            </a:fld>
            <a:endParaRPr lang="de-DE"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glk; 8</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89</a:t>
            </a:fld>
            <a:endParaRPr lang="de-DE" dirty="0"/>
          </a:p>
        </p:txBody>
      </p:sp>
    </p:spTree>
    <p:extLst>
      <p:ext uri="{BB962C8B-B14F-4D97-AF65-F5344CB8AC3E}">
        <p14:creationId xmlns:p14="http://schemas.microsoft.com/office/powerpoint/2010/main" val="38958342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Title 3"/>
          <p:cNvSpPr>
            <a:spLocks noGrp="1"/>
          </p:cNvSpPr>
          <p:nvPr>
            <p:ph type="title"/>
          </p:nvPr>
        </p:nvSpPr>
        <p:spPr/>
        <p:txBody>
          <a:bodyPr/>
          <a:lstStyle/>
          <a:p>
            <a:r>
              <a:rPr lang="en-US" sz="3600">
                <a:solidFill>
                  <a:srgbClr val="004992"/>
                </a:solidFill>
              </a:rPr>
              <a:t>,e;j glj]jpy; vd;d ,Uf]fyhk;&gt;</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4"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15" name="Footer Placeholder 1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90</a:t>
            </a:fld>
            <a:endParaRPr lang="de-DE"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91</a:t>
            </a:fld>
            <a:endParaRPr lang="de-DE"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92</a:t>
            </a:fld>
            <a:endParaRPr lang="de-DE"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93</a:t>
            </a:fld>
            <a:endParaRPr lang="de-DE"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94</a:t>
            </a:fld>
            <a:endParaRPr lang="de-DE"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95</a:t>
            </a:fld>
            <a:endParaRPr lang="de-DE"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96</a:t>
            </a:fld>
            <a:endParaRPr lang="de-DE"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97</a:t>
            </a:fld>
            <a:endParaRPr lang="de-DE"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glk; 9</a:t>
            </a:r>
            <a:endParaRPr lang="en-US" sz="36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98</a:t>
            </a:fld>
            <a:endParaRPr lang="de-DE"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99</a:t>
            </a:fld>
            <a:endParaRPr lang="de-DE"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100</a:t>
            </a:fld>
            <a:endParaRPr lang="de-DE" dirty="0"/>
          </a:p>
        </p:txBody>
      </p:sp>
    </p:spTree>
    <p:extLst>
      <p:ext uri="{BB962C8B-B14F-4D97-AF65-F5344CB8AC3E}">
        <p14:creationId xmlns:p14="http://schemas.microsoft.com/office/powerpoint/2010/main" val="203099861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101</a:t>
            </a:fld>
            <a:endParaRPr lang="de-DE"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102</a:t>
            </a:fld>
            <a:endParaRPr lang="de-DE"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103</a:t>
            </a:fld>
            <a:endParaRPr lang="de-DE"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104</a:t>
            </a:fld>
            <a:endParaRPr lang="de-DE"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105</a:t>
            </a:fld>
            <a:endParaRPr lang="de-DE"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106</a:t>
            </a:fld>
            <a:endParaRPr lang="de-DE" dirty="0"/>
          </a:p>
        </p:txBody>
      </p:sp>
    </p:spTree>
    <p:extLst>
      <p:ext uri="{BB962C8B-B14F-4D97-AF65-F5344CB8AC3E}">
        <p14:creationId xmlns:p14="http://schemas.microsoft.com/office/powerpoint/2010/main" val="31798543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glk; 10</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107</a:t>
            </a:fld>
            <a:endParaRPr lang="de-DE"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0"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r>
              <a:rPr lang="en-US" sz="2000" dirty="0">
                <a:solidFill>
                  <a:srgbClr val="333333"/>
                </a:solidFill>
              </a:rPr>
              <a:t> </a:t>
            </a: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11" name="Footer Placeholder 10"/>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108</a:t>
            </a:fld>
            <a:endParaRPr lang="de-DE"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r>
              <a:rPr lang="en-US" sz="2000" dirty="0">
                <a:solidFill>
                  <a:srgbClr val="333333"/>
                </a:solidFill>
              </a:rPr>
              <a:t> </a:t>
            </a: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109</a:t>
            </a:fld>
            <a:endParaRPr lang="de-DE"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r>
              <a:rPr lang="en-US" sz="2000" dirty="0">
                <a:solidFill>
                  <a:srgbClr val="333333"/>
                </a:solidFill>
              </a:rPr>
              <a:t> </a:t>
            </a: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110</a:t>
            </a:fld>
            <a:endParaRPr lang="de-DE"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r>
              <a:rPr lang="en-US" sz="2000" dirty="0">
                <a:solidFill>
                  <a:srgbClr val="333333"/>
                </a:solidFill>
              </a:rPr>
              <a:t> </a:t>
            </a: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111</a:t>
            </a:fld>
            <a:endParaRPr lang="de-DE"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r>
              <a:rPr lang="en-US" sz="2000" dirty="0">
                <a:solidFill>
                  <a:srgbClr val="333333"/>
                </a:solidFill>
              </a:rPr>
              <a:t> </a:t>
            </a: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112</a:t>
            </a:fld>
            <a:endParaRPr lang="de-DE"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r>
              <a:rPr lang="en-US" sz="2000" dirty="0">
                <a:solidFill>
                  <a:srgbClr val="333333"/>
                </a:solidFill>
              </a:rPr>
              <a:t> </a:t>
            </a: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113</a:t>
            </a:fld>
            <a:endParaRPr lang="de-DE"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r>
              <a:rPr lang="en-US" sz="2000" dirty="0">
                <a:solidFill>
                  <a:srgbClr val="333333"/>
                </a:solidFill>
              </a:rPr>
              <a:t> </a:t>
            </a: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114</a:t>
            </a:fld>
            <a:endParaRPr lang="de-DE"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r>
              <a:rPr lang="en-US" sz="2000" dirty="0">
                <a:solidFill>
                  <a:srgbClr val="333333"/>
                </a:solidFill>
              </a:rPr>
              <a:t> </a:t>
            </a: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115</a:t>
            </a:fld>
            <a:endParaRPr lang="de-DE"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 2:</a:t>
            </a:r>
            <a:endParaRPr lang="en-US" sz="36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116</a:t>
            </a:fld>
            <a:endParaRPr lang="de-DE"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117</a:t>
            </a:fld>
            <a:endParaRPr lang="de-DE"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
          <p:cNvSpPr txBox="1">
            <a:spLocks noChangeArrowheads="1"/>
          </p:cNvSpPr>
          <p:nvPr/>
        </p:nvSpPr>
        <p:spPr bwMode="auto">
          <a:xfrm>
            <a:off x="408955" y="429309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Tamil-Aiswarya"/>
                <a:ea typeface="+mj-ea"/>
                <a:cs typeface="+mj-cs"/>
              </a:rPr>
              <a:t>tajhd jk;gjpfsh</a:t>
            </a:r>
            <a:r>
              <a:rPr lang="pt-BR" sz="2400">
                <a:solidFill>
                  <a:srgbClr val="333333"/>
                </a:solidFill>
                <a:latin typeface="Calibri Light"/>
                <a:ea typeface="+mj-ea"/>
                <a:cs typeface="+mj-cs"/>
              </a:rPr>
              <a:t>,</a:t>
            </a:r>
            <a:r>
              <a:rPr lang="pt-BR" sz="2400">
                <a:solidFill>
                  <a:srgbClr val="333333"/>
                </a:solidFill>
                <a:latin typeface="Tamil-Aiswarya"/>
                <a:ea typeface="+mj-ea"/>
                <a:cs typeface="+mj-cs"/>
              </a:rPr>
              <a:t> nfhg]igah</a:t>
            </a:r>
            <a:r>
              <a:rPr lang="pt-BR" sz="2400">
                <a:solidFill>
                  <a:srgbClr val="333333"/>
                </a:solidFill>
                <a:latin typeface="Calibri Light"/>
                <a:ea typeface="+mj-ea"/>
                <a:cs typeface="+mj-cs"/>
              </a:rPr>
              <a:t>,</a:t>
            </a:r>
            <a:r>
              <a:rPr lang="pt-BR" sz="2400">
                <a:solidFill>
                  <a:srgbClr val="333333"/>
                </a:solidFill>
                <a:latin typeface="Tamil-Aiswarya"/>
                <a:ea typeface="+mj-ea"/>
                <a:cs typeface="+mj-cs"/>
              </a:rPr>
              <a:t>my;yJ</a:t>
            </a:r>
            <a:r>
              <a:rPr lang="pt-BR" sz="2400">
                <a:solidFill>
                  <a:srgbClr val="333333"/>
                </a:solidFill>
                <a:latin typeface="Calibri Light"/>
                <a:ea typeface="+mj-ea"/>
                <a:cs typeface="+mj-cs"/>
              </a:rPr>
              <a:t>……….</a:t>
            </a:r>
            <a:r>
              <a:rPr lang="pt-BR" sz="2400">
                <a:solidFill>
                  <a:srgbClr val="333333"/>
                </a:solidFill>
                <a:latin typeface="Tamil-Aiswarya"/>
                <a:ea typeface="+mj-ea"/>
                <a:cs typeface="+mj-cs"/>
              </a:rPr>
              <a:t>&gt; </a:t>
            </a:r>
            <a:endParaRPr lang="en-US" sz="2400" dirty="0">
              <a:solidFill>
                <a:srgbClr val="333333"/>
              </a:solidFill>
              <a:latin typeface="Tamil-Aiswarya"/>
              <a:ea typeface="+mj-ea"/>
              <a:cs typeface="+mj-cs"/>
            </a:endParaRPr>
          </a:p>
        </p:txBody>
      </p:sp>
      <p:sp>
        <p:nvSpPr>
          <p:cNvPr id="4" name="Title 3"/>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118</a:t>
            </a:fld>
            <a:endParaRPr lang="de-DE"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119</a:t>
            </a:fld>
            <a:endParaRPr lang="de-DE"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9"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4" name="Title 3"/>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11" name="Footer Placeholder 10"/>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120</a:t>
            </a:fld>
            <a:endParaRPr lang="de-DE"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a:r>
              <a:rPr lang="en-US" sz="2400" dirty="0" err="1">
                <a:solidFill>
                  <a:srgbClr val="333333"/>
                </a:solidFill>
              </a:rPr>
              <a:t>mtrukhd</a:t>
            </a:r>
            <a:r>
              <a:rPr lang="en-US" sz="2400" dirty="0">
                <a:solidFill>
                  <a:srgbClr val="333333"/>
                </a:solidFill>
              </a:rPr>
              <a:t> </a:t>
            </a:r>
            <a:r>
              <a:rPr lang="en-US" sz="2400" dirty="0" err="1">
                <a:solidFill>
                  <a:srgbClr val="333333"/>
                </a:solidFill>
              </a:rPr>
              <a:t>jPh</a:t>
            </a:r>
            <a:r>
              <a:rPr lang="en-US" sz="2400" dirty="0">
                <a:solidFill>
                  <a:srgbClr val="333333"/>
                </a:solidFill>
              </a:rPr>
              <a:t>]</a:t>
            </a:r>
            <a:r>
              <a:rPr lang="en-US" sz="2400" dirty="0" err="1">
                <a:solidFill>
                  <a:srgbClr val="333333"/>
                </a:solidFill>
              </a:rPr>
              <a:t>khd</a:t>
            </a:r>
            <a:r>
              <a:rPr lang="en-US" sz="2400" dirty="0">
                <a:solidFill>
                  <a:srgbClr val="333333"/>
                </a:solidFill>
              </a:rPr>
              <a:t>';;fs; vg]</a:t>
            </a:r>
            <a:r>
              <a:rPr lang="en-US" sz="2400" dirty="0" err="1">
                <a:solidFill>
                  <a:srgbClr val="333333"/>
                </a:solidFill>
              </a:rPr>
              <a:t>bghGJk</a:t>
            </a:r>
            <a:r>
              <a:rPr lang="en-US" sz="2400" dirty="0">
                <a:solidFill>
                  <a:srgbClr val="333333"/>
                </a:solidFill>
              </a:rPr>
              <a:t>; </a:t>
            </a:r>
            <a:r>
              <a:rPr lang="en-US" sz="2400" dirty="0" err="1">
                <a:solidFill>
                  <a:srgbClr val="333333"/>
                </a:solidFill>
              </a:rPr>
              <a:t>jtwhf</a:t>
            </a:r>
            <a:r>
              <a:rPr lang="en-US" sz="2400" dirty="0">
                <a:solidFill>
                  <a:srgbClr val="333333"/>
                </a:solidFill>
              </a:rPr>
              <a:t> </a:t>
            </a:r>
            <a:r>
              <a:rPr lang="en-US" sz="2400" dirty="0" err="1">
                <a:solidFill>
                  <a:srgbClr val="333333"/>
                </a:solidFill>
              </a:rPr>
              <a:t>Kotjpy;iy</a:t>
            </a:r>
            <a:r>
              <a:rPr lang="en-US" sz="2400" dirty="0">
                <a:solidFill>
                  <a:srgbClr val="333333"/>
                </a:solidFill>
                <a:latin typeface="Calibri Light"/>
                <a:ea typeface="Verdana" pitchFamily="34" charset="0"/>
                <a:cs typeface="Calibri Light"/>
              </a:rPr>
              <a:t>.</a:t>
            </a:r>
            <a:r>
              <a:rPr lang="en-US" sz="2400" dirty="0">
                <a:solidFill>
                  <a:srgbClr val="333333"/>
                </a:solidFill>
              </a:rPr>
              <a:t> </a:t>
            </a:r>
            <a:r>
              <a:rPr lang="en-US" sz="2400" dirty="0" err="1">
                <a:solidFill>
                  <a:srgbClr val="333333"/>
                </a:solidFill>
              </a:rPr>
              <a:t>Mdhy</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ghjp</a:t>
            </a:r>
            <a:r>
              <a:rPr lang="en-US" sz="2400" dirty="0">
                <a:solidFill>
                  <a:srgbClr val="333333"/>
                </a:solidFill>
              </a:rPr>
              <a:t> </a:t>
            </a:r>
            <a:r>
              <a:rPr lang="en-US" sz="2400" dirty="0" err="1">
                <a:solidFill>
                  <a:srgbClr val="333333"/>
                </a:solidFill>
              </a:rPr>
              <a:t>tp#a</a:t>
            </a:r>
            <a:r>
              <a:rPr lang="en-US" sz="2400" dirty="0">
                <a:solidFill>
                  <a:srgbClr val="333333"/>
                </a:solidFill>
              </a:rPr>
              <a:t>';</a:t>
            </a:r>
            <a:r>
              <a:rPr lang="en-US" sz="2400" dirty="0" err="1">
                <a:solidFill>
                  <a:srgbClr val="333333"/>
                </a:solidFill>
              </a:rPr>
              <a:t>fis</a:t>
            </a:r>
            <a:r>
              <a:rPr lang="en-US" sz="2400" dirty="0">
                <a:solidFill>
                  <a:srgbClr val="333333"/>
                </a:solidFill>
              </a:rPr>
              <a:t> kl]Lk; </a:t>
            </a:r>
            <a:r>
              <a:rPr lang="en-US" sz="2400" dirty="0" err="1">
                <a:solidFill>
                  <a:srgbClr val="333333"/>
                </a:solidFill>
              </a:rPr>
              <a:t>jhd</a:t>
            </a:r>
            <a:r>
              <a:rPr lang="en-US" sz="2400" dirty="0">
                <a:solidFill>
                  <a:srgbClr val="333333"/>
                </a:solidFill>
              </a:rPr>
              <a:t>; </a:t>
            </a:r>
            <a:r>
              <a:rPr lang="en-US" sz="2400" dirty="0" err="1">
                <a:solidFill>
                  <a:srgbClr val="333333"/>
                </a:solidFill>
              </a:rPr>
              <a:t>bjhptpf;fpwJ</a:t>
            </a:r>
            <a:r>
              <a:rPr lang="en-US" sz="2400" dirty="0">
                <a:solidFill>
                  <a:srgbClr val="333333"/>
                </a:solidFill>
                <a:latin typeface="Calibri Light"/>
                <a:ea typeface="Verdana" pitchFamily="34" charset="0"/>
                <a:cs typeface="Calibri Light"/>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121</a:t>
            </a:fld>
            <a:endParaRPr lang="de-DE" dirty="0"/>
          </a:p>
        </p:txBody>
      </p:sp>
    </p:spTree>
    <p:extLst>
      <p:ext uri="{BB962C8B-B14F-4D97-AF65-F5344CB8AC3E}">
        <p14:creationId xmlns:p14="http://schemas.microsoft.com/office/powerpoint/2010/main" val="27970624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a:r>
              <a:rPr lang="en-US" sz="2400" dirty="0" err="1">
                <a:solidFill>
                  <a:srgbClr val="333333"/>
                </a:solidFill>
              </a:rPr>
              <a:t>mtrukhd</a:t>
            </a:r>
            <a:r>
              <a:rPr lang="en-US" sz="2400" dirty="0">
                <a:solidFill>
                  <a:srgbClr val="333333"/>
                </a:solidFill>
              </a:rPr>
              <a:t> </a:t>
            </a:r>
            <a:r>
              <a:rPr lang="en-US" sz="2400" dirty="0" err="1">
                <a:solidFill>
                  <a:srgbClr val="333333"/>
                </a:solidFill>
              </a:rPr>
              <a:t>jPh</a:t>
            </a:r>
            <a:r>
              <a:rPr lang="en-US" sz="2400" dirty="0">
                <a:solidFill>
                  <a:srgbClr val="333333"/>
                </a:solidFill>
              </a:rPr>
              <a:t>]</a:t>
            </a:r>
            <a:r>
              <a:rPr lang="en-US" sz="2400" dirty="0" err="1">
                <a:solidFill>
                  <a:srgbClr val="333333"/>
                </a:solidFill>
              </a:rPr>
              <a:t>khd</a:t>
            </a:r>
            <a:r>
              <a:rPr lang="en-US" sz="2400" dirty="0">
                <a:solidFill>
                  <a:srgbClr val="333333"/>
                </a:solidFill>
              </a:rPr>
              <a:t>';;fs; vg]</a:t>
            </a:r>
            <a:r>
              <a:rPr lang="en-US" sz="2400" dirty="0" err="1">
                <a:solidFill>
                  <a:srgbClr val="333333"/>
                </a:solidFill>
              </a:rPr>
              <a:t>bghGJk</a:t>
            </a:r>
            <a:r>
              <a:rPr lang="en-US" sz="2400" dirty="0">
                <a:solidFill>
                  <a:srgbClr val="333333"/>
                </a:solidFill>
              </a:rPr>
              <a:t>; </a:t>
            </a:r>
            <a:r>
              <a:rPr lang="en-US" sz="2400" dirty="0" err="1">
                <a:solidFill>
                  <a:srgbClr val="333333"/>
                </a:solidFill>
              </a:rPr>
              <a:t>jtwhf</a:t>
            </a:r>
            <a:r>
              <a:rPr lang="en-US" sz="2400" dirty="0">
                <a:solidFill>
                  <a:srgbClr val="333333"/>
                </a:solidFill>
              </a:rPr>
              <a:t> </a:t>
            </a:r>
            <a:r>
              <a:rPr lang="en-US" sz="2400" dirty="0" err="1">
                <a:solidFill>
                  <a:srgbClr val="333333"/>
                </a:solidFill>
              </a:rPr>
              <a:t>Kotjpy;iy</a:t>
            </a:r>
            <a:r>
              <a:rPr lang="en-US" sz="2400" dirty="0">
                <a:solidFill>
                  <a:srgbClr val="333333"/>
                </a:solidFill>
                <a:latin typeface="Calibri Light"/>
                <a:ea typeface="Verdana" pitchFamily="34" charset="0"/>
                <a:cs typeface="Calibri Light"/>
              </a:rPr>
              <a:t>.</a:t>
            </a:r>
            <a:r>
              <a:rPr lang="en-US" sz="2400" dirty="0">
                <a:solidFill>
                  <a:srgbClr val="333333"/>
                </a:solidFill>
              </a:rPr>
              <a:t> </a:t>
            </a:r>
            <a:r>
              <a:rPr lang="en-US" sz="2400" dirty="0" err="1">
                <a:solidFill>
                  <a:srgbClr val="333333"/>
                </a:solidFill>
              </a:rPr>
              <a:t>Mdhy</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ghjp</a:t>
            </a:r>
            <a:r>
              <a:rPr lang="en-US" sz="2400" dirty="0">
                <a:solidFill>
                  <a:srgbClr val="333333"/>
                </a:solidFill>
              </a:rPr>
              <a:t> </a:t>
            </a:r>
            <a:r>
              <a:rPr lang="en-US" sz="2400" dirty="0" err="1">
                <a:solidFill>
                  <a:srgbClr val="333333"/>
                </a:solidFill>
              </a:rPr>
              <a:t>tp#a</a:t>
            </a:r>
            <a:r>
              <a:rPr lang="en-US" sz="2400" dirty="0">
                <a:solidFill>
                  <a:srgbClr val="333333"/>
                </a:solidFill>
              </a:rPr>
              <a:t>';</a:t>
            </a:r>
            <a:r>
              <a:rPr lang="en-US" sz="2400" dirty="0" err="1">
                <a:solidFill>
                  <a:srgbClr val="333333"/>
                </a:solidFill>
              </a:rPr>
              <a:t>fis</a:t>
            </a:r>
            <a:r>
              <a:rPr lang="en-US" sz="2400" dirty="0">
                <a:solidFill>
                  <a:srgbClr val="333333"/>
                </a:solidFill>
              </a:rPr>
              <a:t> kl]Lk; </a:t>
            </a:r>
            <a:r>
              <a:rPr lang="en-US" sz="2400" dirty="0" err="1">
                <a:solidFill>
                  <a:srgbClr val="333333"/>
                </a:solidFill>
              </a:rPr>
              <a:t>jhd</a:t>
            </a:r>
            <a:r>
              <a:rPr lang="en-US" sz="2400" dirty="0">
                <a:solidFill>
                  <a:srgbClr val="333333"/>
                </a:solidFill>
              </a:rPr>
              <a:t>; </a:t>
            </a:r>
            <a:r>
              <a:rPr lang="en-US" sz="2400" dirty="0" err="1">
                <a:solidFill>
                  <a:srgbClr val="333333"/>
                </a:solidFill>
              </a:rPr>
              <a:t>bjhptpf;fpwJ</a:t>
            </a:r>
            <a:r>
              <a:rPr lang="en-US" sz="2400" dirty="0">
                <a:solidFill>
                  <a:srgbClr val="333333"/>
                </a:solidFill>
                <a:latin typeface="Calibri Light"/>
                <a:ea typeface="Verdana" pitchFamily="34" charset="0"/>
                <a:cs typeface="Calibri Light"/>
              </a:rPr>
              <a:t>!</a:t>
            </a:r>
          </a:p>
          <a:p>
            <a:pPr lvl="0" algn="ctr" defTabSz="914400"/>
            <a:r>
              <a:rPr lang="en-US" sz="2400" dirty="0" err="1">
                <a:solidFill>
                  <a:srgbClr val="004992"/>
                </a:solidFill>
              </a:rPr>
              <a:t>Koe;jtiu</a:t>
            </a:r>
            <a:r>
              <a:rPr lang="en-US" sz="2400" dirty="0">
                <a:solidFill>
                  <a:srgbClr val="004992"/>
                </a:solidFill>
              </a:rPr>
              <a:t> </a:t>
            </a:r>
            <a:r>
              <a:rPr lang="en-US" sz="2400" dirty="0" err="1">
                <a:solidFill>
                  <a:srgbClr val="004992"/>
                </a:solidFill>
              </a:rPr>
              <a:t>glj;jpYs;s</a:t>
            </a:r>
            <a:r>
              <a:rPr lang="en-US" sz="2400" dirty="0">
                <a:solidFill>
                  <a:srgbClr val="004992"/>
                </a:solidFill>
              </a:rPr>
              <a:t> </a:t>
            </a:r>
            <a:r>
              <a:rPr lang="en-US" sz="2400" dirty="0" err="1">
                <a:solidFill>
                  <a:srgbClr val="004992"/>
                </a:solidFill>
              </a:rPr>
              <a:t>midj;J</a:t>
            </a:r>
            <a:r>
              <a:rPr lang="en-US" sz="2400" dirty="0">
                <a:solidFill>
                  <a:srgbClr val="004992"/>
                </a:solidFill>
              </a:rPr>
              <a:t> </a:t>
            </a:r>
            <a:r>
              <a:rPr lang="en-US" sz="2400" dirty="0" err="1">
                <a:solidFill>
                  <a:srgbClr val="004992"/>
                </a:solidFill>
              </a:rPr>
              <a:t>tpsf;f</a:t>
            </a:r>
            <a:r>
              <a:rPr lang="en-US" sz="2400" dirty="0">
                <a:solidFill>
                  <a:srgbClr val="004992"/>
                </a:solidFill>
              </a:rPr>
              <a:t>';</a:t>
            </a:r>
            <a:r>
              <a:rPr lang="en-US" sz="2400" dirty="0" err="1">
                <a:solidFill>
                  <a:srgbClr val="004992"/>
                </a:solidFill>
              </a:rPr>
              <a:t>fis</a:t>
            </a:r>
            <a:r>
              <a:rPr lang="en-US" sz="2400" dirty="0">
                <a:solidFill>
                  <a:srgbClr val="004992"/>
                </a:solidFill>
              </a:rPr>
              <a:t> </a:t>
            </a:r>
            <a:r>
              <a:rPr lang="en-US" sz="2400" dirty="0">
                <a:solidFill>
                  <a:srgbClr val="004992"/>
                </a:solidFill>
                <a:latin typeface="Calibri Light"/>
                <a:ea typeface="Verdana" pitchFamily="34" charset="0"/>
                <a:cs typeface="Calibri Light"/>
              </a:rPr>
              <a:t>/ </a:t>
            </a:r>
            <a:r>
              <a:rPr lang="en-US" sz="2400" dirty="0" err="1">
                <a:solidFill>
                  <a:srgbClr val="004992"/>
                </a:solidFill>
              </a:rPr>
              <a:t>fhl</a:t>
            </a:r>
            <a:r>
              <a:rPr lang="en-US" sz="2400" dirty="0">
                <a:solidFill>
                  <a:srgbClr val="004992"/>
                </a:solidFill>
              </a:rPr>
              <a:t>]</a:t>
            </a:r>
            <a:r>
              <a:rPr lang="en-US" sz="2400" dirty="0" err="1">
                <a:solidFill>
                  <a:srgbClr val="004992"/>
                </a:solidFill>
              </a:rPr>
              <a:t>rpfis</a:t>
            </a:r>
            <a:r>
              <a:rPr lang="en-US" sz="2400" dirty="0">
                <a:solidFill>
                  <a:srgbClr val="004992"/>
                </a:solidFill>
              </a:rPr>
              <a:t> </a:t>
            </a:r>
            <a:r>
              <a:rPr lang="en-US" sz="2400" dirty="0" err="1">
                <a:solidFill>
                  <a:srgbClr val="004992"/>
                </a:solidFill>
              </a:rPr>
              <a:t>gpd;tUk</a:t>
            </a:r>
            <a:r>
              <a:rPr lang="en-US" sz="2400" dirty="0">
                <a:solidFill>
                  <a:srgbClr val="004992"/>
                </a:solidFill>
              </a:rPr>
              <a:t>; </a:t>
            </a:r>
            <a:r>
              <a:rPr lang="en-US" sz="2400" dirty="0" err="1">
                <a:solidFill>
                  <a:srgbClr val="004992"/>
                </a:solidFill>
              </a:rPr>
              <a:t>gl</a:t>
            </a:r>
            <a:r>
              <a:rPr lang="en-US" sz="2400" dirty="0">
                <a:solidFill>
                  <a:srgbClr val="004992"/>
                </a:solidFill>
              </a:rPr>
              <a:t>';</a:t>
            </a:r>
            <a:r>
              <a:rPr lang="en-US" sz="2400" dirty="0" err="1">
                <a:solidFill>
                  <a:srgbClr val="004992"/>
                </a:solidFill>
              </a:rPr>
              <a:t>fspy</a:t>
            </a:r>
            <a:r>
              <a:rPr lang="en-US" sz="2400" dirty="0">
                <a:solidFill>
                  <a:srgbClr val="004992"/>
                </a:solidFill>
              </a:rPr>
              <a:t>; </a:t>
            </a:r>
            <a:r>
              <a:rPr lang="en-US" sz="2400" dirty="0" err="1">
                <a:solidFill>
                  <a:srgbClr val="004992"/>
                </a:solidFill>
              </a:rPr>
              <a:t>fz;Lgpof;f</a:t>
            </a:r>
            <a:r>
              <a:rPr lang="en-US" sz="2400" dirty="0">
                <a:solidFill>
                  <a:srgbClr val="004992"/>
                </a:solidFill>
              </a:rPr>
              <a:t> </a:t>
            </a:r>
            <a:r>
              <a:rPr lang="en-US" sz="2400" dirty="0" err="1">
                <a:solidFill>
                  <a:srgbClr val="004992"/>
                </a:solidFill>
              </a:rPr>
              <a:t>Kaw;rp</a:t>
            </a:r>
            <a:r>
              <a:rPr lang="en-US" sz="2400" dirty="0">
                <a:solidFill>
                  <a:srgbClr val="004992"/>
                </a:solidFill>
              </a:rPr>
              <a:t> </a:t>
            </a:r>
            <a:r>
              <a:rPr lang="en-US" sz="2400" dirty="0" err="1">
                <a:solidFill>
                  <a:srgbClr val="004992"/>
                </a:solidFill>
              </a:rPr>
              <a:t>bra;at</a:t>
            </a:r>
            <a:r>
              <a:rPr lang="en-US" sz="2400" dirty="0">
                <a:solidFill>
                  <a:srgbClr val="004992"/>
                </a:solidFill>
              </a:rPr>
              <a:t>[k]</a:t>
            </a:r>
            <a:r>
              <a:rPr lang="en-US" sz="2400" dirty="0">
                <a:solidFill>
                  <a:srgbClr val="004992"/>
                </a:solidFill>
                <a:latin typeface="Calibri Light"/>
                <a:ea typeface="Verdana" pitchFamily="34" charset="0"/>
                <a:cs typeface="Calibri Light"/>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122</a:t>
            </a:fld>
            <a:endParaRPr lang="de-DE" dirty="0"/>
          </a:p>
        </p:txBody>
      </p:sp>
    </p:spTree>
    <p:extLst>
      <p:ext uri="{BB962C8B-B14F-4D97-AF65-F5344CB8AC3E}">
        <p14:creationId xmlns:p14="http://schemas.microsoft.com/office/powerpoint/2010/main" val="374356805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123</a:t>
            </a:fld>
            <a:endParaRPr lang="de-DE"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tajhd bgz;kzpah</a:t>
            </a:r>
            <a:r>
              <a:rPr lang="en-US" sz="2400">
                <a:solidFill>
                  <a:srgbClr val="333333"/>
                </a:solidFill>
                <a:latin typeface="Calibri Light"/>
                <a:ea typeface="+mj-ea"/>
                <a:cs typeface="+mj-cs"/>
              </a:rPr>
              <a:t>,</a:t>
            </a:r>
            <a:r>
              <a:rPr lang="en-US" sz="2400">
                <a:solidFill>
                  <a:srgbClr val="333333"/>
                </a:solidFill>
                <a:latin typeface="Tamil-Aiswarya"/>
                <a:ea typeface="+mj-ea"/>
                <a:cs typeface="+mj-cs"/>
              </a:rPr>
              <a:t> ,sk; bgz;kzpah</a:t>
            </a:r>
            <a:r>
              <a:rPr lang="en-US" sz="2400">
                <a:solidFill>
                  <a:srgbClr val="333333"/>
                </a:solidFill>
                <a:latin typeface="Calibri Light"/>
                <a:ea typeface="+mj-ea"/>
                <a:cs typeface="+mj-cs"/>
              </a:rPr>
              <a:t>,</a:t>
            </a:r>
            <a:r>
              <a:rPr lang="en-US" sz="2400">
                <a:solidFill>
                  <a:srgbClr val="333333"/>
                </a:solidFill>
                <a:latin typeface="Tamil-Aiswarya"/>
                <a:ea typeface="+mj-ea"/>
                <a:cs typeface="+mj-cs"/>
              </a:rPr>
              <a:t> kPir cila xU kdpjdh&gt;</a:t>
            </a:r>
            <a:endParaRPr lang="en-US" sz="2400" dirty="0">
              <a:solidFill>
                <a:srgbClr val="333333"/>
              </a:solidFill>
              <a:latin typeface="Tamil-Aiswarya"/>
              <a:ea typeface="+mj-ea"/>
              <a:cs typeface="+mj-cs"/>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124</a:t>
            </a:fld>
            <a:endParaRPr lang="de-DE"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125</a:t>
            </a:fld>
            <a:endParaRPr lang="de-DE"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tajhd kdpjuh my;yJ rthhp bra;a[k; kdpjdh&gt;</a:t>
            </a:r>
            <a:endParaRPr lang="en-US" sz="2400" dirty="0">
              <a:solidFill>
                <a:srgbClr val="333333"/>
              </a:solidFill>
              <a:latin typeface="Tamil-Aiswarya"/>
              <a:ea typeface="+mj-ea"/>
              <a:cs typeface="+mj-cs"/>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126</a:t>
            </a:fld>
            <a:endParaRPr lang="de-DE"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127</a:t>
            </a:fld>
            <a:endParaRPr lang="de-DE"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thj;J my;yJ Kay;&gt; </a:t>
            </a:r>
            <a:endParaRPr lang="en-US" sz="2400" dirty="0">
              <a:solidFill>
                <a:srgbClr val="333333"/>
              </a:solidFill>
              <a:latin typeface="Tamil-Aiswarya"/>
              <a:ea typeface="+mj-ea"/>
              <a:cs typeface="+mj-cs"/>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128</a:t>
            </a:fld>
            <a:endParaRPr lang="de-DE"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129</a:t>
            </a:fld>
            <a:endParaRPr lang="de-DE"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,e]jg]glj;ij jiyfPHhf jpUg]gpdhy; c';fSf]F vd;d bjhpfpwJ&gt;</a:t>
            </a:r>
            <a:endParaRPr lang="en-US" sz="2400" dirty="0">
              <a:solidFill>
                <a:srgbClr val="333333"/>
              </a:solidFill>
              <a:latin typeface="Tamil-Aiswarya"/>
              <a:ea typeface="+mj-ea"/>
              <a:cs typeface="+mj-cs"/>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130</a:t>
            </a:fld>
            <a:endParaRPr lang="de-DE"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Fjpiuah my;yJ Fjpiu rthhp bra;gtuh&gt; </a:t>
            </a:r>
            <a:endParaRPr lang="en-US" sz="2400" dirty="0">
              <a:solidFill>
                <a:srgbClr val="333333"/>
              </a:solidFill>
              <a:latin typeface="Tamil-Aiswarya"/>
              <a:ea typeface="+mj-ea"/>
              <a:cs typeface="+mj-cs"/>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131</a:t>
            </a:fld>
            <a:endParaRPr lang="de-DE"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132</a:t>
            </a:fld>
            <a:endParaRPr lang="de-DE"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kz;il Xlh my;yJ ngf]fhpah&gt; </a:t>
            </a:r>
            <a:endParaRPr lang="en-US" sz="2400" dirty="0">
              <a:solidFill>
                <a:srgbClr val="333333"/>
              </a:solidFill>
              <a:latin typeface="Tamil-Aiswarya"/>
              <a:ea typeface="+mj-ea"/>
              <a:cs typeface="+mj-cs"/>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133</a:t>
            </a:fld>
            <a:endParaRPr lang="de-DE"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134</a:t>
            </a:fld>
            <a:endParaRPr lang="de-DE"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dirty="0" err="1"/>
              <a:t>Koe;jtiu</a:t>
            </a:r>
            <a:r>
              <a:rPr lang="en-US" sz="3600" dirty="0"/>
              <a:t> </a:t>
            </a:r>
            <a:r>
              <a:rPr lang="en-US" sz="3600" dirty="0" err="1"/>
              <a:t>vy;yh</a:t>
            </a:r>
            <a:r>
              <a:rPr lang="en-US" sz="3600" dirty="0"/>
              <a:t> </a:t>
            </a:r>
            <a:r>
              <a:rPr lang="en-US" sz="3600" dirty="0" err="1"/>
              <a:t>tpsf;f</a:t>
            </a:r>
            <a:r>
              <a:rPr lang="en-US" sz="3600" dirty="0"/>
              <a:t>';</a:t>
            </a:r>
            <a:r>
              <a:rPr lang="en-US" sz="3600" dirty="0" err="1"/>
              <a:t>fisa</a:t>
            </a:r>
            <a:r>
              <a:rPr lang="en-US" sz="3600" dirty="0"/>
              <a:t>[k; </a:t>
            </a:r>
            <a:r>
              <a:rPr lang="en-US" sz="3600" dirty="0" err="1"/>
              <a:t>fz</a:t>
            </a:r>
            <a:r>
              <a:rPr lang="en-US" sz="3600" dirty="0"/>
              <a:t>]</a:t>
            </a:r>
            <a:r>
              <a:rPr lang="en-US" sz="3600" dirty="0" err="1"/>
              <a:t>Lgpoa</a:t>
            </a:r>
            <a:r>
              <a:rPr lang="en-US" sz="3600" dirty="0"/>
              <a:t>[';;fs]</a:t>
            </a:r>
            <a:r>
              <a:rPr lang="en-US" sz="3600" dirty="0">
                <a:latin typeface="Calibri Light"/>
              </a:rPr>
              <a:t>!</a:t>
            </a: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135</a:t>
            </a:fld>
            <a:endParaRPr lang="de-DE"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6"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7"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Footer Placeholder 9"/>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136</a:t>
            </a:fld>
            <a:endParaRPr lang="de-DE"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137</a:t>
            </a:fld>
            <a:endParaRPr lang="de-DE" dirty="0"/>
          </a:p>
        </p:txBody>
      </p:sp>
    </p:spTree>
    <p:extLst>
      <p:ext uri="{BB962C8B-B14F-4D97-AF65-F5344CB8AC3E}">
        <p14:creationId xmlns:p14="http://schemas.microsoft.com/office/powerpoint/2010/main" val="299363239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a:p>
            <a:pPr marL="285750" lvl="0" indent="-285750" defTabSz="914400">
              <a:lnSpc>
                <a:spcPct val="100000"/>
              </a:lnSpc>
              <a:spcBef>
                <a:spcPts val="1200"/>
              </a:spcBef>
              <a:buClr>
                <a:srgbClr val="000000"/>
              </a:buClr>
              <a:buFont typeface="WingDings"/>
              <a:buChar char=""/>
            </a:pPr>
            <a:r>
              <a:rPr lang="en-US" dirty="0" err="1">
                <a:solidFill>
                  <a:srgbClr val="004992"/>
                </a:solidFill>
              </a:rPr>
              <a:t>Mifahy</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Koe;jtiu</a:t>
            </a:r>
            <a:r>
              <a:rPr lang="en-US" dirty="0">
                <a:solidFill>
                  <a:srgbClr val="004992"/>
                </a:solidFill>
              </a:rPr>
              <a:t> </a:t>
            </a:r>
            <a:r>
              <a:rPr lang="en-US" dirty="0" err="1">
                <a:solidFill>
                  <a:srgbClr val="004992"/>
                </a:solidFill>
              </a:rPr>
              <a:t>vj;jid</a:t>
            </a:r>
            <a:r>
              <a:rPr lang="en-US" dirty="0">
                <a:solidFill>
                  <a:srgbClr val="004992"/>
                </a:solidFill>
              </a:rPr>
              <a:t> </a:t>
            </a:r>
            <a:r>
              <a:rPr lang="en-US" dirty="0" err="1">
                <a:solidFill>
                  <a:srgbClr val="004992"/>
                </a:solidFill>
              </a:rPr>
              <a:t>bra;jpfs</a:t>
            </a:r>
            <a:r>
              <a:rPr lang="en-US" dirty="0">
                <a:solidFill>
                  <a:srgbClr val="004992"/>
                </a:solidFill>
              </a:rPr>
              <a:t>; </a:t>
            </a:r>
            <a:r>
              <a:rPr lang="en-US" dirty="0" err="1">
                <a:solidFill>
                  <a:srgbClr val="004992"/>
                </a:solidFill>
              </a:rPr>
              <a:t>fpilf</a:t>
            </a:r>
            <a:r>
              <a:rPr lang="en-US" dirty="0">
                <a:solidFill>
                  <a:srgbClr val="004992"/>
                </a:solidFill>
              </a:rPr>
              <a:t>]</a:t>
            </a:r>
            <a:r>
              <a:rPr lang="en-US" dirty="0" err="1">
                <a:solidFill>
                  <a:srgbClr val="004992"/>
                </a:solidFill>
              </a:rPr>
              <a:t>fpwnjh</a:t>
            </a:r>
            <a:r>
              <a:rPr lang="en-US" dirty="0">
                <a:solidFill>
                  <a:srgbClr val="004992"/>
                </a:solidFill>
              </a:rPr>
              <a:t> </a:t>
            </a:r>
            <a:r>
              <a:rPr lang="en-US" dirty="0" err="1">
                <a:solidFill>
                  <a:srgbClr val="333333"/>
                </a:solidFill>
              </a:rPr>
              <a:t>midj;ija</a:t>
            </a:r>
            <a:r>
              <a:rPr lang="en-US" dirty="0">
                <a:solidFill>
                  <a:srgbClr val="333333"/>
                </a:solidFill>
              </a:rPr>
              <a:t>[k; </a:t>
            </a:r>
            <a:r>
              <a:rPr lang="en-US" dirty="0" err="1">
                <a:solidFill>
                  <a:srgbClr val="333333"/>
                </a:solidFill>
              </a:rPr>
              <a:t>fUj;jpy</a:t>
            </a:r>
            <a:r>
              <a:rPr lang="en-US" dirty="0">
                <a:solidFill>
                  <a:srgbClr val="333333"/>
                </a:solidFill>
              </a:rPr>
              <a:t>; </a:t>
            </a:r>
            <a:r>
              <a:rPr lang="en-US" dirty="0" err="1">
                <a:solidFill>
                  <a:srgbClr val="333333"/>
                </a:solidFill>
              </a:rPr>
              <a:t>bfhz;L</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kw;wth</a:t>
            </a:r>
            <a:r>
              <a:rPr lang="en-US" dirty="0">
                <a:solidFill>
                  <a:srgbClr val="333333"/>
                </a:solidFill>
              </a:rPr>
              <a:t>]</a:t>
            </a:r>
            <a:r>
              <a:rPr lang="en-US" dirty="0" err="1">
                <a:solidFill>
                  <a:srgbClr val="333333"/>
                </a:solidFill>
              </a:rPr>
              <a:t>fSld</a:t>
            </a:r>
            <a:r>
              <a:rPr lang="en-US" dirty="0">
                <a:solidFill>
                  <a:srgbClr val="333333"/>
                </a:solidFill>
              </a:rPr>
              <a:t>; </a:t>
            </a:r>
            <a:r>
              <a:rPr lang="en-US" dirty="0" err="1">
                <a:solidFill>
                  <a:srgbClr val="333333"/>
                </a:solidFill>
              </a:rPr>
              <a:t>fye;jhnyhrpf;ft</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Fwpg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Kf;fpakhdjhfnth</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tpaf</a:t>
            </a:r>
            <a:r>
              <a:rPr lang="en-US" dirty="0">
                <a:solidFill>
                  <a:srgbClr val="333333"/>
                </a:solidFill>
              </a:rPr>
              <a:t>]</a:t>
            </a:r>
            <a:r>
              <a:rPr lang="en-US" dirty="0" err="1">
                <a:solidFill>
                  <a:srgbClr val="333333"/>
                </a:solidFill>
              </a:rPr>
              <a:t>fj;jF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bfhz;ljhfnth</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gf;fj;J</a:t>
            </a:r>
            <a:r>
              <a:rPr lang="en-US" dirty="0">
                <a:solidFill>
                  <a:srgbClr val="333333"/>
                </a:solidFill>
              </a:rPr>
              <a:t> </a:t>
            </a:r>
            <a:r>
              <a:rPr lang="en-US" dirty="0" err="1">
                <a:solidFill>
                  <a:srgbClr val="333333"/>
                </a:solidFill>
              </a:rPr>
              <a:t>tPl;odh</a:t>
            </a:r>
            <a:r>
              <a:rPr lang="en-US" dirty="0">
                <a:solidFill>
                  <a:srgbClr val="333333"/>
                </a:solidFill>
              </a:rPr>
              <a:t>] c';</a:t>
            </a:r>
            <a:r>
              <a:rPr lang="en-US" dirty="0" err="1">
                <a:solidFill>
                  <a:srgbClr val="333333"/>
                </a:solidFill>
              </a:rPr>
              <a:t>fis</a:t>
            </a:r>
            <a:r>
              <a:rPr lang="en-US" dirty="0">
                <a:solidFill>
                  <a:srgbClr val="333333"/>
                </a:solidFill>
              </a:rPr>
              <a:t> </a:t>
            </a:r>
            <a:r>
              <a:rPr lang="en-US" dirty="0" err="1">
                <a:solidFill>
                  <a:srgbClr val="333333"/>
                </a:solidFill>
              </a:rPr>
              <a:t>Juj;Jfpd;wdh</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epidj;J</a:t>
            </a:r>
            <a:r>
              <a:rPr lang="en-US" dirty="0">
                <a:solidFill>
                  <a:srgbClr val="333333"/>
                </a:solidFill>
              </a:rPr>
              <a:t> </a:t>
            </a:r>
            <a:r>
              <a:rPr lang="en-US" b="1" dirty="0">
                <a:solidFill>
                  <a:srgbClr val="333333"/>
                </a:solidFill>
                <a:latin typeface="Calibri Light"/>
                <a:ea typeface="Verdana" pitchFamily="34" charset="0"/>
                <a:cs typeface="Calibri Light"/>
                <a:sym typeface="Wingdings 3"/>
              </a:rPr>
              <a:t></a:t>
            </a:r>
            <a:r>
              <a:rPr lang="en-US" dirty="0">
                <a:solidFill>
                  <a:srgbClr val="333333"/>
                </a:solidFill>
                <a:sym typeface="Wingdings 3"/>
              </a:rPr>
              <a:t> </a:t>
            </a:r>
            <a:r>
              <a:rPr lang="en-US" dirty="0" err="1">
                <a:solidFill>
                  <a:srgbClr val="333333"/>
                </a:solidFill>
              </a:rPr>
              <a:t>fw;gidahd</a:t>
            </a:r>
            <a:r>
              <a:rPr lang="en-US" dirty="0">
                <a:solidFill>
                  <a:srgbClr val="333333"/>
                </a:solidFill>
              </a:rPr>
              <a:t> </a:t>
            </a:r>
            <a:r>
              <a:rPr lang="en-US" dirty="0" err="1">
                <a:solidFill>
                  <a:srgbClr val="333333"/>
                </a:solidFill>
              </a:rPr>
              <a:t>vjphpia</a:t>
            </a:r>
            <a:r>
              <a:rPr lang="en-US" dirty="0">
                <a:solidFill>
                  <a:srgbClr val="333333"/>
                </a:solidFill>
              </a:rPr>
              <a:t> </a:t>
            </a:r>
            <a:r>
              <a:rPr lang="en-US" dirty="0" err="1">
                <a:solidFill>
                  <a:srgbClr val="333333"/>
                </a:solidFill>
              </a:rPr>
              <a:t>jhf;f</a:t>
            </a:r>
            <a:r>
              <a:rPr lang="en-US" dirty="0">
                <a:solidFill>
                  <a:srgbClr val="333333"/>
                </a:solidFill>
              </a:rPr>
              <a:t> </a:t>
            </a:r>
            <a:r>
              <a:rPr lang="en-US" err="1">
                <a:solidFill>
                  <a:srgbClr val="333333"/>
                </a:solidFill>
              </a:rPr>
              <a:t>ntz;lhk</a:t>
            </a:r>
            <a:r>
              <a:rPr lang="en-US">
                <a:solidFill>
                  <a:srgbClr val="333333"/>
                </a:solidFill>
              </a:rPr>
              <a:t>]</a:t>
            </a:r>
            <a:r>
              <a:rPr lang="en-US">
                <a:solidFill>
                  <a:srgbClr val="333333"/>
                </a:solidFill>
                <a:latin typeface="Calibri Light"/>
                <a:ea typeface="Verdana" pitchFamily="34" charset="0"/>
                <a:cs typeface="Calibri Light"/>
              </a:rPr>
              <a:t>!)</a:t>
            </a:r>
            <a:endParaRPr lang="en-US"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138</a:t>
            </a:fld>
            <a:endParaRPr lang="de-DE" dirty="0"/>
          </a:p>
        </p:txBody>
      </p:sp>
    </p:spTree>
    <p:extLst>
      <p:ext uri="{BB962C8B-B14F-4D97-AF65-F5344CB8AC3E}">
        <p14:creationId xmlns:p14="http://schemas.microsoft.com/office/powerpoint/2010/main" val="59766793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a:p>
            <a:pPr marL="285750" lvl="0" indent="-285750" defTabSz="914400">
              <a:lnSpc>
                <a:spcPct val="100000"/>
              </a:lnSpc>
              <a:spcBef>
                <a:spcPts val="1200"/>
              </a:spcBef>
              <a:buClr>
                <a:srgbClr val="000000"/>
              </a:buClr>
              <a:buFont typeface="WingDings"/>
              <a:buChar char=""/>
            </a:pPr>
            <a:r>
              <a:rPr lang="en-US" dirty="0" err="1">
                <a:solidFill>
                  <a:srgbClr val="004992"/>
                </a:solidFill>
              </a:rPr>
              <a:t>Mifahy</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Koe;jtiu</a:t>
            </a:r>
            <a:r>
              <a:rPr lang="en-US" dirty="0">
                <a:solidFill>
                  <a:srgbClr val="004992"/>
                </a:solidFill>
              </a:rPr>
              <a:t> </a:t>
            </a:r>
            <a:r>
              <a:rPr lang="en-US" dirty="0" err="1">
                <a:solidFill>
                  <a:srgbClr val="004992"/>
                </a:solidFill>
              </a:rPr>
              <a:t>vj;jid</a:t>
            </a:r>
            <a:r>
              <a:rPr lang="en-US" dirty="0">
                <a:solidFill>
                  <a:srgbClr val="004992"/>
                </a:solidFill>
              </a:rPr>
              <a:t> </a:t>
            </a:r>
            <a:r>
              <a:rPr lang="en-US" dirty="0" err="1">
                <a:solidFill>
                  <a:srgbClr val="004992"/>
                </a:solidFill>
              </a:rPr>
              <a:t>bra;jpfs</a:t>
            </a:r>
            <a:r>
              <a:rPr lang="en-US" dirty="0">
                <a:solidFill>
                  <a:srgbClr val="004992"/>
                </a:solidFill>
              </a:rPr>
              <a:t>; </a:t>
            </a:r>
            <a:r>
              <a:rPr lang="en-US" dirty="0" err="1">
                <a:solidFill>
                  <a:srgbClr val="004992"/>
                </a:solidFill>
              </a:rPr>
              <a:t>fpilf</a:t>
            </a:r>
            <a:r>
              <a:rPr lang="en-US" dirty="0">
                <a:solidFill>
                  <a:srgbClr val="004992"/>
                </a:solidFill>
              </a:rPr>
              <a:t>]</a:t>
            </a:r>
            <a:r>
              <a:rPr lang="en-US" dirty="0" err="1">
                <a:solidFill>
                  <a:srgbClr val="004992"/>
                </a:solidFill>
              </a:rPr>
              <a:t>fpwnjh</a:t>
            </a:r>
            <a:r>
              <a:rPr lang="en-US" dirty="0">
                <a:solidFill>
                  <a:srgbClr val="004992"/>
                </a:solidFill>
              </a:rPr>
              <a:t> </a:t>
            </a:r>
            <a:r>
              <a:rPr lang="en-US" dirty="0" err="1">
                <a:solidFill>
                  <a:srgbClr val="333333"/>
                </a:solidFill>
              </a:rPr>
              <a:t>midj;ija</a:t>
            </a:r>
            <a:r>
              <a:rPr lang="en-US" dirty="0">
                <a:solidFill>
                  <a:srgbClr val="333333"/>
                </a:solidFill>
              </a:rPr>
              <a:t>[k; </a:t>
            </a:r>
            <a:r>
              <a:rPr lang="en-US" dirty="0" err="1">
                <a:solidFill>
                  <a:srgbClr val="333333"/>
                </a:solidFill>
              </a:rPr>
              <a:t>fUj;jpy</a:t>
            </a:r>
            <a:r>
              <a:rPr lang="en-US" dirty="0">
                <a:solidFill>
                  <a:srgbClr val="333333"/>
                </a:solidFill>
              </a:rPr>
              <a:t>; </a:t>
            </a:r>
            <a:r>
              <a:rPr lang="en-US" dirty="0" err="1">
                <a:solidFill>
                  <a:srgbClr val="333333"/>
                </a:solidFill>
              </a:rPr>
              <a:t>bfhz;L</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kw;wth</a:t>
            </a:r>
            <a:r>
              <a:rPr lang="en-US" dirty="0">
                <a:solidFill>
                  <a:srgbClr val="333333"/>
                </a:solidFill>
              </a:rPr>
              <a:t>]</a:t>
            </a:r>
            <a:r>
              <a:rPr lang="en-US" dirty="0" err="1">
                <a:solidFill>
                  <a:srgbClr val="333333"/>
                </a:solidFill>
              </a:rPr>
              <a:t>fSld</a:t>
            </a:r>
            <a:r>
              <a:rPr lang="en-US" dirty="0">
                <a:solidFill>
                  <a:srgbClr val="333333"/>
                </a:solidFill>
              </a:rPr>
              <a:t>; </a:t>
            </a:r>
            <a:r>
              <a:rPr lang="en-US" dirty="0" err="1">
                <a:solidFill>
                  <a:srgbClr val="333333"/>
                </a:solidFill>
              </a:rPr>
              <a:t>fye;jhnyhrpf;ft</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Fwpg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Kf;fpakhdjhfnth</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tpaf</a:t>
            </a:r>
            <a:r>
              <a:rPr lang="en-US" dirty="0">
                <a:solidFill>
                  <a:srgbClr val="333333"/>
                </a:solidFill>
              </a:rPr>
              <a:t>]</a:t>
            </a:r>
            <a:r>
              <a:rPr lang="en-US" dirty="0" err="1">
                <a:solidFill>
                  <a:srgbClr val="333333"/>
                </a:solidFill>
              </a:rPr>
              <a:t>fj;jF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bfhz;ljhfnth</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gf;fj;J</a:t>
            </a:r>
            <a:r>
              <a:rPr lang="en-US" dirty="0">
                <a:solidFill>
                  <a:srgbClr val="333333"/>
                </a:solidFill>
              </a:rPr>
              <a:t> </a:t>
            </a:r>
            <a:r>
              <a:rPr lang="en-US" dirty="0" err="1">
                <a:solidFill>
                  <a:srgbClr val="333333"/>
                </a:solidFill>
              </a:rPr>
              <a:t>tPl;odh</a:t>
            </a:r>
            <a:r>
              <a:rPr lang="en-US" dirty="0">
                <a:solidFill>
                  <a:srgbClr val="333333"/>
                </a:solidFill>
              </a:rPr>
              <a:t>] c';</a:t>
            </a:r>
            <a:r>
              <a:rPr lang="en-US" dirty="0" err="1">
                <a:solidFill>
                  <a:srgbClr val="333333"/>
                </a:solidFill>
              </a:rPr>
              <a:t>fis</a:t>
            </a:r>
            <a:r>
              <a:rPr lang="en-US" dirty="0">
                <a:solidFill>
                  <a:srgbClr val="333333"/>
                </a:solidFill>
              </a:rPr>
              <a:t> </a:t>
            </a:r>
            <a:r>
              <a:rPr lang="en-US" dirty="0" err="1">
                <a:solidFill>
                  <a:srgbClr val="333333"/>
                </a:solidFill>
              </a:rPr>
              <a:t>Juj;Jfpd;wdh</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epidj;J</a:t>
            </a:r>
            <a:r>
              <a:rPr lang="en-US" dirty="0">
                <a:solidFill>
                  <a:srgbClr val="333333"/>
                </a:solidFill>
              </a:rPr>
              <a:t> </a:t>
            </a:r>
            <a:r>
              <a:rPr lang="en-US" b="1" dirty="0">
                <a:solidFill>
                  <a:srgbClr val="333333"/>
                </a:solidFill>
                <a:latin typeface="Calibri Light"/>
                <a:ea typeface="Verdana" pitchFamily="34" charset="0"/>
                <a:cs typeface="Calibri Light"/>
                <a:sym typeface="Wingdings 3"/>
              </a:rPr>
              <a:t></a:t>
            </a:r>
            <a:r>
              <a:rPr lang="en-US" dirty="0">
                <a:solidFill>
                  <a:srgbClr val="333333"/>
                </a:solidFill>
                <a:sym typeface="Wingdings 3"/>
              </a:rPr>
              <a:t> </a:t>
            </a:r>
            <a:r>
              <a:rPr lang="en-US" dirty="0" err="1">
                <a:solidFill>
                  <a:srgbClr val="333333"/>
                </a:solidFill>
              </a:rPr>
              <a:t>fw;gidahd</a:t>
            </a:r>
            <a:r>
              <a:rPr lang="en-US" dirty="0">
                <a:solidFill>
                  <a:srgbClr val="333333"/>
                </a:solidFill>
              </a:rPr>
              <a:t> </a:t>
            </a:r>
            <a:r>
              <a:rPr lang="en-US" dirty="0" err="1">
                <a:solidFill>
                  <a:srgbClr val="333333"/>
                </a:solidFill>
              </a:rPr>
              <a:t>vjphpia</a:t>
            </a:r>
            <a:r>
              <a:rPr lang="en-US" dirty="0">
                <a:solidFill>
                  <a:srgbClr val="333333"/>
                </a:solidFill>
              </a:rPr>
              <a:t> </a:t>
            </a:r>
            <a:r>
              <a:rPr lang="en-US" dirty="0" err="1">
                <a:solidFill>
                  <a:srgbClr val="333333"/>
                </a:solidFill>
              </a:rPr>
              <a:t>jhf;f</a:t>
            </a:r>
            <a:r>
              <a:rPr lang="en-US" dirty="0">
                <a:solidFill>
                  <a:srgbClr val="333333"/>
                </a:solidFill>
              </a:rPr>
              <a:t> </a:t>
            </a:r>
            <a:r>
              <a:rPr lang="en-US" dirty="0" err="1">
                <a:solidFill>
                  <a:srgbClr val="333333"/>
                </a:solidFill>
              </a:rPr>
              <a:t>ntz;lhk</a:t>
            </a:r>
            <a:r>
              <a:rPr lang="en-US" dirty="0">
                <a:solidFill>
                  <a:srgbClr val="333333"/>
                </a:solidFill>
              </a:rPr>
              <a:t>]</a:t>
            </a:r>
            <a:r>
              <a:rPr lang="en-US"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Fiwe</a:t>
            </a:r>
            <a:r>
              <a:rPr lang="en-US" dirty="0">
                <a:solidFill>
                  <a:srgbClr val="333333"/>
                </a:solidFill>
              </a:rPr>
              <a:t>]j </a:t>
            </a:r>
            <a:r>
              <a:rPr lang="en-US" dirty="0" err="1">
                <a:solidFill>
                  <a:srgbClr val="333333"/>
                </a:solidFill>
              </a:rPr>
              <a:t>Kf</a:t>
            </a:r>
            <a:r>
              <a:rPr lang="en-US" dirty="0">
                <a:solidFill>
                  <a:srgbClr val="333333"/>
                </a:solidFill>
              </a:rPr>
              <a:t>]</a:t>
            </a:r>
            <a:r>
              <a:rPr lang="en-US" dirty="0" err="1">
                <a:solidFill>
                  <a:srgbClr val="333333"/>
                </a:solidFill>
              </a:rPr>
              <a:t>fpaj;JtKila</a:t>
            </a:r>
            <a:r>
              <a:rPr lang="en-US" dirty="0">
                <a:solidFill>
                  <a:srgbClr val="333333"/>
                </a:solidFill>
              </a:rPr>
              <a:t> </a:t>
            </a:r>
            <a:r>
              <a:rPr lang="en-US" dirty="0" err="1">
                <a:solidFill>
                  <a:srgbClr val="333333"/>
                </a:solidFill>
              </a:rPr>
              <a:t>tp#a</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tpiuthd</a:t>
            </a:r>
            <a:r>
              <a:rPr lang="en-US" dirty="0">
                <a:solidFill>
                  <a:srgbClr val="333333"/>
                </a:solidFill>
              </a:rPr>
              <a:t> </a:t>
            </a:r>
            <a:r>
              <a:rPr lang="en-US" dirty="0" err="1">
                <a:solidFill>
                  <a:srgbClr val="333333"/>
                </a:solidFill>
              </a:rPr>
              <a:t>KobtLf</a:t>
            </a:r>
            <a:r>
              <a:rPr lang="en-US" dirty="0">
                <a:solidFill>
                  <a:srgbClr val="333333"/>
                </a:solidFill>
              </a:rPr>
              <a:t>]</a:t>
            </a:r>
            <a:r>
              <a:rPr lang="en-US" dirty="0" err="1">
                <a:solidFill>
                  <a:srgbClr val="333333"/>
                </a:solidFill>
              </a:rPr>
              <a:t>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ve</a:t>
            </a:r>
            <a:r>
              <a:rPr lang="en-US" dirty="0">
                <a:solidFill>
                  <a:srgbClr val="333333"/>
                </a:solidFill>
              </a:rPr>
              <a:t>]j </a:t>
            </a:r>
            <a:r>
              <a:rPr lang="en-US" dirty="0" err="1">
                <a:solidFill>
                  <a:srgbClr val="333333"/>
                </a:solidFill>
              </a:rPr>
              <a:t>tif</a:t>
            </a:r>
            <a:r>
              <a:rPr lang="en-US" dirty="0">
                <a:solidFill>
                  <a:srgbClr val="333333"/>
                </a:solidFill>
              </a:rPr>
              <a:t> </a:t>
            </a:r>
            <a:r>
              <a:rPr lang="en-US" dirty="0" err="1">
                <a:solidFill>
                  <a:srgbClr val="333333"/>
                </a:solidFill>
              </a:rPr>
              <a:t>rhf</a:t>
            </a:r>
            <a:r>
              <a:rPr lang="en-US" dirty="0">
                <a:solidFill>
                  <a:srgbClr val="333333"/>
                </a:solidFill>
              </a:rPr>
              <a:t>]</a:t>
            </a:r>
            <a:r>
              <a:rPr lang="en-US" dirty="0" err="1">
                <a:solidFill>
                  <a:srgbClr val="333333"/>
                </a:solidFill>
              </a:rPr>
              <a:t>nyl</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yhl</a:t>
            </a:r>
            <a:r>
              <a:rPr lang="en-US" dirty="0">
                <a:solidFill>
                  <a:srgbClr val="333333"/>
                </a:solidFill>
              </a:rPr>
              <a:t>]</a:t>
            </a:r>
            <a:r>
              <a:rPr lang="en-US" dirty="0" err="1">
                <a:solidFill>
                  <a:srgbClr val="333333"/>
                </a:solidFill>
              </a:rPr>
              <a:t>lhp</a:t>
            </a:r>
            <a:r>
              <a:rPr lang="en-US" dirty="0">
                <a:solidFill>
                  <a:srgbClr val="333333"/>
                </a:solidFill>
              </a:rPr>
              <a:t> </a:t>
            </a:r>
            <a:r>
              <a:rPr lang="en-US" dirty="0" err="1">
                <a:solidFill>
                  <a:srgbClr val="333333"/>
                </a:solidFill>
              </a:rPr>
              <a:t>rPl</a:t>
            </a:r>
            <a:r>
              <a:rPr lang="en-US" dirty="0">
                <a:solidFill>
                  <a:srgbClr val="333333"/>
                </a:solidFill>
              </a:rPr>
              <a:t>]L </a:t>
            </a:r>
            <a:r>
              <a:rPr lang="en-US" dirty="0" err="1">
                <a:solidFill>
                  <a:srgbClr val="333333"/>
                </a:solidFill>
              </a:rPr>
              <a:t>vz;fis</a:t>
            </a:r>
            <a:r>
              <a:rPr lang="en-US" dirty="0">
                <a:solidFill>
                  <a:srgbClr val="333333"/>
                </a:solidFill>
              </a:rPr>
              <a:t> </a:t>
            </a:r>
            <a:r>
              <a:rPr lang="en-US" dirty="0" err="1">
                <a:solidFill>
                  <a:srgbClr val="333333"/>
                </a:solidFill>
              </a:rPr>
              <a:t>njh</a:t>
            </a:r>
            <a:r>
              <a:rPr lang="en-US" dirty="0">
                <a:solidFill>
                  <a:srgbClr val="333333"/>
                </a:solidFill>
              </a:rPr>
              <a:t>]t[ </a:t>
            </a:r>
            <a:r>
              <a:rPr lang="en-US" err="1">
                <a:solidFill>
                  <a:srgbClr val="333333"/>
                </a:solidFill>
              </a:rPr>
              <a:t>bra;jy</a:t>
            </a:r>
            <a:r>
              <a:rPr lang="en-US">
                <a:solidFill>
                  <a:srgbClr val="333333"/>
                </a:solidFill>
              </a:rPr>
              <a:t>;</a:t>
            </a:r>
            <a:r>
              <a:rPr lang="en-US">
                <a:solidFill>
                  <a:srgbClr val="333333"/>
                </a:solidFill>
                <a:latin typeface="Calibri Light"/>
                <a:ea typeface="Verdana" pitchFamily="34" charset="0"/>
                <a:cs typeface="Calibri Light"/>
              </a:rPr>
              <a:t>)</a:t>
            </a:r>
            <a:endParaRPr lang="en-US"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139</a:t>
            </a:fld>
            <a:endParaRPr lang="de-DE" dirty="0"/>
          </a:p>
        </p:txBody>
      </p:sp>
    </p:spTree>
    <p:extLst>
      <p:ext uri="{BB962C8B-B14F-4D97-AF65-F5344CB8AC3E}">
        <p14:creationId xmlns:p14="http://schemas.microsoft.com/office/powerpoint/2010/main" val="227949766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a:p>
            <a:pPr marL="285750" lvl="0" indent="-285750" defTabSz="914400">
              <a:lnSpc>
                <a:spcPct val="100000"/>
              </a:lnSpc>
              <a:spcBef>
                <a:spcPts val="1200"/>
              </a:spcBef>
              <a:buClr>
                <a:srgbClr val="000000"/>
              </a:buClr>
              <a:buFont typeface="WingDings"/>
              <a:buChar char=""/>
            </a:pPr>
            <a:r>
              <a:rPr lang="en-US" dirty="0" err="1">
                <a:solidFill>
                  <a:srgbClr val="004992"/>
                </a:solidFill>
              </a:rPr>
              <a:t>Mifahy</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Koe;jtiu</a:t>
            </a:r>
            <a:r>
              <a:rPr lang="en-US" dirty="0">
                <a:solidFill>
                  <a:srgbClr val="004992"/>
                </a:solidFill>
              </a:rPr>
              <a:t> </a:t>
            </a:r>
            <a:r>
              <a:rPr lang="en-US" dirty="0" err="1">
                <a:solidFill>
                  <a:srgbClr val="004992"/>
                </a:solidFill>
              </a:rPr>
              <a:t>vj;jid</a:t>
            </a:r>
            <a:r>
              <a:rPr lang="en-US" dirty="0">
                <a:solidFill>
                  <a:srgbClr val="004992"/>
                </a:solidFill>
              </a:rPr>
              <a:t> </a:t>
            </a:r>
            <a:r>
              <a:rPr lang="en-US" dirty="0" err="1">
                <a:solidFill>
                  <a:srgbClr val="004992"/>
                </a:solidFill>
              </a:rPr>
              <a:t>bra;jpfs</a:t>
            </a:r>
            <a:r>
              <a:rPr lang="en-US" dirty="0">
                <a:solidFill>
                  <a:srgbClr val="004992"/>
                </a:solidFill>
              </a:rPr>
              <a:t>; </a:t>
            </a:r>
            <a:r>
              <a:rPr lang="en-US" dirty="0" err="1">
                <a:solidFill>
                  <a:srgbClr val="004992"/>
                </a:solidFill>
              </a:rPr>
              <a:t>fpilf</a:t>
            </a:r>
            <a:r>
              <a:rPr lang="en-US" dirty="0">
                <a:solidFill>
                  <a:srgbClr val="004992"/>
                </a:solidFill>
              </a:rPr>
              <a:t>]</a:t>
            </a:r>
            <a:r>
              <a:rPr lang="en-US" dirty="0" err="1">
                <a:solidFill>
                  <a:srgbClr val="004992"/>
                </a:solidFill>
              </a:rPr>
              <a:t>fpwnjh</a:t>
            </a:r>
            <a:r>
              <a:rPr lang="en-US" dirty="0">
                <a:solidFill>
                  <a:srgbClr val="004992"/>
                </a:solidFill>
              </a:rPr>
              <a:t> </a:t>
            </a:r>
            <a:r>
              <a:rPr lang="en-US" dirty="0" err="1">
                <a:solidFill>
                  <a:srgbClr val="333333"/>
                </a:solidFill>
              </a:rPr>
              <a:t>midj;ija</a:t>
            </a:r>
            <a:r>
              <a:rPr lang="en-US" dirty="0">
                <a:solidFill>
                  <a:srgbClr val="333333"/>
                </a:solidFill>
              </a:rPr>
              <a:t>[k; </a:t>
            </a:r>
            <a:r>
              <a:rPr lang="en-US" dirty="0" err="1">
                <a:solidFill>
                  <a:srgbClr val="333333"/>
                </a:solidFill>
              </a:rPr>
              <a:t>fUj;jpy</a:t>
            </a:r>
            <a:r>
              <a:rPr lang="en-US" dirty="0">
                <a:solidFill>
                  <a:srgbClr val="333333"/>
                </a:solidFill>
              </a:rPr>
              <a:t>; </a:t>
            </a:r>
            <a:r>
              <a:rPr lang="en-US" dirty="0" err="1">
                <a:solidFill>
                  <a:srgbClr val="333333"/>
                </a:solidFill>
              </a:rPr>
              <a:t>bfhz;L</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kw;wth</a:t>
            </a:r>
            <a:r>
              <a:rPr lang="en-US" dirty="0">
                <a:solidFill>
                  <a:srgbClr val="333333"/>
                </a:solidFill>
              </a:rPr>
              <a:t>]</a:t>
            </a:r>
            <a:r>
              <a:rPr lang="en-US" dirty="0" err="1">
                <a:solidFill>
                  <a:srgbClr val="333333"/>
                </a:solidFill>
              </a:rPr>
              <a:t>fSld</a:t>
            </a:r>
            <a:r>
              <a:rPr lang="en-US" dirty="0">
                <a:solidFill>
                  <a:srgbClr val="333333"/>
                </a:solidFill>
              </a:rPr>
              <a:t>; </a:t>
            </a:r>
            <a:r>
              <a:rPr lang="en-US" dirty="0" err="1">
                <a:solidFill>
                  <a:srgbClr val="333333"/>
                </a:solidFill>
              </a:rPr>
              <a:t>fye;jhnyhrpf;ft</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Fwpg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Kf;fpakhdjhfnth</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tpaf</a:t>
            </a:r>
            <a:r>
              <a:rPr lang="en-US" dirty="0">
                <a:solidFill>
                  <a:srgbClr val="333333"/>
                </a:solidFill>
              </a:rPr>
              <a:t>]</a:t>
            </a:r>
            <a:r>
              <a:rPr lang="en-US" dirty="0" err="1">
                <a:solidFill>
                  <a:srgbClr val="333333"/>
                </a:solidFill>
              </a:rPr>
              <a:t>fj;jF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bfhz;ljhfnth</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gf;fj;J</a:t>
            </a:r>
            <a:r>
              <a:rPr lang="en-US" dirty="0">
                <a:solidFill>
                  <a:srgbClr val="333333"/>
                </a:solidFill>
              </a:rPr>
              <a:t> </a:t>
            </a:r>
            <a:r>
              <a:rPr lang="en-US" dirty="0" err="1">
                <a:solidFill>
                  <a:srgbClr val="333333"/>
                </a:solidFill>
              </a:rPr>
              <a:t>tPl;odh</a:t>
            </a:r>
            <a:r>
              <a:rPr lang="en-US" dirty="0">
                <a:solidFill>
                  <a:srgbClr val="333333"/>
                </a:solidFill>
              </a:rPr>
              <a:t>] c';</a:t>
            </a:r>
            <a:r>
              <a:rPr lang="en-US" dirty="0" err="1">
                <a:solidFill>
                  <a:srgbClr val="333333"/>
                </a:solidFill>
              </a:rPr>
              <a:t>fis</a:t>
            </a:r>
            <a:r>
              <a:rPr lang="en-US" dirty="0">
                <a:solidFill>
                  <a:srgbClr val="333333"/>
                </a:solidFill>
              </a:rPr>
              <a:t> </a:t>
            </a:r>
            <a:r>
              <a:rPr lang="en-US" dirty="0" err="1">
                <a:solidFill>
                  <a:srgbClr val="333333"/>
                </a:solidFill>
              </a:rPr>
              <a:t>Juj;Jfpd;wdh</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epidj;J</a:t>
            </a:r>
            <a:r>
              <a:rPr lang="en-US" dirty="0">
                <a:solidFill>
                  <a:srgbClr val="333333"/>
                </a:solidFill>
              </a:rPr>
              <a:t> </a:t>
            </a:r>
            <a:r>
              <a:rPr lang="en-US" b="1" dirty="0">
                <a:solidFill>
                  <a:srgbClr val="333333"/>
                </a:solidFill>
                <a:latin typeface="Calibri Light"/>
                <a:ea typeface="Verdana" pitchFamily="34" charset="0"/>
                <a:cs typeface="Calibri Light"/>
                <a:sym typeface="Wingdings 3"/>
              </a:rPr>
              <a:t></a:t>
            </a:r>
            <a:r>
              <a:rPr lang="en-US" dirty="0">
                <a:solidFill>
                  <a:srgbClr val="333333"/>
                </a:solidFill>
                <a:sym typeface="Wingdings 3"/>
              </a:rPr>
              <a:t> </a:t>
            </a:r>
            <a:r>
              <a:rPr lang="en-US" dirty="0" err="1">
                <a:solidFill>
                  <a:srgbClr val="333333"/>
                </a:solidFill>
              </a:rPr>
              <a:t>fw;gidahd</a:t>
            </a:r>
            <a:r>
              <a:rPr lang="en-US" dirty="0">
                <a:solidFill>
                  <a:srgbClr val="333333"/>
                </a:solidFill>
              </a:rPr>
              <a:t> </a:t>
            </a:r>
            <a:r>
              <a:rPr lang="en-US" dirty="0" err="1">
                <a:solidFill>
                  <a:srgbClr val="333333"/>
                </a:solidFill>
              </a:rPr>
              <a:t>vjphpia</a:t>
            </a:r>
            <a:r>
              <a:rPr lang="en-US" dirty="0">
                <a:solidFill>
                  <a:srgbClr val="333333"/>
                </a:solidFill>
              </a:rPr>
              <a:t> </a:t>
            </a:r>
            <a:r>
              <a:rPr lang="en-US" dirty="0" err="1">
                <a:solidFill>
                  <a:srgbClr val="333333"/>
                </a:solidFill>
              </a:rPr>
              <a:t>jhf;f</a:t>
            </a:r>
            <a:r>
              <a:rPr lang="en-US" dirty="0">
                <a:solidFill>
                  <a:srgbClr val="333333"/>
                </a:solidFill>
              </a:rPr>
              <a:t> </a:t>
            </a:r>
            <a:r>
              <a:rPr lang="en-US" dirty="0" err="1">
                <a:solidFill>
                  <a:srgbClr val="333333"/>
                </a:solidFill>
              </a:rPr>
              <a:t>ntz;lhk</a:t>
            </a:r>
            <a:r>
              <a:rPr lang="en-US" dirty="0">
                <a:solidFill>
                  <a:srgbClr val="333333"/>
                </a:solidFill>
              </a:rPr>
              <a:t>]</a:t>
            </a:r>
            <a:r>
              <a:rPr lang="en-US"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Fiwe</a:t>
            </a:r>
            <a:r>
              <a:rPr lang="en-US" dirty="0">
                <a:solidFill>
                  <a:srgbClr val="333333"/>
                </a:solidFill>
              </a:rPr>
              <a:t>]j </a:t>
            </a:r>
            <a:r>
              <a:rPr lang="en-US" dirty="0" err="1">
                <a:solidFill>
                  <a:srgbClr val="333333"/>
                </a:solidFill>
              </a:rPr>
              <a:t>Kf</a:t>
            </a:r>
            <a:r>
              <a:rPr lang="en-US" dirty="0">
                <a:solidFill>
                  <a:srgbClr val="333333"/>
                </a:solidFill>
              </a:rPr>
              <a:t>]</a:t>
            </a:r>
            <a:r>
              <a:rPr lang="en-US" dirty="0" err="1">
                <a:solidFill>
                  <a:srgbClr val="333333"/>
                </a:solidFill>
              </a:rPr>
              <a:t>fpaj;JtKila</a:t>
            </a:r>
            <a:r>
              <a:rPr lang="en-US" dirty="0">
                <a:solidFill>
                  <a:srgbClr val="333333"/>
                </a:solidFill>
              </a:rPr>
              <a:t> </a:t>
            </a:r>
            <a:r>
              <a:rPr lang="en-US" dirty="0" err="1">
                <a:solidFill>
                  <a:srgbClr val="333333"/>
                </a:solidFill>
              </a:rPr>
              <a:t>tp#a</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tpiuthd</a:t>
            </a:r>
            <a:r>
              <a:rPr lang="en-US" dirty="0">
                <a:solidFill>
                  <a:srgbClr val="333333"/>
                </a:solidFill>
              </a:rPr>
              <a:t> </a:t>
            </a:r>
            <a:r>
              <a:rPr lang="en-US" dirty="0" err="1">
                <a:solidFill>
                  <a:srgbClr val="333333"/>
                </a:solidFill>
              </a:rPr>
              <a:t>KobtLf</a:t>
            </a:r>
            <a:r>
              <a:rPr lang="en-US" dirty="0">
                <a:solidFill>
                  <a:srgbClr val="333333"/>
                </a:solidFill>
              </a:rPr>
              <a:t>]</a:t>
            </a:r>
            <a:r>
              <a:rPr lang="en-US" dirty="0" err="1">
                <a:solidFill>
                  <a:srgbClr val="333333"/>
                </a:solidFill>
              </a:rPr>
              <a:t>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ve</a:t>
            </a:r>
            <a:r>
              <a:rPr lang="en-US" dirty="0">
                <a:solidFill>
                  <a:srgbClr val="333333"/>
                </a:solidFill>
              </a:rPr>
              <a:t>]j </a:t>
            </a:r>
            <a:r>
              <a:rPr lang="en-US" dirty="0" err="1">
                <a:solidFill>
                  <a:srgbClr val="333333"/>
                </a:solidFill>
              </a:rPr>
              <a:t>tif</a:t>
            </a:r>
            <a:r>
              <a:rPr lang="en-US" dirty="0">
                <a:solidFill>
                  <a:srgbClr val="333333"/>
                </a:solidFill>
              </a:rPr>
              <a:t> </a:t>
            </a:r>
            <a:r>
              <a:rPr lang="en-US" dirty="0" err="1">
                <a:solidFill>
                  <a:srgbClr val="333333"/>
                </a:solidFill>
              </a:rPr>
              <a:t>rhf</a:t>
            </a:r>
            <a:r>
              <a:rPr lang="en-US" dirty="0">
                <a:solidFill>
                  <a:srgbClr val="333333"/>
                </a:solidFill>
              </a:rPr>
              <a:t>]</a:t>
            </a:r>
            <a:r>
              <a:rPr lang="en-US" dirty="0" err="1">
                <a:solidFill>
                  <a:srgbClr val="333333"/>
                </a:solidFill>
              </a:rPr>
              <a:t>nyl</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yhl</a:t>
            </a:r>
            <a:r>
              <a:rPr lang="en-US" dirty="0">
                <a:solidFill>
                  <a:srgbClr val="333333"/>
                </a:solidFill>
              </a:rPr>
              <a:t>]</a:t>
            </a:r>
            <a:r>
              <a:rPr lang="en-US" dirty="0" err="1">
                <a:solidFill>
                  <a:srgbClr val="333333"/>
                </a:solidFill>
              </a:rPr>
              <a:t>lhp</a:t>
            </a:r>
            <a:r>
              <a:rPr lang="en-US" dirty="0">
                <a:solidFill>
                  <a:srgbClr val="333333"/>
                </a:solidFill>
              </a:rPr>
              <a:t> </a:t>
            </a:r>
            <a:r>
              <a:rPr lang="en-US" dirty="0" err="1">
                <a:solidFill>
                  <a:srgbClr val="333333"/>
                </a:solidFill>
              </a:rPr>
              <a:t>rPl</a:t>
            </a:r>
            <a:r>
              <a:rPr lang="en-US" dirty="0">
                <a:solidFill>
                  <a:srgbClr val="333333"/>
                </a:solidFill>
              </a:rPr>
              <a:t>]L </a:t>
            </a:r>
            <a:r>
              <a:rPr lang="en-US" dirty="0" err="1">
                <a:solidFill>
                  <a:srgbClr val="333333"/>
                </a:solidFill>
              </a:rPr>
              <a:t>vz;fis</a:t>
            </a:r>
            <a:r>
              <a:rPr lang="en-US" dirty="0">
                <a:solidFill>
                  <a:srgbClr val="333333"/>
                </a:solidFill>
              </a:rPr>
              <a:t> </a:t>
            </a:r>
            <a:r>
              <a:rPr lang="en-US" dirty="0" err="1">
                <a:solidFill>
                  <a:srgbClr val="333333"/>
                </a:solidFill>
              </a:rPr>
              <a:t>njh</a:t>
            </a:r>
            <a:r>
              <a:rPr lang="en-US" dirty="0">
                <a:solidFill>
                  <a:srgbClr val="333333"/>
                </a:solidFill>
              </a:rPr>
              <a:t>]t[ </a:t>
            </a:r>
            <a:r>
              <a:rPr lang="en-US" dirty="0" err="1">
                <a:solidFill>
                  <a:srgbClr val="333333"/>
                </a:solidFill>
              </a:rPr>
              <a:t>bra;jy</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endParaRPr lang="en-IN" dirty="0">
              <a:solidFill>
                <a:srgbClr val="333333"/>
              </a:solidFill>
            </a:endParaRPr>
          </a:p>
          <a:p>
            <a:pPr marL="285750" lvl="0" indent="-285750" defTabSz="914400">
              <a:lnSpc>
                <a:spcPct val="100000"/>
              </a:lnSpc>
              <a:spcBef>
                <a:spcPts val="1200"/>
              </a:spcBef>
              <a:buClr>
                <a:srgbClr val="333333"/>
              </a:buClr>
              <a:buFont typeface="WingDings"/>
              <a:buChar char=""/>
            </a:pPr>
            <a:r>
              <a:rPr lang="en-US" dirty="0" err="1">
                <a:solidFill>
                  <a:srgbClr val="333333"/>
                </a:solidFill>
              </a:rPr>
              <a:t>jtW</a:t>
            </a:r>
            <a:r>
              <a:rPr lang="en-US" dirty="0">
                <a:solidFill>
                  <a:srgbClr val="333333"/>
                </a:solidFill>
              </a:rPr>
              <a:t> </a:t>
            </a:r>
            <a:r>
              <a:rPr lang="en-US" dirty="0" err="1">
                <a:solidFill>
                  <a:srgbClr val="333333"/>
                </a:solidFill>
              </a:rPr>
              <a:t>bra;jy</a:t>
            </a:r>
            <a:r>
              <a:rPr lang="en-US" dirty="0">
                <a:solidFill>
                  <a:srgbClr val="333333"/>
                </a:solidFill>
              </a:rPr>
              <a:t>; </a:t>
            </a:r>
            <a:r>
              <a:rPr lang="en-US" dirty="0" err="1">
                <a:solidFill>
                  <a:srgbClr val="333333"/>
                </a:solidFill>
              </a:rPr>
              <a:t>kdpj</a:t>
            </a:r>
            <a:r>
              <a:rPr lang="en-US" dirty="0">
                <a:solidFill>
                  <a:srgbClr val="333333"/>
                </a:solidFill>
              </a:rPr>
              <a:t> ,</a:t>
            </a:r>
            <a:r>
              <a:rPr lang="en-US" dirty="0" err="1">
                <a:solidFill>
                  <a:srgbClr val="333333"/>
                </a:solidFill>
              </a:rPr>
              <a:t>ay;g</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bra;a</a:t>
            </a:r>
            <a:r>
              <a:rPr lang="en-US" dirty="0">
                <a:solidFill>
                  <a:srgbClr val="333333"/>
                </a:solidFill>
              </a:rPr>
              <a:t> </a:t>
            </a:r>
            <a:r>
              <a:rPr lang="en-US" dirty="0" err="1">
                <a:solidFill>
                  <a:srgbClr val="333333"/>
                </a:solidFill>
              </a:rPr>
              <a:t>tha;g;g</a:t>
            </a:r>
            <a:r>
              <a:rPr lang="en-US" dirty="0">
                <a:solidFill>
                  <a:srgbClr val="333333"/>
                </a:solidFill>
              </a:rPr>
              <a:t>[</a:t>
            </a:r>
            <a:r>
              <a:rPr lang="en-US" dirty="0" err="1">
                <a:solidFill>
                  <a:srgbClr val="333333"/>
                </a:solidFill>
              </a:rPr>
              <a:t>s;sJ</a:t>
            </a:r>
            <a:r>
              <a:rPr lang="en-US" dirty="0">
                <a:solidFill>
                  <a:srgbClr val="333333"/>
                </a:solidFill>
              </a:rPr>
              <a:t> </a:t>
            </a:r>
            <a:r>
              <a:rPr lang="en-US" dirty="0" err="1">
                <a:solidFill>
                  <a:srgbClr val="333333"/>
                </a:solidFill>
              </a:rPr>
              <a:t>vd;gjw;F</a:t>
            </a:r>
            <a:r>
              <a:rPr lang="en-US" dirty="0">
                <a:solidFill>
                  <a:srgbClr val="333333"/>
                </a:solidFill>
              </a:rPr>
              <a:t> </a:t>
            </a:r>
            <a:r>
              <a:rPr lang="en-US" dirty="0" err="1">
                <a:solidFill>
                  <a:srgbClr val="333333"/>
                </a:solidFill>
              </a:rPr>
              <a:t>jahuhf</a:t>
            </a:r>
            <a:r>
              <a:rPr lang="en-US" dirty="0">
                <a:solidFill>
                  <a:srgbClr val="333333"/>
                </a:solidFill>
              </a:rPr>
              <a:t> ,</a:t>
            </a:r>
            <a:r>
              <a:rPr lang="en-US" dirty="0" err="1">
                <a:solidFill>
                  <a:srgbClr val="333333"/>
                </a:solidFill>
              </a:rPr>
              <a:t>U';</a:t>
            </a:r>
            <a:r>
              <a:rPr lang="en-US" err="1">
                <a:solidFill>
                  <a:srgbClr val="333333"/>
                </a:solidFill>
              </a:rPr>
              <a:t>fs</a:t>
            </a:r>
            <a:r>
              <a:rPr lang="en-US">
                <a:solidFill>
                  <a:srgbClr val="333333"/>
                </a:solidFill>
              </a:rPr>
              <a:t>;</a:t>
            </a:r>
            <a:r>
              <a:rPr lang="en-US">
                <a:solidFill>
                  <a:srgbClr val="333333"/>
                </a:solidFill>
                <a:latin typeface="Calibri Light"/>
                <a:ea typeface="Verdana" pitchFamily="34" charset="0"/>
                <a:cs typeface="Calibri Light"/>
              </a:rPr>
              <a:t>.</a:t>
            </a:r>
            <a:endParaRPr lang="en-US"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140</a:t>
            </a:fld>
            <a:endParaRPr lang="de-DE" dirty="0"/>
          </a:p>
        </p:txBody>
      </p:sp>
    </p:spTree>
    <p:extLst>
      <p:ext uri="{BB962C8B-B14F-4D97-AF65-F5344CB8AC3E}">
        <p14:creationId xmlns:p14="http://schemas.microsoft.com/office/powerpoint/2010/main" val="9236287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a:p>
            <a:pPr marL="285750" lvl="0" indent="-285750" defTabSz="914400">
              <a:lnSpc>
                <a:spcPct val="100000"/>
              </a:lnSpc>
              <a:spcBef>
                <a:spcPts val="1200"/>
              </a:spcBef>
              <a:buClr>
                <a:srgbClr val="000000"/>
              </a:buClr>
              <a:buFont typeface="WingDings"/>
              <a:buChar char=""/>
            </a:pPr>
            <a:r>
              <a:rPr lang="en-US" dirty="0" err="1">
                <a:solidFill>
                  <a:srgbClr val="004992"/>
                </a:solidFill>
              </a:rPr>
              <a:t>Mifahy</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Koe;jtiu</a:t>
            </a:r>
            <a:r>
              <a:rPr lang="en-US" dirty="0">
                <a:solidFill>
                  <a:srgbClr val="004992"/>
                </a:solidFill>
              </a:rPr>
              <a:t> </a:t>
            </a:r>
            <a:r>
              <a:rPr lang="en-US" dirty="0" err="1">
                <a:solidFill>
                  <a:srgbClr val="004992"/>
                </a:solidFill>
              </a:rPr>
              <a:t>vj;jid</a:t>
            </a:r>
            <a:r>
              <a:rPr lang="en-US" dirty="0">
                <a:solidFill>
                  <a:srgbClr val="004992"/>
                </a:solidFill>
              </a:rPr>
              <a:t> </a:t>
            </a:r>
            <a:r>
              <a:rPr lang="en-US" dirty="0" err="1">
                <a:solidFill>
                  <a:srgbClr val="004992"/>
                </a:solidFill>
              </a:rPr>
              <a:t>bra;jpfs</a:t>
            </a:r>
            <a:r>
              <a:rPr lang="en-US" dirty="0">
                <a:solidFill>
                  <a:srgbClr val="004992"/>
                </a:solidFill>
              </a:rPr>
              <a:t>; </a:t>
            </a:r>
            <a:r>
              <a:rPr lang="en-US" dirty="0" err="1">
                <a:solidFill>
                  <a:srgbClr val="004992"/>
                </a:solidFill>
              </a:rPr>
              <a:t>fpilf</a:t>
            </a:r>
            <a:r>
              <a:rPr lang="en-US" dirty="0">
                <a:solidFill>
                  <a:srgbClr val="004992"/>
                </a:solidFill>
              </a:rPr>
              <a:t>]</a:t>
            </a:r>
            <a:r>
              <a:rPr lang="en-US" dirty="0" err="1">
                <a:solidFill>
                  <a:srgbClr val="004992"/>
                </a:solidFill>
              </a:rPr>
              <a:t>fpwnjh</a:t>
            </a:r>
            <a:r>
              <a:rPr lang="en-US" dirty="0">
                <a:solidFill>
                  <a:srgbClr val="004992"/>
                </a:solidFill>
              </a:rPr>
              <a:t> </a:t>
            </a:r>
            <a:r>
              <a:rPr lang="en-US" dirty="0" err="1">
                <a:solidFill>
                  <a:srgbClr val="333333"/>
                </a:solidFill>
              </a:rPr>
              <a:t>midj;ija</a:t>
            </a:r>
            <a:r>
              <a:rPr lang="en-US" dirty="0">
                <a:solidFill>
                  <a:srgbClr val="333333"/>
                </a:solidFill>
              </a:rPr>
              <a:t>[k; </a:t>
            </a:r>
            <a:r>
              <a:rPr lang="en-US" dirty="0" err="1">
                <a:solidFill>
                  <a:srgbClr val="333333"/>
                </a:solidFill>
              </a:rPr>
              <a:t>fUj;jpy</a:t>
            </a:r>
            <a:r>
              <a:rPr lang="en-US" dirty="0">
                <a:solidFill>
                  <a:srgbClr val="333333"/>
                </a:solidFill>
              </a:rPr>
              <a:t>; </a:t>
            </a:r>
            <a:r>
              <a:rPr lang="en-US" dirty="0" err="1">
                <a:solidFill>
                  <a:srgbClr val="333333"/>
                </a:solidFill>
              </a:rPr>
              <a:t>bfhz;L</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kw;wth</a:t>
            </a:r>
            <a:r>
              <a:rPr lang="en-US" dirty="0">
                <a:solidFill>
                  <a:srgbClr val="333333"/>
                </a:solidFill>
              </a:rPr>
              <a:t>]</a:t>
            </a:r>
            <a:r>
              <a:rPr lang="en-US" dirty="0" err="1">
                <a:solidFill>
                  <a:srgbClr val="333333"/>
                </a:solidFill>
              </a:rPr>
              <a:t>fSld</a:t>
            </a:r>
            <a:r>
              <a:rPr lang="en-US" dirty="0">
                <a:solidFill>
                  <a:srgbClr val="333333"/>
                </a:solidFill>
              </a:rPr>
              <a:t>; </a:t>
            </a:r>
            <a:r>
              <a:rPr lang="en-US" dirty="0" err="1">
                <a:solidFill>
                  <a:srgbClr val="333333"/>
                </a:solidFill>
              </a:rPr>
              <a:t>fye;jhnyhrpf;ft</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Fwpg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Kf;fpakhdjhfnth</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tpaf</a:t>
            </a:r>
            <a:r>
              <a:rPr lang="en-US" dirty="0">
                <a:solidFill>
                  <a:srgbClr val="333333"/>
                </a:solidFill>
              </a:rPr>
              <a:t>]</a:t>
            </a:r>
            <a:r>
              <a:rPr lang="en-US" dirty="0" err="1">
                <a:solidFill>
                  <a:srgbClr val="333333"/>
                </a:solidFill>
              </a:rPr>
              <a:t>fj;jF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bfhz;ljhfnth</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gf;fj;J</a:t>
            </a:r>
            <a:r>
              <a:rPr lang="en-US" dirty="0">
                <a:solidFill>
                  <a:srgbClr val="333333"/>
                </a:solidFill>
              </a:rPr>
              <a:t> </a:t>
            </a:r>
            <a:r>
              <a:rPr lang="en-US" dirty="0" err="1">
                <a:solidFill>
                  <a:srgbClr val="333333"/>
                </a:solidFill>
              </a:rPr>
              <a:t>tPl;odh</a:t>
            </a:r>
            <a:r>
              <a:rPr lang="en-US" dirty="0">
                <a:solidFill>
                  <a:srgbClr val="333333"/>
                </a:solidFill>
              </a:rPr>
              <a:t>] c';</a:t>
            </a:r>
            <a:r>
              <a:rPr lang="en-US" dirty="0" err="1">
                <a:solidFill>
                  <a:srgbClr val="333333"/>
                </a:solidFill>
              </a:rPr>
              <a:t>fis</a:t>
            </a:r>
            <a:r>
              <a:rPr lang="en-US" dirty="0">
                <a:solidFill>
                  <a:srgbClr val="333333"/>
                </a:solidFill>
              </a:rPr>
              <a:t> </a:t>
            </a:r>
            <a:r>
              <a:rPr lang="en-US" dirty="0" err="1">
                <a:solidFill>
                  <a:srgbClr val="333333"/>
                </a:solidFill>
              </a:rPr>
              <a:t>Juj;Jfpd;wdh</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epidj;J</a:t>
            </a:r>
            <a:r>
              <a:rPr lang="en-US" dirty="0">
                <a:solidFill>
                  <a:srgbClr val="333333"/>
                </a:solidFill>
              </a:rPr>
              <a:t> </a:t>
            </a:r>
            <a:r>
              <a:rPr lang="en-US" b="1" dirty="0">
                <a:solidFill>
                  <a:srgbClr val="333333"/>
                </a:solidFill>
                <a:latin typeface="Calibri Light"/>
                <a:ea typeface="Verdana" pitchFamily="34" charset="0"/>
                <a:cs typeface="Calibri Light"/>
                <a:sym typeface="Wingdings 3"/>
              </a:rPr>
              <a:t></a:t>
            </a:r>
            <a:r>
              <a:rPr lang="en-US" dirty="0">
                <a:solidFill>
                  <a:srgbClr val="333333"/>
                </a:solidFill>
                <a:sym typeface="Wingdings 3"/>
              </a:rPr>
              <a:t> </a:t>
            </a:r>
            <a:r>
              <a:rPr lang="en-US" dirty="0" err="1">
                <a:solidFill>
                  <a:srgbClr val="333333"/>
                </a:solidFill>
              </a:rPr>
              <a:t>fw;gidahd</a:t>
            </a:r>
            <a:r>
              <a:rPr lang="en-US" dirty="0">
                <a:solidFill>
                  <a:srgbClr val="333333"/>
                </a:solidFill>
              </a:rPr>
              <a:t> </a:t>
            </a:r>
            <a:r>
              <a:rPr lang="en-US" dirty="0" err="1">
                <a:solidFill>
                  <a:srgbClr val="333333"/>
                </a:solidFill>
              </a:rPr>
              <a:t>vjphpia</a:t>
            </a:r>
            <a:r>
              <a:rPr lang="en-US" dirty="0">
                <a:solidFill>
                  <a:srgbClr val="333333"/>
                </a:solidFill>
              </a:rPr>
              <a:t> </a:t>
            </a:r>
            <a:r>
              <a:rPr lang="en-US" dirty="0" err="1">
                <a:solidFill>
                  <a:srgbClr val="333333"/>
                </a:solidFill>
              </a:rPr>
              <a:t>jhf;f</a:t>
            </a:r>
            <a:r>
              <a:rPr lang="en-US" dirty="0">
                <a:solidFill>
                  <a:srgbClr val="333333"/>
                </a:solidFill>
              </a:rPr>
              <a:t> </a:t>
            </a:r>
            <a:r>
              <a:rPr lang="en-US" dirty="0" err="1">
                <a:solidFill>
                  <a:srgbClr val="333333"/>
                </a:solidFill>
              </a:rPr>
              <a:t>ntz;lhk</a:t>
            </a:r>
            <a:r>
              <a:rPr lang="en-US" dirty="0">
                <a:solidFill>
                  <a:srgbClr val="333333"/>
                </a:solidFill>
              </a:rPr>
              <a:t>]</a:t>
            </a:r>
            <a:r>
              <a:rPr lang="en-US"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Fiwe</a:t>
            </a:r>
            <a:r>
              <a:rPr lang="en-US" dirty="0">
                <a:solidFill>
                  <a:srgbClr val="333333"/>
                </a:solidFill>
              </a:rPr>
              <a:t>]j </a:t>
            </a:r>
            <a:r>
              <a:rPr lang="en-US" dirty="0" err="1">
                <a:solidFill>
                  <a:srgbClr val="333333"/>
                </a:solidFill>
              </a:rPr>
              <a:t>Kf</a:t>
            </a:r>
            <a:r>
              <a:rPr lang="en-US" dirty="0">
                <a:solidFill>
                  <a:srgbClr val="333333"/>
                </a:solidFill>
              </a:rPr>
              <a:t>]</a:t>
            </a:r>
            <a:r>
              <a:rPr lang="en-US" dirty="0" err="1">
                <a:solidFill>
                  <a:srgbClr val="333333"/>
                </a:solidFill>
              </a:rPr>
              <a:t>fpaj;JtKila</a:t>
            </a:r>
            <a:r>
              <a:rPr lang="en-US" dirty="0">
                <a:solidFill>
                  <a:srgbClr val="333333"/>
                </a:solidFill>
              </a:rPr>
              <a:t> </a:t>
            </a:r>
            <a:r>
              <a:rPr lang="en-US" dirty="0" err="1">
                <a:solidFill>
                  <a:srgbClr val="333333"/>
                </a:solidFill>
              </a:rPr>
              <a:t>tp#a</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tpiuthd</a:t>
            </a:r>
            <a:r>
              <a:rPr lang="en-US" dirty="0">
                <a:solidFill>
                  <a:srgbClr val="333333"/>
                </a:solidFill>
              </a:rPr>
              <a:t> </a:t>
            </a:r>
            <a:r>
              <a:rPr lang="en-US" dirty="0" err="1">
                <a:solidFill>
                  <a:srgbClr val="333333"/>
                </a:solidFill>
              </a:rPr>
              <a:t>KobtLf</a:t>
            </a:r>
            <a:r>
              <a:rPr lang="en-US" dirty="0">
                <a:solidFill>
                  <a:srgbClr val="333333"/>
                </a:solidFill>
              </a:rPr>
              <a:t>]</a:t>
            </a:r>
            <a:r>
              <a:rPr lang="en-US" dirty="0" err="1">
                <a:solidFill>
                  <a:srgbClr val="333333"/>
                </a:solidFill>
              </a:rPr>
              <a:t>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ve</a:t>
            </a:r>
            <a:r>
              <a:rPr lang="en-US" dirty="0">
                <a:solidFill>
                  <a:srgbClr val="333333"/>
                </a:solidFill>
              </a:rPr>
              <a:t>]j </a:t>
            </a:r>
            <a:r>
              <a:rPr lang="en-US" dirty="0" err="1">
                <a:solidFill>
                  <a:srgbClr val="333333"/>
                </a:solidFill>
              </a:rPr>
              <a:t>tif</a:t>
            </a:r>
            <a:r>
              <a:rPr lang="en-US" dirty="0">
                <a:solidFill>
                  <a:srgbClr val="333333"/>
                </a:solidFill>
              </a:rPr>
              <a:t> </a:t>
            </a:r>
            <a:r>
              <a:rPr lang="en-US" dirty="0" err="1">
                <a:solidFill>
                  <a:srgbClr val="333333"/>
                </a:solidFill>
              </a:rPr>
              <a:t>rhf</a:t>
            </a:r>
            <a:r>
              <a:rPr lang="en-US" dirty="0">
                <a:solidFill>
                  <a:srgbClr val="333333"/>
                </a:solidFill>
              </a:rPr>
              <a:t>]</a:t>
            </a:r>
            <a:r>
              <a:rPr lang="en-US" dirty="0" err="1">
                <a:solidFill>
                  <a:srgbClr val="333333"/>
                </a:solidFill>
              </a:rPr>
              <a:t>nyl</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yhl</a:t>
            </a:r>
            <a:r>
              <a:rPr lang="en-US" dirty="0">
                <a:solidFill>
                  <a:srgbClr val="333333"/>
                </a:solidFill>
              </a:rPr>
              <a:t>]</a:t>
            </a:r>
            <a:r>
              <a:rPr lang="en-US" dirty="0" err="1">
                <a:solidFill>
                  <a:srgbClr val="333333"/>
                </a:solidFill>
              </a:rPr>
              <a:t>lhp</a:t>
            </a:r>
            <a:r>
              <a:rPr lang="en-US" dirty="0">
                <a:solidFill>
                  <a:srgbClr val="333333"/>
                </a:solidFill>
              </a:rPr>
              <a:t> </a:t>
            </a:r>
            <a:r>
              <a:rPr lang="en-US" dirty="0" err="1">
                <a:solidFill>
                  <a:srgbClr val="333333"/>
                </a:solidFill>
              </a:rPr>
              <a:t>rPl</a:t>
            </a:r>
            <a:r>
              <a:rPr lang="en-US" dirty="0">
                <a:solidFill>
                  <a:srgbClr val="333333"/>
                </a:solidFill>
              </a:rPr>
              <a:t>]L </a:t>
            </a:r>
            <a:r>
              <a:rPr lang="en-US" dirty="0" err="1">
                <a:solidFill>
                  <a:srgbClr val="333333"/>
                </a:solidFill>
              </a:rPr>
              <a:t>vz;fis</a:t>
            </a:r>
            <a:r>
              <a:rPr lang="en-US" dirty="0">
                <a:solidFill>
                  <a:srgbClr val="333333"/>
                </a:solidFill>
              </a:rPr>
              <a:t> </a:t>
            </a:r>
            <a:r>
              <a:rPr lang="en-US" dirty="0" err="1">
                <a:solidFill>
                  <a:srgbClr val="333333"/>
                </a:solidFill>
              </a:rPr>
              <a:t>njh</a:t>
            </a:r>
            <a:r>
              <a:rPr lang="en-US" dirty="0">
                <a:solidFill>
                  <a:srgbClr val="333333"/>
                </a:solidFill>
              </a:rPr>
              <a:t>]t[ </a:t>
            </a:r>
            <a:r>
              <a:rPr lang="en-US" dirty="0" err="1">
                <a:solidFill>
                  <a:srgbClr val="333333"/>
                </a:solidFill>
              </a:rPr>
              <a:t>bra;jy</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endParaRPr lang="en-IN" dirty="0">
              <a:solidFill>
                <a:srgbClr val="333333"/>
              </a:solidFill>
            </a:endParaRPr>
          </a:p>
          <a:p>
            <a:pPr marL="285750" lvl="0" indent="-285750" defTabSz="914400">
              <a:lnSpc>
                <a:spcPct val="100000"/>
              </a:lnSpc>
              <a:spcBef>
                <a:spcPts val="1200"/>
              </a:spcBef>
              <a:buClr>
                <a:srgbClr val="333333"/>
              </a:buClr>
              <a:buFont typeface="WingDings"/>
              <a:buChar char=""/>
            </a:pPr>
            <a:r>
              <a:rPr lang="en-US" dirty="0" err="1">
                <a:solidFill>
                  <a:srgbClr val="333333"/>
                </a:solidFill>
              </a:rPr>
              <a:t>jtW</a:t>
            </a:r>
            <a:r>
              <a:rPr lang="en-US" dirty="0">
                <a:solidFill>
                  <a:srgbClr val="333333"/>
                </a:solidFill>
              </a:rPr>
              <a:t> </a:t>
            </a:r>
            <a:r>
              <a:rPr lang="en-US" dirty="0" err="1">
                <a:solidFill>
                  <a:srgbClr val="333333"/>
                </a:solidFill>
              </a:rPr>
              <a:t>bra;jy</a:t>
            </a:r>
            <a:r>
              <a:rPr lang="en-US" dirty="0">
                <a:solidFill>
                  <a:srgbClr val="333333"/>
                </a:solidFill>
              </a:rPr>
              <a:t>; </a:t>
            </a:r>
            <a:r>
              <a:rPr lang="en-US" dirty="0" err="1">
                <a:solidFill>
                  <a:srgbClr val="333333"/>
                </a:solidFill>
              </a:rPr>
              <a:t>kdpj</a:t>
            </a:r>
            <a:r>
              <a:rPr lang="en-US" dirty="0">
                <a:solidFill>
                  <a:srgbClr val="333333"/>
                </a:solidFill>
              </a:rPr>
              <a:t> ,</a:t>
            </a:r>
            <a:r>
              <a:rPr lang="en-US" dirty="0" err="1">
                <a:solidFill>
                  <a:srgbClr val="333333"/>
                </a:solidFill>
              </a:rPr>
              <a:t>ay;g</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bra;a</a:t>
            </a:r>
            <a:r>
              <a:rPr lang="en-US" dirty="0">
                <a:solidFill>
                  <a:srgbClr val="333333"/>
                </a:solidFill>
              </a:rPr>
              <a:t> </a:t>
            </a:r>
            <a:r>
              <a:rPr lang="en-US" dirty="0" err="1">
                <a:solidFill>
                  <a:srgbClr val="333333"/>
                </a:solidFill>
              </a:rPr>
              <a:t>tha;g;g</a:t>
            </a:r>
            <a:r>
              <a:rPr lang="en-US" dirty="0">
                <a:solidFill>
                  <a:srgbClr val="333333"/>
                </a:solidFill>
              </a:rPr>
              <a:t>[</a:t>
            </a:r>
            <a:r>
              <a:rPr lang="en-US" dirty="0" err="1">
                <a:solidFill>
                  <a:srgbClr val="333333"/>
                </a:solidFill>
              </a:rPr>
              <a:t>s;sJ</a:t>
            </a:r>
            <a:r>
              <a:rPr lang="en-US" dirty="0">
                <a:solidFill>
                  <a:srgbClr val="333333"/>
                </a:solidFill>
              </a:rPr>
              <a:t> </a:t>
            </a:r>
            <a:r>
              <a:rPr lang="en-US" dirty="0" err="1">
                <a:solidFill>
                  <a:srgbClr val="333333"/>
                </a:solidFill>
              </a:rPr>
              <a:t>vd;gjw;F</a:t>
            </a:r>
            <a:r>
              <a:rPr lang="en-US" dirty="0">
                <a:solidFill>
                  <a:srgbClr val="333333"/>
                </a:solidFill>
              </a:rPr>
              <a:t> </a:t>
            </a:r>
            <a:r>
              <a:rPr lang="en-US" dirty="0" err="1">
                <a:solidFill>
                  <a:srgbClr val="333333"/>
                </a:solidFill>
              </a:rPr>
              <a:t>jahuhf</a:t>
            </a:r>
            <a:r>
              <a:rPr lang="en-US" dirty="0">
                <a:solidFill>
                  <a:srgbClr val="333333"/>
                </a:solidFill>
              </a:rPr>
              <a:t> ,</a:t>
            </a:r>
            <a:r>
              <a:rPr lang="en-US" dirty="0" err="1">
                <a:solidFill>
                  <a:srgbClr val="333333"/>
                </a:solidFill>
              </a:rPr>
              <a:t>U';fs</a:t>
            </a:r>
            <a:r>
              <a:rPr lang="en-US" dirty="0">
                <a:solidFill>
                  <a:srgbClr val="333333"/>
                </a:solidFill>
              </a:rPr>
              <a:t>;</a:t>
            </a:r>
            <a:r>
              <a:rPr lang="en-US"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cz;ikahd</a:t>
            </a:r>
            <a:r>
              <a:rPr lang="en-US" dirty="0">
                <a:solidFill>
                  <a:srgbClr val="333333"/>
                </a:solidFill>
              </a:rPr>
              <a:t> </a:t>
            </a:r>
            <a:r>
              <a:rPr lang="en-US" dirty="0" err="1">
                <a:solidFill>
                  <a:srgbClr val="333333"/>
                </a:solidFill>
              </a:rPr>
              <a:t>Mjhu</a:t>
            </a:r>
            <a:r>
              <a:rPr lang="en-US" dirty="0">
                <a:solidFill>
                  <a:srgbClr val="333333"/>
                </a:solidFill>
              </a:rPr>
              <a:t>';</a:t>
            </a:r>
            <a:r>
              <a:rPr lang="en-US" dirty="0" err="1">
                <a:solidFill>
                  <a:srgbClr val="333333"/>
                </a:solidFill>
              </a:rPr>
              <a:t>fspd</a:t>
            </a:r>
            <a:r>
              <a:rPr lang="en-US" dirty="0">
                <a:solidFill>
                  <a:srgbClr val="333333"/>
                </a:solidFill>
              </a:rPr>
              <a:t>; </a:t>
            </a:r>
            <a:r>
              <a:rPr lang="en-US" dirty="0" err="1">
                <a:solidFill>
                  <a:srgbClr val="333333"/>
                </a:solidFill>
              </a:rPr>
              <a:t>mog</a:t>
            </a:r>
            <a:r>
              <a:rPr lang="en-US" dirty="0">
                <a:solidFill>
                  <a:srgbClr val="333333"/>
                </a:solidFill>
              </a:rPr>
              <a:t>]</a:t>
            </a:r>
            <a:r>
              <a:rPr lang="en-US" dirty="0" err="1">
                <a:solidFill>
                  <a:srgbClr val="333333"/>
                </a:solidFill>
              </a:rPr>
              <a:t>gilapy</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vLf</a:t>
            </a:r>
            <a:r>
              <a:rPr lang="en-US" dirty="0">
                <a:solidFill>
                  <a:srgbClr val="333333"/>
                </a:solidFill>
              </a:rPr>
              <a:t>]f </a:t>
            </a:r>
            <a:r>
              <a:rPr lang="en-US" dirty="0" err="1">
                <a:solidFill>
                  <a:srgbClr val="333333"/>
                </a:solidFill>
              </a:rPr>
              <a:t>ntz;Lk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btWk</a:t>
            </a:r>
            <a:r>
              <a:rPr lang="en-US" dirty="0">
                <a:solidFill>
                  <a:srgbClr val="333333"/>
                </a:solidFill>
              </a:rPr>
              <a:t>] </a:t>
            </a:r>
            <a:r>
              <a:rPr lang="en-US" dirty="0" err="1">
                <a:solidFill>
                  <a:srgbClr val="333333"/>
                </a:solidFill>
              </a:rPr>
              <a:t>mDkhdk</a:t>
            </a:r>
            <a:r>
              <a:rPr lang="en-US" dirty="0">
                <a:solidFill>
                  <a:srgbClr val="333333"/>
                </a:solidFill>
              </a:rPr>
              <a:t>; </a:t>
            </a:r>
            <a:r>
              <a:rPr lang="en-US" err="1">
                <a:solidFill>
                  <a:srgbClr val="333333"/>
                </a:solidFill>
              </a:rPr>
              <a:t>vd;gJ</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jtwhd MnyhrfUf;F</a:t>
            </a:r>
            <a:r>
              <a:rPr lang="en-US">
                <a:solidFill>
                  <a:srgbClr val="333333"/>
                </a:solidFill>
                <a:latin typeface="Calibri Light"/>
                <a:ea typeface="Verdana" pitchFamily="34" charset="0"/>
                <a:cs typeface="Calibri Light"/>
              </a:rPr>
              <a:t>”</a:t>
            </a:r>
            <a:r>
              <a:rPr lang="en-US">
                <a:solidFill>
                  <a:srgbClr val="333333"/>
                </a:solidFill>
              </a:rPr>
              <a:t>rkk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vg]</a:t>
            </a:r>
            <a:r>
              <a:rPr lang="en-US" dirty="0" err="1">
                <a:solidFill>
                  <a:srgbClr val="333333"/>
                </a:solidFill>
              </a:rPr>
              <a:t>bghGJk</a:t>
            </a:r>
            <a:r>
              <a:rPr lang="en-US" dirty="0">
                <a:solidFill>
                  <a:srgbClr val="333333"/>
                </a:solidFill>
              </a:rPr>
              <a:t>; </a:t>
            </a:r>
            <a:r>
              <a:rPr lang="en-US" dirty="0" err="1">
                <a:solidFill>
                  <a:srgbClr val="333333"/>
                </a:solidFill>
              </a:rPr>
              <a:t>jtwhd</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fshy</a:t>
            </a:r>
            <a:r>
              <a:rPr lang="en-US" dirty="0">
                <a:solidFill>
                  <a:srgbClr val="333333"/>
                </a:solidFill>
              </a:rPr>
              <a:t>; </a:t>
            </a:r>
            <a:r>
              <a:rPr lang="en-US" dirty="0" err="1">
                <a:solidFill>
                  <a:srgbClr val="333333"/>
                </a:solidFill>
              </a:rPr>
              <a:t>Vw;gLk</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kdjpy</a:t>
            </a:r>
            <a:r>
              <a:rPr lang="en-US" dirty="0">
                <a:solidFill>
                  <a:srgbClr val="333333"/>
                </a:solidFill>
              </a:rPr>
              <a:t>; </a:t>
            </a:r>
            <a:r>
              <a:rPr lang="en-US" dirty="0" err="1">
                <a:solidFill>
                  <a:srgbClr val="333333"/>
                </a:solidFill>
              </a:rPr>
              <a:t>bfhs;s</a:t>
            </a:r>
            <a:r>
              <a:rPr lang="en-US" dirty="0">
                <a:solidFill>
                  <a:srgbClr val="333333"/>
                </a:solidFill>
              </a:rPr>
              <a:t> </a:t>
            </a:r>
            <a:r>
              <a:rPr lang="en-US" dirty="0" err="1">
                <a:solidFill>
                  <a:srgbClr val="333333"/>
                </a:solidFill>
              </a:rPr>
              <a:t>ntz;Lk</a:t>
            </a:r>
            <a:r>
              <a:rPr lang="en-US" dirty="0">
                <a:solidFill>
                  <a:srgbClr val="333333"/>
                </a:solidFill>
              </a:rPr>
              <a:t>;</a:t>
            </a:r>
            <a:r>
              <a:rPr lang="en-US" dirty="0">
                <a:solidFill>
                  <a:srgbClr val="333333"/>
                </a:solidFill>
                <a:latin typeface="Calibri Light"/>
                <a:ea typeface="Verdana" pitchFamily="34" charset="0"/>
                <a:cs typeface="Calibri Light"/>
              </a:rPr>
              <a:t>.</a:t>
            </a:r>
            <a:endParaRPr lang="en-US"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141</a:t>
            </a:fld>
            <a:endParaRPr lang="de-DE" dirty="0"/>
          </a:p>
        </p:txBody>
      </p:sp>
    </p:spTree>
    <p:extLst>
      <p:ext uri="{BB962C8B-B14F-4D97-AF65-F5344CB8AC3E}">
        <p14:creationId xmlns:p14="http://schemas.microsoft.com/office/powerpoint/2010/main" val="306424591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kdneha</a:t>
            </a:r>
            <a:r>
              <a:rPr lang="en-US" sz="3600" dirty="0">
                <a:solidFill>
                  <a:srgbClr val="004992"/>
                </a:solidFill>
              </a:rPr>
              <a:t>]f]F ,']F </a:t>
            </a:r>
            <a:r>
              <a:rPr lang="en-US" sz="3600" dirty="0" err="1">
                <a:solidFill>
                  <a:srgbClr val="004992"/>
                </a:solidFill>
              </a:rPr>
              <a:t>vd</a:t>
            </a:r>
            <a:r>
              <a:rPr lang="en-US" sz="3600" dirty="0">
                <a:solidFill>
                  <a:srgbClr val="004992"/>
                </a:solidFill>
              </a:rPr>
              <a:t>]d bra]a </a:t>
            </a:r>
            <a:r>
              <a:rPr lang="en-US" sz="3600" dirty="0" err="1">
                <a:solidFill>
                  <a:srgbClr val="004992"/>
                </a:solidFill>
              </a:rPr>
              <a:t>ntz</a:t>
            </a:r>
            <a:r>
              <a:rPr lang="en-US" sz="3600" dirty="0">
                <a:solidFill>
                  <a:srgbClr val="004992"/>
                </a:solidFill>
              </a:rPr>
              <a:t>]Lk]&gt;]</a:t>
            </a: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jPtpu</a:t>
            </a:r>
            <a:r>
              <a:rPr lang="en-US" sz="2000" dirty="0">
                <a:solidFill>
                  <a:srgbClr val="333333"/>
                </a:solidFill>
              </a:rPr>
              <a:t> </a:t>
            </a:r>
            <a:r>
              <a:rPr lang="en-US" sz="2000" dirty="0" err="1">
                <a:solidFill>
                  <a:srgbClr val="333333"/>
                </a:solidFill>
              </a:rPr>
              <a:t>kdneha</a:t>
            </a:r>
            <a:r>
              <a:rPr lang="en-US" sz="2000" dirty="0">
                <a:solidFill>
                  <a:srgbClr val="333333"/>
                </a:solidFill>
              </a:rPr>
              <a:t>[</a:t>
            </a:r>
            <a:r>
              <a:rPr lang="en-US" sz="2000" dirty="0" err="1">
                <a:solidFill>
                  <a:srgbClr val="333333"/>
                </a:solidFill>
              </a:rPr>
              <a:t>ila</a:t>
            </a:r>
            <a:r>
              <a:rPr lang="en-US" sz="2000" dirty="0">
                <a:solidFill>
                  <a:srgbClr val="333333"/>
                </a:solidFill>
              </a:rPr>
              <a:t> </a:t>
            </a:r>
            <a:r>
              <a:rPr lang="en-US" sz="2000" dirty="0" err="1">
                <a:solidFill>
                  <a:srgbClr val="333333"/>
                </a:solidFill>
              </a:rPr>
              <a:t>gyh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KobtLg</a:t>
            </a:r>
            <a:r>
              <a:rPr lang="en-US" sz="2000" dirty="0">
                <a:solidFill>
                  <a:srgbClr val="333333"/>
                </a:solidFill>
              </a:rPr>
              <a:t>]</a:t>
            </a:r>
            <a:r>
              <a:rPr lang="en-US" sz="2000" dirty="0" err="1">
                <a:solidFill>
                  <a:srgbClr val="333333"/>
                </a:solidFill>
              </a:rPr>
              <a:t>gjhy</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jPtpu</a:t>
            </a:r>
            <a:r>
              <a:rPr lang="en-US" sz="2000" dirty="0">
                <a:solidFill>
                  <a:srgbClr val="333333"/>
                </a:solidFill>
              </a:rPr>
              <a:t> </a:t>
            </a:r>
            <a:r>
              <a:rPr lang="en-US" sz="2000" dirty="0" err="1">
                <a:solidFill>
                  <a:srgbClr val="333333"/>
                </a:solidFill>
              </a:rPr>
              <a:t>fUj;Jf;fis</a:t>
            </a:r>
            <a:r>
              <a:rPr lang="en-US" sz="2000" dirty="0">
                <a:solidFill>
                  <a:srgbClr val="333333"/>
                </a:solidFill>
              </a:rPr>
              <a:t> </a:t>
            </a:r>
            <a:r>
              <a:rPr lang="en-US" sz="2000" dirty="0" err="1">
                <a:solidFill>
                  <a:srgbClr val="333333"/>
                </a:solidFill>
              </a:rPr>
              <a:t>cUthf;Ffpwhh</a:t>
            </a:r>
            <a:r>
              <a:rPr lang="en-US" sz="2000" dirty="0">
                <a:solidFill>
                  <a:srgbClr val="333333"/>
                </a:solidFill>
              </a:rPr>
              <a:t>]fs]</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142</a:t>
            </a:fld>
            <a:endParaRPr lang="de-DE" dirty="0"/>
          </a:p>
        </p:txBody>
      </p:sp>
    </p:spTree>
    <p:extLst>
      <p:ext uri="{BB962C8B-B14F-4D97-AF65-F5344CB8AC3E}">
        <p14:creationId xmlns:p14="http://schemas.microsoft.com/office/powerpoint/2010/main" val="117133690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kdneha</a:t>
            </a:r>
            <a:r>
              <a:rPr lang="en-US" sz="3600" dirty="0">
                <a:solidFill>
                  <a:srgbClr val="004992"/>
                </a:solidFill>
              </a:rPr>
              <a:t>]f]F ,']F </a:t>
            </a:r>
            <a:r>
              <a:rPr lang="en-US" sz="3600" dirty="0" err="1">
                <a:solidFill>
                  <a:srgbClr val="004992"/>
                </a:solidFill>
              </a:rPr>
              <a:t>vd</a:t>
            </a:r>
            <a:r>
              <a:rPr lang="en-US" sz="3600" dirty="0">
                <a:solidFill>
                  <a:srgbClr val="004992"/>
                </a:solidFill>
              </a:rPr>
              <a:t>]d bra]a </a:t>
            </a:r>
            <a:r>
              <a:rPr lang="en-US" sz="3600" dirty="0" err="1">
                <a:solidFill>
                  <a:srgbClr val="004992"/>
                </a:solidFill>
              </a:rPr>
              <a:t>ntz</a:t>
            </a:r>
            <a:r>
              <a:rPr lang="en-US" sz="3600" dirty="0">
                <a:solidFill>
                  <a:srgbClr val="004992"/>
                </a:solidFill>
              </a:rPr>
              <a:t>]Lk]&gt;]</a:t>
            </a: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jPtpu</a:t>
            </a:r>
            <a:r>
              <a:rPr lang="en-US" sz="2000" dirty="0">
                <a:solidFill>
                  <a:srgbClr val="333333"/>
                </a:solidFill>
              </a:rPr>
              <a:t> </a:t>
            </a:r>
            <a:r>
              <a:rPr lang="en-US" sz="2000" dirty="0" err="1">
                <a:solidFill>
                  <a:srgbClr val="333333"/>
                </a:solidFill>
              </a:rPr>
              <a:t>kdneha</a:t>
            </a:r>
            <a:r>
              <a:rPr lang="en-US" sz="2000" dirty="0">
                <a:solidFill>
                  <a:srgbClr val="333333"/>
                </a:solidFill>
              </a:rPr>
              <a:t>[</a:t>
            </a:r>
            <a:r>
              <a:rPr lang="en-US" sz="2000" dirty="0" err="1">
                <a:solidFill>
                  <a:srgbClr val="333333"/>
                </a:solidFill>
              </a:rPr>
              <a:t>ila</a:t>
            </a:r>
            <a:r>
              <a:rPr lang="en-US" sz="2000" dirty="0">
                <a:solidFill>
                  <a:srgbClr val="333333"/>
                </a:solidFill>
              </a:rPr>
              <a:t> </a:t>
            </a:r>
            <a:r>
              <a:rPr lang="en-US" sz="2000" dirty="0" err="1">
                <a:solidFill>
                  <a:srgbClr val="333333"/>
                </a:solidFill>
              </a:rPr>
              <a:t>gyh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KobtLg</a:t>
            </a:r>
            <a:r>
              <a:rPr lang="en-US" sz="2000" dirty="0">
                <a:solidFill>
                  <a:srgbClr val="333333"/>
                </a:solidFill>
              </a:rPr>
              <a:t>]</a:t>
            </a:r>
            <a:r>
              <a:rPr lang="en-US" sz="2000" dirty="0" err="1">
                <a:solidFill>
                  <a:srgbClr val="333333"/>
                </a:solidFill>
              </a:rPr>
              <a:t>gjhy</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jPtpu</a:t>
            </a:r>
            <a:r>
              <a:rPr lang="en-US" sz="2000" dirty="0">
                <a:solidFill>
                  <a:srgbClr val="333333"/>
                </a:solidFill>
              </a:rPr>
              <a:t> </a:t>
            </a:r>
            <a:r>
              <a:rPr lang="en-US" sz="2000" dirty="0" err="1">
                <a:solidFill>
                  <a:srgbClr val="333333"/>
                </a:solidFill>
              </a:rPr>
              <a:t>fUj;Jf;fis</a:t>
            </a:r>
            <a:r>
              <a:rPr lang="en-US" sz="2000" dirty="0">
                <a:solidFill>
                  <a:srgbClr val="333333"/>
                </a:solidFill>
              </a:rPr>
              <a:t> </a:t>
            </a:r>
            <a:r>
              <a:rPr lang="en-US" sz="2000" dirty="0" err="1">
                <a:solidFill>
                  <a:srgbClr val="333333"/>
                </a:solidFill>
              </a:rPr>
              <a:t>cUthf;Ffpwhh</a:t>
            </a:r>
            <a:r>
              <a:rPr lang="en-US" sz="2000" dirty="0">
                <a:solidFill>
                  <a:srgbClr val="333333"/>
                </a:solidFill>
              </a:rPr>
              <a:t>]fs]</a:t>
            </a:r>
          </a:p>
          <a:p>
            <a:pPr lvl="0" defTabSz="914400">
              <a:lnSpc>
                <a:spcPct val="100000"/>
              </a:lnSpc>
              <a:spcBef>
                <a:spcPts val="1200"/>
              </a:spcBef>
            </a:pPr>
            <a:r>
              <a:rPr lang="en-US" sz="2000" dirty="0" err="1">
                <a:solidFill>
                  <a:srgbClr val="004992"/>
                </a:solidFill>
              </a:rPr>
              <a:t>vLj</a:t>
            </a:r>
            <a:r>
              <a:rPr lang="en-US" sz="2000" dirty="0">
                <a:solidFill>
                  <a:srgbClr val="004992"/>
                </a:solidFill>
              </a:rPr>
              <a:t>]</a:t>
            </a:r>
            <a:r>
              <a:rPr lang="en-US" sz="2000" dirty="0" err="1">
                <a:solidFill>
                  <a:srgbClr val="004992"/>
                </a:solidFill>
              </a:rPr>
              <a:t>Jf</a:t>
            </a:r>
            <a:r>
              <a:rPr lang="en-US" sz="2000" dirty="0">
                <a:solidFill>
                  <a:srgbClr val="004992"/>
                </a:solidFill>
              </a:rPr>
              <a:t>]</a:t>
            </a:r>
            <a:r>
              <a:rPr lang="en-US" sz="2000" dirty="0" err="1">
                <a:solidFill>
                  <a:srgbClr val="004992"/>
                </a:solidFill>
              </a:rPr>
              <a:t>fhl</a:t>
            </a:r>
            <a:r>
              <a:rPr lang="en-US" sz="2000" dirty="0">
                <a:solidFill>
                  <a:srgbClr val="004992"/>
                </a:solidFill>
              </a:rPr>
              <a:t>]L</a:t>
            </a:r>
            <a:r>
              <a:rPr lang="en-US" sz="2000" dirty="0">
                <a:solidFill>
                  <a:srgbClr val="004992"/>
                </a:solidFill>
                <a:latin typeface="Calibri Light"/>
                <a:ea typeface="Verdana" pitchFamily="34" charset="0"/>
                <a:cs typeface="Calibri Light"/>
              </a:rPr>
              <a:t>:</a:t>
            </a:r>
            <a:r>
              <a:rPr lang="en-US" sz="2000" dirty="0">
                <a:solidFill>
                  <a:srgbClr val="004992"/>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rKjha</a:t>
            </a:r>
            <a:r>
              <a:rPr lang="en-US" sz="2000" dirty="0">
                <a:solidFill>
                  <a:srgbClr val="333333"/>
                </a:solidFill>
              </a:rPr>
              <a:t> </a:t>
            </a:r>
            <a:r>
              <a:rPr lang="en-US" sz="2000" dirty="0" err="1">
                <a:solidFill>
                  <a:srgbClr val="333333"/>
                </a:solidFill>
              </a:rPr>
              <a:t>bghJ</a:t>
            </a:r>
            <a:r>
              <a:rPr lang="en-US" sz="2000" dirty="0">
                <a:solidFill>
                  <a:srgbClr val="333333"/>
                </a:solidFill>
              </a:rPr>
              <a:t> </a:t>
            </a:r>
            <a:r>
              <a:rPr lang="en-US" sz="2000" dirty="0" err="1">
                <a:solidFill>
                  <a:srgbClr val="333333"/>
                </a:solidFill>
              </a:rPr>
              <a:t>epfH;tpd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fhh</a:t>
            </a:r>
            <a:r>
              <a:rPr lang="en-US" sz="2000" dirty="0">
                <a:solidFill>
                  <a:srgbClr val="333333"/>
                </a:solidFill>
              </a:rPr>
              <a:t>]y; </a:t>
            </a:r>
            <a:r>
              <a:rPr lang="en-US" sz="2000" dirty="0" err="1">
                <a:solidFill>
                  <a:srgbClr val="333333"/>
                </a:solidFill>
              </a:rPr>
              <a:t>jhd</a:t>
            </a:r>
            <a:r>
              <a:rPr lang="en-US" sz="2000" dirty="0">
                <a:solidFill>
                  <a:srgbClr val="333333"/>
                </a:solidFill>
              </a:rPr>
              <a:t>; </a:t>
            </a:r>
            <a:r>
              <a:rPr lang="en-US" sz="2000" dirty="0" err="1">
                <a:solidFill>
                  <a:srgbClr val="333333"/>
                </a:solidFill>
              </a:rPr>
              <a:t>b$h</a:t>
            </a:r>
            <a:r>
              <a:rPr lang="en-US" sz="2000" dirty="0">
                <a:solidFill>
                  <a:srgbClr val="333333"/>
                </a:solidFill>
              </a:rPr>
              <a:t>]</a:t>
            </a:r>
            <a:r>
              <a:rPr lang="en-US" sz="2000" dirty="0" err="1">
                <a:solidFill>
                  <a:srgbClr val="333333"/>
                </a:solidFill>
              </a:rPr>
              <a:t>kdpapy</a:t>
            </a:r>
            <a:r>
              <a:rPr lang="en-US" sz="2000" dirty="0">
                <a:solidFill>
                  <a:srgbClr val="333333"/>
                </a:solidFill>
              </a:rPr>
              <a:t>; </a:t>
            </a:r>
            <a:r>
              <a:rPr lang="en-US" sz="2000" dirty="0" err="1">
                <a:solidFill>
                  <a:srgbClr val="333333"/>
                </a:solidFill>
              </a:rPr>
              <a:t>mLj;j</a:t>
            </a:r>
            <a:r>
              <a:rPr lang="en-US" sz="2000" dirty="0">
                <a:solidFill>
                  <a:srgbClr val="333333"/>
                </a:solidFill>
              </a:rPr>
              <a:t> </a:t>
            </a:r>
            <a:r>
              <a:rPr lang="en-US" sz="2000" dirty="0" err="1">
                <a:solidFill>
                  <a:srgbClr val="333333"/>
                </a:solidFill>
              </a:rPr>
              <a:t>kd;dd</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chpikf</a:t>
            </a:r>
            <a:r>
              <a:rPr lang="en-US" sz="2000" dirty="0">
                <a:solidFill>
                  <a:srgbClr val="333333"/>
                </a:solidFill>
              </a:rPr>
              <a:t>; </a:t>
            </a:r>
            <a:r>
              <a:rPr lang="en-US" sz="2000" dirty="0" err="1">
                <a:solidFill>
                  <a:srgbClr val="333333"/>
                </a:solidFill>
              </a:rPr>
              <a:t>bfhz;lhodhd</a:t>
            </a:r>
            <a:r>
              <a:rPr lang="en-US" sz="2000" dirty="0">
                <a:solidFill>
                  <a:srgbClr val="333333"/>
                </a:solidFill>
              </a:rPr>
              <a:t>;</a:t>
            </a:r>
            <a:r>
              <a:rPr lang="en-US" sz="2000" dirty="0">
                <a:solidFill>
                  <a:srgbClr val="333333"/>
                </a:solidFill>
                <a:latin typeface="Calibri Light"/>
                <a:ea typeface="Verdana" pitchFamily="34" charset="0"/>
                <a:cs typeface="Calibri Light"/>
              </a:rPr>
              <a:t>.</a:t>
            </a:r>
          </a:p>
          <a:p>
            <a:pPr lvl="0" defTabSz="914400">
              <a:lnSpc>
                <a:spcPct val="100000"/>
              </a:lnSpc>
              <a:spcBef>
                <a:spcPts val="1200"/>
              </a:spcBef>
            </a:pPr>
            <a:r>
              <a:rPr lang="en-US" sz="2000" dirty="0" err="1">
                <a:solidFill>
                  <a:srgbClr val="004992"/>
                </a:solidFill>
              </a:rPr>
              <a:t>gpd;dzp</a:t>
            </a:r>
            <a:r>
              <a:rPr lang="en-US" sz="2000" dirty="0">
                <a:solidFill>
                  <a:srgbClr val="004992"/>
                </a:solidFill>
                <a:latin typeface="Calibri Light"/>
                <a:ea typeface="Verdana" pitchFamily="34" charset="0"/>
                <a:cs typeface="Calibri Light"/>
              </a:rPr>
              <a:t>:</a:t>
            </a:r>
            <a:r>
              <a:rPr lang="en-US" sz="2000" dirty="0">
                <a:solidFill>
                  <a:srgbClr val="004992"/>
                </a:solidFill>
                <a:latin typeface="Calibri Light"/>
                <a:cs typeface="Calibri Light"/>
              </a:rPr>
              <a:t> </a:t>
            </a:r>
            <a:r>
              <a:rPr lang="en-US" sz="2000" dirty="0" err="1">
                <a:solidFill>
                  <a:srgbClr val="333333"/>
                </a:solidFill>
              </a:rPr>
              <a:t>Xh</a:t>
            </a:r>
            <a:r>
              <a:rPr lang="en-US" sz="2000" dirty="0">
                <a:solidFill>
                  <a:srgbClr val="333333"/>
                </a:solidFill>
              </a:rPr>
              <a:t>] </a:t>
            </a:r>
            <a:r>
              <a:rPr lang="en-US" sz="2000" dirty="0" err="1">
                <a:solidFill>
                  <a:srgbClr val="333333"/>
                </a:solidFill>
              </a:rPr>
              <a:t>Mr</a:t>
            </a:r>
            <a:r>
              <a:rPr lang="en-US" sz="2000" dirty="0">
                <a:solidFill>
                  <a:srgbClr val="333333"/>
                </a:solidFill>
              </a:rPr>
              <a:t>]rh]</a:t>
            </a:r>
            <a:r>
              <a:rPr lang="en-US" sz="2000" dirty="0" err="1">
                <a:solidFill>
                  <a:srgbClr val="333333"/>
                </a:solidFill>
              </a:rPr>
              <a:t>akhd</a:t>
            </a:r>
            <a:r>
              <a:rPr lang="en-US" sz="2000" dirty="0">
                <a:solidFill>
                  <a:srgbClr val="333333"/>
                </a:solidFill>
              </a:rPr>
              <a:t> Kl]</a:t>
            </a:r>
            <a:r>
              <a:rPr lang="en-US" sz="2000" dirty="0" err="1">
                <a:solidFill>
                  <a:srgbClr val="333333"/>
                </a:solidFill>
              </a:rPr>
              <a:t>ilapy</a:t>
            </a:r>
            <a:r>
              <a:rPr lang="en-US" sz="2000" dirty="0">
                <a:solidFill>
                  <a:srgbClr val="333333"/>
                </a:solidFill>
              </a:rPr>
              <a:t>; </a:t>
            </a:r>
            <a:r>
              <a:rPr lang="en-US" sz="2000" dirty="0" err="1">
                <a:solidFill>
                  <a:srgbClr val="333333"/>
                </a:solidFill>
              </a:rPr>
              <a:t>fphPlk</a:t>
            </a:r>
            <a:r>
              <a:rPr lang="en-US" sz="2000" dirty="0">
                <a:solidFill>
                  <a:srgbClr val="333333"/>
                </a:solidFill>
              </a:rPr>
              <a:t>; </a:t>
            </a:r>
            <a:r>
              <a:rPr lang="en-US" sz="2000" dirty="0" err="1">
                <a:solidFill>
                  <a:srgbClr val="333333"/>
                </a:solidFill>
              </a:rPr>
              <a:t>itj;j</a:t>
            </a:r>
            <a:r>
              <a:rPr lang="en-US" sz="2000" dirty="0">
                <a:solidFill>
                  <a:srgbClr val="333333"/>
                </a:solidFill>
              </a:rPr>
              <a:t> </a:t>
            </a:r>
            <a:r>
              <a:rPr lang="en-US" sz="2000" dirty="0" err="1">
                <a:solidFill>
                  <a:srgbClr val="333333"/>
                </a:solidFill>
              </a:rPr>
              <a:t>murdpd</a:t>
            </a:r>
            <a:r>
              <a:rPr lang="en-US" sz="2000" dirty="0">
                <a:solidFill>
                  <a:srgbClr val="333333"/>
                </a:solidFill>
              </a:rPr>
              <a:t>; </a:t>
            </a:r>
            <a:endParaRPr lang="en-IN" sz="2000" dirty="0">
              <a:solidFill>
                <a:srgbClr val="333333"/>
              </a:solidFill>
            </a:endParaRPr>
          </a:p>
          <a:p>
            <a:pPr lvl="0" defTabSz="914400">
              <a:lnSpc>
                <a:spcPct val="100000"/>
              </a:lnSpc>
              <a:spcBef>
                <a:spcPts val="1200"/>
              </a:spcBef>
            </a:pPr>
            <a:r>
              <a:rPr lang="en-US" sz="2000" dirty="0" err="1">
                <a:solidFill>
                  <a:srgbClr val="333333"/>
                </a:solidFill>
              </a:rPr>
              <a:t>cUtj;ij</a:t>
            </a:r>
            <a:r>
              <a:rPr lang="en-US" sz="2000" dirty="0">
                <a:solidFill>
                  <a:srgbClr val="333333"/>
                </a:solidFill>
              </a:rPr>
              <a:t> </a:t>
            </a:r>
            <a:r>
              <a:rPr lang="en-US" sz="2000" dirty="0" err="1">
                <a:solidFill>
                  <a:srgbClr val="333333"/>
                </a:solidFill>
              </a:rPr>
              <a:t>fhh</a:t>
            </a:r>
            <a:r>
              <a:rPr lang="en-US" sz="2000" dirty="0">
                <a:solidFill>
                  <a:srgbClr val="333333"/>
                </a:solidFill>
              </a:rPr>
              <a:t>]y; </a:t>
            </a:r>
            <a:r>
              <a:rPr lang="en-US" sz="2000" dirty="0" err="1">
                <a:solidFill>
                  <a:srgbClr val="333333"/>
                </a:solidFill>
              </a:rPr>
              <a:t>ghh</a:t>
            </a:r>
            <a:r>
              <a:rPr lang="en-US" sz="2000" dirty="0">
                <a:solidFill>
                  <a:srgbClr val="333333"/>
                </a:solidFill>
              </a:rPr>
              <a:t>]</a:t>
            </a:r>
            <a:r>
              <a:rPr lang="en-US" sz="2000" dirty="0" err="1">
                <a:solidFill>
                  <a:srgbClr val="333333"/>
                </a:solidFill>
              </a:rPr>
              <a:t>j;jhd</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p>
          <a:p>
            <a:pPr lvl="0" defTabSz="914400">
              <a:lnSpc>
                <a:spcPct val="100000"/>
              </a:lnSpc>
              <a:spcBef>
                <a:spcPts val="1200"/>
              </a:spcBef>
            </a:pPr>
            <a:r>
              <a:rPr lang="en-US" sz="2000" dirty="0" err="1">
                <a:solidFill>
                  <a:srgbClr val="004992"/>
                </a:solidFill>
              </a:rPr>
              <a:t>Mdhy</a:t>
            </a:r>
            <a:r>
              <a:rPr lang="en-US" sz="2000" dirty="0">
                <a:solidFill>
                  <a:srgbClr val="004992"/>
                </a:solidFill>
              </a:rPr>
              <a:t>;</a:t>
            </a:r>
            <a:r>
              <a:rPr lang="en-US" sz="2000" dirty="0">
                <a:solidFill>
                  <a:srgbClr val="004992"/>
                </a:solidFill>
                <a:latin typeface="Calibri Light"/>
                <a:ea typeface="Verdana" pitchFamily="34" charset="0"/>
                <a:cs typeface="Calibri Light"/>
              </a:rPr>
              <a:t>:</a:t>
            </a:r>
            <a:r>
              <a:rPr lang="en-US" sz="2000" dirty="0">
                <a:solidFill>
                  <a:srgbClr val="004992"/>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muR</a:t>
            </a:r>
            <a:r>
              <a:rPr lang="en-US" sz="2000" dirty="0">
                <a:solidFill>
                  <a:srgbClr val="333333"/>
                </a:solidFill>
              </a:rPr>
              <a:t> </a:t>
            </a:r>
            <a:r>
              <a:rPr lang="en-US" sz="2000" dirty="0" err="1">
                <a:solidFill>
                  <a:srgbClr val="333333"/>
                </a:solidFill>
              </a:rPr>
              <a:t>FLk;gj;jpy</a:t>
            </a:r>
            <a:r>
              <a:rPr lang="en-US" sz="2000" dirty="0">
                <a:solidFill>
                  <a:srgbClr val="333333"/>
                </a:solidFill>
              </a:rPr>
              <a:t>; </a:t>
            </a:r>
            <a:r>
              <a:rPr lang="en-US" sz="2000" dirty="0" err="1">
                <a:solidFill>
                  <a:srgbClr val="333333"/>
                </a:solidFill>
              </a:rPr>
              <a:t>gpwf;ftpy;iy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b$h;kdpapy</a:t>
            </a:r>
            <a:r>
              <a:rPr lang="en-US" sz="2000" dirty="0">
                <a:solidFill>
                  <a:srgbClr val="333333"/>
                </a:solidFill>
              </a:rPr>
              <a:t>; </a:t>
            </a:r>
            <a:r>
              <a:rPr lang="en-US" sz="2000" dirty="0" err="1">
                <a:solidFill>
                  <a:srgbClr val="333333"/>
                </a:solidFill>
              </a:rPr>
              <a:t>btFfhyj;jpw;F</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murhl;rp</a:t>
            </a:r>
            <a:r>
              <a:rPr lang="en-US" sz="2000" dirty="0">
                <a:solidFill>
                  <a:srgbClr val="333333"/>
                </a:solidFill>
              </a:rPr>
              <a:t> </a:t>
            </a:r>
            <a:r>
              <a:rPr lang="en-US" sz="2000" dirty="0" err="1">
                <a:solidFill>
                  <a:srgbClr val="333333"/>
                </a:solidFill>
              </a:rPr>
              <a:t>xHpf;fg;gl;L</a:t>
            </a:r>
            <a:r>
              <a:rPr lang="en-US" sz="2000" dirty="0">
                <a:solidFill>
                  <a:srgbClr val="333333"/>
                </a:solidFill>
              </a:rPr>
              <a:t> </a:t>
            </a:r>
            <a:r>
              <a:rPr lang="en-US" sz="2000" dirty="0" err="1">
                <a:solidFill>
                  <a:srgbClr val="333333"/>
                </a:solidFill>
              </a:rPr>
              <a:t>tpl;lJ</a:t>
            </a:r>
            <a:r>
              <a:rPr lang="en-US" sz="2000" dirty="0">
                <a:solidFill>
                  <a:srgbClr val="333333"/>
                </a:solidFill>
                <a:latin typeface="Calibri Light"/>
                <a:ea typeface="Verdana" pitchFamily="34" charset="0"/>
                <a:cs typeface="Calibri Light"/>
              </a:rPr>
              <a:t>,</a:t>
            </a:r>
            <a:r>
              <a:rPr lang="en-US" sz="2000" dirty="0">
                <a:solidFill>
                  <a:srgbClr val="333333"/>
                </a:solidFill>
              </a:rPr>
              <a:t> ,it </a:t>
            </a:r>
            <a:r>
              <a:rPr lang="en-US" sz="2000" dirty="0" err="1">
                <a:solidFill>
                  <a:srgbClr val="333333"/>
                </a:solidFill>
              </a:rPr>
              <a:t>midj;Jf;Fk</a:t>
            </a:r>
            <a:r>
              <a:rPr lang="en-US" sz="2000" dirty="0">
                <a:solidFill>
                  <a:srgbClr val="333333"/>
                </a:solidFill>
              </a:rPr>
              <a:t>; </a:t>
            </a:r>
            <a:r>
              <a:rPr lang="en-US" sz="2000" dirty="0" err="1">
                <a:solidFill>
                  <a:srgbClr val="333333"/>
                </a:solidFill>
              </a:rPr>
              <a:t>nkyhf</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Kl;ilapd</a:t>
            </a:r>
            <a:r>
              <a:rPr lang="en-US" sz="2000" dirty="0">
                <a:solidFill>
                  <a:srgbClr val="333333"/>
                </a:solidFill>
              </a:rPr>
              <a:t>; </a:t>
            </a:r>
            <a:r>
              <a:rPr lang="en-US" sz="2000" dirty="0" err="1">
                <a:solidFill>
                  <a:srgbClr val="333333"/>
                </a:solidFill>
              </a:rPr>
              <a:t>kPJs;s</a:t>
            </a:r>
            <a:r>
              <a:rPr lang="en-US" sz="2000" dirty="0">
                <a:solidFill>
                  <a:srgbClr val="333333"/>
                </a:solidFill>
              </a:rPr>
              <a:t> </a:t>
            </a:r>
            <a:r>
              <a:rPr lang="en-US" sz="2000" dirty="0" err="1">
                <a:solidFill>
                  <a:srgbClr val="333333"/>
                </a:solidFill>
              </a:rPr>
              <a:t>cUtj;ij</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ehk</a:t>
            </a:r>
            <a:r>
              <a:rPr lang="en-US" sz="2000" dirty="0">
                <a:solidFill>
                  <a:srgbClr val="333333"/>
                </a:solidFill>
              </a:rPr>
              <a:t>; </a:t>
            </a:r>
            <a:r>
              <a:rPr lang="en-US" sz="2000" dirty="0" err="1">
                <a:solidFill>
                  <a:srgbClr val="333333"/>
                </a:solidFill>
              </a:rPr>
              <a:t>jPh</a:t>
            </a:r>
            <a:r>
              <a:rPr lang="en-US" sz="2000" dirty="0">
                <a:solidFill>
                  <a:srgbClr val="333333"/>
                </a:solidFill>
              </a:rPr>
              <a:t>]f]</a:t>
            </a:r>
            <a:r>
              <a:rPr lang="en-US" sz="2000" dirty="0" err="1">
                <a:solidFill>
                  <a:srgbClr val="333333"/>
                </a:solidFill>
              </a:rPr>
              <a:t>fkhd</a:t>
            </a:r>
            <a:r>
              <a:rPr lang="en-US" sz="2000" dirty="0">
                <a:solidFill>
                  <a:srgbClr val="333333"/>
                </a:solidFill>
              </a:rPr>
              <a:t> </a:t>
            </a:r>
            <a:r>
              <a:rPr lang="en-US" sz="2000" dirty="0" err="1">
                <a:solidFill>
                  <a:srgbClr val="333333"/>
                </a:solidFill>
              </a:rPr>
              <a:t>Mjhukhf</a:t>
            </a:r>
            <a:r>
              <a:rPr lang="en-US" sz="2000" dirty="0">
                <a:solidFill>
                  <a:srgbClr val="333333"/>
                </a:solidFill>
              </a:rPr>
              <a:t> </a:t>
            </a:r>
            <a:r>
              <a:rPr lang="en-US" sz="2000" dirty="0" err="1">
                <a:solidFill>
                  <a:srgbClr val="333333"/>
                </a:solidFill>
              </a:rPr>
              <a:t>vLj</a:t>
            </a:r>
            <a:r>
              <a:rPr lang="en-US" sz="2000" dirty="0">
                <a:solidFill>
                  <a:srgbClr val="333333"/>
                </a:solidFill>
              </a:rPr>
              <a:t>]</a:t>
            </a:r>
            <a:r>
              <a:rPr lang="en-US" sz="2000" dirty="0" err="1">
                <a:solidFill>
                  <a:srgbClr val="333333"/>
                </a:solidFill>
              </a:rPr>
              <a:t>Jf</a:t>
            </a:r>
            <a:r>
              <a:rPr lang="en-US" sz="2000" dirty="0">
                <a:solidFill>
                  <a:srgbClr val="333333"/>
                </a:solidFill>
              </a:rPr>
              <a:t>]</a:t>
            </a:r>
            <a:r>
              <a:rPr lang="en-US" sz="2000" dirty="0" err="1">
                <a:solidFill>
                  <a:srgbClr val="333333"/>
                </a:solidFill>
              </a:rPr>
              <a:t>bfhs</a:t>
            </a:r>
            <a:r>
              <a:rPr lang="en-US" sz="2000" dirty="0">
                <a:solidFill>
                  <a:srgbClr val="333333"/>
                </a:solidFill>
              </a:rPr>
              <a:t>]s </a:t>
            </a:r>
            <a:r>
              <a:rPr lang="en-US" sz="2000" dirty="0" err="1">
                <a:solidFill>
                  <a:srgbClr val="333333"/>
                </a:solidFill>
              </a:rPr>
              <a:t>KoahJ</a:t>
            </a:r>
            <a:r>
              <a:rPr lang="en-US" sz="2000" dirty="0">
                <a:solidFill>
                  <a:srgbClr val="333333"/>
                </a:solidFill>
                <a:latin typeface="Calibri Light"/>
                <a:ea typeface="Verdana" pitchFamily="34" charset="0"/>
                <a:cs typeface="Calibri Light"/>
              </a:rPr>
              <a:t>!</a:t>
            </a: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143</a:t>
            </a:fld>
            <a:endParaRPr lang="de-DE" dirty="0"/>
          </a:p>
        </p:txBody>
      </p:sp>
    </p:spTree>
    <p:extLst>
      <p:ext uri="{BB962C8B-B14F-4D97-AF65-F5344CB8AC3E}">
        <p14:creationId xmlns:p14="http://schemas.microsoft.com/office/powerpoint/2010/main" val="10490896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kdneha</a:t>
            </a:r>
            <a:r>
              <a:rPr lang="en-US" sz="3600" dirty="0">
                <a:solidFill>
                  <a:srgbClr val="004992"/>
                </a:solidFill>
              </a:rPr>
              <a:t>]f]F ,']F </a:t>
            </a:r>
            <a:r>
              <a:rPr lang="en-US" sz="3600" dirty="0" err="1">
                <a:solidFill>
                  <a:srgbClr val="004992"/>
                </a:solidFill>
              </a:rPr>
              <a:t>vd</a:t>
            </a:r>
            <a:r>
              <a:rPr lang="en-US" sz="3600" dirty="0">
                <a:solidFill>
                  <a:srgbClr val="004992"/>
                </a:solidFill>
              </a:rPr>
              <a:t>]d bra]a </a:t>
            </a:r>
            <a:r>
              <a:rPr lang="en-US" sz="3600" dirty="0" err="1">
                <a:solidFill>
                  <a:srgbClr val="004992"/>
                </a:solidFill>
              </a:rPr>
              <a:t>ntz</a:t>
            </a:r>
            <a:r>
              <a:rPr lang="en-US" sz="3600" dirty="0">
                <a:solidFill>
                  <a:srgbClr val="004992"/>
                </a:solidFill>
              </a:rPr>
              <a:t>]Lk]&gt;]</a:t>
            </a: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jPtpu</a:t>
            </a:r>
            <a:r>
              <a:rPr lang="en-US" sz="2000" dirty="0">
                <a:solidFill>
                  <a:srgbClr val="333333"/>
                </a:solidFill>
              </a:rPr>
              <a:t> </a:t>
            </a:r>
            <a:r>
              <a:rPr lang="en-US" sz="2000" dirty="0" err="1">
                <a:solidFill>
                  <a:srgbClr val="333333"/>
                </a:solidFill>
              </a:rPr>
              <a:t>kdneha</a:t>
            </a:r>
            <a:r>
              <a:rPr lang="en-US" sz="2000" dirty="0">
                <a:solidFill>
                  <a:srgbClr val="333333"/>
                </a:solidFill>
              </a:rPr>
              <a:t>[</a:t>
            </a:r>
            <a:r>
              <a:rPr lang="en-US" sz="2000" dirty="0" err="1">
                <a:solidFill>
                  <a:srgbClr val="333333"/>
                </a:solidFill>
              </a:rPr>
              <a:t>ila</a:t>
            </a:r>
            <a:r>
              <a:rPr lang="en-US" sz="2000" dirty="0">
                <a:solidFill>
                  <a:srgbClr val="333333"/>
                </a:solidFill>
              </a:rPr>
              <a:t> </a:t>
            </a:r>
            <a:r>
              <a:rPr lang="en-US" sz="2000" dirty="0" err="1">
                <a:solidFill>
                  <a:srgbClr val="333333"/>
                </a:solidFill>
              </a:rPr>
              <a:t>gyh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KobtLg</a:t>
            </a:r>
            <a:r>
              <a:rPr lang="en-US" sz="2000" dirty="0">
                <a:solidFill>
                  <a:srgbClr val="333333"/>
                </a:solidFill>
              </a:rPr>
              <a:t>]</a:t>
            </a:r>
            <a:r>
              <a:rPr lang="en-US" sz="2000" dirty="0" err="1">
                <a:solidFill>
                  <a:srgbClr val="333333"/>
                </a:solidFill>
              </a:rPr>
              <a:t>gjhy</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jPtpu</a:t>
            </a:r>
            <a:r>
              <a:rPr lang="en-US" sz="2000" dirty="0">
                <a:solidFill>
                  <a:srgbClr val="333333"/>
                </a:solidFill>
              </a:rPr>
              <a:t> </a:t>
            </a:r>
            <a:r>
              <a:rPr lang="en-US" sz="2000" dirty="0" err="1">
                <a:solidFill>
                  <a:srgbClr val="333333"/>
                </a:solidFill>
              </a:rPr>
              <a:t>fUj;Jf;fis</a:t>
            </a:r>
            <a:r>
              <a:rPr lang="en-US" sz="2000" dirty="0">
                <a:solidFill>
                  <a:srgbClr val="333333"/>
                </a:solidFill>
              </a:rPr>
              <a:t> </a:t>
            </a:r>
            <a:r>
              <a:rPr lang="en-US" sz="2000" dirty="0" err="1">
                <a:solidFill>
                  <a:srgbClr val="333333"/>
                </a:solidFill>
              </a:rPr>
              <a:t>cUthf;Ffpwhh</a:t>
            </a:r>
            <a:r>
              <a:rPr lang="en-US" sz="2000" dirty="0">
                <a:solidFill>
                  <a:srgbClr val="333333"/>
                </a:solidFill>
              </a:rPr>
              <a:t>]fs]</a:t>
            </a:r>
          </a:p>
          <a:p>
            <a:pPr lvl="0" defTabSz="914400">
              <a:lnSpc>
                <a:spcPct val="100000"/>
              </a:lnSpc>
              <a:spcBef>
                <a:spcPts val="1200"/>
              </a:spcBef>
            </a:pPr>
            <a:r>
              <a:rPr lang="en-US" sz="2000" dirty="0" err="1">
                <a:solidFill>
                  <a:srgbClr val="004992"/>
                </a:solidFill>
              </a:rPr>
              <a:t>vLj</a:t>
            </a:r>
            <a:r>
              <a:rPr lang="en-US" sz="2000" dirty="0">
                <a:solidFill>
                  <a:srgbClr val="004992"/>
                </a:solidFill>
              </a:rPr>
              <a:t>]</a:t>
            </a:r>
            <a:r>
              <a:rPr lang="en-US" sz="2000" dirty="0" err="1">
                <a:solidFill>
                  <a:srgbClr val="004992"/>
                </a:solidFill>
              </a:rPr>
              <a:t>Jf</a:t>
            </a:r>
            <a:r>
              <a:rPr lang="en-US" sz="2000" dirty="0">
                <a:solidFill>
                  <a:srgbClr val="004992"/>
                </a:solidFill>
              </a:rPr>
              <a:t>]</a:t>
            </a:r>
            <a:r>
              <a:rPr lang="en-US" sz="2000" dirty="0" err="1">
                <a:solidFill>
                  <a:srgbClr val="004992"/>
                </a:solidFill>
              </a:rPr>
              <a:t>fhl</a:t>
            </a:r>
            <a:r>
              <a:rPr lang="en-US" sz="2000" dirty="0">
                <a:solidFill>
                  <a:srgbClr val="004992"/>
                </a:solidFill>
              </a:rPr>
              <a:t>]L</a:t>
            </a:r>
            <a:r>
              <a:rPr lang="en-US" sz="2000" dirty="0">
                <a:solidFill>
                  <a:srgbClr val="004992"/>
                </a:solidFill>
                <a:latin typeface="Calibri Light"/>
                <a:ea typeface="Verdana" pitchFamily="34" charset="0"/>
                <a:cs typeface="Calibri Light"/>
              </a:rPr>
              <a:t>:</a:t>
            </a:r>
            <a:r>
              <a:rPr lang="en-US" sz="2000" dirty="0">
                <a:solidFill>
                  <a:srgbClr val="004992"/>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rKjha</a:t>
            </a:r>
            <a:r>
              <a:rPr lang="en-US" sz="2000" dirty="0">
                <a:solidFill>
                  <a:srgbClr val="333333"/>
                </a:solidFill>
              </a:rPr>
              <a:t> </a:t>
            </a:r>
            <a:r>
              <a:rPr lang="en-US" sz="2000" dirty="0" err="1">
                <a:solidFill>
                  <a:srgbClr val="333333"/>
                </a:solidFill>
              </a:rPr>
              <a:t>bghJ</a:t>
            </a:r>
            <a:r>
              <a:rPr lang="en-US" sz="2000" dirty="0">
                <a:solidFill>
                  <a:srgbClr val="333333"/>
                </a:solidFill>
              </a:rPr>
              <a:t> </a:t>
            </a:r>
            <a:r>
              <a:rPr lang="en-US" sz="2000" dirty="0" err="1">
                <a:solidFill>
                  <a:srgbClr val="333333"/>
                </a:solidFill>
              </a:rPr>
              <a:t>epfH;tpd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fhh</a:t>
            </a:r>
            <a:r>
              <a:rPr lang="en-US" sz="2000" dirty="0">
                <a:solidFill>
                  <a:srgbClr val="333333"/>
                </a:solidFill>
              </a:rPr>
              <a:t>]y; </a:t>
            </a:r>
            <a:r>
              <a:rPr lang="en-US" sz="2000" dirty="0" err="1">
                <a:solidFill>
                  <a:srgbClr val="333333"/>
                </a:solidFill>
              </a:rPr>
              <a:t>jhd</a:t>
            </a:r>
            <a:r>
              <a:rPr lang="en-US" sz="2000" dirty="0">
                <a:solidFill>
                  <a:srgbClr val="333333"/>
                </a:solidFill>
              </a:rPr>
              <a:t>; </a:t>
            </a:r>
            <a:r>
              <a:rPr lang="en-US" sz="2000" dirty="0" err="1">
                <a:solidFill>
                  <a:srgbClr val="333333"/>
                </a:solidFill>
              </a:rPr>
              <a:t>b$h</a:t>
            </a:r>
            <a:r>
              <a:rPr lang="en-US" sz="2000" dirty="0">
                <a:solidFill>
                  <a:srgbClr val="333333"/>
                </a:solidFill>
              </a:rPr>
              <a:t>]</a:t>
            </a:r>
            <a:r>
              <a:rPr lang="en-US" sz="2000" dirty="0" err="1">
                <a:solidFill>
                  <a:srgbClr val="333333"/>
                </a:solidFill>
              </a:rPr>
              <a:t>kdpapy</a:t>
            </a:r>
            <a:r>
              <a:rPr lang="en-US" sz="2000" dirty="0">
                <a:solidFill>
                  <a:srgbClr val="333333"/>
                </a:solidFill>
              </a:rPr>
              <a:t>; </a:t>
            </a:r>
            <a:r>
              <a:rPr lang="en-US" sz="2000" dirty="0" err="1">
                <a:solidFill>
                  <a:srgbClr val="333333"/>
                </a:solidFill>
              </a:rPr>
              <a:t>mLj;j</a:t>
            </a:r>
            <a:r>
              <a:rPr lang="en-US" sz="2000" dirty="0">
                <a:solidFill>
                  <a:srgbClr val="333333"/>
                </a:solidFill>
              </a:rPr>
              <a:t> </a:t>
            </a:r>
            <a:r>
              <a:rPr lang="en-US" sz="2000" dirty="0" err="1">
                <a:solidFill>
                  <a:srgbClr val="333333"/>
                </a:solidFill>
              </a:rPr>
              <a:t>kd;dd</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chpikf</a:t>
            </a:r>
            <a:r>
              <a:rPr lang="en-US" sz="2000" dirty="0">
                <a:solidFill>
                  <a:srgbClr val="333333"/>
                </a:solidFill>
              </a:rPr>
              <a:t>; </a:t>
            </a:r>
            <a:r>
              <a:rPr lang="en-US" sz="2000" dirty="0" err="1">
                <a:solidFill>
                  <a:srgbClr val="333333"/>
                </a:solidFill>
              </a:rPr>
              <a:t>bfhz;lhodhd</a:t>
            </a:r>
            <a:r>
              <a:rPr lang="en-US" sz="2000" dirty="0">
                <a:solidFill>
                  <a:srgbClr val="333333"/>
                </a:solidFill>
              </a:rPr>
              <a:t>;</a:t>
            </a:r>
            <a:r>
              <a:rPr lang="en-US" sz="2000" dirty="0">
                <a:solidFill>
                  <a:srgbClr val="333333"/>
                </a:solidFill>
                <a:latin typeface="Calibri Light"/>
                <a:ea typeface="Verdana" pitchFamily="34" charset="0"/>
                <a:cs typeface="Calibri Light"/>
              </a:rPr>
              <a:t>.</a:t>
            </a:r>
          </a:p>
          <a:p>
            <a:pPr lvl="0" defTabSz="914400">
              <a:lnSpc>
                <a:spcPct val="100000"/>
              </a:lnSpc>
              <a:spcBef>
                <a:spcPts val="1200"/>
              </a:spcBef>
            </a:pPr>
            <a:r>
              <a:rPr lang="en-US" sz="2000" dirty="0" err="1">
                <a:solidFill>
                  <a:srgbClr val="004992"/>
                </a:solidFill>
              </a:rPr>
              <a:t>gpd;dzp</a:t>
            </a:r>
            <a:r>
              <a:rPr lang="en-US" sz="2000" dirty="0">
                <a:solidFill>
                  <a:srgbClr val="004992"/>
                </a:solidFill>
                <a:latin typeface="Calibri Light"/>
                <a:ea typeface="Verdana" pitchFamily="34" charset="0"/>
                <a:cs typeface="Calibri Light"/>
              </a:rPr>
              <a:t>:</a:t>
            </a:r>
            <a:r>
              <a:rPr lang="en-US" sz="2000" dirty="0">
                <a:solidFill>
                  <a:srgbClr val="004992"/>
                </a:solidFill>
                <a:latin typeface="Calibri Light"/>
                <a:cs typeface="Calibri Light"/>
              </a:rPr>
              <a:t> </a:t>
            </a:r>
            <a:r>
              <a:rPr lang="en-US" sz="2000" dirty="0" err="1">
                <a:solidFill>
                  <a:srgbClr val="333333"/>
                </a:solidFill>
              </a:rPr>
              <a:t>Xh</a:t>
            </a:r>
            <a:r>
              <a:rPr lang="en-US" sz="2000" dirty="0">
                <a:solidFill>
                  <a:srgbClr val="333333"/>
                </a:solidFill>
              </a:rPr>
              <a:t>] </a:t>
            </a:r>
            <a:r>
              <a:rPr lang="en-US" sz="2000" dirty="0" err="1">
                <a:solidFill>
                  <a:srgbClr val="333333"/>
                </a:solidFill>
              </a:rPr>
              <a:t>Mr</a:t>
            </a:r>
            <a:r>
              <a:rPr lang="en-US" sz="2000" dirty="0">
                <a:solidFill>
                  <a:srgbClr val="333333"/>
                </a:solidFill>
              </a:rPr>
              <a:t>]rh]</a:t>
            </a:r>
            <a:r>
              <a:rPr lang="en-US" sz="2000" dirty="0" err="1">
                <a:solidFill>
                  <a:srgbClr val="333333"/>
                </a:solidFill>
              </a:rPr>
              <a:t>akhd</a:t>
            </a:r>
            <a:r>
              <a:rPr lang="en-US" sz="2000" dirty="0">
                <a:solidFill>
                  <a:srgbClr val="333333"/>
                </a:solidFill>
              </a:rPr>
              <a:t> Kl]</a:t>
            </a:r>
            <a:r>
              <a:rPr lang="en-US" sz="2000" dirty="0" err="1">
                <a:solidFill>
                  <a:srgbClr val="333333"/>
                </a:solidFill>
              </a:rPr>
              <a:t>ilapy</a:t>
            </a:r>
            <a:r>
              <a:rPr lang="en-US" sz="2000" dirty="0">
                <a:solidFill>
                  <a:srgbClr val="333333"/>
                </a:solidFill>
              </a:rPr>
              <a:t>; </a:t>
            </a:r>
            <a:r>
              <a:rPr lang="en-US" sz="2000" dirty="0" err="1">
                <a:solidFill>
                  <a:srgbClr val="333333"/>
                </a:solidFill>
              </a:rPr>
              <a:t>fphPlk</a:t>
            </a:r>
            <a:r>
              <a:rPr lang="en-US" sz="2000" dirty="0">
                <a:solidFill>
                  <a:srgbClr val="333333"/>
                </a:solidFill>
              </a:rPr>
              <a:t>; </a:t>
            </a:r>
            <a:r>
              <a:rPr lang="en-US" sz="2000" dirty="0" err="1">
                <a:solidFill>
                  <a:srgbClr val="333333"/>
                </a:solidFill>
              </a:rPr>
              <a:t>itj;j</a:t>
            </a:r>
            <a:r>
              <a:rPr lang="en-US" sz="2000" dirty="0">
                <a:solidFill>
                  <a:srgbClr val="333333"/>
                </a:solidFill>
              </a:rPr>
              <a:t> </a:t>
            </a:r>
            <a:r>
              <a:rPr lang="en-US" sz="2000" dirty="0" err="1">
                <a:solidFill>
                  <a:srgbClr val="333333"/>
                </a:solidFill>
              </a:rPr>
              <a:t>murdpd</a:t>
            </a:r>
            <a:r>
              <a:rPr lang="en-US" sz="2000" dirty="0">
                <a:solidFill>
                  <a:srgbClr val="333333"/>
                </a:solidFill>
              </a:rPr>
              <a:t>; </a:t>
            </a:r>
            <a:endParaRPr lang="en-IN" sz="2000" dirty="0">
              <a:solidFill>
                <a:srgbClr val="333333"/>
              </a:solidFill>
            </a:endParaRPr>
          </a:p>
          <a:p>
            <a:pPr lvl="0" defTabSz="914400">
              <a:lnSpc>
                <a:spcPct val="100000"/>
              </a:lnSpc>
              <a:spcBef>
                <a:spcPts val="1200"/>
              </a:spcBef>
            </a:pPr>
            <a:r>
              <a:rPr lang="en-US" sz="2000" dirty="0" err="1">
                <a:solidFill>
                  <a:srgbClr val="333333"/>
                </a:solidFill>
              </a:rPr>
              <a:t>cUtj;ij</a:t>
            </a:r>
            <a:r>
              <a:rPr lang="en-US" sz="2000" dirty="0">
                <a:solidFill>
                  <a:srgbClr val="333333"/>
                </a:solidFill>
              </a:rPr>
              <a:t> </a:t>
            </a:r>
            <a:r>
              <a:rPr lang="en-US" sz="2000" dirty="0" err="1">
                <a:solidFill>
                  <a:srgbClr val="333333"/>
                </a:solidFill>
              </a:rPr>
              <a:t>fhh</a:t>
            </a:r>
            <a:r>
              <a:rPr lang="en-US" sz="2000" dirty="0">
                <a:solidFill>
                  <a:srgbClr val="333333"/>
                </a:solidFill>
              </a:rPr>
              <a:t>]y; </a:t>
            </a:r>
            <a:r>
              <a:rPr lang="en-US" sz="2000" dirty="0" err="1">
                <a:solidFill>
                  <a:srgbClr val="333333"/>
                </a:solidFill>
              </a:rPr>
              <a:t>ghh</a:t>
            </a:r>
            <a:r>
              <a:rPr lang="en-US" sz="2000" dirty="0">
                <a:solidFill>
                  <a:srgbClr val="333333"/>
                </a:solidFill>
              </a:rPr>
              <a:t>]</a:t>
            </a:r>
            <a:r>
              <a:rPr lang="en-US" sz="2000" dirty="0" err="1">
                <a:solidFill>
                  <a:srgbClr val="333333"/>
                </a:solidFill>
              </a:rPr>
              <a:t>j;jhd</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p>
          <a:p>
            <a:pPr lvl="0" defTabSz="914400">
              <a:lnSpc>
                <a:spcPct val="100000"/>
              </a:lnSpc>
              <a:spcBef>
                <a:spcPts val="1200"/>
              </a:spcBef>
            </a:pPr>
            <a:r>
              <a:rPr lang="en-US" sz="2000" dirty="0" err="1">
                <a:solidFill>
                  <a:srgbClr val="004992"/>
                </a:solidFill>
              </a:rPr>
              <a:t>Mdhy</a:t>
            </a:r>
            <a:r>
              <a:rPr lang="en-US" sz="2000" dirty="0">
                <a:solidFill>
                  <a:srgbClr val="004992"/>
                </a:solidFill>
              </a:rPr>
              <a:t>;</a:t>
            </a:r>
            <a:r>
              <a:rPr lang="en-US" sz="2000" dirty="0">
                <a:solidFill>
                  <a:srgbClr val="004992"/>
                </a:solidFill>
                <a:latin typeface="Calibri Light"/>
                <a:ea typeface="Verdana" pitchFamily="34" charset="0"/>
                <a:cs typeface="Calibri Light"/>
              </a:rPr>
              <a:t>:</a:t>
            </a:r>
            <a:r>
              <a:rPr lang="en-US" sz="2000" dirty="0">
                <a:solidFill>
                  <a:srgbClr val="004992"/>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muR</a:t>
            </a:r>
            <a:r>
              <a:rPr lang="en-US" sz="2000" dirty="0">
                <a:solidFill>
                  <a:srgbClr val="333333"/>
                </a:solidFill>
              </a:rPr>
              <a:t> </a:t>
            </a:r>
            <a:r>
              <a:rPr lang="en-US" sz="2000" dirty="0" err="1">
                <a:solidFill>
                  <a:srgbClr val="333333"/>
                </a:solidFill>
              </a:rPr>
              <a:t>FLk;gj;jpy</a:t>
            </a:r>
            <a:r>
              <a:rPr lang="en-US" sz="2000" dirty="0">
                <a:solidFill>
                  <a:srgbClr val="333333"/>
                </a:solidFill>
              </a:rPr>
              <a:t>; </a:t>
            </a:r>
            <a:r>
              <a:rPr lang="en-US" sz="2000" dirty="0" err="1">
                <a:solidFill>
                  <a:srgbClr val="333333"/>
                </a:solidFill>
              </a:rPr>
              <a:t>gpwf;ftpy;iy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b$h;kdpapy</a:t>
            </a:r>
            <a:r>
              <a:rPr lang="en-US" sz="2000" dirty="0">
                <a:solidFill>
                  <a:srgbClr val="333333"/>
                </a:solidFill>
              </a:rPr>
              <a:t>; </a:t>
            </a:r>
            <a:r>
              <a:rPr lang="en-US" sz="2000" dirty="0" err="1">
                <a:solidFill>
                  <a:srgbClr val="333333"/>
                </a:solidFill>
              </a:rPr>
              <a:t>btFfhyj;jpw;F</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murhl;rp</a:t>
            </a:r>
            <a:r>
              <a:rPr lang="en-US" sz="2000" dirty="0">
                <a:solidFill>
                  <a:srgbClr val="333333"/>
                </a:solidFill>
              </a:rPr>
              <a:t> </a:t>
            </a:r>
            <a:r>
              <a:rPr lang="en-US" sz="2000" dirty="0" err="1">
                <a:solidFill>
                  <a:srgbClr val="333333"/>
                </a:solidFill>
              </a:rPr>
              <a:t>xHpf;fg;gl;L</a:t>
            </a:r>
            <a:r>
              <a:rPr lang="en-US" sz="2000" dirty="0">
                <a:solidFill>
                  <a:srgbClr val="333333"/>
                </a:solidFill>
              </a:rPr>
              <a:t> </a:t>
            </a:r>
            <a:r>
              <a:rPr lang="en-US" sz="2000" dirty="0" err="1">
                <a:solidFill>
                  <a:srgbClr val="333333"/>
                </a:solidFill>
              </a:rPr>
              <a:t>tpl;lJ</a:t>
            </a:r>
            <a:r>
              <a:rPr lang="en-US" sz="2000" dirty="0">
                <a:solidFill>
                  <a:srgbClr val="333333"/>
                </a:solidFill>
                <a:latin typeface="Calibri Light"/>
                <a:ea typeface="Verdana" pitchFamily="34" charset="0"/>
                <a:cs typeface="Calibri Light"/>
              </a:rPr>
              <a:t>,</a:t>
            </a:r>
            <a:r>
              <a:rPr lang="en-US" sz="2000" dirty="0">
                <a:solidFill>
                  <a:srgbClr val="333333"/>
                </a:solidFill>
              </a:rPr>
              <a:t> ,it </a:t>
            </a:r>
            <a:r>
              <a:rPr lang="en-US" sz="2000" dirty="0" err="1">
                <a:solidFill>
                  <a:srgbClr val="333333"/>
                </a:solidFill>
              </a:rPr>
              <a:t>midj;Jf;Fk</a:t>
            </a:r>
            <a:r>
              <a:rPr lang="en-US" sz="2000" dirty="0">
                <a:solidFill>
                  <a:srgbClr val="333333"/>
                </a:solidFill>
              </a:rPr>
              <a:t>; </a:t>
            </a:r>
            <a:r>
              <a:rPr lang="en-US" sz="2000" dirty="0" err="1">
                <a:solidFill>
                  <a:srgbClr val="333333"/>
                </a:solidFill>
              </a:rPr>
              <a:t>nkyhf</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Kl;ilapd</a:t>
            </a:r>
            <a:r>
              <a:rPr lang="en-US" sz="2000" dirty="0">
                <a:solidFill>
                  <a:srgbClr val="333333"/>
                </a:solidFill>
              </a:rPr>
              <a:t>; </a:t>
            </a:r>
            <a:r>
              <a:rPr lang="en-US" sz="2000" dirty="0" err="1">
                <a:solidFill>
                  <a:srgbClr val="333333"/>
                </a:solidFill>
              </a:rPr>
              <a:t>kPJs;s</a:t>
            </a:r>
            <a:r>
              <a:rPr lang="en-US" sz="2000" dirty="0">
                <a:solidFill>
                  <a:srgbClr val="333333"/>
                </a:solidFill>
              </a:rPr>
              <a:t> </a:t>
            </a:r>
            <a:r>
              <a:rPr lang="en-US" sz="2000" dirty="0" err="1">
                <a:solidFill>
                  <a:srgbClr val="333333"/>
                </a:solidFill>
              </a:rPr>
              <a:t>cUtj;ij</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ehk</a:t>
            </a:r>
            <a:r>
              <a:rPr lang="en-US" sz="2000" dirty="0">
                <a:solidFill>
                  <a:srgbClr val="333333"/>
                </a:solidFill>
              </a:rPr>
              <a:t>; </a:t>
            </a:r>
            <a:r>
              <a:rPr lang="en-US" sz="2000" dirty="0" err="1">
                <a:solidFill>
                  <a:srgbClr val="333333"/>
                </a:solidFill>
              </a:rPr>
              <a:t>jPh</a:t>
            </a:r>
            <a:r>
              <a:rPr lang="en-US" sz="2000" dirty="0">
                <a:solidFill>
                  <a:srgbClr val="333333"/>
                </a:solidFill>
              </a:rPr>
              <a:t>]f]</a:t>
            </a:r>
            <a:r>
              <a:rPr lang="en-US" sz="2000" dirty="0" err="1">
                <a:solidFill>
                  <a:srgbClr val="333333"/>
                </a:solidFill>
              </a:rPr>
              <a:t>fkhd</a:t>
            </a:r>
            <a:r>
              <a:rPr lang="en-US" sz="2000" dirty="0">
                <a:solidFill>
                  <a:srgbClr val="333333"/>
                </a:solidFill>
              </a:rPr>
              <a:t> </a:t>
            </a:r>
            <a:r>
              <a:rPr lang="en-US" sz="2000" dirty="0" err="1">
                <a:solidFill>
                  <a:srgbClr val="333333"/>
                </a:solidFill>
              </a:rPr>
              <a:t>Mjhukhf</a:t>
            </a:r>
            <a:r>
              <a:rPr lang="en-US" sz="2000" dirty="0">
                <a:solidFill>
                  <a:srgbClr val="333333"/>
                </a:solidFill>
              </a:rPr>
              <a:t> </a:t>
            </a:r>
            <a:r>
              <a:rPr lang="en-US" sz="2000" dirty="0" err="1">
                <a:solidFill>
                  <a:srgbClr val="333333"/>
                </a:solidFill>
              </a:rPr>
              <a:t>vLj</a:t>
            </a:r>
            <a:r>
              <a:rPr lang="en-US" sz="2000" dirty="0">
                <a:solidFill>
                  <a:srgbClr val="333333"/>
                </a:solidFill>
              </a:rPr>
              <a:t>]</a:t>
            </a:r>
            <a:r>
              <a:rPr lang="en-US" sz="2000" dirty="0" err="1">
                <a:solidFill>
                  <a:srgbClr val="333333"/>
                </a:solidFill>
              </a:rPr>
              <a:t>Jf</a:t>
            </a:r>
            <a:r>
              <a:rPr lang="en-US" sz="2000" dirty="0">
                <a:solidFill>
                  <a:srgbClr val="333333"/>
                </a:solidFill>
              </a:rPr>
              <a:t>]</a:t>
            </a:r>
            <a:r>
              <a:rPr lang="en-US" sz="2000" dirty="0" err="1">
                <a:solidFill>
                  <a:srgbClr val="333333"/>
                </a:solidFill>
              </a:rPr>
              <a:t>bfhs</a:t>
            </a:r>
            <a:r>
              <a:rPr lang="en-US" sz="2000" dirty="0">
                <a:solidFill>
                  <a:srgbClr val="333333"/>
                </a:solidFill>
              </a:rPr>
              <a:t>]s </a:t>
            </a:r>
            <a:r>
              <a:rPr lang="en-US" sz="2000" dirty="0" err="1">
                <a:solidFill>
                  <a:srgbClr val="333333"/>
                </a:solidFill>
              </a:rPr>
              <a:t>KoahJ</a:t>
            </a:r>
            <a:r>
              <a:rPr lang="en-US" sz="2000" dirty="0">
                <a:solidFill>
                  <a:srgbClr val="333333"/>
                </a:solidFill>
                <a:latin typeface="Calibri Light"/>
                <a:ea typeface="Verdana" pitchFamily="34" charset="0"/>
                <a:cs typeface="Calibri Light"/>
              </a:rPr>
              <a:t>!</a:t>
            </a:r>
          </a:p>
          <a:p>
            <a:pPr lvl="0" defTabSz="914400">
              <a:lnSpc>
                <a:spcPct val="100000"/>
              </a:lnSpc>
              <a:spcBef>
                <a:spcPts val="1200"/>
              </a:spcBef>
            </a:pPr>
            <a:r>
              <a:rPr lang="en-US" sz="2000" dirty="0" err="1">
                <a:solidFill>
                  <a:srgbClr val="333333"/>
                </a:solidFill>
              </a:rPr>
              <a:t>gy;ntW</a:t>
            </a:r>
            <a:r>
              <a:rPr lang="en-US" sz="2000" dirty="0">
                <a:solidFill>
                  <a:srgbClr val="333333"/>
                </a:solidFill>
              </a:rPr>
              <a:t> </a:t>
            </a:r>
            <a:r>
              <a:rPr lang="en-US" sz="2000" dirty="0" err="1">
                <a:solidFill>
                  <a:srgbClr val="333333"/>
                </a:solidFill>
              </a:rPr>
              <a:t>bra;jpfisa</a:t>
            </a:r>
            <a:r>
              <a:rPr lang="en-US" sz="2000" dirty="0">
                <a:solidFill>
                  <a:srgbClr val="333333"/>
                </a:solidFill>
              </a:rPr>
              <a:t>[k; </a:t>
            </a:r>
            <a:r>
              <a:rPr lang="en-US" sz="2000" dirty="0" err="1">
                <a:solidFill>
                  <a:srgbClr val="333333"/>
                </a:solidFill>
              </a:rPr>
              <a:t>fUj;jpy</a:t>
            </a:r>
            <a:r>
              <a:rPr lang="en-US" sz="2000" dirty="0">
                <a:solidFill>
                  <a:srgbClr val="333333"/>
                </a:solidFill>
              </a:rPr>
              <a:t>; </a:t>
            </a:r>
            <a:r>
              <a:rPr lang="en-US" sz="2000" dirty="0" err="1">
                <a:solidFill>
                  <a:srgbClr val="333333"/>
                </a:solidFill>
              </a:rPr>
              <a:t>bfhz;L</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c';fs</a:t>
            </a:r>
            <a:r>
              <a:rPr lang="en-US" sz="2000" dirty="0">
                <a:solidFill>
                  <a:srgbClr val="333333"/>
                </a:solidFill>
              </a:rPr>
              <a:t>; </a:t>
            </a:r>
            <a:r>
              <a:rPr lang="en-US" sz="2000" dirty="0" err="1">
                <a:solidFill>
                  <a:srgbClr val="333333"/>
                </a:solidFill>
              </a:rPr>
              <a:t>ek;gpf;ifahdtUld</a:t>
            </a:r>
            <a:r>
              <a:rPr lang="en-US" sz="2000" dirty="0">
                <a:solidFill>
                  <a:srgbClr val="333333"/>
                </a:solidFill>
              </a:rPr>
              <a:t>; </a:t>
            </a:r>
            <a:r>
              <a:rPr lang="en-US" sz="2000" dirty="0" err="1">
                <a:solidFill>
                  <a:srgbClr val="333333"/>
                </a:solidFill>
              </a:rPr>
              <a:t>tpsf;f</a:t>
            </a:r>
            <a:r>
              <a:rPr lang="en-US" sz="2000" dirty="0">
                <a:solidFill>
                  <a:srgbClr val="333333"/>
                </a:solidFill>
              </a:rPr>
              <a:t>';</a:t>
            </a:r>
            <a:r>
              <a:rPr lang="en-US" sz="2000" dirty="0" err="1">
                <a:solidFill>
                  <a:srgbClr val="333333"/>
                </a:solidFill>
              </a:rPr>
              <a:t>fisa</a:t>
            </a:r>
            <a:r>
              <a:rPr lang="en-US" sz="2000" dirty="0">
                <a:solidFill>
                  <a:srgbClr val="333333"/>
                </a:solidFill>
              </a:rPr>
              <a:t>[k;</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fUj;Jf;fisa</a:t>
            </a:r>
            <a:r>
              <a:rPr lang="en-US" sz="2000" dirty="0">
                <a:solidFill>
                  <a:srgbClr val="333333"/>
                </a:solidFill>
              </a:rPr>
              <a:t>[k; </a:t>
            </a:r>
            <a:r>
              <a:rPr lang="en-US" sz="2000" dirty="0" err="1">
                <a:solidFill>
                  <a:srgbClr val="333333"/>
                </a:solidFill>
              </a:rPr>
              <a:t>fye;jhnyhrpf;ft</a:t>
            </a:r>
            <a:r>
              <a:rPr lang="en-US" sz="2000" dirty="0">
                <a:solidFill>
                  <a:srgbClr val="333333"/>
                </a:solidFill>
              </a:rPr>
              <a:t>[k;</a:t>
            </a:r>
            <a:r>
              <a:rPr lang="en-US" sz="2000" dirty="0">
                <a:solidFill>
                  <a:srgbClr val="333333"/>
                </a:solidFill>
                <a:latin typeface="Calibri Light"/>
                <a:ea typeface="Verdana" pitchFamily="34" charset="0"/>
                <a:cs typeface="Calibri Light"/>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144</a:t>
            </a:fld>
            <a:endParaRPr lang="de-DE" dirty="0"/>
          </a:p>
        </p:txBody>
      </p:sp>
    </p:spTree>
    <p:extLst>
      <p:ext uri="{BB962C8B-B14F-4D97-AF65-F5344CB8AC3E}">
        <p14:creationId xmlns:p14="http://schemas.microsoft.com/office/powerpoint/2010/main" val="329973001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145</a:t>
            </a:fld>
            <a:endParaRPr lang="de-DE" dirty="0"/>
          </a:p>
        </p:txBody>
      </p:sp>
    </p:spTree>
    <p:extLst>
      <p:ext uri="{BB962C8B-B14F-4D97-AF65-F5344CB8AC3E}">
        <p14:creationId xmlns:p14="http://schemas.microsoft.com/office/powerpoint/2010/main" val="176011280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 name="Group 2"/>
          <p:cNvGraphicFramePr>
            <a:graphicFrameLocks noGrp="1"/>
          </p:cNvGraphicFramePr>
          <p:nvPr>
            <p:extLst>
              <p:ext uri="{D42A27DB-BD31-4B8C-83A1-F6EECF244321}">
                <p14:modId xmlns:p14="http://schemas.microsoft.com/office/powerpoint/2010/main" val="1826920675"/>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9" name="Footer Placeholder 7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0" name="Slide Number Placeholder 79"/>
          <p:cNvSpPr>
            <a:spLocks noGrp="1"/>
          </p:cNvSpPr>
          <p:nvPr>
            <p:ph type="sldNum" sz="quarter" idx="12"/>
          </p:nvPr>
        </p:nvSpPr>
        <p:spPr/>
        <p:txBody>
          <a:bodyPr/>
          <a:lstStyle/>
          <a:p>
            <a:fld id="{9B00EF49-7894-4F53-A8DD-F7DB3BFC5032}" type="slidenum">
              <a:rPr lang="de-DE" smtClean="0"/>
              <a:pPr/>
              <a:t>146</a:t>
            </a:fld>
            <a:endParaRPr lang="de-DE" dirty="0"/>
          </a:p>
        </p:txBody>
      </p:sp>
      <p:sp>
        <p:nvSpPr>
          <p:cNvPr id="8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2" name="Group 45"/>
          <p:cNvGraphicFramePr>
            <a:graphicFrameLocks noGrp="1"/>
          </p:cNvGraphicFramePr>
          <p:nvPr>
            <p:extLst>
              <p:ext uri="{D42A27DB-BD31-4B8C-83A1-F6EECF244321}">
                <p14:modId xmlns:p14="http://schemas.microsoft.com/office/powerpoint/2010/main" val="5385928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ghjfkhd bra;jpfs;</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USA</a:t>
                      </a:r>
                      <a:r>
                        <a:rPr lang="en-US" sz="1800" b="0" i="0" u="none" dirty="0" err="1">
                          <a:solidFill>
                            <a:srgbClr val="333333"/>
                          </a:solidFill>
                          <a:latin typeface="Tamil-Aiswarya"/>
                        </a:rPr>
                        <a:t>apd</a:t>
                      </a:r>
                      <a:r>
                        <a:rPr lang="en-US" sz="1800" b="0" i="0" u="none" dirty="0">
                          <a:solidFill>
                            <a:srgbClr val="333333"/>
                          </a:solidFill>
                          <a:latin typeface="Tamil-Aiswarya"/>
                        </a:rPr>
                        <a:t>; </a:t>
                      </a:r>
                      <a:r>
                        <a:rPr lang="en-US" sz="1800" b="0" i="0" u="none" dirty="0" err="1">
                          <a:solidFill>
                            <a:srgbClr val="333333"/>
                          </a:solidFill>
                          <a:latin typeface="Tamil-Aiswarya"/>
                        </a:rPr>
                        <a:t>Fw;w</a:t>
                      </a:r>
                      <a:r>
                        <a:rPr lang="en-US" sz="1800" b="0" i="0" u="none" dirty="0">
                          <a:solidFill>
                            <a:srgbClr val="333333"/>
                          </a:solidFill>
                          <a:latin typeface="Tamil-Aiswarya"/>
                        </a:rPr>
                        <a:t> </a:t>
                      </a:r>
                      <a:r>
                        <a:rPr lang="en-US" sz="1800" b="0" i="0" u="none" dirty="0" err="1">
                          <a:solidFill>
                            <a:srgbClr val="333333"/>
                          </a:solidFill>
                          <a:latin typeface="Tamil-Aiswarya"/>
                        </a:rPr>
                        <a:t>nehf;fk</a:t>
                      </a:r>
                      <a:r>
                        <a:rPr lang="en-US" sz="1800" b="0" i="0" u="none" dirty="0">
                          <a:solidFill>
                            <a:srgbClr val="333333"/>
                          </a:solidFill>
                          <a:latin typeface="Tamil-Aiswarya"/>
                        </a:rPr>
                        <a:t>] </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a:solidFill>
                            <a:srgbClr val="333333"/>
                          </a:solidFill>
                          <a:latin typeface="Tamil-Aiswarya"/>
                        </a:rPr>
                        <a:t>,</a:t>
                      </a:r>
                      <a:r>
                        <a:rPr lang="en-US" sz="1800" b="0" i="0" u="none" dirty="0" err="1">
                          <a:solidFill>
                            <a:srgbClr val="333333"/>
                          </a:solidFill>
                          <a:latin typeface="Tamil-Aiswarya"/>
                        </a:rPr>
                        <a:t>jw;F</a:t>
                      </a:r>
                      <a:r>
                        <a:rPr lang="en-US" sz="1800" b="0" i="0" u="none" dirty="0">
                          <a:solidFill>
                            <a:srgbClr val="333333"/>
                          </a:solidFill>
                          <a:latin typeface="Tamil-Aiswarya"/>
                        </a:rPr>
                        <a:t> </a:t>
                      </a:r>
                      <a:r>
                        <a:rPr lang="en-US" sz="1800" b="0" i="0" u="none" dirty="0" err="1">
                          <a:solidFill>
                            <a:srgbClr val="333333"/>
                          </a:solidFill>
                          <a:latin typeface="Tamil-Aiswarya"/>
                        </a:rPr>
                        <a:t>Kd;ghf</a:t>
                      </a:r>
                      <a:r>
                        <a:rPr lang="en-US" sz="1800" b="0" i="0" u="none" dirty="0">
                          <a:solidFill>
                            <a:srgbClr val="333333"/>
                          </a:solidFill>
                          <a:latin typeface="Tamil-Aiswarya"/>
                        </a:rPr>
                        <a:t> </a:t>
                      </a:r>
                      <a:r>
                        <a:rPr lang="en-US" sz="1800" b="0" i="0" u="none" dirty="0" err="1">
                          <a:solidFill>
                            <a:srgbClr val="333333"/>
                          </a:solidFill>
                          <a:latin typeface="Tamil-Aiswarya"/>
                        </a:rPr>
                        <a:t>nrhtpaj</a:t>
                      </a:r>
                      <a:r>
                        <a:rPr lang="en-US" sz="1800" b="0" i="0" u="none" dirty="0">
                          <a:solidFill>
                            <a:srgbClr val="333333"/>
                          </a:solidFill>
                          <a:latin typeface="Tamil-Aiswarya"/>
                        </a:rPr>
                        <a:t>; a{</a:t>
                      </a:r>
                      <a:r>
                        <a:rPr lang="en-US" sz="1800" b="0" i="0" u="none" dirty="0" err="1">
                          <a:solidFill>
                            <a:srgbClr val="333333"/>
                          </a:solidFill>
                          <a:latin typeface="Tamil-Aiswarya"/>
                        </a:rPr>
                        <a:t>dpad</a:t>
                      </a:r>
                      <a:r>
                        <a:rPr lang="en-US" sz="1800" b="0" i="0" u="none" dirty="0">
                          <a:solidFill>
                            <a:srgbClr val="333333"/>
                          </a:solidFill>
                          <a:latin typeface="Tamil-Aiswarya"/>
                        </a:rPr>
                        <a:t>; </a:t>
                      </a:r>
                      <a:r>
                        <a:rPr lang="en-US" sz="1800" b="0" i="0" u="none" dirty="0" err="1">
                          <a:solidFill>
                            <a:srgbClr val="333333"/>
                          </a:solidFill>
                          <a:latin typeface="Tamil-Aiswarya"/>
                        </a:rPr>
                        <a:t>tpz;btspf;F</a:t>
                      </a:r>
                      <a:r>
                        <a:rPr lang="en-US" sz="1800" b="0" i="0" u="none" dirty="0">
                          <a:solidFill>
                            <a:srgbClr val="333333"/>
                          </a:solidFill>
                          <a:latin typeface="Tamil-Aiswarya"/>
                        </a:rPr>
                        <a:t> </a:t>
                      </a:r>
                      <a:r>
                        <a:rPr lang="en-US" sz="1800" b="0" i="0" u="none" dirty="0" err="1">
                          <a:solidFill>
                            <a:srgbClr val="333333"/>
                          </a:solidFill>
                          <a:latin typeface="Tamil-Aiswarya"/>
                        </a:rPr>
                        <a:t>btw;wpfukhf</a:t>
                      </a:r>
                      <a:r>
                        <a:rPr lang="en-US" sz="1800" b="0" i="0" u="none" dirty="0">
                          <a:solidFill>
                            <a:srgbClr val="333333"/>
                          </a:solidFill>
                          <a:latin typeface="Tamil-Aiswarya"/>
                        </a:rPr>
                        <a:t> </a:t>
                      </a:r>
                      <a:r>
                        <a:rPr lang="en-US" sz="1800" b="0" i="0" u="none" dirty="0" err="1">
                          <a:solidFill>
                            <a:srgbClr val="333333"/>
                          </a:solidFill>
                          <a:latin typeface="Tamil-Aiswarya"/>
                        </a:rPr>
                        <a:t>braw;if</a:t>
                      </a:r>
                      <a:r>
                        <a:rPr lang="en-US" sz="1800" b="0" i="0" u="none" dirty="0">
                          <a:solidFill>
                            <a:srgbClr val="333333"/>
                          </a:solidFill>
                          <a:latin typeface="Tamil-Aiswarya"/>
                        </a:rPr>
                        <a:t> </a:t>
                      </a:r>
                      <a:r>
                        <a:rPr lang="en-US" sz="1800" b="0" i="0" u="none" dirty="0" err="1">
                          <a:solidFill>
                            <a:srgbClr val="333333"/>
                          </a:solidFill>
                          <a:latin typeface="Tamil-Aiswarya"/>
                        </a:rPr>
                        <a:t>nfhis</a:t>
                      </a:r>
                      <a:r>
                        <a:rPr lang="en-US" sz="1800" b="0" i="0" u="none" dirty="0">
                          <a:solidFill>
                            <a:srgbClr val="333333"/>
                          </a:solidFill>
                          <a:latin typeface="Tamil-Aiswarya"/>
                        </a:rPr>
                        <a:t> </a:t>
                      </a:r>
                      <a:r>
                        <a:rPr lang="en-US" sz="1800" b="0" i="0" u="none" dirty="0" err="1">
                          <a:solidFill>
                            <a:srgbClr val="333333"/>
                          </a:solidFill>
                          <a:latin typeface="Tamil-Aiswarya"/>
                        </a:rPr>
                        <a:t>mDg;gpa</a:t>
                      </a:r>
                      <a:r>
                        <a:rPr lang="en-US" sz="1800" b="0" i="0" u="none" dirty="0">
                          <a:solidFill>
                            <a:srgbClr val="333333"/>
                          </a:solidFill>
                          <a:latin typeface="Tamil-Aiswarya"/>
                        </a:rPr>
                        <a:t>[</a:t>
                      </a:r>
                      <a:r>
                        <a:rPr lang="en-US" sz="1800" b="0" i="0" u="none" dirty="0" err="1">
                          <a:solidFill>
                            <a:srgbClr val="333333"/>
                          </a:solidFill>
                          <a:latin typeface="Tamil-Aiswarya"/>
                        </a:rPr>
                        <a:t>s;sJ</a:t>
                      </a:r>
                      <a:r>
                        <a:rPr lang="en-US" sz="1800" b="0" i="0" u="none" dirty="0">
                          <a:solidFill>
                            <a:srgbClr val="333333"/>
                          </a:solidFill>
                          <a:latin typeface="Tamil-Aiswarya"/>
                        </a:rPr>
                        <a:t>. </a:t>
                      </a:r>
                      <a:r>
                        <a:rPr lang="en-US" sz="1800" b="0" i="0" u="none" dirty="0" err="1">
                          <a:solidFill>
                            <a:srgbClr val="333333"/>
                          </a:solidFill>
                          <a:latin typeface="Tamil-Aiswarya"/>
                        </a:rPr>
                        <a:t>mjd</a:t>
                      </a:r>
                      <a:r>
                        <a:rPr lang="en-US" sz="1800" b="0" i="0" u="none" dirty="0">
                          <a:solidFill>
                            <a:srgbClr val="333333"/>
                          </a:solidFill>
                          <a:latin typeface="Tamil-Aiswarya"/>
                        </a:rPr>
                        <a:t>; </a:t>
                      </a:r>
                      <a:r>
                        <a:rPr lang="en-US" sz="1800" b="0" i="0" u="none" dirty="0" err="1">
                          <a:solidFill>
                            <a:srgbClr val="333333"/>
                          </a:solidFill>
                          <a:latin typeface="Tamil-Aiswarya"/>
                        </a:rPr>
                        <a:t>nghl;oahf</a:t>
                      </a:r>
                      <a:r>
                        <a:rPr lang="en-US" sz="1800" b="0" i="0" u="none" dirty="0">
                          <a:solidFill>
                            <a:srgbClr val="333333"/>
                          </a:solidFill>
                          <a:latin typeface="Tamil-Aiswarya"/>
                        </a:rPr>
                        <a:t> </a:t>
                      </a:r>
                      <a:r>
                        <a:rPr lang="en-US" sz="1800" b="0" i="0" u="none" err="1">
                          <a:solidFill>
                            <a:srgbClr val="333333"/>
                          </a:solidFill>
                          <a:latin typeface="Tamil-Aiswarya"/>
                        </a:rPr>
                        <a:t>tpz;btspg</a:t>
                      </a:r>
                      <a:r>
                        <a:rPr lang="en-US" sz="1800" b="0" i="0" u="none">
                          <a:solidFill>
                            <a:srgbClr val="333333"/>
                          </a:solidFill>
                          <a:latin typeface="Tamil-Aiswarya"/>
                        </a:rPr>
                        <a:t>]</a:t>
                      </a:r>
                      <a:r>
                        <a:rPr lang="en-US" sz="1800" b="0" i="0" u="none" err="1">
                          <a:solidFill>
                            <a:srgbClr val="333333"/>
                          </a:solidFill>
                          <a:latin typeface="Tamil-Aiswarya"/>
                        </a:rPr>
                        <a:t>gazj</a:t>
                      </a:r>
                      <a:r>
                        <a:rPr lang="en-US" sz="1800" b="0" i="0" u="none">
                          <a:solidFill>
                            <a:srgbClr val="333333"/>
                          </a:solidFill>
                          <a:latin typeface="Tamil-Aiswarya"/>
                        </a:rPr>
                        <a:t>]</a:t>
                      </a:r>
                      <a:r>
                        <a:rPr lang="en-US" sz="1800" b="0" i="0" u="none" err="1">
                          <a:solidFill>
                            <a:srgbClr val="333333"/>
                          </a:solidFill>
                          <a:latin typeface="Tamil-Aiswarya"/>
                        </a:rPr>
                        <a:t>ij</a:t>
                      </a:r>
                      <a:r>
                        <a:rPr lang="en-US" sz="1800" b="0" i="0" u="none">
                          <a:solidFill>
                            <a:srgbClr val="333333"/>
                          </a:solidFill>
                          <a:latin typeface="Tamil-Aiswarya"/>
                        </a:rPr>
                        <a:t> </a:t>
                      </a:r>
                      <a:r>
                        <a:rPr lang="en-US" sz="1800" b="0" i="0" u="none">
                          <a:solidFill>
                            <a:srgbClr val="333333"/>
                          </a:solidFill>
                          <a:latin typeface="Calibri Light"/>
                        </a:rPr>
                        <a:t>“</a:t>
                      </a:r>
                      <a:r>
                        <a:rPr lang="en-US" sz="1800" b="0" i="0" u="none">
                          <a:solidFill>
                            <a:srgbClr val="333333"/>
                          </a:solidFill>
                          <a:latin typeface="Tamil-Aiswarya"/>
                        </a:rPr>
                        <a:t>bghwpapay;btw;wpahf</a:t>
                      </a:r>
                      <a:r>
                        <a:rPr lang="en-US" sz="1800" b="0" i="0" u="none">
                          <a:solidFill>
                            <a:srgbClr val="333333"/>
                          </a:solidFill>
                          <a:latin typeface="Calibri Light"/>
                        </a:rPr>
                        <a:t>” </a:t>
                      </a:r>
                      <a:r>
                        <a:rPr lang="en-US" sz="1800" b="0" i="0" u="none" dirty="0" err="1">
                          <a:solidFill>
                            <a:srgbClr val="333333"/>
                          </a:solidFill>
                          <a:latin typeface="Tamil-Aiswarya"/>
                        </a:rPr>
                        <a:t>fhz</a:t>
                      </a:r>
                      <a:r>
                        <a:rPr lang="en-US" sz="1800" b="0" i="0" u="none" dirty="0">
                          <a:solidFill>
                            <a:srgbClr val="333333"/>
                          </a:solidFill>
                          <a:latin typeface="Tamil-Aiswarya"/>
                        </a:rPr>
                        <a:t>]</a:t>
                      </a:r>
                      <a:r>
                        <a:rPr lang="en-US" sz="1800" b="0" i="0" u="none" dirty="0" err="1">
                          <a:solidFill>
                            <a:srgbClr val="333333"/>
                          </a:solidFill>
                          <a:latin typeface="Tamil-Aiswarya"/>
                        </a:rPr>
                        <a:t>gpj</a:t>
                      </a:r>
                      <a:r>
                        <a:rPr lang="en-US" sz="1800" b="0" i="0" u="none" dirty="0">
                          <a:solidFill>
                            <a:srgbClr val="333333"/>
                          </a:solidFill>
                          <a:latin typeface="Tamil-Aiswarya"/>
                        </a:rPr>
                        <a:t>]</a:t>
                      </a:r>
                      <a:r>
                        <a:rPr lang="en-US" sz="1800" b="0" i="0" u="none" dirty="0" err="1">
                          <a:solidFill>
                            <a:srgbClr val="333333"/>
                          </a:solidFill>
                          <a:latin typeface="Tamil-Aiswarya"/>
                        </a:rPr>
                        <a:t>jdh</a:t>
                      </a:r>
                      <a:r>
                        <a:rPr lang="en-US" sz="1800" b="0" i="0" u="none" dirty="0">
                          <a:solidFill>
                            <a:srgbClr val="333333"/>
                          </a:solidFill>
                          <a:latin typeface="Tamil-Aiswarya"/>
                        </a:rPr>
                        <a:t>]</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tpal;ehk</a:t>
                      </a:r>
                      <a:r>
                        <a:rPr lang="en-US" sz="1800" b="0" i="0" u="none" dirty="0">
                          <a:solidFill>
                            <a:srgbClr val="333333"/>
                          </a:solidFill>
                          <a:latin typeface="Tamil-Aiswarya"/>
                        </a:rPr>
                        <a:t>; </a:t>
                      </a:r>
                      <a:r>
                        <a:rPr lang="en-US" sz="1800" b="0" i="0" u="none" dirty="0" err="1">
                          <a:solidFill>
                            <a:srgbClr val="333333"/>
                          </a:solidFill>
                          <a:latin typeface="Tamil-Aiswarya"/>
                        </a:rPr>
                        <a:t>nghh</a:t>
                      </a:r>
                      <a:r>
                        <a:rPr lang="en-US" sz="1800" b="0" i="0" u="none" dirty="0">
                          <a:solidFill>
                            <a:srgbClr val="333333"/>
                          </a:solidFill>
                          <a:latin typeface="Tamil-Aiswarya"/>
                        </a:rPr>
                        <a:t>] </a:t>
                      </a:r>
                      <a:r>
                        <a:rPr lang="en-US" sz="1800" b="0" i="0" u="none" dirty="0" err="1">
                          <a:solidFill>
                            <a:srgbClr val="333333"/>
                          </a:solidFill>
                          <a:latin typeface="Tamil-Aiswarya"/>
                        </a:rPr>
                        <a:t>gw;wpa</a:t>
                      </a:r>
                      <a:r>
                        <a:rPr lang="en-US" sz="1800" b="0" i="0" u="none" dirty="0">
                          <a:solidFill>
                            <a:srgbClr val="333333"/>
                          </a:solidFill>
                          <a:latin typeface="Tamil-Aiswarya"/>
                        </a:rPr>
                        <a:t> </a:t>
                      </a:r>
                      <a:r>
                        <a:rPr lang="en-US" sz="1800" b="0" i="0" u="none" dirty="0" err="1">
                          <a:solidFill>
                            <a:srgbClr val="333333"/>
                          </a:solidFill>
                          <a:latin typeface="Tamil-Aiswarya"/>
                        </a:rPr>
                        <a:t>epfH;t</a:t>
                      </a:r>
                      <a:r>
                        <a:rPr lang="en-US" sz="1800" b="0" i="0" u="none" dirty="0">
                          <a:solidFill>
                            <a:srgbClr val="333333"/>
                          </a:solidFill>
                          <a:latin typeface="Tamil-Aiswarya"/>
                        </a:rPr>
                        <a:t>[</a:t>
                      </a:r>
                      <a:r>
                        <a:rPr lang="en-US" sz="1800" b="0" i="0" u="none" dirty="0" err="1">
                          <a:solidFill>
                            <a:srgbClr val="333333"/>
                          </a:solidFill>
                          <a:latin typeface="Tamil-Aiswarya"/>
                        </a:rPr>
                        <a:t>fspy</a:t>
                      </a:r>
                      <a:r>
                        <a:rPr lang="en-US" sz="1800" b="0" i="0" u="none" dirty="0">
                          <a:solidFill>
                            <a:srgbClr val="333333"/>
                          </a:solidFill>
                          <a:latin typeface="Tamil-Aiswarya"/>
                        </a:rPr>
                        <a:t>] ,</a:t>
                      </a:r>
                      <a:r>
                        <a:rPr lang="en-US" sz="1800" b="0" i="0" u="none" dirty="0" err="1">
                          <a:solidFill>
                            <a:srgbClr val="333333"/>
                          </a:solidFill>
                          <a:latin typeface="Tamil-Aiswarya"/>
                        </a:rPr>
                        <a:t>Ue</a:t>
                      </a:r>
                      <a:r>
                        <a:rPr lang="en-US" sz="1800" b="0" i="0" u="none" dirty="0">
                          <a:solidFill>
                            <a:srgbClr val="333333"/>
                          </a:solidFill>
                          <a:latin typeface="Tamil-Aiswarya"/>
                        </a:rPr>
                        <a:t>]J </a:t>
                      </a:r>
                      <a:r>
                        <a:rPr lang="en-US" sz="1800" b="0" i="0" u="none" dirty="0" err="1">
                          <a:solidFill>
                            <a:srgbClr val="333333"/>
                          </a:solidFill>
                          <a:latin typeface="Tamil-Aiswarya"/>
                        </a:rPr>
                        <a:t>ftdj;ij</a:t>
                      </a:r>
                      <a:r>
                        <a:rPr lang="en-US" sz="1800" b="0" i="0" u="none" dirty="0">
                          <a:solidFill>
                            <a:srgbClr val="333333"/>
                          </a:solidFill>
                          <a:latin typeface="Tamil-Aiswarya"/>
                        </a:rPr>
                        <a:t> </a:t>
                      </a:r>
                      <a:r>
                        <a:rPr lang="en-US" sz="1800" b="0" i="0" u="none" dirty="0" err="1">
                          <a:solidFill>
                            <a:srgbClr val="333333"/>
                          </a:solidFill>
                          <a:latin typeface="Tamil-Aiswarya"/>
                        </a:rPr>
                        <a:t>jpirjpUg;g</a:t>
                      </a:r>
                      <a:r>
                        <a:rPr lang="en-US" sz="1800" b="0" i="0" u="none" dirty="0">
                          <a:solidFill>
                            <a:srgbClr val="333333"/>
                          </a:solidFill>
                          <a:latin typeface="Tamil-Aiswarya"/>
                        </a:rPr>
                        <a:t>[</a:t>
                      </a:r>
                      <a:r>
                        <a:rPr lang="en-US" sz="1800" b="0" i="0" u="none" dirty="0" err="1">
                          <a:solidFill>
                            <a:srgbClr val="333333"/>
                          </a:solidFill>
                          <a:latin typeface="Tamil-Aiswarya"/>
                        </a:rPr>
                        <a:t>tjw</a:t>
                      </a:r>
                      <a:r>
                        <a:rPr lang="en-US" sz="1800" b="0" i="0" u="none" dirty="0">
                          <a:solidFill>
                            <a:srgbClr val="333333"/>
                          </a:solidFill>
                          <a:latin typeface="Tamil-Aiswarya"/>
                        </a:rPr>
                        <a:t>]</a:t>
                      </a:r>
                      <a:r>
                        <a:rPr lang="en-US" sz="1800" b="0" i="0" u="none" dirty="0" err="1">
                          <a:solidFill>
                            <a:srgbClr val="333333"/>
                          </a:solidFill>
                          <a:latin typeface="Tamil-Aiswarya"/>
                        </a:rPr>
                        <a:t>fhf</a:t>
                      </a:r>
                      <a:endParaRPr lang="en-US" sz="1800" b="0" i="0" u="none" dirty="0">
                        <a:solidFill>
                          <a:srgbClr val="333333"/>
                        </a:solidFill>
                        <a:latin typeface="Tamil-Aiswarya"/>
                      </a:endParaRP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ehrh</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muR</a:t>
                      </a:r>
                      <a:r>
                        <a:rPr lang="en-US" sz="1800" b="0" i="0" u="none" dirty="0">
                          <a:solidFill>
                            <a:srgbClr val="333333"/>
                          </a:solidFill>
                          <a:latin typeface="Tamil-Aiswarya"/>
                        </a:rPr>
                        <a:t> </a:t>
                      </a:r>
                      <a:r>
                        <a:rPr lang="en-US" sz="1800" b="0" i="0" u="none" dirty="0" err="1">
                          <a:solidFill>
                            <a:srgbClr val="333333"/>
                          </a:solidFill>
                          <a:latin typeface="Tamil-Aiswarya"/>
                        </a:rPr>
                        <a:t>jdf</a:t>
                      </a:r>
                      <a:r>
                        <a:rPr lang="en-US" sz="1800" b="0" i="0" u="none" dirty="0">
                          <a:solidFill>
                            <a:srgbClr val="333333"/>
                          </a:solidFill>
                          <a:latin typeface="Tamil-Aiswarya"/>
                        </a:rPr>
                        <a:t>]F </a:t>
                      </a:r>
                      <a:r>
                        <a:rPr lang="en-US" sz="1800" b="0" i="0" u="none" dirty="0" err="1">
                          <a:solidFill>
                            <a:srgbClr val="333333"/>
                          </a:solidFill>
                          <a:latin typeface="Tamil-Aiswarya"/>
                        </a:rPr>
                        <a:t>xJf</a:t>
                      </a:r>
                      <a:r>
                        <a:rPr lang="en-US" sz="1800" b="0" i="0" u="none" dirty="0">
                          <a:solidFill>
                            <a:srgbClr val="333333"/>
                          </a:solidFill>
                          <a:latin typeface="Tamil-Aiswarya"/>
                        </a:rPr>
                        <a:t>]</a:t>
                      </a:r>
                      <a:r>
                        <a:rPr lang="en-US" sz="1800" b="0" i="0" u="none" dirty="0" err="1">
                          <a:solidFill>
                            <a:srgbClr val="333333"/>
                          </a:solidFill>
                          <a:latin typeface="Tamil-Aiswarya"/>
                        </a:rPr>
                        <a:t>Fk</a:t>
                      </a:r>
                      <a:r>
                        <a:rPr lang="en-US" sz="1800" b="0" i="0" u="none" dirty="0">
                          <a:solidFill>
                            <a:srgbClr val="333333"/>
                          </a:solidFill>
                          <a:latin typeface="Tamil-Aiswarya"/>
                        </a:rPr>
                        <a:t>] </a:t>
                      </a:r>
                      <a:r>
                        <a:rPr lang="en-US" sz="1800" b="0" i="0" u="none" dirty="0" err="1">
                          <a:solidFill>
                            <a:srgbClr val="333333"/>
                          </a:solidFill>
                          <a:latin typeface="Tamil-Aiswarya"/>
                        </a:rPr>
                        <a:t>epjp</a:t>
                      </a:r>
                      <a:r>
                        <a:rPr lang="en-US" sz="1800" b="0" i="0" u="none" dirty="0">
                          <a:solidFill>
                            <a:srgbClr val="333333"/>
                          </a:solidFill>
                          <a:latin typeface="Tamil-Aiswarya"/>
                        </a:rPr>
                        <a:t> </a:t>
                      </a:r>
                      <a:r>
                        <a:rPr lang="en-US" sz="1800" b="0" i="0" u="none" dirty="0" err="1">
                          <a:solidFill>
                            <a:srgbClr val="333333"/>
                          </a:solidFill>
                          <a:latin typeface="Tamil-Aiswarya"/>
                        </a:rPr>
                        <a:t>cjtp</a:t>
                      </a:r>
                      <a:r>
                        <a:rPr lang="en-US" sz="1800" b="0" i="0" u="none" dirty="0">
                          <a:solidFill>
                            <a:srgbClr val="333333"/>
                          </a:solidFill>
                          <a:latin typeface="Tamil-Aiswarya"/>
                        </a:rPr>
                        <a:t> </a:t>
                      </a:r>
                      <a:r>
                        <a:rPr lang="en-US" sz="1800" b="0" i="0" u="none" dirty="0" err="1">
                          <a:solidFill>
                            <a:srgbClr val="333333"/>
                          </a:solidFill>
                          <a:latin typeface="Tamil-Aiswarya"/>
                        </a:rPr>
                        <a:t>Fiwj</a:t>
                      </a:r>
                      <a:r>
                        <a:rPr lang="en-US" sz="1800" b="0" i="0" u="none" dirty="0">
                          <a:solidFill>
                            <a:srgbClr val="333333"/>
                          </a:solidFill>
                          <a:latin typeface="Tamil-Aiswarya"/>
                        </a:rPr>
                        <a:t>]J </a:t>
                      </a:r>
                      <a:r>
                        <a:rPr lang="en-US" sz="1800" b="0" i="0" u="none" dirty="0" err="1">
                          <a:solidFill>
                            <a:srgbClr val="333333"/>
                          </a:solidFill>
                          <a:latin typeface="Tamil-Aiswarya"/>
                        </a:rPr>
                        <a:t>tplf</a:t>
                      </a:r>
                      <a:r>
                        <a:rPr lang="en-US" sz="1800" b="0" i="0" u="none" dirty="0">
                          <a:solidFill>
                            <a:srgbClr val="333333"/>
                          </a:solidFill>
                          <a:latin typeface="Tamil-Aiswarya"/>
                        </a:rPr>
                        <a:t>]</a:t>
                      </a:r>
                      <a:r>
                        <a:rPr lang="en-US" sz="1800" b="0" i="0" u="none" dirty="0" err="1">
                          <a:solidFill>
                            <a:srgbClr val="333333"/>
                          </a:solidFill>
                          <a:latin typeface="Tamil-Aiswarya"/>
                        </a:rPr>
                        <a:t>TlhJ</a:t>
                      </a:r>
                      <a:r>
                        <a:rPr lang="en-US" sz="1800" b="0" i="0" u="none" dirty="0">
                          <a:solidFill>
                            <a:srgbClr val="333333"/>
                          </a:solidFill>
                          <a:latin typeface="Tamil-Aiswarya"/>
                        </a:rPr>
                        <a:t> </a:t>
                      </a:r>
                      <a:r>
                        <a:rPr lang="en-US" sz="1800" b="0" i="0" u="none" dirty="0" err="1">
                          <a:solidFill>
                            <a:srgbClr val="333333"/>
                          </a:solidFill>
                          <a:latin typeface="Tamil-Aiswarya"/>
                        </a:rPr>
                        <a:t>vd</a:t>
                      </a:r>
                      <a:r>
                        <a:rPr lang="en-US" sz="1800" b="0" i="0" u="none" dirty="0">
                          <a:solidFill>
                            <a:srgbClr val="333333"/>
                          </a:solidFill>
                          <a:latin typeface="Tamil-Aiswarya"/>
                        </a:rPr>
                        <a:t>]</a:t>
                      </a:r>
                      <a:r>
                        <a:rPr lang="en-US" sz="1800" b="0" i="0" u="none" dirty="0" err="1">
                          <a:solidFill>
                            <a:srgbClr val="333333"/>
                          </a:solidFill>
                          <a:latin typeface="Tamil-Aiswarya"/>
                        </a:rPr>
                        <a:t>gjw</a:t>
                      </a:r>
                      <a:r>
                        <a:rPr lang="en-US" sz="1800" b="0" i="0" u="none" dirty="0">
                          <a:solidFill>
                            <a:srgbClr val="333333"/>
                          </a:solidFill>
                          <a:latin typeface="Tamil-Aiswarya"/>
                        </a:rPr>
                        <a:t>]</a:t>
                      </a:r>
                      <a:r>
                        <a:rPr lang="en-US" sz="1800" b="0" i="0" u="none" dirty="0" err="1">
                          <a:solidFill>
                            <a:srgbClr val="333333"/>
                          </a:solidFill>
                          <a:latin typeface="Tamil-Aiswarya"/>
                        </a:rPr>
                        <a:t>fhf</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epytpy</a:t>
                      </a:r>
                      <a:r>
                        <a:rPr lang="en-US" sz="1800" b="0" i="0" u="none" dirty="0">
                          <a:solidFill>
                            <a:srgbClr val="333333"/>
                          </a:solidFill>
                          <a:latin typeface="Tamil-Aiswarya"/>
                        </a:rPr>
                        <a:t>; ,w';;</a:t>
                      </a:r>
                      <a:r>
                        <a:rPr lang="en-US" sz="1800" b="0" i="0" u="none" dirty="0" err="1">
                          <a:solidFill>
                            <a:srgbClr val="333333"/>
                          </a:solidFill>
                          <a:latin typeface="Tamil-Aiswarya"/>
                        </a:rPr>
                        <a:t>fpaJ</a:t>
                      </a:r>
                      <a:r>
                        <a:rPr lang="en-US" sz="1800" b="0" i="0" u="none" dirty="0">
                          <a:solidFill>
                            <a:srgbClr val="333333"/>
                          </a:solidFill>
                          <a:latin typeface="Tamil-Aiswarya"/>
                        </a:rPr>
                        <a:t> </a:t>
                      </a:r>
                      <a:r>
                        <a:rPr lang="en-US" sz="1800" b="0" i="0" u="none" dirty="0" err="1">
                          <a:solidFill>
                            <a:srgbClr val="333333"/>
                          </a:solidFill>
                          <a:latin typeface="Tamil-Aiswarya"/>
                        </a:rPr>
                        <a:t>nghd;W</a:t>
                      </a:r>
                      <a:r>
                        <a:rPr lang="en-US" sz="1800" b="0" i="0" u="none" dirty="0">
                          <a:solidFill>
                            <a:srgbClr val="333333"/>
                          </a:solidFill>
                          <a:latin typeface="Tamil-Aiswarya"/>
                        </a:rPr>
                        <a:t> </a:t>
                      </a:r>
                      <a:r>
                        <a:rPr lang="en-US" sz="1800" b="0" i="0" u="none" dirty="0" err="1">
                          <a:solidFill>
                            <a:srgbClr val="333333"/>
                          </a:solidFill>
                          <a:latin typeface="Tamil-Aiswarya"/>
                        </a:rPr>
                        <a:t>nghypahf</a:t>
                      </a:r>
                      <a:r>
                        <a:rPr lang="en-US" sz="1800" b="0" i="0" u="none" dirty="0">
                          <a:solidFill>
                            <a:srgbClr val="333333"/>
                          </a:solidFill>
                          <a:latin typeface="Tamil-Aiswarya"/>
                        </a:rPr>
                        <a:t> </a:t>
                      </a:r>
                      <a:r>
                        <a:rPr lang="en-US" sz="1800" b="0" i="0" u="none" dirty="0" err="1">
                          <a:solidFill>
                            <a:srgbClr val="333333"/>
                          </a:solidFill>
                          <a:latin typeface="Tamil-Aiswarya"/>
                        </a:rPr>
                        <a:t>elj;jpaJ</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147</a:t>
            </a:fld>
            <a:endParaRPr lang="de-DE" dirty="0"/>
          </a:p>
        </p:txBody>
      </p:sp>
    </p:spTree>
    <p:extLst>
      <p:ext uri="{BB962C8B-B14F-4D97-AF65-F5344CB8AC3E}">
        <p14:creationId xmlns:p14="http://schemas.microsoft.com/office/powerpoint/2010/main" val="24305464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0" name="Group 42"/>
          <p:cNvGraphicFramePr>
            <a:graphicFrameLocks noGrp="1"/>
          </p:cNvGraphicFramePr>
          <p:nvPr>
            <p:extLst>
              <p:ext uri="{D42A27DB-BD31-4B8C-83A1-F6EECF244321}">
                <p14:modId xmlns:p14="http://schemas.microsoft.com/office/powerpoint/2010/main" val="192569408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Tamil-Aiswarya"/>
                        </a:rPr>
                        <a:t>vjph]g]g[</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Tamil-Aiswarya"/>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148</a:t>
            </a:fld>
            <a:endParaRPr lang="de-DE"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42"/>
          <p:cNvGraphicFramePr>
            <a:graphicFrameLocks noGrp="1"/>
          </p:cNvGraphicFramePr>
          <p:nvPr>
            <p:extLst>
              <p:ext uri="{D42A27DB-BD31-4B8C-83A1-F6EECF244321}">
                <p14:modId xmlns:p14="http://schemas.microsoft.com/office/powerpoint/2010/main" val="228869988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vjph</a:t>
                      </a:r>
                      <a:r>
                        <a:rPr kumimoji="0" lang="en-US" sz="1800" b="1" i="0" u="none" strike="noStrike" cap="none" normalizeH="0" baseline="0" dirty="0">
                          <a:ln>
                            <a:noFill/>
                          </a:ln>
                          <a:solidFill>
                            <a:srgbClr val="333333"/>
                          </a:solidFill>
                          <a:effectLst/>
                          <a:latin typeface="Tamil-Aiswarya"/>
                          <a:cs typeface="Times New Roman" pitchFamily="18" charset="0"/>
                        </a:rPr>
                        <a:t>]g]g[</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bfho</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mirfpwJ</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,J </a:t>
                      </a:r>
                      <a:r>
                        <a:rPr kumimoji="0" lang="en-US" sz="1800" b="0" i="0" u="none" strike="noStrike" cap="none" normalizeH="0" baseline="0" dirty="0" err="1">
                          <a:ln>
                            <a:noFill/>
                          </a:ln>
                          <a:solidFill>
                            <a:srgbClr val="333333"/>
                          </a:solidFill>
                          <a:effectLst/>
                          <a:latin typeface="Tamil-Aiswarya"/>
                          <a:cs typeface="Times New Roman" pitchFamily="18" charset="0"/>
                        </a:rPr>
                        <a:t>Koahj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xd;W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Vbddpy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fhw;wpy;yh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lj;jpy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vt;thW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bfho</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mira</a:t>
                      </a:r>
                      <a:r>
                        <a:rPr kumimoji="0" lang="en-US" sz="1800" b="0" i="0" u="none" strike="noStrike" cap="none" normalizeH="0" baseline="0" dirty="0">
                          <a:ln>
                            <a:noFill/>
                          </a:ln>
                          <a:solidFill>
                            <a:srgbClr val="333333"/>
                          </a:solidFill>
                          <a:effectLst/>
                          <a:latin typeface="Tamil-Aiswarya"/>
                          <a:cs typeface="Times New Roman" pitchFamily="18" charset="0"/>
                        </a:rPr>
                        <a:t>[k]&gt;</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thdj;jpy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el;rj;jpu</a:t>
                      </a:r>
                      <a:r>
                        <a:rPr kumimoji="0" lang="en-US" sz="1800" b="0" i="0" u="none" strike="noStrike" cap="none" normalizeH="0" baseline="0" dirty="0">
                          <a:ln>
                            <a:noFill/>
                          </a:ln>
                          <a:solidFill>
                            <a:srgbClr val="333333"/>
                          </a:solidFill>
                          <a:effectLst/>
                          <a:latin typeface="Tamil-Aiswarya"/>
                          <a:cs typeface="Times New Roman" pitchFamily="18" charset="0"/>
                        </a:rPr>
                        <a:t>';;fs; ,</a:t>
                      </a:r>
                      <a:r>
                        <a:rPr kumimoji="0" lang="en-US" sz="1800" b="0" i="0" u="none" strike="noStrike" cap="none" normalizeH="0" baseline="0" dirty="0" err="1">
                          <a:ln>
                            <a:noFill/>
                          </a:ln>
                          <a:solidFill>
                            <a:srgbClr val="333333"/>
                          </a:solidFill>
                          <a:effectLst/>
                          <a:latin typeface="Tamil-Aiswarya"/>
                          <a:cs typeface="Times New Roman" pitchFamily="18" charset="0"/>
                        </a:rPr>
                        <a:t>y;iy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kw;Wk</a:t>
                      </a:r>
                      <a:r>
                        <a:rPr kumimoji="0" lang="en-US" sz="1800" b="0" i="0" u="none" strike="noStrike" cap="none" normalizeH="0" baseline="0" dirty="0">
                          <a:ln>
                            <a:noFill/>
                          </a:ln>
                          <a:solidFill>
                            <a:srgbClr val="333333"/>
                          </a:solidFill>
                          <a:effectLst/>
                          <a:latin typeface="Tamil-Aiswarya"/>
                          <a:cs typeface="Times New Roman" pitchFamily="18" charset="0"/>
                        </a:rPr>
                        <a:t>; m';;</a:t>
                      </a:r>
                      <a:r>
                        <a:rPr kumimoji="0" lang="en-US" sz="1800" b="0" i="0" u="none" strike="noStrike" cap="none" normalizeH="0" baseline="0" dirty="0" err="1">
                          <a:ln>
                            <a:noFill/>
                          </a:ln>
                          <a:solidFill>
                            <a:srgbClr val="333333"/>
                          </a:solidFill>
                          <a:effectLst/>
                          <a:latin typeface="Tamil-Aiswarya"/>
                          <a:cs typeface="Times New Roman" pitchFamily="18" charset="0"/>
                        </a:rPr>
                        <a:t>nf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fhzg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epHy;fs</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rpdpkh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LPonahtpy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gpoj</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jjhf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fhl</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LfpwJ</a:t>
                      </a:r>
                      <a:r>
                        <a:rPr kumimoji="0" lang="en-US" sz="1800" b="0" i="0" u="none" strike="noStrike" cap="none" normalizeH="0" baseline="0" dirty="0">
                          <a:ln>
                            <a:noFill/>
                          </a:ln>
                          <a:solidFill>
                            <a:srgbClr val="333333"/>
                          </a:solidFill>
                          <a:effectLst/>
                          <a:latin typeface="Tamil-Aiswarya"/>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thd;btsp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tPuh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Mh</a:t>
                      </a:r>
                      <a:r>
                        <a:rPr kumimoji="0" lang="en-US" sz="1800" b="0" i="0" u="none" strike="noStrike" cap="none" normalizeH="0" baseline="0" dirty="0">
                          <a:ln>
                            <a:noFill/>
                          </a:ln>
                          <a:solidFill>
                            <a:srgbClr val="333333"/>
                          </a:solidFill>
                          <a:effectLst/>
                          <a:latin typeface="Tamil-Aiswarya"/>
                          <a:cs typeface="Times New Roman" pitchFamily="18" charset="0"/>
                        </a:rPr>
                        <a:t>]k!;</a:t>
                      </a:r>
                      <a:r>
                        <a:rPr kumimoji="0" lang="en-US" sz="1800" b="0" i="0" u="none" strike="noStrike" cap="none" normalizeH="0" baseline="0" dirty="0" err="1">
                          <a:ln>
                            <a:noFill/>
                          </a:ln>
                          <a:solidFill>
                            <a:srgbClr val="333333"/>
                          </a:solidFill>
                          <a:effectLst/>
                          <a:latin typeface="Tamil-Aiswarya"/>
                          <a:cs typeface="Times New Roman" pitchFamily="18" charset="0"/>
                        </a:rPr>
                        <a:t>l;uh</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fpd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thbdhyp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bra;jp</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mth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dhjpgjp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epf;rd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ngrp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Koj</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jt</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ld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ntfkhf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jdJ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gjpiy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TWfpwhh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thbdhyp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rkp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f;iffs</a:t>
                      </a:r>
                      <a:r>
                        <a:rPr kumimoji="0" lang="en-US" sz="1800" b="0" i="0" u="none" strike="noStrike" cap="none" normalizeH="0" baseline="0" dirty="0">
                          <a:ln>
                            <a:noFill/>
                          </a:ln>
                          <a:solidFill>
                            <a:srgbClr val="333333"/>
                          </a:solidFill>
                          <a:effectLst/>
                          <a:latin typeface="Tamil-Aiswarya"/>
                          <a:cs typeface="Times New Roman" pitchFamily="18" charset="0"/>
                        </a:rPr>
                        <a:t>] g{</a:t>
                      </a:r>
                      <a:r>
                        <a:rPr kumimoji="0" lang="en-US" sz="1800" b="0" i="0" u="none" strike="noStrike" cap="none" normalizeH="0" baseline="0" dirty="0" err="1">
                          <a:ln>
                            <a:noFill/>
                          </a:ln>
                          <a:solidFill>
                            <a:srgbClr val="333333"/>
                          </a:solidFill>
                          <a:effectLst/>
                          <a:latin typeface="Tamil-Aiswarya"/>
                          <a:cs typeface="Times New Roman" pitchFamily="18" charset="0"/>
                        </a:rPr>
                        <a:t>kpapy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khw;wkila</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ntfj;ijtpl</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mjpfneuk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njitg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149</a:t>
            </a:fld>
            <a:endParaRPr lang="de-DE" dirty="0"/>
          </a:p>
        </p:txBody>
      </p:sp>
    </p:spTree>
    <p:extLst>
      <p:ext uri="{BB962C8B-B14F-4D97-AF65-F5344CB8AC3E}">
        <p14:creationId xmlns:p14="http://schemas.microsoft.com/office/powerpoint/2010/main" val="311532761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0" name="Group 27"/>
          <p:cNvGraphicFramePr>
            <a:graphicFrameLocks noGrp="1"/>
          </p:cNvGraphicFramePr>
          <p:nvPr>
            <p:extLst>
              <p:ext uri="{D42A27DB-BD31-4B8C-83A1-F6EECF244321}">
                <p14:modId xmlns:p14="http://schemas.microsoft.com/office/powerpoint/2010/main" val="427642139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1969</a:t>
                      </a:r>
                      <a:r>
                        <a:rPr kumimoji="0" lang="en-US" sz="1800" b="0" i="0" u="none" strike="noStrike" cap="none" normalizeH="0" baseline="0" dirty="0">
                          <a:ln>
                            <a:noFill/>
                          </a:ln>
                          <a:solidFill>
                            <a:srgbClr val="333333"/>
                          </a:solidFill>
                          <a:effectLst/>
                          <a:latin typeface="Tamil-Aiswarya"/>
                        </a:rPr>
                        <a:t>Mk; </a:t>
                      </a:r>
                      <a:r>
                        <a:rPr kumimoji="0" lang="en-US" sz="1800" b="0" i="0" u="none" strike="noStrike" cap="none" normalizeH="0" baseline="0" dirty="0" err="1">
                          <a:ln>
                            <a:noFill/>
                          </a:ln>
                          <a:solidFill>
                            <a:srgbClr val="333333"/>
                          </a:solidFill>
                          <a:effectLst/>
                          <a:latin typeface="Tamil-Aiswarya"/>
                        </a:rPr>
                        <a:t>Mz;L</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epytpy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kdpjd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itj;jJ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epfH;t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elf;fnt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y;iy</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,J </a:t>
                      </a:r>
                      <a:r>
                        <a:rPr kumimoji="0" lang="en-US" sz="1800" b="0" i="0" u="none" strike="noStrike" cap="none" normalizeH="0" baseline="0" dirty="0" err="1">
                          <a:ln>
                            <a:noFill/>
                          </a:ln>
                          <a:solidFill>
                            <a:srgbClr val="333333"/>
                          </a:solidFill>
                          <a:effectLst/>
                          <a:latin typeface="Tamil-Aiswarya"/>
                        </a:rPr>
                        <a:t>bgha;ahd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Fw;wk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rhl;lg;gl;lJ</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Tamil-Aiswarya"/>
                        </a:rPr>
                        <a:t>vjph]g]g[</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Tamil-Aiswarya"/>
                        </a:rPr>
                        <a:t>&gt;&gt;&gt;</a:t>
                      </a:r>
                      <a:endParaRPr kumimoji="0" lang="de-DE" sz="1800" b="0" i="0" u="none" strike="noStrike" cap="none" normalizeH="0" baseline="0" dirty="0">
                        <a:ln>
                          <a:noFill/>
                        </a:ln>
                        <a:solidFill>
                          <a:srgbClr val="004992"/>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150</a:t>
            </a:fld>
            <a:endParaRPr lang="de-DE" dirty="0"/>
          </a:p>
        </p:txBody>
      </p:sp>
    </p:spTree>
    <p:extLst>
      <p:ext uri="{BB962C8B-B14F-4D97-AF65-F5344CB8AC3E}">
        <p14:creationId xmlns:p14="http://schemas.microsoft.com/office/powerpoint/2010/main" val="309293991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2" name="Group 27"/>
          <p:cNvGraphicFramePr>
            <a:graphicFrameLocks noGrp="1"/>
          </p:cNvGraphicFramePr>
          <p:nvPr>
            <p:extLst>
              <p:ext uri="{D42A27DB-BD31-4B8C-83A1-F6EECF244321}">
                <p14:modId xmlns:p14="http://schemas.microsoft.com/office/powerpoint/2010/main" val="126115600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Tamil-Aiswarya"/>
                        </a:rPr>
                        <a:t>vjph</a:t>
                      </a:r>
                      <a:r>
                        <a:rPr lang="en-US" sz="1800" b="1" i="0" u="none" dirty="0">
                          <a:solidFill>
                            <a:srgbClr val="333333"/>
                          </a:solidFill>
                          <a:latin typeface="Tamil-Aiswarya"/>
                        </a:rPr>
                        <a:t>]g]g[</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bfhof;fk;gj;ij</a:t>
                      </a:r>
                      <a:r>
                        <a:rPr lang="en-US" sz="1800" b="0" i="0" u="none" dirty="0">
                          <a:solidFill>
                            <a:srgbClr val="333333"/>
                          </a:solidFill>
                          <a:latin typeface="Tamil-Aiswarya"/>
                        </a:rPr>
                        <a:t> </a:t>
                      </a:r>
                      <a:r>
                        <a:rPr lang="en-US" sz="1800" b="0" i="0" u="none" dirty="0" err="1">
                          <a:solidFill>
                            <a:srgbClr val="333333"/>
                          </a:solidFill>
                          <a:latin typeface="Tamil-Aiswarya"/>
                        </a:rPr>
                        <a:t>ntfkhf</a:t>
                      </a:r>
                      <a:r>
                        <a:rPr lang="en-US" sz="1800" b="0" i="0" u="none" dirty="0">
                          <a:solidFill>
                            <a:srgbClr val="333333"/>
                          </a:solidFill>
                          <a:latin typeface="Tamil-Aiswarya"/>
                        </a:rPr>
                        <a:t> </a:t>
                      </a:r>
                      <a:r>
                        <a:rPr lang="en-US" sz="1800" b="0" i="0" u="none" dirty="0" err="1">
                          <a:solidFill>
                            <a:srgbClr val="333333"/>
                          </a:solidFill>
                          <a:latin typeface="Tamil-Aiswarya"/>
                        </a:rPr>
                        <a:t>fPnH</a:t>
                      </a:r>
                      <a:r>
                        <a:rPr lang="en-US" sz="1800" b="0" i="0" u="none" dirty="0">
                          <a:solidFill>
                            <a:srgbClr val="333333"/>
                          </a:solidFill>
                          <a:latin typeface="Tamil-Aiswarya"/>
                        </a:rPr>
                        <a:t> </a:t>
                      </a:r>
                      <a:r>
                        <a:rPr lang="en-US" sz="1800" b="0" i="0" u="none" dirty="0" err="1">
                          <a:solidFill>
                            <a:srgbClr val="333333"/>
                          </a:solidFill>
                          <a:latin typeface="Tamil-Aiswarya"/>
                        </a:rPr>
                        <a:t>Fj;jpajhYk</a:t>
                      </a:r>
                      <a:r>
                        <a:rPr lang="en-US" sz="1800" b="0" i="0" u="none" dirty="0">
                          <a:solidFill>
                            <a:srgbClr val="333333"/>
                          </a:solidFill>
                          <a:latin typeface="Tamil-Aiswarya"/>
                        </a:rPr>
                        <a:t>; </a:t>
                      </a:r>
                      <a:r>
                        <a:rPr lang="en-US" sz="1800" b="0" i="0" u="none" dirty="0" err="1">
                          <a:solidFill>
                            <a:srgbClr val="333333"/>
                          </a:solidFill>
                          <a:latin typeface="Tamil-Aiswarya"/>
                        </a:rPr>
                        <a:t>kw;Wk</a:t>
                      </a:r>
                      <a:r>
                        <a:rPr lang="en-US" sz="1800" b="0" i="0" u="none" dirty="0">
                          <a:solidFill>
                            <a:srgbClr val="333333"/>
                          </a:solidFill>
                          <a:latin typeface="Tamil-Aiswarya"/>
                        </a:rPr>
                        <a:t>; </a:t>
                      </a:r>
                      <a:r>
                        <a:rPr lang="en-US" sz="1800" b="0" i="0" u="none" dirty="0" err="1">
                          <a:solidFill>
                            <a:srgbClr val="333333"/>
                          </a:solidFill>
                          <a:latin typeface="Tamil-Aiswarya"/>
                        </a:rPr>
                        <a:t>bfhoia</a:t>
                      </a:r>
                      <a:r>
                        <a:rPr lang="en-US" sz="1800" b="0" i="0" u="none" dirty="0">
                          <a:solidFill>
                            <a:srgbClr val="333333"/>
                          </a:solidFill>
                          <a:latin typeface="Tamil-Aiswarya"/>
                        </a:rPr>
                        <a:t> </a:t>
                      </a:r>
                      <a:r>
                        <a:rPr lang="en-US" sz="1800" b="0" i="0" u="none" dirty="0" err="1">
                          <a:solidFill>
                            <a:srgbClr val="333333"/>
                          </a:solidFill>
                          <a:latin typeface="Tamil-Aiswarya"/>
                        </a:rPr>
                        <a:t>jh</a:t>
                      </a:r>
                      <a:r>
                        <a:rPr lang="en-US" sz="1800" b="0" i="0" u="none" dirty="0">
                          <a:solidFill>
                            <a:srgbClr val="333333"/>
                          </a:solidFill>
                          <a:latin typeface="Tamil-Aiswarya"/>
                        </a:rPr>
                        <a:t>';</a:t>
                      </a:r>
                      <a:r>
                        <a:rPr lang="en-US" sz="1800" b="0" i="0" u="none" dirty="0" err="1">
                          <a:solidFill>
                            <a:srgbClr val="333333"/>
                          </a:solidFill>
                          <a:latin typeface="Tamil-Aiswarya"/>
                        </a:rPr>
                        <a:t>fpa</a:t>
                      </a:r>
                      <a:r>
                        <a:rPr lang="en-US" sz="1800" b="0" i="0" u="none" dirty="0">
                          <a:solidFill>
                            <a:srgbClr val="333333"/>
                          </a:solidFill>
                          <a:latin typeface="Tamil-Aiswarya"/>
                        </a:rPr>
                        <a:t> </a:t>
                      </a:r>
                      <a:r>
                        <a:rPr lang="en-US" sz="1800" b="0" i="0" u="none" dirty="0" err="1">
                          <a:solidFill>
                            <a:srgbClr val="333333"/>
                          </a:solidFill>
                          <a:latin typeface="Tamil-Aiswarya"/>
                        </a:rPr>
                        <a:t>FWf;F</a:t>
                      </a:r>
                      <a:r>
                        <a:rPr lang="en-US" sz="1800" b="0" i="0" u="none" dirty="0">
                          <a:solidFill>
                            <a:srgbClr val="333333"/>
                          </a:solidFill>
                          <a:latin typeface="Tamil-Aiswarya"/>
                        </a:rPr>
                        <a:t> </a:t>
                      </a:r>
                      <a:r>
                        <a:rPr lang="en-US" sz="1800" b="0" i="0" u="none" dirty="0" err="1">
                          <a:solidFill>
                            <a:srgbClr val="333333"/>
                          </a:solidFill>
                          <a:latin typeface="Tamil-Aiswarya"/>
                        </a:rPr>
                        <a:t>fk;gpapdhYk</a:t>
                      </a:r>
                      <a:r>
                        <a:rPr lang="en-US" sz="1800" b="0" i="0" u="none" dirty="0">
                          <a:solidFill>
                            <a:srgbClr val="333333"/>
                          </a:solidFill>
                          <a:latin typeface="Tamil-Aiswarya"/>
                        </a:rPr>
                        <a:t>] </a:t>
                      </a:r>
                      <a:r>
                        <a:rPr lang="en-US" sz="1800" b="0" i="0" u="none" dirty="0" err="1">
                          <a:solidFill>
                            <a:srgbClr val="333333"/>
                          </a:solidFill>
                          <a:latin typeface="Tamil-Aiswarya"/>
                        </a:rPr>
                        <a:t>bfho</a:t>
                      </a:r>
                      <a:r>
                        <a:rPr lang="en-US" sz="1800" b="0" i="0" u="none" dirty="0">
                          <a:solidFill>
                            <a:srgbClr val="333333"/>
                          </a:solidFill>
                          <a:latin typeface="Tamil-Aiswarya"/>
                        </a:rPr>
                        <a:t> </a:t>
                      </a:r>
                      <a:r>
                        <a:rPr lang="en-US" sz="1800" b="0" i="0" u="none" dirty="0" err="1">
                          <a:solidFill>
                            <a:srgbClr val="333333"/>
                          </a:solidFill>
                          <a:latin typeface="Tamil-Aiswarya"/>
                        </a:rPr>
                        <a:t>mirtjw</a:t>
                      </a:r>
                      <a:r>
                        <a:rPr lang="en-US" sz="1800" b="0" i="0" u="none" dirty="0">
                          <a:solidFill>
                            <a:srgbClr val="333333"/>
                          </a:solidFill>
                          <a:latin typeface="Tamil-Aiswarya"/>
                        </a:rPr>
                        <a:t>]f]F </a:t>
                      </a:r>
                      <a:r>
                        <a:rPr lang="en-US" sz="1800" b="0" i="0" u="none" dirty="0" err="1">
                          <a:solidFill>
                            <a:srgbClr val="333333"/>
                          </a:solidFill>
                          <a:latin typeface="Tamil-Aiswarya"/>
                        </a:rPr>
                        <a:t>fhuzk</a:t>
                      </a:r>
                      <a:r>
                        <a:rPr lang="en-US" sz="1800" b="0" i="0" u="none" dirty="0">
                          <a:solidFill>
                            <a:srgbClr val="333333"/>
                          </a:solidFill>
                          <a:latin typeface="Tamil-Aiswarya"/>
                        </a:rPr>
                        <a:t>].</a:t>
                      </a:r>
                    </a:p>
                    <a:p>
                      <a:pPr marL="342900" indent="-342900">
                        <a:lnSpc>
                          <a:spcPct val="100000"/>
                        </a:lnSpc>
                        <a:spcBef>
                          <a:spcPts val="1200"/>
                        </a:spcBef>
                        <a:buFont typeface="+mj-lt"/>
                        <a:buAutoNum type="arabicPeriod"/>
                      </a:pPr>
                      <a:r>
                        <a:rPr lang="en-US" sz="1800" b="0" i="0" u="none" dirty="0">
                          <a:solidFill>
                            <a:srgbClr val="333333"/>
                          </a:solidFill>
                          <a:latin typeface="Tamil-Aiswarya"/>
                        </a:rPr>
                        <a:t>,</a:t>
                      </a:r>
                      <a:r>
                        <a:rPr lang="en-US" sz="1800" b="0" i="0" u="none" dirty="0" err="1">
                          <a:solidFill>
                            <a:srgbClr val="333333"/>
                          </a:solidFill>
                          <a:latin typeface="Tamil-Aiswarya"/>
                        </a:rPr>
                        <a:t>utpy</a:t>
                      </a:r>
                      <a:r>
                        <a:rPr lang="en-US" sz="1800" b="0" i="0" u="none" dirty="0">
                          <a:solidFill>
                            <a:srgbClr val="333333"/>
                          </a:solidFill>
                          <a:latin typeface="Tamil-Aiswarya"/>
                        </a:rPr>
                        <a:t>]</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nfkuhthy</a:t>
                      </a:r>
                      <a:r>
                        <a:rPr lang="en-US" sz="1800" b="0" i="0" u="none" dirty="0">
                          <a:solidFill>
                            <a:srgbClr val="333333"/>
                          </a:solidFill>
                          <a:latin typeface="Tamil-Aiswarya"/>
                        </a:rPr>
                        <a:t>] </a:t>
                      </a:r>
                      <a:r>
                        <a:rPr lang="en-US" sz="1800" b="0" i="0" u="none" dirty="0" err="1">
                          <a:solidFill>
                            <a:srgbClr val="333333"/>
                          </a:solidFill>
                          <a:latin typeface="Tamil-Aiswarya"/>
                        </a:rPr>
                        <a:t>vLf;fg</a:t>
                      </a:r>
                      <a:r>
                        <a:rPr lang="en-US" sz="1800" b="0" i="0" u="none" dirty="0">
                          <a:solidFill>
                            <a:srgbClr val="333333"/>
                          </a:solidFill>
                          <a:latin typeface="Tamil-Aiswarya"/>
                        </a:rPr>
                        <a:t>]</a:t>
                      </a:r>
                      <a:r>
                        <a:rPr lang="en-US" sz="1800" b="0" i="0" u="none" dirty="0" err="1">
                          <a:solidFill>
                            <a:srgbClr val="333333"/>
                          </a:solidFill>
                          <a:latin typeface="Tamil-Aiswarya"/>
                        </a:rPr>
                        <a:t>gLk</a:t>
                      </a:r>
                      <a:r>
                        <a:rPr lang="en-US" sz="1800" b="0" i="0" u="none" dirty="0">
                          <a:solidFill>
                            <a:srgbClr val="333333"/>
                          </a:solidFill>
                          <a:latin typeface="Tamil-Aiswarya"/>
                        </a:rPr>
                        <a:t>; g[</a:t>
                      </a:r>
                      <a:r>
                        <a:rPr lang="en-US" sz="1800" b="0" i="0" u="none" dirty="0" err="1">
                          <a:solidFill>
                            <a:srgbClr val="333333"/>
                          </a:solidFill>
                          <a:latin typeface="Tamil-Aiswarya"/>
                        </a:rPr>
                        <a:t>ifg</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';fs;</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Fiwthd</a:t>
                      </a:r>
                      <a:r>
                        <a:rPr lang="en-US" sz="1800" b="0" i="0" u="none" dirty="0">
                          <a:solidFill>
                            <a:srgbClr val="333333"/>
                          </a:solidFill>
                          <a:latin typeface="Tamil-Aiswarya"/>
                        </a:rPr>
                        <a:t> </a:t>
                      </a:r>
                      <a:r>
                        <a:rPr lang="en-US" sz="1800" b="0" i="0" u="none" dirty="0" err="1">
                          <a:solidFill>
                            <a:srgbClr val="333333"/>
                          </a:solidFill>
                          <a:latin typeface="Tamil-Aiswarya"/>
                        </a:rPr>
                        <a:t>btspr</a:t>
                      </a:r>
                      <a:r>
                        <a:rPr lang="en-US" sz="1800" b="0" i="0" u="none" dirty="0">
                          <a:solidFill>
                            <a:srgbClr val="333333"/>
                          </a:solidFill>
                          <a:latin typeface="Tamil-Aiswarya"/>
                        </a:rPr>
                        <a:t>]</a:t>
                      </a:r>
                      <a:r>
                        <a:rPr lang="en-US" sz="1800" b="0" i="0" u="none" dirty="0" err="1">
                          <a:solidFill>
                            <a:srgbClr val="333333"/>
                          </a:solidFill>
                          <a:latin typeface="Tamil-Aiswarya"/>
                        </a:rPr>
                        <a:t>rj</a:t>
                      </a:r>
                      <a:r>
                        <a:rPr lang="en-US" sz="1800" b="0" i="0" u="none" dirty="0">
                          <a:solidFill>
                            <a:srgbClr val="333333"/>
                          </a:solidFill>
                          <a:latin typeface="Tamil-Aiswarya"/>
                        </a:rPr>
                        <a:t>]</a:t>
                      </a:r>
                      <a:r>
                        <a:rPr lang="en-US" sz="1800" b="0" i="0" u="none" dirty="0" err="1">
                          <a:solidFill>
                            <a:srgbClr val="333333"/>
                          </a:solidFill>
                          <a:latin typeface="Tamil-Aiswarya"/>
                        </a:rPr>
                        <a:t>jpy</a:t>
                      </a:r>
                      <a:r>
                        <a:rPr lang="en-US" sz="1800" b="0" i="0" u="none" dirty="0">
                          <a:solidFill>
                            <a:srgbClr val="333333"/>
                          </a:solidFill>
                          <a:latin typeface="Tamil-Aiswarya"/>
                        </a:rPr>
                        <a:t>] </a:t>
                      </a:r>
                      <a:r>
                        <a:rPr lang="en-US" sz="1800" b="0" i="0" u="none" dirty="0" err="1">
                          <a:solidFill>
                            <a:srgbClr val="333333"/>
                          </a:solidFill>
                          <a:latin typeface="Tamil-Aiswarya"/>
                        </a:rPr>
                        <a:t>vjpbuhspf</a:t>
                      </a:r>
                      <a:r>
                        <a:rPr lang="en-US" sz="1800" b="0" i="0" u="none" dirty="0">
                          <a:solidFill>
                            <a:srgbClr val="333333"/>
                          </a:solidFill>
                          <a:latin typeface="Tamil-Aiswarya"/>
                        </a:rPr>
                        <a:t>]</a:t>
                      </a:r>
                      <a:r>
                        <a:rPr lang="en-US" sz="1800" b="0" i="0" u="none" dirty="0" err="1">
                          <a:solidFill>
                            <a:srgbClr val="333333"/>
                          </a:solidFill>
                          <a:latin typeface="Tamil-Aiswarya"/>
                        </a:rPr>
                        <a:t>Fk</a:t>
                      </a:r>
                      <a:r>
                        <a:rPr lang="en-US" sz="1800" b="0" i="0" u="none" dirty="0">
                          <a:solidFill>
                            <a:srgbClr val="333333"/>
                          </a:solidFill>
                          <a:latin typeface="Tamil-Aiswarya"/>
                        </a:rPr>
                        <a:t>] </a:t>
                      </a:r>
                      <a:r>
                        <a:rPr lang="en-US" sz="1800" b="0" i="0" u="none" dirty="0" err="1">
                          <a:solidFill>
                            <a:srgbClr val="333333"/>
                          </a:solidFill>
                          <a:latin typeface="Tamil-Aiswarya"/>
                        </a:rPr>
                        <a:t>bghUl</a:t>
                      </a:r>
                      <a:r>
                        <a:rPr lang="en-US" sz="1800" b="0" i="0" u="none" dirty="0">
                          <a:solidFill>
                            <a:srgbClr val="333333"/>
                          </a:solidFill>
                          <a:latin typeface="Tamil-Aiswarya"/>
                        </a:rPr>
                        <a:t>]</a:t>
                      </a:r>
                      <a:r>
                        <a:rPr lang="en-US" sz="1800" b="0" i="0" u="none" dirty="0" err="1">
                          <a:solidFill>
                            <a:srgbClr val="333333"/>
                          </a:solidFill>
                          <a:latin typeface="Tamil-Aiswarya"/>
                        </a:rPr>
                        <a:t>fis</a:t>
                      </a:r>
                      <a:r>
                        <a:rPr lang="en-US" sz="1800" b="0" i="0" u="none" dirty="0">
                          <a:solidFill>
                            <a:srgbClr val="333333"/>
                          </a:solidFill>
                          <a:latin typeface="Tamil-Aiswarya"/>
                        </a:rPr>
                        <a:t> </a:t>
                      </a:r>
                      <a:r>
                        <a:rPr lang="en-US" sz="1800" b="0" i="0" u="none" dirty="0" err="1">
                          <a:solidFill>
                            <a:srgbClr val="333333"/>
                          </a:solidFill>
                          <a:latin typeface="Tamil-Aiswarya"/>
                        </a:rPr>
                        <a:t>glk</a:t>
                      </a:r>
                      <a:r>
                        <a:rPr lang="en-US" sz="1800" b="0" i="0" u="none" dirty="0">
                          <a:solidFill>
                            <a:srgbClr val="333333"/>
                          </a:solidFill>
                          <a:latin typeface="Tamil-Aiswarya"/>
                        </a:rPr>
                        <a:t>] </a:t>
                      </a:r>
                      <a:r>
                        <a:rPr lang="en-US" sz="1800" b="0" i="0" u="none" dirty="0" err="1">
                          <a:solidFill>
                            <a:srgbClr val="333333"/>
                          </a:solidFill>
                          <a:latin typeface="Tamil-Aiswarya"/>
                        </a:rPr>
                        <a:t>gpof</a:t>
                      </a:r>
                      <a:r>
                        <a:rPr lang="en-US" sz="1800" b="0" i="0" u="none" dirty="0">
                          <a:solidFill>
                            <a:srgbClr val="333333"/>
                          </a:solidFill>
                          <a:latin typeface="Tamil-Aiswarya"/>
                        </a:rPr>
                        <a:t>]</a:t>
                      </a:r>
                      <a:r>
                        <a:rPr lang="en-US" sz="1800" b="0" i="0" u="none" dirty="0" err="1">
                          <a:solidFill>
                            <a:srgbClr val="333333"/>
                          </a:solidFill>
                          <a:latin typeface="Tamil-Aiswarya"/>
                        </a:rPr>
                        <a:t>fhJ</a:t>
                      </a:r>
                      <a:r>
                        <a:rPr lang="en-US" sz="1800" b="0" i="0" u="none" dirty="0">
                          <a:solidFill>
                            <a:srgbClr val="333333"/>
                          </a:solidFill>
                          <a:latin typeface="Tamil-Aiswarya"/>
                        </a:rPr>
                        <a:t> </a:t>
                      </a:r>
                      <a:r>
                        <a:rPr lang="en-US" sz="1800" b="0" i="0" u="none" dirty="0">
                          <a:solidFill>
                            <a:srgbClr val="333333"/>
                          </a:solidFill>
                          <a:latin typeface="Times New Roman"/>
                          <a:sym typeface="Wingdings" panose="05000000000000000000" pitchFamily="2" charset="2"/>
                        </a:rPr>
                        <a:t>→</a:t>
                      </a:r>
                      <a:r>
                        <a:rPr lang="en-US" sz="1800" b="0" i="0" u="none" dirty="0">
                          <a:solidFill>
                            <a:srgbClr val="333333"/>
                          </a:solidFill>
                          <a:latin typeface="Tamil-Aiswarya"/>
                        </a:rPr>
                        <a:t> </a:t>
                      </a:r>
                      <a:r>
                        <a:rPr lang="en-US" sz="1800" b="0" i="0" u="none" dirty="0" err="1">
                          <a:solidFill>
                            <a:srgbClr val="333333"/>
                          </a:solidFill>
                          <a:latin typeface="Tamil-Aiswarya"/>
                        </a:rPr>
                        <a:t>el;rj;jpu</a:t>
                      </a:r>
                      <a:r>
                        <a:rPr lang="en-US" sz="1800" b="0" i="0" u="none" dirty="0">
                          <a:solidFill>
                            <a:srgbClr val="333333"/>
                          </a:solidFill>
                          <a:latin typeface="Tamil-Aiswarya"/>
                        </a:rPr>
                        <a:t>';fs; ,</a:t>
                      </a:r>
                      <a:r>
                        <a:rPr lang="en-US" sz="1800" b="0" i="0" u="none" dirty="0" err="1">
                          <a:solidFill>
                            <a:srgbClr val="333333"/>
                          </a:solidFill>
                          <a:latin typeface="Tamil-Aiswarya"/>
                        </a:rPr>
                        <a:t>y;iy</a:t>
                      </a:r>
                      <a:r>
                        <a:rPr lang="en-US" sz="1800" b="0" i="0" u="none" dirty="0">
                          <a:solidFill>
                            <a:srgbClr val="333333"/>
                          </a:solidFill>
                          <a:latin typeface="Tamil-Aiswarya"/>
                        </a:rPr>
                        <a:t> </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khWgl;l</a:t>
                      </a:r>
                      <a:r>
                        <a:rPr lang="en-US" sz="1800" b="0" i="0" u="none" dirty="0">
                          <a:solidFill>
                            <a:srgbClr val="333333"/>
                          </a:solidFill>
                          <a:latin typeface="Tamil-Aiswarya"/>
                        </a:rPr>
                        <a:t> </a:t>
                      </a:r>
                      <a:r>
                        <a:rPr lang="en-US" sz="1800" b="0" i="0" u="none" dirty="0" err="1">
                          <a:solidFill>
                            <a:srgbClr val="333333"/>
                          </a:solidFill>
                          <a:latin typeface="Tamil-Aiswarya"/>
                        </a:rPr>
                        <a:t>epHy;fs</a:t>
                      </a:r>
                      <a:r>
                        <a:rPr lang="en-US" sz="1800" b="0" i="0" u="none" dirty="0">
                          <a:solidFill>
                            <a:srgbClr val="333333"/>
                          </a:solidFill>
                          <a:latin typeface="Tamil-Aiswarya"/>
                        </a:rPr>
                        <a:t>; </a:t>
                      </a:r>
                      <a:r>
                        <a:rPr lang="en-US" sz="1800" b="0" i="0" u="none" dirty="0" err="1">
                          <a:solidFill>
                            <a:srgbClr val="333333"/>
                          </a:solidFill>
                          <a:latin typeface="Tamil-Aiswarya"/>
                        </a:rPr>
                        <a:t>re;jpudpd</a:t>
                      </a:r>
                      <a:r>
                        <a:rPr lang="en-US" sz="1800" b="0" i="0" u="none" dirty="0">
                          <a:solidFill>
                            <a:srgbClr val="333333"/>
                          </a:solidFill>
                          <a:latin typeface="Tamil-Aiswarya"/>
                        </a:rPr>
                        <a:t>; </a:t>
                      </a:r>
                      <a:r>
                        <a:rPr lang="en-US" sz="1800" b="0" i="0" u="none" dirty="0" err="1">
                          <a:solidFill>
                            <a:srgbClr val="333333"/>
                          </a:solidFill>
                          <a:latin typeface="Tamil-Aiswarya"/>
                        </a:rPr>
                        <a:t>rkkw;w</a:t>
                      </a:r>
                      <a:r>
                        <a:rPr lang="en-US" sz="1800" b="0" i="0" u="none" dirty="0">
                          <a:solidFill>
                            <a:srgbClr val="333333"/>
                          </a:solidFill>
                          <a:latin typeface="Tamil-Aiswarya"/>
                        </a:rPr>
                        <a:t> </a:t>
                      </a:r>
                      <a:r>
                        <a:rPr lang="en-US" sz="1800" b="0" i="0" u="none" dirty="0" err="1">
                          <a:solidFill>
                            <a:srgbClr val="333333"/>
                          </a:solidFill>
                          <a:latin typeface="Tamil-Aiswarya"/>
                        </a:rPr>
                        <a:t>nkw;gFjpahy</a:t>
                      </a:r>
                      <a:r>
                        <a:rPr lang="en-US" sz="1800" b="0" i="0" u="none" dirty="0">
                          <a:solidFill>
                            <a:srgbClr val="333333"/>
                          </a:solidFill>
                          <a:latin typeface="Tamil-Aiswarya"/>
                        </a:rPr>
                        <a:t>] </a:t>
                      </a:r>
                      <a:r>
                        <a:rPr lang="en-US" sz="1800" b="0" i="0" u="none" dirty="0" err="1">
                          <a:solidFill>
                            <a:srgbClr val="333333"/>
                          </a:solidFill>
                          <a:latin typeface="Tamil-Aiswarya"/>
                        </a:rPr>
                        <a:t>Vw</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a:t>
                      </a:r>
                      <a:r>
                        <a:rPr lang="en-US" sz="1800" b="0" i="0" u="none" dirty="0" err="1">
                          <a:solidFill>
                            <a:srgbClr val="333333"/>
                          </a:solidFill>
                          <a:latin typeface="Tamil-Aiswarya"/>
                        </a:rPr>
                        <a:t>lJ</a:t>
                      </a:r>
                      <a:endParaRPr lang="en-US" sz="1800" b="0" i="0" u="none" dirty="0">
                        <a:solidFill>
                          <a:srgbClr val="333333"/>
                        </a:solidFill>
                        <a:latin typeface="Tamil-Aiswarya"/>
                      </a:endParaRP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epf</a:t>
                      </a:r>
                      <a:r>
                        <a:rPr lang="en-US" sz="1800" b="0" i="0" u="none" dirty="0">
                          <a:solidFill>
                            <a:srgbClr val="333333"/>
                          </a:solidFill>
                          <a:latin typeface="Tamil-Aiswarya"/>
                        </a:rPr>
                        <a:t>]</a:t>
                      </a:r>
                      <a:r>
                        <a:rPr lang="en-US" sz="1800" b="0" i="0" u="none" dirty="0" err="1">
                          <a:solidFill>
                            <a:srgbClr val="333333"/>
                          </a:solidFill>
                          <a:latin typeface="Tamil-Aiswarya"/>
                        </a:rPr>
                        <a:t>rd</a:t>
                      </a:r>
                      <a:r>
                        <a:rPr lang="en-US" sz="1800" b="0" i="0" u="none" dirty="0">
                          <a:solidFill>
                            <a:srgbClr val="333333"/>
                          </a:solidFill>
                          <a:latin typeface="Tamil-Aiswarya"/>
                        </a:rPr>
                        <a:t>; </a:t>
                      </a:r>
                      <a:r>
                        <a:rPr lang="en-US" sz="1800" b="0" i="0" u="none" dirty="0" err="1">
                          <a:solidFill>
                            <a:srgbClr val="333333"/>
                          </a:solidFill>
                          <a:latin typeface="Tamil-Aiswarya"/>
                        </a:rPr>
                        <a:t>kw;Wk</a:t>
                      </a:r>
                      <a:r>
                        <a:rPr lang="en-US" sz="1800" b="0" i="0" u="none" dirty="0">
                          <a:solidFill>
                            <a:srgbClr val="333333"/>
                          </a:solidFill>
                          <a:latin typeface="Tamil-Aiswarya"/>
                        </a:rPr>
                        <a:t>; Mk;!;</a:t>
                      </a:r>
                      <a:r>
                        <a:rPr lang="en-US" sz="1800" b="0" i="0" u="none" dirty="0" err="1">
                          <a:solidFill>
                            <a:srgbClr val="333333"/>
                          </a:solidFill>
                          <a:latin typeface="Tamil-Aiswarya"/>
                        </a:rPr>
                        <a:t>l;uh</a:t>
                      </a:r>
                      <a:r>
                        <a:rPr lang="en-US" sz="1800" b="0" i="0" u="none" dirty="0">
                          <a:solidFill>
                            <a:srgbClr val="333333"/>
                          </a:solidFill>
                          <a:latin typeface="Tamil-Aiswarya"/>
                        </a:rPr>
                        <a:t>'; ,</a:t>
                      </a:r>
                      <a:r>
                        <a:rPr lang="en-US" sz="1800" b="0" i="0" u="none" dirty="0" err="1">
                          <a:solidFill>
                            <a:srgbClr val="333333"/>
                          </a:solidFill>
                          <a:latin typeface="Tamil-Aiswarya"/>
                        </a:rPr>
                        <a:t>ilna</a:t>
                      </a:r>
                      <a:r>
                        <a:rPr lang="en-US" sz="1800" b="0" i="0" u="none" dirty="0">
                          <a:solidFill>
                            <a:srgbClr val="333333"/>
                          </a:solidFill>
                          <a:latin typeface="Tamil-Aiswarya"/>
                        </a:rPr>
                        <a:t> </a:t>
                      </a:r>
                      <a:r>
                        <a:rPr lang="en-US" sz="1800" b="0" i="0" u="none" dirty="0" err="1">
                          <a:solidFill>
                            <a:srgbClr val="333333"/>
                          </a:solidFill>
                          <a:latin typeface="Tamil-Aiswarya"/>
                        </a:rPr>
                        <a:t>ele;j</a:t>
                      </a:r>
                      <a:r>
                        <a:rPr lang="en-US" sz="1800" b="0" i="0" u="none" dirty="0">
                          <a:solidFill>
                            <a:srgbClr val="333333"/>
                          </a:solidFill>
                          <a:latin typeface="Tamil-Aiswarya"/>
                        </a:rPr>
                        <a:t> </a:t>
                      </a:r>
                      <a:r>
                        <a:rPr lang="en-US" sz="1800" b="0" i="0" u="none" dirty="0" err="1">
                          <a:solidFill>
                            <a:srgbClr val="333333"/>
                          </a:solidFill>
                          <a:latin typeface="Tamil-Aiswarya"/>
                        </a:rPr>
                        <a:t>neh</a:t>
                      </a:r>
                      <a:r>
                        <a:rPr lang="en-US" sz="1800" b="0" i="0" u="none" dirty="0">
                          <a:solidFill>
                            <a:srgbClr val="333333"/>
                          </a:solidFill>
                          <a:latin typeface="Tamil-Aiswarya"/>
                        </a:rPr>
                        <a:t>]</a:t>
                      </a:r>
                      <a:r>
                        <a:rPr lang="en-US" sz="1800" b="0" i="0" u="none" dirty="0" err="1">
                          <a:solidFill>
                            <a:srgbClr val="333333"/>
                          </a:solidFill>
                          <a:latin typeface="Tamil-Aiswarya"/>
                        </a:rPr>
                        <a:t>Kfk</a:t>
                      </a:r>
                      <a:r>
                        <a:rPr lang="en-US" sz="1800" b="0" i="0" u="none" dirty="0">
                          <a:solidFill>
                            <a:srgbClr val="333333"/>
                          </a:solidFill>
                          <a:latin typeface="Tamil-Aiswarya"/>
                        </a:rPr>
                        <a:t>]</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jhkjkhf</a:t>
                      </a:r>
                      <a:r>
                        <a:rPr lang="en-US" sz="1800" b="0" i="0" u="none" dirty="0">
                          <a:solidFill>
                            <a:srgbClr val="333333"/>
                          </a:solidFill>
                          <a:latin typeface="Tamil-Aiswarya"/>
                        </a:rPr>
                        <a:t> </a:t>
                      </a:r>
                      <a:r>
                        <a:rPr lang="en-US" sz="1800" b="0" i="0" u="none" dirty="0" err="1">
                          <a:solidFill>
                            <a:srgbClr val="333333"/>
                          </a:solidFill>
                          <a:latin typeface="Tamil-Aiswarya"/>
                        </a:rPr>
                        <a:t>eilbgw;wJ</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bjupahky</a:t>
                      </a:r>
                      <a:r>
                        <a:rPr lang="en-US" sz="1800" b="0" i="0" u="none" dirty="0">
                          <a:solidFill>
                            <a:srgbClr val="333333"/>
                          </a:solidFill>
                          <a:latin typeface="Tamil-Aiswarya"/>
                        </a:rPr>
                        <a:t>] ,</a:t>
                      </a:r>
                      <a:r>
                        <a:rPr lang="en-US" sz="1800" b="0" i="0" u="none" dirty="0" err="1">
                          <a:solidFill>
                            <a:srgbClr val="333333"/>
                          </a:solidFill>
                          <a:latin typeface="Tamil-Aiswarya"/>
                        </a:rPr>
                        <a:t>Uf</a:t>
                      </a:r>
                      <a:r>
                        <a:rPr lang="en-US" sz="1800" b="0" i="0" u="none" dirty="0">
                          <a:solidFill>
                            <a:srgbClr val="333333"/>
                          </a:solidFill>
                          <a:latin typeface="Tamil-Aiswarya"/>
                        </a:rPr>
                        <a:t>]f </a:t>
                      </a:r>
                      <a:r>
                        <a:rPr lang="en-US" sz="1800" b="0" i="0" u="none" dirty="0" err="1">
                          <a:solidFill>
                            <a:srgbClr val="333333"/>
                          </a:solidFill>
                          <a:latin typeface="Tamil-Aiswarya"/>
                        </a:rPr>
                        <a:t>bjhFf;fg</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a:t>
                      </a:r>
                      <a:r>
                        <a:rPr lang="en-US" sz="1800" b="0" i="0" u="none" dirty="0" err="1">
                          <a:solidFill>
                            <a:srgbClr val="333333"/>
                          </a:solidFill>
                          <a:latin typeface="Tamil-Aiswarya"/>
                        </a:rPr>
                        <a:t>lJ</a:t>
                      </a:r>
                      <a:r>
                        <a:rPr lang="en-US" sz="1800" b="0" i="0" u="none" dirty="0">
                          <a:solidFill>
                            <a:srgbClr val="333333"/>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151</a:t>
            </a:fld>
            <a:endParaRPr lang="de-DE" dirty="0"/>
          </a:p>
        </p:txBody>
      </p:sp>
    </p:spTree>
    <p:extLst>
      <p:ext uri="{BB962C8B-B14F-4D97-AF65-F5344CB8AC3E}">
        <p14:creationId xmlns:p14="http://schemas.microsoft.com/office/powerpoint/2010/main" val="290856741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19"/>
          <p:cNvSpPr txBox="1"/>
          <p:nvPr/>
        </p:nvSpPr>
        <p:spPr>
          <a:xfrm>
            <a:off x="4138971" y="6172544"/>
            <a:ext cx="7609984" cy="333425"/>
          </a:xfrm>
          <a:prstGeom prst="rect">
            <a:avLst/>
          </a:prstGeom>
          <a:noFill/>
        </p:spPr>
        <p:txBody>
          <a:bodyPr vert="horz" wrap="none" lIns="0" tIns="0" rIns="0" bIns="0" rtlCol="0">
            <a:noAutofit/>
          </a:bodyPr>
          <a:lstStyle/>
          <a:p>
            <a:pPr>
              <a:lnSpc>
                <a:spcPct val="105000"/>
              </a:lnSpc>
              <a:spcBef>
                <a:spcPts val="1999"/>
              </a:spcBef>
            </a:pPr>
            <a:r>
              <a:rPr lang="en-CA" sz="1200" dirty="0">
                <a:solidFill>
                  <a:srgbClr val="333333"/>
                </a:solidFill>
                <a:latin typeface="Calibri Light"/>
                <a:cs typeface="Calibri Light"/>
              </a:rPr>
              <a:t>Source: German television station ZDF</a:t>
            </a:r>
            <a:r>
              <a:rPr lang="en-CA" sz="1200">
                <a:solidFill>
                  <a:srgbClr val="333333"/>
                </a:solidFill>
                <a:latin typeface="Calibri Light"/>
                <a:cs typeface="Calibri Light"/>
              </a:rPr>
              <a:t>: “Vorsicht Verschwörung” </a:t>
            </a:r>
            <a:r>
              <a:rPr lang="en-CA" sz="1200" dirty="0">
                <a:solidFill>
                  <a:srgbClr val="333333"/>
                </a:solidFill>
                <a:latin typeface="Calibri Light"/>
                <a:cs typeface="Calibri Light"/>
              </a:rPr>
              <a:t>[Beware conspiracy]</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rPr>
              <a:t>,y]</a:t>
            </a:r>
            <a:r>
              <a:rPr lang="de-DE" altLang="de-DE" sz="4000" dirty="0" err="1">
                <a:solidFill>
                  <a:srgbClr val="FF0000"/>
                </a:solidFill>
              </a:rPr>
              <a:t>iy</a:t>
            </a:r>
            <a:r>
              <a:rPr lang="de-DE" altLang="de-DE" sz="4000" dirty="0">
                <a:solidFill>
                  <a:srgbClr val="FF0000"/>
                </a:solidFill>
                <a:latin typeface="Calibri Light"/>
              </a:rPr>
              <a:t>!</a:t>
            </a:r>
            <a:endParaRPr lang="de-DE" altLang="de-DE" sz="4000" dirty="0">
              <a:latin typeface="Calibri Light"/>
            </a:endParaRPr>
          </a:p>
        </p:txBody>
      </p:sp>
      <p:sp>
        <p:nvSpPr>
          <p:cNvPr id="17"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ea typeface="ＭＳ Ｐゴシック" panose="020B0600070205080204" pitchFamily="34" charset="-128"/>
              </a:rPr>
              <a:t>re;jpudpy; kdpjd; ,w';fpaJ </a:t>
            </a:r>
            <a:r>
              <a:rPr lang="en-US" sz="2200">
                <a:solidFill>
                  <a:srgbClr val="000000"/>
                </a:solidFill>
                <a:latin typeface="Calibri Light"/>
                <a:ea typeface="ＭＳ Ｐゴシック" panose="020B0600070205080204" pitchFamily="34" charset="-128"/>
              </a:rPr>
              <a:t>U.S </a:t>
            </a:r>
            <a:r>
              <a:rPr lang="en-US" sz="2200">
                <a:solidFill>
                  <a:srgbClr val="000000"/>
                </a:solidFill>
                <a:ea typeface="ＭＳ Ｐゴシック" panose="020B0600070205080204" pitchFamily="34" charset="-128"/>
              </a:rPr>
              <a:t>murh';fk; nghypahf cUthf;fpajh&gt;</a:t>
            </a:r>
            <a:endParaRPr lang="de-DE" sz="2200" dirty="0">
              <a:solidFill>
                <a:srgbClr val="000000"/>
              </a:solidFill>
              <a:ea typeface="ＭＳ Ｐゴシック" panose="020B0600070205080204" pitchFamily="34" charset="-128"/>
            </a:endParaRPr>
          </a:p>
        </p:txBody>
      </p:sp>
      <p:sp>
        <p:nvSpPr>
          <p:cNvPr id="19" name="Caption_15"/>
          <p:cNvSpPr txBox="1">
            <a:spLocks noChangeArrowheads="1"/>
          </p:cNvSpPr>
          <p:nvPr/>
        </p:nvSpPr>
        <p:spPr bwMode="auto">
          <a:xfrm>
            <a:off x="4138971" y="3496940"/>
            <a:ext cx="7609984" cy="267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Tamil-Aiswarya"/>
              </a:rPr>
              <a:t>,</a:t>
            </a:r>
            <a:r>
              <a:rPr lang="en-US" altLang="de-DE" sz="2400" dirty="0" err="1">
                <a:latin typeface="Tamil-Aiswarya"/>
              </a:rPr>
              <a:t>af;Feh</a:t>
            </a:r>
            <a:r>
              <a:rPr lang="en-US" altLang="de-DE" sz="2400" dirty="0">
                <a:latin typeface="Tamil-Aiswarya"/>
              </a:rPr>
              <a:t>] </a:t>
            </a:r>
            <a:r>
              <a:rPr lang="en-US" altLang="de-DE" sz="2400" dirty="0" err="1">
                <a:latin typeface="Tamil-Aiswarya"/>
              </a:rPr>
              <a:t>blhdhy;l</a:t>
            </a:r>
            <a:r>
              <a:rPr lang="en-US" altLang="de-DE" sz="2400" dirty="0">
                <a:latin typeface="Tamil-Aiswarya"/>
              </a:rPr>
              <a:t>; </a:t>
            </a:r>
            <a:r>
              <a:rPr lang="en-US" altLang="de-DE" sz="2400" dirty="0" err="1">
                <a:latin typeface="Tamil-Aiswarya"/>
              </a:rPr>
              <a:t>vk;hpf</a:t>
            </a:r>
            <a:r>
              <a:rPr lang="en-US" altLang="de-DE" sz="2400" dirty="0">
                <a:latin typeface="Tamil-Aiswarya"/>
              </a:rPr>
              <a:t>; ,</a:t>
            </a:r>
            <a:r>
              <a:rPr lang="en-US" altLang="de-DE" sz="2400" dirty="0" err="1">
                <a:latin typeface="Tamil-Aiswarya"/>
              </a:rPr>
              <a:t>ijg</a:t>
            </a:r>
            <a:r>
              <a:rPr lang="en-US" altLang="de-DE" sz="2400" dirty="0">
                <a:latin typeface="Tamil-Aiswarya"/>
              </a:rPr>
              <a:t>; </a:t>
            </a:r>
            <a:r>
              <a:rPr lang="en-US" altLang="de-DE" sz="2400" dirty="0" err="1">
                <a:latin typeface="Tamil-Aiswarya"/>
              </a:rPr>
              <a:t>gw;wp</a:t>
            </a:r>
            <a:r>
              <a:rPr lang="en-US" altLang="de-DE" sz="2400" dirty="0">
                <a:latin typeface="Tamil-Aiswarya"/>
              </a:rPr>
              <a:t> </a:t>
            </a:r>
            <a:r>
              <a:rPr lang="en-US" altLang="de-DE" sz="2400" dirty="0" err="1">
                <a:latin typeface="Tamil-Aiswarya"/>
              </a:rPr>
              <a:t>TWk</a:t>
            </a:r>
            <a:r>
              <a:rPr lang="en-US" altLang="de-DE" sz="2400" dirty="0">
                <a:latin typeface="Tamil-Aiswarya"/>
              </a:rPr>
              <a:t>; </a:t>
            </a:r>
            <a:r>
              <a:rPr lang="en-US" altLang="de-DE" sz="2400" dirty="0" err="1">
                <a:latin typeface="Tamil-Aiswarya"/>
              </a:rPr>
              <a:t>nghJ</a:t>
            </a:r>
            <a:r>
              <a:rPr lang="en-US" altLang="de-DE" sz="2400" dirty="0">
                <a:latin typeface="Tamil-Aiswarya"/>
              </a:rPr>
              <a:t> (</a:t>
            </a:r>
            <a:r>
              <a:rPr lang="en-US" altLang="de-DE" sz="2400" dirty="0" err="1">
                <a:latin typeface="Tamil-Aiswarya"/>
              </a:rPr>
              <a:t>Rje</a:t>
            </a:r>
            <a:r>
              <a:rPr lang="en-US" altLang="de-DE" sz="2400" dirty="0">
                <a:latin typeface="Tamil-Aiswarya"/>
              </a:rPr>
              <a:t>]</a:t>
            </a:r>
            <a:r>
              <a:rPr lang="en-US" altLang="de-DE" sz="2400" dirty="0" err="1">
                <a:latin typeface="Tamil-Aiswarya"/>
              </a:rPr>
              <a:t>jpu</a:t>
            </a:r>
            <a:r>
              <a:rPr lang="en-US" altLang="de-DE" sz="2400" dirty="0">
                <a:latin typeface="Tamil-Aiswarya"/>
              </a:rPr>
              <a:t> </a:t>
            </a:r>
            <a:r>
              <a:rPr lang="en-US" altLang="de-DE" sz="2400" dirty="0" err="1">
                <a:latin typeface="Tamil-Aiswarya"/>
              </a:rPr>
              <a:t>jpdk</a:t>
            </a:r>
            <a:r>
              <a:rPr lang="en-US" altLang="de-DE" sz="2400" dirty="0">
                <a:latin typeface="Tamil-Aiswarya"/>
              </a:rPr>
              <a:t>]</a:t>
            </a:r>
            <a:r>
              <a:rPr lang="en-US" altLang="de-DE" sz="2400" dirty="0">
                <a:latin typeface="Calibri Light"/>
              </a:rPr>
              <a:t>):</a:t>
            </a:r>
          </a:p>
          <a:p>
            <a:pPr eaLnBrk="1" hangingPunct="1">
              <a:lnSpc>
                <a:spcPct val="105000"/>
              </a:lnSpc>
              <a:spcBef>
                <a:spcPts val="1999"/>
              </a:spcBef>
              <a:buClrTx/>
              <a:buFontTx/>
              <a:buNone/>
            </a:pPr>
            <a:r>
              <a:rPr lang="en-US" altLang="de-DE" sz="2400">
                <a:latin typeface="Tamil-Aiswarya"/>
              </a:rPr>
              <a:t> </a:t>
            </a:r>
            <a:r>
              <a:rPr lang="en-US" altLang="de-DE" sz="2400">
                <a:latin typeface="Calibri Light"/>
              </a:rPr>
              <a:t>“</a:t>
            </a:r>
            <a:r>
              <a:rPr lang="en-US" altLang="de-DE" sz="2400">
                <a:latin typeface="Tamil-Aiswarya"/>
              </a:rPr>
              <a:t>re;jpudpy</a:t>
            </a:r>
            <a:r>
              <a:rPr lang="en-US" altLang="de-DE" sz="2400" dirty="0">
                <a:latin typeface="Tamil-Aiswarya"/>
              </a:rPr>
              <a:t>; </a:t>
            </a:r>
            <a:r>
              <a:rPr lang="en-US" altLang="de-DE" sz="2400" dirty="0" err="1">
                <a:latin typeface="Tamil-Aiswarya"/>
              </a:rPr>
              <a:t>jiu</a:t>
            </a:r>
            <a:r>
              <a:rPr lang="en-US" altLang="de-DE" sz="2400" dirty="0">
                <a:latin typeface="Tamil-Aiswarya"/>
              </a:rPr>
              <a:t> ,w';</a:t>
            </a:r>
            <a:r>
              <a:rPr lang="en-US" altLang="de-DE" sz="2400" dirty="0" err="1">
                <a:latin typeface="Tamil-Aiswarya"/>
              </a:rPr>
              <a:t>fpaJ</a:t>
            </a:r>
            <a:r>
              <a:rPr lang="en-US" altLang="de-DE" sz="2400" dirty="0">
                <a:latin typeface="Calibri Light"/>
              </a:rPr>
              <a:t>[…]</a:t>
            </a:r>
            <a:r>
              <a:rPr lang="en-US" altLang="de-DE" sz="2400" dirty="0" err="1">
                <a:latin typeface="Tamil-Aiswarya"/>
              </a:rPr>
              <a:t>kpft</a:t>
            </a:r>
            <a:r>
              <a:rPr lang="en-US" altLang="de-DE" sz="2400" dirty="0">
                <a:latin typeface="Tamil-Aiswarya"/>
              </a:rPr>
              <a:t>[k; </a:t>
            </a:r>
            <a:r>
              <a:rPr lang="en-US" altLang="de-DE" sz="2400" dirty="0" err="1">
                <a:latin typeface="Tamil-Aiswarya"/>
              </a:rPr>
              <a:t>mw;g</a:t>
            </a:r>
            <a:r>
              <a:rPr lang="en-US" altLang="de-DE" sz="2400" dirty="0">
                <a:latin typeface="Tamil-Aiswarya"/>
              </a:rPr>
              <a:t>[</a:t>
            </a:r>
            <a:r>
              <a:rPr lang="en-US" altLang="de-DE" sz="2400" dirty="0" err="1">
                <a:latin typeface="Tamil-Aiswarya"/>
              </a:rPr>
              <a:t>jk</a:t>
            </a:r>
            <a:r>
              <a:rPr lang="en-US" altLang="de-DE" sz="2400" dirty="0">
                <a:latin typeface="Tamil-Aiswarya"/>
              </a:rPr>
              <a:t>;. ,J </a:t>
            </a:r>
            <a:r>
              <a:rPr lang="en-US" altLang="de-DE" sz="2400" dirty="0" err="1">
                <a:latin typeface="Tamil-Aiswarya"/>
              </a:rPr>
              <a:t>nghd;w</a:t>
            </a:r>
            <a:r>
              <a:rPr lang="en-US" altLang="de-DE" sz="2400" dirty="0">
                <a:latin typeface="Tamil-Aiswarya"/>
              </a:rPr>
              <a:t> </a:t>
            </a:r>
            <a:r>
              <a:rPr lang="en-US" altLang="de-DE" sz="2400" dirty="0" err="1">
                <a:latin typeface="Tamil-Aiswarya"/>
              </a:rPr>
              <a:t>epfH;t</a:t>
            </a:r>
            <a:r>
              <a:rPr lang="en-US" altLang="de-DE" sz="2400" dirty="0">
                <a:latin typeface="Tamil-Aiswarya"/>
              </a:rPr>
              <a:t>[fs; </a:t>
            </a:r>
            <a:r>
              <a:rPr lang="en-US" altLang="de-DE" sz="2400" dirty="0">
                <a:latin typeface="Calibri Light"/>
              </a:rPr>
              <a:t>1960</a:t>
            </a:r>
            <a:r>
              <a:rPr lang="en-US" altLang="de-DE" sz="2400" dirty="0">
                <a:latin typeface="Tamil-Aiswarya"/>
              </a:rPr>
              <a:t>y; </a:t>
            </a:r>
            <a:r>
              <a:rPr lang="en-US" altLang="de-DE" sz="2400" dirty="0" err="1">
                <a:latin typeface="Tamil-Aiswarya"/>
              </a:rPr>
              <a:t>rhj;jpakpy;yhj</a:t>
            </a:r>
            <a:r>
              <a:rPr lang="en-US" altLang="de-DE" sz="2400" dirty="0">
                <a:latin typeface="Tamil-Aiswarya"/>
              </a:rPr>
              <a:t> </a:t>
            </a:r>
            <a:r>
              <a:rPr lang="en-US" altLang="de-DE" sz="2400" dirty="0" err="1">
                <a:latin typeface="Tamil-Aiswarya"/>
              </a:rPr>
              <a:t>xd;W</a:t>
            </a:r>
            <a:r>
              <a:rPr lang="en-US" altLang="de-DE" sz="2400" dirty="0">
                <a:latin typeface="Calibri Light"/>
              </a:rPr>
              <a:t>.</a:t>
            </a:r>
            <a:r>
              <a:rPr lang="en-US" altLang="de-DE" sz="2400" dirty="0">
                <a:latin typeface="Tamil-Aiswarya"/>
              </a:rPr>
              <a:t> ,</a:t>
            </a:r>
            <a:r>
              <a:rPr lang="en-US" altLang="de-DE" sz="2400" dirty="0" err="1">
                <a:latin typeface="Tamil-Aiswarya"/>
              </a:rPr>
              <a:t>d;iwa</a:t>
            </a:r>
            <a:r>
              <a:rPr lang="en-US" altLang="de-DE" sz="2400" dirty="0">
                <a:latin typeface="Tamil-Aiswarya"/>
              </a:rPr>
              <a:t> </a:t>
            </a:r>
            <a:r>
              <a:rPr lang="en-US" altLang="de-DE" sz="2400" dirty="0" err="1">
                <a:latin typeface="Tamil-Aiswarya"/>
              </a:rPr>
              <a:t>fhyf</a:t>
            </a:r>
            <a:r>
              <a:rPr lang="en-US" altLang="de-DE" sz="2400" dirty="0">
                <a:latin typeface="Tamil-Aiswarya"/>
              </a:rPr>
              <a:t>; </a:t>
            </a:r>
            <a:r>
              <a:rPr lang="en-US" altLang="de-DE" sz="2400" dirty="0" err="1">
                <a:latin typeface="Tamil-Aiswarya"/>
              </a:rPr>
              <a:t>fl;lj;jpy</a:t>
            </a:r>
            <a:r>
              <a:rPr lang="en-US" altLang="de-DE" sz="2400" dirty="0">
                <a:latin typeface="Tamil-Aiswarya"/>
              </a:rPr>
              <a:t>; </a:t>
            </a:r>
            <a:r>
              <a:rPr lang="en-US" altLang="de-DE" sz="2400" dirty="0" err="1">
                <a:latin typeface="Tamil-Aiswarya"/>
              </a:rPr>
              <a:t>rpwe;j</a:t>
            </a:r>
            <a:r>
              <a:rPr lang="en-US" altLang="de-DE" sz="2400" dirty="0">
                <a:latin typeface="Tamil-Aiswarya"/>
              </a:rPr>
              <a:t> </a:t>
            </a:r>
            <a:r>
              <a:rPr lang="en-US" altLang="de-DE" sz="2400" dirty="0" err="1">
                <a:latin typeface="Tamil-Aiswarya"/>
              </a:rPr>
              <a:t>cgfuz</a:t>
            </a:r>
            <a:r>
              <a:rPr lang="en-US" altLang="de-DE" sz="2400" dirty="0">
                <a:latin typeface="Tamil-Aiswarya"/>
              </a:rPr>
              <a:t>';fs; Tl </a:t>
            </a:r>
            <a:r>
              <a:rPr lang="en-US" altLang="de-DE" sz="2400" dirty="0" err="1">
                <a:latin typeface="Tamil-Aiswarya"/>
              </a:rPr>
              <a:t>gpur;ridfis</a:t>
            </a:r>
            <a:r>
              <a:rPr lang="en-US" altLang="de-DE" sz="2400" dirty="0">
                <a:latin typeface="Tamil-Aiswarya"/>
              </a:rPr>
              <a:t> </a:t>
            </a:r>
            <a:r>
              <a:rPr lang="en-US" altLang="de-DE" sz="2400" err="1">
                <a:latin typeface="Tamil-Aiswarya"/>
              </a:rPr>
              <a:t>vjph</a:t>
            </a:r>
            <a:r>
              <a:rPr lang="en-US" altLang="de-DE" sz="2400">
                <a:latin typeface="Tamil-Aiswarya"/>
              </a:rPr>
              <a:t>]</a:t>
            </a:r>
            <a:r>
              <a:rPr lang="en-US" altLang="de-DE" sz="2400" err="1">
                <a:latin typeface="Tamil-Aiswarya"/>
              </a:rPr>
              <a:t>bfhs;fpwJ</a:t>
            </a:r>
            <a:r>
              <a:rPr lang="en-US" altLang="de-DE" sz="2400">
                <a:latin typeface="Calibri Light"/>
              </a:rPr>
              <a:t>.” </a:t>
            </a:r>
            <a:endParaRPr lang="de-DE" altLang="de-DE" sz="2400" i="1" dirty="0">
              <a:latin typeface="Calibri Light"/>
            </a:endParaRPr>
          </a:p>
        </p:txBody>
      </p:sp>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152</a:t>
            </a:fld>
            <a:endParaRPr lang="de-DE"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vt;thW</a:t>
            </a:r>
            <a:r>
              <a:rPr lang="en-US" sz="3600" dirty="0"/>
              <a:t> </a:t>
            </a:r>
            <a:r>
              <a:rPr lang="en-US" sz="3600" dirty="0" err="1"/>
              <a:t>rjpahnyhridfSk</a:t>
            </a:r>
            <a:r>
              <a:rPr lang="en-US" sz="3600" dirty="0"/>
              <a:t>;</a:t>
            </a:r>
            <a:r>
              <a:rPr lang="en-US" sz="3600" dirty="0">
                <a:latin typeface="Calibri Light"/>
              </a:rPr>
              <a:t>, </a:t>
            </a:r>
            <a:r>
              <a:rPr lang="en-US" sz="3600" dirty="0" err="1"/>
              <a:t>Ch</a:t>
            </a:r>
            <a:r>
              <a:rPr lang="en-US" sz="3600" dirty="0"/>
              <a:t>] </a:t>
            </a:r>
            <a:r>
              <a:rPr lang="en-US" sz="3600" dirty="0" err="1"/>
              <a:t>fijfSk</a:t>
            </a:r>
            <a:r>
              <a:rPr lang="en-US" sz="3600" dirty="0"/>
              <a:t>; </a:t>
            </a:r>
            <a:br>
              <a:rPr lang="en-US" dirty="0"/>
            </a:br>
            <a:r>
              <a:rPr lang="en-US" dirty="0" err="1"/>
              <a:t>cUthfpwJ</a:t>
            </a:r>
            <a:r>
              <a:rPr lang="en-US" dirty="0"/>
              <a:t>&gt;</a:t>
            </a:r>
            <a:r>
              <a:rPr lang="en-US" dirty="0">
                <a:latin typeface="Calibri Light"/>
              </a:rPr>
              <a:t> </a:t>
            </a:r>
          </a:p>
        </p:txBody>
      </p:sp>
      <p:sp>
        <p:nvSpPr>
          <p:cNvPr id="5" name="Content Placeholder 4"/>
          <p:cNvSpPr>
            <a:spLocks noGrp="1"/>
          </p:cNvSpPr>
          <p:nvPr>
            <p:ph idx="1"/>
          </p:nvPr>
        </p:nvSpPr>
        <p:spPr/>
        <p:txBody>
          <a:bodyPr/>
          <a:lstStyle/>
          <a:p>
            <a:pPr lvl="0" defTabSz="914400"/>
            <a:r>
              <a:rPr lang="en-CA" sz="2400" dirty="0">
                <a:solidFill>
                  <a:schemeClr val="tx1"/>
                </a:solidFill>
                <a:ea typeface="Verdana" pitchFamily="34" charset="0"/>
                <a:cs typeface="Calibri Light"/>
              </a:rPr>
              <a:t>&gt;&gt;&gt;</a:t>
            </a:r>
            <a:endParaRPr lang="en-US" sz="2400" dirty="0">
              <a:solidFill>
                <a:schemeClr val="tx1"/>
              </a:solidFill>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153</a:t>
            </a:fld>
            <a:endParaRPr lang="de-DE"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vt;thW</a:t>
            </a:r>
            <a:r>
              <a:rPr lang="en-US" sz="3600" dirty="0"/>
              <a:t> </a:t>
            </a:r>
            <a:r>
              <a:rPr lang="en-US" sz="3600" dirty="0" err="1"/>
              <a:t>rjpahnyhridfSk</a:t>
            </a:r>
            <a:r>
              <a:rPr lang="en-US" sz="3600" dirty="0"/>
              <a:t>;</a:t>
            </a:r>
            <a:r>
              <a:rPr lang="en-US" sz="3600" dirty="0">
                <a:latin typeface="Calibri Light"/>
              </a:rPr>
              <a:t>, </a:t>
            </a:r>
            <a:r>
              <a:rPr lang="en-US" sz="3600" dirty="0" err="1"/>
              <a:t>Ch</a:t>
            </a:r>
            <a:r>
              <a:rPr lang="en-US" sz="3600" dirty="0"/>
              <a:t>] </a:t>
            </a:r>
            <a:r>
              <a:rPr lang="en-US" sz="3600" dirty="0" err="1"/>
              <a:t>fijfSk</a:t>
            </a:r>
            <a:r>
              <a:rPr lang="en-US" sz="3600" dirty="0"/>
              <a:t>; </a:t>
            </a:r>
            <a:br>
              <a:rPr lang="en-US" dirty="0"/>
            </a:br>
            <a:r>
              <a:rPr lang="en-US" dirty="0" err="1"/>
              <a:t>cUthfpwJ</a:t>
            </a:r>
            <a:r>
              <a:rPr lang="en-US" dirty="0"/>
              <a:t>&gt;</a:t>
            </a:r>
            <a:r>
              <a:rPr lang="en-US" dirty="0">
                <a:latin typeface="Calibri Light"/>
              </a:rPr>
              <a:t> </a:t>
            </a: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,it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cz;ikiatpl</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gugug</a:t>
            </a:r>
            <a:r>
              <a:rPr lang="en-US" sz="2400" dirty="0">
                <a:solidFill>
                  <a:srgbClr val="333333"/>
                </a:solidFill>
              </a:rPr>
              <a:t>]</a:t>
            </a:r>
            <a:r>
              <a:rPr lang="en-US" sz="2400" dirty="0" err="1">
                <a:solidFill>
                  <a:srgbClr val="333333"/>
                </a:solidFill>
              </a:rPr>
              <a:t>ig</a:t>
            </a:r>
            <a:r>
              <a:rPr lang="en-US" sz="2400" dirty="0">
                <a:solidFill>
                  <a:srgbClr val="333333"/>
                </a:solidFill>
              </a:rPr>
              <a:t> </a:t>
            </a:r>
            <a:r>
              <a:rPr lang="en-US" sz="2400" dirty="0" err="1">
                <a:solidFill>
                  <a:srgbClr val="333333"/>
                </a:solidFill>
              </a:rPr>
              <a:t>jUtjhf</a:t>
            </a:r>
            <a:r>
              <a:rPr lang="en-US" sz="2400" dirty="0">
                <a:solidFill>
                  <a:srgbClr val="333333"/>
                </a:solidFill>
              </a:rPr>
              <a:t> </a:t>
            </a:r>
            <a:r>
              <a:rPr lang="en-US" sz="2400" dirty="0" err="1">
                <a:solidFill>
                  <a:srgbClr val="333333"/>
                </a:solidFill>
              </a:rPr>
              <a:t>cs;sJ</a:t>
            </a:r>
            <a:r>
              <a:rPr lang="en-US" sz="2400" dirty="0">
                <a:solidFill>
                  <a:srgbClr val="333333"/>
                </a:solidFill>
                <a:latin typeface="Calibri Light"/>
                <a:ea typeface="Verdana" panose="020B0604030504040204" pitchFamily="34" charset="0"/>
                <a:cs typeface="Calibri Light"/>
              </a:rPr>
              <a:t>!</a:t>
            </a:r>
          </a:p>
          <a:p>
            <a:pPr marL="342900" lvl="0" indent="-342900" defTabSz="914400">
              <a:buClr>
                <a:srgbClr val="333333"/>
              </a:buClr>
              <a:buFont typeface="WingDings"/>
              <a:buChar char=""/>
            </a:pPr>
            <a:r>
              <a:rPr lang="en-US" sz="2400" dirty="0">
                <a:solidFill>
                  <a:srgbClr val="333333"/>
                </a:solidFill>
              </a:rPr>
              <a:t>,e]j </a:t>
            </a:r>
            <a:r>
              <a:rPr lang="en-US" sz="2400" dirty="0" err="1">
                <a:solidFill>
                  <a:srgbClr val="333333"/>
                </a:solidFill>
              </a:rPr>
              <a:t>bra;jpfis</a:t>
            </a:r>
            <a:r>
              <a:rPr lang="en-US" sz="2400" dirty="0">
                <a:solidFill>
                  <a:srgbClr val="333333"/>
                </a:solidFill>
              </a:rPr>
              <a:t> </a:t>
            </a:r>
            <a:r>
              <a:rPr lang="en-US" sz="2400" dirty="0" err="1">
                <a:solidFill>
                  <a:srgbClr val="333333"/>
                </a:solidFill>
              </a:rPr>
              <a:t>rhp</a:t>
            </a:r>
            <a:r>
              <a:rPr lang="en-US" sz="2400" dirty="0">
                <a:solidFill>
                  <a:srgbClr val="333333"/>
                </a:solidFill>
              </a:rPr>
              <a:t> </a:t>
            </a:r>
            <a:r>
              <a:rPr lang="en-US" sz="2400" dirty="0" err="1">
                <a:solidFill>
                  <a:srgbClr val="333333"/>
                </a:solidFill>
              </a:rPr>
              <a:t>ghh</a:t>
            </a:r>
            <a:r>
              <a:rPr lang="en-US" sz="2400" dirty="0">
                <a:solidFill>
                  <a:srgbClr val="333333"/>
                </a:solidFill>
              </a:rPr>
              <a:t>]g]</a:t>
            </a:r>
            <a:r>
              <a:rPr lang="en-US" sz="2400" dirty="0" err="1">
                <a:solidFill>
                  <a:srgbClr val="333333"/>
                </a:solidFill>
              </a:rPr>
              <a:t>gnjh</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ep+gpg</a:t>
            </a:r>
            <a:r>
              <a:rPr lang="en-US" sz="2400" dirty="0">
                <a:solidFill>
                  <a:srgbClr val="333333"/>
                </a:solidFill>
              </a:rPr>
              <a:t>]</a:t>
            </a:r>
            <a:r>
              <a:rPr lang="en-US" sz="2400" dirty="0" err="1">
                <a:solidFill>
                  <a:srgbClr val="333333"/>
                </a:solidFill>
              </a:rPr>
              <a:t>gnjh</a:t>
            </a:r>
            <a:r>
              <a:rPr lang="en-US" sz="2400" dirty="0">
                <a:solidFill>
                  <a:srgbClr val="333333"/>
                </a:solidFill>
              </a:rPr>
              <a:t> </a:t>
            </a:r>
            <a:r>
              <a:rPr lang="en-US" sz="2400" dirty="0" err="1">
                <a:solidFill>
                  <a:srgbClr val="333333"/>
                </a:solidFill>
              </a:rPr>
              <a:t>fodkhf</a:t>
            </a:r>
            <a:r>
              <a:rPr lang="en-US" sz="2400" dirty="0">
                <a:solidFill>
                  <a:srgbClr val="333333"/>
                </a:solidFill>
              </a:rPr>
              <a:t> </a:t>
            </a:r>
            <a:r>
              <a:rPr lang="en-US" sz="2400" dirty="0" err="1">
                <a:solidFill>
                  <a:srgbClr val="333333"/>
                </a:solidFill>
              </a:rPr>
              <a:t>cs;sJ</a:t>
            </a:r>
            <a:r>
              <a:rPr lang="en-US" sz="2400" dirty="0">
                <a:solidFill>
                  <a:srgbClr val="333333"/>
                </a:solidFill>
              </a:rPr>
              <a:t> </a:t>
            </a:r>
            <a:r>
              <a:rPr lang="en-CA" sz="2400" dirty="0">
                <a:solidFill>
                  <a:srgbClr val="333333"/>
                </a:solidFill>
                <a:latin typeface="Calibri Light"/>
                <a:ea typeface="Verdana" panose="020B0604030504040204" pitchFamily="34" charset="0"/>
                <a:cs typeface="Calibri Light"/>
              </a:rPr>
              <a:t>(</a:t>
            </a:r>
            <a:r>
              <a:rPr lang="en-US" sz="2400" dirty="0" err="1">
                <a:solidFill>
                  <a:srgbClr val="333333"/>
                </a:solidFill>
              </a:rPr>
              <a:t>c.k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bfho</a:t>
            </a:r>
            <a:r>
              <a:rPr lang="en-US" sz="2400" dirty="0">
                <a:solidFill>
                  <a:srgbClr val="333333"/>
                </a:solidFill>
              </a:rPr>
              <a:t> </a:t>
            </a:r>
            <a:r>
              <a:rPr lang="en-US" sz="2400" dirty="0" err="1">
                <a:solidFill>
                  <a:srgbClr val="333333"/>
                </a:solidFill>
              </a:rPr>
              <a:t>mirtJ</a:t>
            </a:r>
            <a:r>
              <a:rPr lang="en-US" sz="2400" dirty="0">
                <a:solidFill>
                  <a:srgbClr val="333333"/>
                </a:solidFill>
              </a:rPr>
              <a:t> </a:t>
            </a:r>
            <a:r>
              <a:rPr lang="en-US" sz="2400" dirty="0">
                <a:solidFill>
                  <a:srgbClr val="333333"/>
                </a:solidFill>
                <a:ea typeface="Calibri" panose="020F0502020204030204" pitchFamily="34" charset="0"/>
                <a:cs typeface="Times New Roman" panose="02020603050405020304" pitchFamily="18" charset="0"/>
              </a:rPr>
              <a:t>g{</a:t>
            </a:r>
            <a:r>
              <a:rPr lang="en-US" sz="2400" dirty="0">
                <a:solidFill>
                  <a:srgbClr val="333333"/>
                </a:solidFill>
              </a:rPr>
              <a:t>[[[</a:t>
            </a:r>
            <a:r>
              <a:rPr lang="en-US" sz="2400" dirty="0" err="1">
                <a:solidFill>
                  <a:srgbClr val="333333"/>
                </a:solidFill>
              </a:rPr>
              <a:t>kpapy</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]l </a:t>
            </a:r>
            <a:r>
              <a:rPr lang="en-US" sz="2400" dirty="0" err="1">
                <a:solidFill>
                  <a:srgbClr val="333333"/>
                </a:solidFill>
              </a:rPr>
              <a:t>glk</a:t>
            </a:r>
            <a:r>
              <a:rPr lang="en-US" sz="2400" dirty="0">
                <a:solidFill>
                  <a:srgbClr val="333333"/>
                </a:solidFill>
              </a:rPr>
              <a:t>] </a:t>
            </a:r>
            <a:r>
              <a:rPr lang="en-US" sz="2400" dirty="0" err="1">
                <a:solidFill>
                  <a:srgbClr val="333333"/>
                </a:solidFill>
              </a:rPr>
              <a:t>vd</a:t>
            </a:r>
            <a:r>
              <a:rPr lang="en-US" sz="2400" dirty="0">
                <a:solidFill>
                  <a:srgbClr val="333333"/>
                </a:solidFill>
              </a:rPr>
              <a:t>]W </a:t>
            </a:r>
            <a:r>
              <a:rPr lang="en-US" sz="2400" dirty="0" err="1">
                <a:solidFill>
                  <a:srgbClr val="333333"/>
                </a:solidFill>
              </a:rPr>
              <a:t>Twg</a:t>
            </a:r>
            <a:r>
              <a:rPr lang="en-US" sz="2400" dirty="0">
                <a:solidFill>
                  <a:srgbClr val="333333"/>
                </a:solidFill>
              </a:rPr>
              <a:t>]</a:t>
            </a:r>
            <a:r>
              <a:rPr lang="en-US" sz="2400" dirty="0" err="1">
                <a:solidFill>
                  <a:srgbClr val="333333"/>
                </a:solidFill>
              </a:rPr>
              <a:t>gLfpwJ</a:t>
            </a:r>
            <a:r>
              <a:rPr lang="en-CA" sz="2400" dirty="0">
                <a:solidFill>
                  <a:srgbClr val="333333"/>
                </a:solidFill>
                <a:latin typeface="Calibri Light"/>
                <a:cs typeface="Calibri Light"/>
              </a:rPr>
              <a:t>).</a:t>
            </a:r>
          </a:p>
          <a:p>
            <a:pPr marL="342900" lvl="0" indent="-342900" defTabSz="914400">
              <a:buClr>
                <a:srgbClr val="333333"/>
              </a:buClr>
              <a:buFont typeface="WingDings"/>
              <a:buChar char=""/>
            </a:pPr>
            <a:r>
              <a:rPr lang="en-US" sz="2400" dirty="0" err="1">
                <a:solidFill>
                  <a:srgbClr val="333333"/>
                </a:solidFill>
              </a:rPr>
              <a:t>Mth</a:t>
            </a:r>
            <a:r>
              <a:rPr lang="en-US" sz="2400" dirty="0">
                <a:solidFill>
                  <a:srgbClr val="333333"/>
                </a:solidFill>
              </a:rPr>
              <a:t>]fs; </a:t>
            </a:r>
            <a:r>
              <a:rPr lang="en-US" sz="2400" dirty="0" err="1">
                <a:solidFill>
                  <a:srgbClr val="333333"/>
                </a:solidFill>
              </a:rPr>
              <a:t>kw;w</a:t>
            </a:r>
            <a:r>
              <a:rPr lang="en-US" sz="2400" dirty="0">
                <a:solidFill>
                  <a:srgbClr val="333333"/>
                </a:solidFill>
              </a:rPr>
              <a:t> </a:t>
            </a:r>
            <a:r>
              <a:rPr lang="en-US" sz="2400" dirty="0" err="1">
                <a:solidFill>
                  <a:srgbClr val="333333"/>
                </a:solidFill>
              </a:rPr>
              <a:t>tpsf;f</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kiwj;Jtpl</a:t>
            </a:r>
            <a:r>
              <a:rPr lang="en-US" sz="2400" dirty="0">
                <a:solidFill>
                  <a:srgbClr val="333333"/>
                </a:solidFill>
              </a:rPr>
              <a:t>]</a:t>
            </a:r>
            <a:r>
              <a:rPr lang="en-US" sz="2400" dirty="0" err="1">
                <a:solidFill>
                  <a:srgbClr val="333333"/>
                </a:solidFill>
              </a:rPr>
              <a:t>ldh</a:t>
            </a:r>
            <a:r>
              <a:rPr lang="en-US" sz="2400" dirty="0">
                <a:solidFill>
                  <a:srgbClr val="333333"/>
                </a:solidFill>
              </a:rPr>
              <a:t>]. </a:t>
            </a:r>
            <a:r>
              <a:rPr lang="en-CA" sz="2400" dirty="0">
                <a:solidFill>
                  <a:srgbClr val="333333"/>
                </a:solidFill>
                <a:latin typeface="Calibri Light"/>
                <a:cs typeface="Calibri Light"/>
              </a:rPr>
              <a:t>(</a:t>
            </a:r>
            <a:r>
              <a:rPr lang="en-US" sz="2400" dirty="0" err="1">
                <a:solidFill>
                  <a:srgbClr val="333333"/>
                </a:solidFill>
              </a:rPr>
              <a:t>kiwf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]l </a:t>
            </a:r>
            <a:r>
              <a:rPr lang="en-US" sz="2400" dirty="0" err="1">
                <a:solidFill>
                  <a:srgbClr val="333333"/>
                </a:solidFill>
              </a:rPr>
              <a:t>khw</a:t>
            </a:r>
            <a:r>
              <a:rPr lang="en-US" sz="2400" dirty="0">
                <a:solidFill>
                  <a:srgbClr val="333333"/>
                </a:solidFill>
              </a:rPr>
              <a:t>]W </a:t>
            </a:r>
            <a:r>
              <a:rPr lang="en-US" sz="2400" dirty="0" err="1">
                <a:solidFill>
                  <a:srgbClr val="333333"/>
                </a:solidFill>
              </a:rPr>
              <a:t>fUj</a:t>
            </a:r>
            <a:r>
              <a:rPr lang="en-US" sz="2400" dirty="0">
                <a:solidFill>
                  <a:srgbClr val="333333"/>
                </a:solidFill>
              </a:rPr>
              <a:t>]</a:t>
            </a:r>
            <a:r>
              <a:rPr lang="en-US" sz="2400" dirty="0" err="1">
                <a:solidFill>
                  <a:srgbClr val="333333"/>
                </a:solidFill>
              </a:rPr>
              <a:t>Jf</a:t>
            </a:r>
            <a:r>
              <a:rPr lang="en-US" sz="2400" dirty="0">
                <a:solidFill>
                  <a:srgbClr val="333333"/>
                </a:solidFill>
              </a:rPr>
              <a:t>]fs]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c.k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el]</a:t>
            </a:r>
            <a:r>
              <a:rPr lang="en-US" sz="2400" dirty="0" err="1">
                <a:solidFill>
                  <a:srgbClr val="333333"/>
                </a:solidFill>
              </a:rPr>
              <a:t>rj</a:t>
            </a:r>
            <a:r>
              <a:rPr lang="en-US" sz="2400" dirty="0">
                <a:solidFill>
                  <a:srgbClr val="333333"/>
                </a:solidFill>
              </a:rPr>
              <a:t>]</a:t>
            </a:r>
            <a:r>
              <a:rPr lang="en-US" sz="2400" dirty="0" err="1">
                <a:solidFill>
                  <a:srgbClr val="333333"/>
                </a:solidFill>
              </a:rPr>
              <a:t>jpuk</a:t>
            </a:r>
            <a:r>
              <a:rPr lang="en-US" sz="2400" dirty="0">
                <a:solidFill>
                  <a:srgbClr val="333333"/>
                </a:solidFill>
              </a:rPr>
              <a:t>] ,y]</a:t>
            </a:r>
            <a:r>
              <a:rPr lang="en-US" sz="2400" dirty="0" err="1">
                <a:solidFill>
                  <a:srgbClr val="333333"/>
                </a:solidFill>
              </a:rPr>
              <a:t>yhj</a:t>
            </a:r>
            <a:r>
              <a:rPr lang="en-US" sz="2400" dirty="0">
                <a:solidFill>
                  <a:srgbClr val="333333"/>
                </a:solidFill>
              </a:rPr>
              <a:t> </a:t>
            </a:r>
            <a:r>
              <a:rPr lang="en-US" sz="2400" dirty="0" err="1">
                <a:solidFill>
                  <a:srgbClr val="333333"/>
                </a:solidFill>
              </a:rPr>
              <a:t>thdk</a:t>
            </a:r>
            <a:r>
              <a:rPr lang="en-US" sz="2400" dirty="0">
                <a:solidFill>
                  <a:srgbClr val="333333"/>
                </a:solidFill>
              </a:rPr>
              <a:t>] </a:t>
            </a:r>
            <a:r>
              <a:rPr lang="en-US" sz="2400" dirty="0" err="1">
                <a:solidFill>
                  <a:srgbClr val="333333"/>
                </a:solidFill>
              </a:rPr>
              <a:t>vd</a:t>
            </a:r>
            <a:r>
              <a:rPr lang="en-US" sz="2400" dirty="0">
                <a:solidFill>
                  <a:srgbClr val="333333"/>
                </a:solidFill>
              </a:rPr>
              <a:t>]</a:t>
            </a:r>
            <a:r>
              <a:rPr lang="en-US" sz="2400" dirty="0" err="1">
                <a:solidFill>
                  <a:srgbClr val="333333"/>
                </a:solidFill>
              </a:rPr>
              <a:t>gJ</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neuj</a:t>
            </a:r>
            <a:r>
              <a:rPr lang="en-US" sz="2400" dirty="0">
                <a:solidFill>
                  <a:srgbClr val="333333"/>
                </a:solidFill>
              </a:rPr>
              <a:t>]</a:t>
            </a:r>
            <a:r>
              <a:rPr lang="en-US" sz="2400" dirty="0" err="1">
                <a:solidFill>
                  <a:srgbClr val="333333"/>
                </a:solidFill>
              </a:rPr>
              <a:t>jpy</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fgl</a:t>
            </a:r>
            <a:r>
              <a:rPr lang="en-US" sz="2400" dirty="0">
                <a:solidFill>
                  <a:srgbClr val="333333"/>
                </a:solidFill>
              </a:rPr>
              <a:t>]l g[if </a:t>
            </a:r>
            <a:r>
              <a:rPr lang="en-US" sz="2400" dirty="0" err="1">
                <a:solidFill>
                  <a:srgbClr val="333333"/>
                </a:solidFill>
              </a:rPr>
              <a:t>glj</a:t>
            </a:r>
            <a:r>
              <a:rPr lang="en-US" sz="2400" dirty="0">
                <a:solidFill>
                  <a:srgbClr val="333333"/>
                </a:solidFill>
              </a:rPr>
              <a:t>]</a:t>
            </a:r>
            <a:r>
              <a:rPr lang="en-US" sz="2400" dirty="0" err="1">
                <a:solidFill>
                  <a:srgbClr val="333333"/>
                </a:solidFill>
              </a:rPr>
              <a:t>jpd</a:t>
            </a:r>
            <a:r>
              <a:rPr lang="en-US" sz="2400" dirty="0">
                <a:solidFill>
                  <a:srgbClr val="333333"/>
                </a:solidFill>
              </a:rPr>
              <a:t>] </a:t>
            </a:r>
            <a:r>
              <a:rPr lang="en-US" sz="2400" dirty="0" err="1">
                <a:solidFill>
                  <a:srgbClr val="333333"/>
                </a:solidFill>
              </a:rPr>
              <a:t>bjhHpy</a:t>
            </a:r>
            <a:r>
              <a:rPr lang="en-US" sz="2400" dirty="0">
                <a:solidFill>
                  <a:srgbClr val="333333"/>
                </a:solidFill>
              </a:rPr>
              <a:t>] El]g </a:t>
            </a:r>
            <a:r>
              <a:rPr lang="en-US" sz="2400" dirty="0" err="1">
                <a:solidFill>
                  <a:srgbClr val="333333"/>
                </a:solidFill>
              </a:rPr>
              <a:t>tiuaiu</a:t>
            </a:r>
            <a:r>
              <a:rPr lang="en-US" sz="2400" dirty="0">
                <a:solidFill>
                  <a:srgbClr val="333333"/>
                </a:solidFill>
              </a:rPr>
              <a:t> </a:t>
            </a:r>
            <a:r>
              <a:rPr lang="en-US" sz="2400" dirty="0" err="1">
                <a:solidFill>
                  <a:srgbClr val="333333"/>
                </a:solidFill>
              </a:rPr>
              <a:t>vd</a:t>
            </a:r>
            <a:r>
              <a:rPr lang="en-US" sz="2400" dirty="0">
                <a:solidFill>
                  <a:srgbClr val="333333"/>
                </a:solidFill>
              </a:rPr>
              <a:t>]W </a:t>
            </a:r>
            <a:r>
              <a:rPr lang="en-US" sz="2400" dirty="0" err="1">
                <a:solidFill>
                  <a:srgbClr val="333333"/>
                </a:solidFill>
              </a:rPr>
              <a:t>tpsf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lJ</a:t>
            </a:r>
            <a:r>
              <a:rPr lang="en-CA" sz="2400" dirty="0">
                <a:solidFill>
                  <a:srgbClr val="333333"/>
                </a:solidFill>
                <a:latin typeface="Calibri Light"/>
                <a:cs typeface="Calibri Light"/>
              </a:rPr>
              <a:t>).</a:t>
            </a:r>
          </a:p>
          <a:p>
            <a:pPr marL="342900" lvl="0" indent="-342900" defTabSz="914400">
              <a:buClr>
                <a:srgbClr val="333333"/>
              </a:buClr>
              <a:buFont typeface="WingDings"/>
              <a:buChar char=""/>
            </a:pPr>
            <a:r>
              <a:rPr lang="en-US" sz="2400" dirty="0" err="1">
                <a:solidFill>
                  <a:srgbClr val="333333"/>
                </a:solidFill>
              </a:rPr>
              <a:t>gH</a:t>
            </a:r>
            <a:r>
              <a:rPr lang="en-US" sz="2400" dirty="0">
                <a:solidFill>
                  <a:srgbClr val="333333"/>
                </a:solidFill>
              </a:rPr>
              <a:t>';</a:t>
            </a:r>
            <a:r>
              <a:rPr lang="en-US" sz="2400" dirty="0" err="1">
                <a:solidFill>
                  <a:srgbClr val="333333"/>
                </a:solidFill>
              </a:rPr>
              <a:t>fijfs</a:t>
            </a:r>
            <a:r>
              <a:rPr lang="en-US" sz="2400" dirty="0">
                <a:solidFill>
                  <a:srgbClr val="333333"/>
                </a:solidFill>
              </a:rPr>
              <a:t>] </a:t>
            </a:r>
            <a:r>
              <a:rPr lang="en-US" sz="2400" dirty="0" err="1">
                <a:solidFill>
                  <a:srgbClr val="333333"/>
                </a:solidFill>
              </a:rPr>
              <a:t>bgUk;ghYk</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fisf</a:t>
            </a:r>
            <a:r>
              <a:rPr lang="en-US" sz="2400" dirty="0">
                <a:solidFill>
                  <a:srgbClr val="333333"/>
                </a:solidFill>
              </a:rPr>
              <a:t>]</a:t>
            </a:r>
            <a:r>
              <a:rPr lang="en-US" sz="2400" dirty="0" err="1">
                <a:solidFill>
                  <a:srgbClr val="333333"/>
                </a:solidFill>
              </a:rPr>
              <a:t>bfhz</a:t>
            </a:r>
            <a:r>
              <a:rPr lang="en-US" sz="2400" dirty="0">
                <a:solidFill>
                  <a:srgbClr val="333333"/>
                </a:solidFill>
              </a:rPr>
              <a:t>]L </a:t>
            </a:r>
            <a:r>
              <a:rPr lang="en-US" sz="2400" dirty="0" err="1">
                <a:solidFill>
                  <a:srgbClr val="333333"/>
                </a:solidFill>
              </a:rPr>
              <a:t>fzpf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gLfpwJ</a:t>
            </a:r>
            <a:r>
              <a:rPr lang="en-US" sz="2400" dirty="0">
                <a:solidFill>
                  <a:srgbClr val="333333"/>
                </a:solidFill>
              </a:rPr>
              <a:t>. kw]</a:t>
            </a:r>
            <a:r>
              <a:rPr lang="en-US" sz="2400" dirty="0" err="1">
                <a:solidFill>
                  <a:srgbClr val="333333"/>
                </a:solidFill>
              </a:rPr>
              <a:t>Wk</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tiuaiwf</a:t>
            </a:r>
            <a:r>
              <a:rPr lang="en-US" sz="2400" dirty="0">
                <a:solidFill>
                  <a:srgbClr val="333333"/>
                </a:solidFill>
              </a:rPr>
              <a:t>]Fs] </a:t>
            </a:r>
            <a:r>
              <a:rPr lang="en-US" sz="2400" dirty="0" err="1">
                <a:solidFill>
                  <a:srgbClr val="333333"/>
                </a:solidFill>
              </a:rPr>
              <a:t>KobtLf</a:t>
            </a:r>
            <a:r>
              <a:rPr lang="en-US" sz="2400" dirty="0">
                <a:solidFill>
                  <a:srgbClr val="333333"/>
                </a:solidFill>
              </a:rPr>
              <a:t>]f </a:t>
            </a:r>
            <a:r>
              <a:rPr lang="en-US" sz="2400" dirty="0" err="1">
                <a:solidFill>
                  <a:srgbClr val="333333"/>
                </a:solidFill>
              </a:rPr>
              <a:t>ntz</a:t>
            </a:r>
            <a:r>
              <a:rPr lang="en-US" sz="2400" dirty="0">
                <a:solidFill>
                  <a:srgbClr val="333333"/>
                </a:solidFill>
              </a:rPr>
              <a:t>]</a:t>
            </a:r>
            <a:r>
              <a:rPr lang="en-US" sz="2400" dirty="0" err="1">
                <a:solidFill>
                  <a:srgbClr val="333333"/>
                </a:solidFill>
              </a:rPr>
              <a:t>oa</a:t>
            </a:r>
            <a:r>
              <a:rPr lang="en-US" sz="2400" dirty="0">
                <a:solidFill>
                  <a:srgbClr val="333333"/>
                </a:solidFill>
              </a:rPr>
              <a:t>[s]</a:t>
            </a:r>
            <a:r>
              <a:rPr lang="en-US" sz="2400" dirty="0" err="1">
                <a:solidFill>
                  <a:srgbClr val="333333"/>
                </a:solidFill>
              </a:rPr>
              <a:t>sJ</a:t>
            </a:r>
            <a:r>
              <a:rPr lang="en-US" sz="2400">
                <a:solidFill>
                  <a:srgbClr val="333333"/>
                </a:solidFill>
              </a:rPr>
              <a:t>.</a:t>
            </a:r>
            <a:r>
              <a:rPr lang="en-US" sz="2400" dirty="0">
                <a:solidFill>
                  <a:srgbClr val="333333"/>
                </a:solidFill>
              </a:rPr>
              <a:t>	</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154</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17223</Words>
  <Application>Microsoft Office PowerPoint</Application>
  <PresentationFormat>Benutzerdefiniert</PresentationFormat>
  <Paragraphs>1307</Paragraphs>
  <Slides>154</Slides>
  <Notes>154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154</vt:i4>
      </vt:variant>
    </vt:vector>
  </HeadingPairs>
  <TitlesOfParts>
    <vt:vector size="163" baseType="lpstr">
      <vt:lpstr>Arial</vt:lpstr>
      <vt:lpstr>Calibri Light</vt:lpstr>
      <vt:lpstr>Symbol</vt:lpstr>
      <vt:lpstr>Tamil-Aiswarya</vt:lpstr>
      <vt:lpstr>WingDings</vt:lpstr>
      <vt:lpstr>TAMIL-AISWARYA-NORMAL</vt:lpstr>
      <vt:lpstr>Times New Roman</vt:lpstr>
      <vt:lpstr>Calibri</vt:lpstr>
      <vt:lpstr>UKE_PPT-Vorlage_16zu9</vt:lpstr>
      <vt:lpstr>vk]rpo 2 A – rl]bld;W KobtLj]jy; I  </vt:lpstr>
      <vt:lpstr>rl]bld]W KobtLj]jy;</vt:lpstr>
      <vt:lpstr>rl]bld]W KobtLj]jy;</vt:lpstr>
      <vt:lpstr>rl]bld]W KobtLj]jy;</vt:lpstr>
      <vt:lpstr>rl]bld]W KobtLj]jy;</vt:lpstr>
      <vt:lpstr>rl]bld]W KobtLj]jy;</vt:lpstr>
      <vt:lpstr>100% cWjpapy;yhj jPh]khdk;</vt:lpstr>
      <vt:lpstr>100% cWjpapy;yhj jPh]khdk; </vt:lpstr>
      <vt:lpstr>100% cWjpapy;yhj jPh]khdk;</vt:lpstr>
      <vt:lpstr>“eilKiwapy]” rl]bld;W KobtLj]jy;   </vt:lpstr>
      <vt:lpstr>“eilKiwapy]” rl]bld;W KobtLj]jy;   </vt:lpstr>
      <vt:lpstr>“eilKiwapy]” rl]bld;W KobtLj]jy;   </vt:lpstr>
      <vt:lpstr>“eilKiwapy]” rl]bld;W KobtLj]jy; - Ch] fijfs] -</vt:lpstr>
      <vt:lpstr>“eilKiwapy]” rl]bld;W KobtLj]jy; - Ch] fijfs] -</vt:lpstr>
      <vt:lpstr>“eilKiwapy]” rl]bld;W KobtLj]jy; - Ch] fijfs] -</vt:lpstr>
      <vt:lpstr>“eilKiwapy]” rl]bld;W KobtLj]jy; - Ch] fijfs] -</vt:lpstr>
      <vt:lpstr>vt;thW rjpahnyhridfSk], Ch] fijfSk; cUthfpwJ&gt;</vt:lpstr>
      <vt:lpstr>vt;thW rjpahnyhridfSk], Ch] fijfSk cUthfpwJ&gt;</vt:lpstr>
      <vt:lpstr>vt;thW rjpahnyhridfSk], Ch] fijfSk cUthfpwJ&gt;</vt:lpstr>
      <vt:lpstr>ehk; Vd; ,ij bra;fpnwhk;&gt;</vt:lpstr>
      <vt:lpstr>ehk; Vd; ,ij bra;fpnwhk;&gt;</vt:lpstr>
      <vt:lpstr>kdnehapd; nghJ rl]bld vLf;fg]gLk; Kot[fs; vt;thW jtwhf khWfpwJ vd;gjw;fhd cjhuz';fs;.</vt:lpstr>
      <vt:lpstr>gapw]rp (1)</vt:lpstr>
      <vt:lpstr>gapw]rp (1)</vt:lpstr>
      <vt:lpstr>gapw]rp (1)</vt:lpstr>
      <vt:lpstr>glk; 1</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2</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3</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4</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5</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khw;W tpsf;fk]: tPonah f;spg]</vt:lpstr>
      <vt:lpstr>glk; 6</vt:lpstr>
      <vt:lpstr>,e;j glj]jpy; vd;d ,Uf]fyhk;&gt;</vt:lpstr>
      <vt:lpstr>,e;j glj]jpy; vd;d ,Uf]fyhk;&gt;</vt:lpstr>
      <vt:lpstr>,e;j glj]jpy; vd;d ,Uf]fyhk;&gt;</vt:lpstr>
      <vt:lpstr>,e;j glj]jpy; vd;d ,Uf]fyhk;&gt;</vt:lpstr>
      <vt:lpstr>,e;j glj]jpy; vd;d ,Uf]fyhk;&gt;</vt:lpstr>
      <vt:lpstr>,e;j glj]jpy; vd;d ,Uf]fyhk;&gt;</vt:lpstr>
      <vt:lpstr>,e;j glj]jpy; vd;d ,Uf]fyhk;&gt;</vt:lpstr>
      <vt:lpstr>glk; 7</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8</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9</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10</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gapw]rp 2:</vt:lpstr>
      <vt:lpstr>eP';fs; vd;d ghh]f;fpwPh]fs]&gt;</vt:lpstr>
      <vt:lpstr>eP';fs; vd;d ghh]f;fpwPh]fs]&gt;</vt:lpstr>
      <vt:lpstr>eP';fs; vd;d ghh]f;fpwPh]fs]&gt;</vt:lpstr>
      <vt:lpstr>eP';fs; vd;d ghh]f;fpwPh]fs]&gt;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eP';fs; vd;d ghh]f]fpwPh]fs]&gt;</vt:lpstr>
      <vt:lpstr>Koe;jtiu vy;yh tpsf;f';fisa[k; fz]Lgpoa[';;fs]!</vt:lpstr>
      <vt:lpstr>PowerPoint-Präsentation</vt:lpstr>
      <vt:lpstr>fw]Wf]bfhz]lij md;whl thH;f;iff]F khw;wpf]bfhs]Sjy]</vt:lpstr>
      <vt:lpstr>fw]Wf]bfhz]lij md;whl thH;f;iff]F khw;wpf]bfhs]Sjy]</vt:lpstr>
      <vt:lpstr>fw]Wf]bfhz]lij md;whl thH;f;iff]F khw;wpf]bfhs]Sjy]</vt:lpstr>
      <vt:lpstr>fw]Wf]bfhz]lij md;whl thH;f;iff]F khw;wpf]bfhs]Sjy]</vt:lpstr>
      <vt:lpstr>fw]Wf]bfhz]lij md;whl thH;f;iff]F khw;wpf]bfhs]Sjy]</vt:lpstr>
      <vt:lpstr>kdneha]f]F ,']F vd]d bra]a ntz]Lk]&gt;]</vt:lpstr>
      <vt:lpstr>kdneha]f]F ,']F vd]d bra]a ntz]Lk]&gt;]</vt:lpstr>
      <vt:lpstr>kdneha]f]F ,']F vd]d bra]a ntz]Lk]&gt;]</vt:lpstr>
      <vt:lpstr>ftdpj]jikf]F ed]wp!</vt:lpstr>
      <vt:lpstr>PowerPoint-Präsentation</vt:lpstr>
      <vt:lpstr>“eilKiwapy;” rl;bld;W KobtLj;jy; - Ch] fijfs] -</vt:lpstr>
      <vt:lpstr>“eilKiwapy;” rl;bld;W KobtLj;jy; - Ch] fijfs] -</vt:lpstr>
      <vt:lpstr>“eilKiwapy;” rl;bld;W KobtLj;jy; - Ch] fijfs] -</vt:lpstr>
      <vt:lpstr>“eilKiwapy;” rl;bld;W KobtLj;jy; - Ch] fijfs] -</vt:lpstr>
      <vt:lpstr>“eilKiwapy;” rl;bld;W KobtLj;jy; - Ch] fijfs] -</vt:lpstr>
      <vt:lpstr>“eilKiwapy;” rl;bld;W KobtLj;jy; - Ch] fijfs] -</vt:lpstr>
      <vt:lpstr>vt;thW rjpahnyhridfSk;, Ch] fijfSk;  cUthfpwJ&gt; </vt:lpstr>
      <vt:lpstr>vt;thW rjpahnyhridfSk;, Ch] fijfSk;  cUthfpwJ&gt; </vt:lpstr>
    </vt:vector>
  </TitlesOfParts>
  <Company>Investintech.com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A2E_Engine</dc:creator>
  <cp:lastModifiedBy>Britt ...</cp:lastModifiedBy>
  <cp:revision>349</cp:revision>
  <dcterms:created xsi:type="dcterms:W3CDTF">2016-12-05T01:42:05Z</dcterms:created>
  <dcterms:modified xsi:type="dcterms:W3CDTF">2022-09-29T09:34:26Z</dcterms:modified>
</cp:coreProperties>
</file>