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6" r:id="rId1"/>
  </p:sldMasterIdLst>
  <p:notesMasterIdLst>
    <p:notesMasterId r:id="rId183"/>
  </p:notesMasterIdLst>
  <p:sldIdLst>
    <p:sldId id="459" r:id="rId2"/>
    <p:sldId id="431" r:id="rId3"/>
    <p:sldId id="472" r:id="rId4"/>
    <p:sldId id="471" r:id="rId5"/>
    <p:sldId id="470" r:id="rId6"/>
    <p:sldId id="469" r:id="rId7"/>
    <p:sldId id="262" r:id="rId8"/>
    <p:sldId id="264" r:id="rId9"/>
    <p:sldId id="485" r:id="rId10"/>
    <p:sldId id="494" r:id="rId11"/>
    <p:sldId id="497" r:id="rId12"/>
    <p:sldId id="496" r:id="rId13"/>
    <p:sldId id="425" r:id="rId14"/>
    <p:sldId id="487" r:id="rId15"/>
    <p:sldId id="486" r:id="rId16"/>
    <p:sldId id="271" r:id="rId17"/>
    <p:sldId id="272" r:id="rId18"/>
    <p:sldId id="273" r:id="rId19"/>
    <p:sldId id="274" r:id="rId20"/>
    <p:sldId id="473" r:id="rId21"/>
    <p:sldId id="492" r:id="rId22"/>
    <p:sldId id="277" r:id="rId23"/>
    <p:sldId id="412" r:id="rId24"/>
    <p:sldId id="475" r:id="rId25"/>
    <p:sldId id="474" r:id="rId26"/>
    <p:sldId id="281" r:id="rId27"/>
    <p:sldId id="282" r:id="rId28"/>
    <p:sldId id="283" r:id="rId29"/>
    <p:sldId id="284" r:id="rId30"/>
    <p:sldId id="437" r:id="rId31"/>
    <p:sldId id="286" r:id="rId32"/>
    <p:sldId id="287" r:id="rId33"/>
    <p:sldId id="288" r:id="rId34"/>
    <p:sldId id="289" r:id="rId35"/>
    <p:sldId id="498" r:id="rId36"/>
    <p:sldId id="290" r:id="rId37"/>
    <p:sldId id="438" r:id="rId38"/>
    <p:sldId id="292" r:id="rId39"/>
    <p:sldId id="439" r:id="rId40"/>
    <p:sldId id="294" r:id="rId41"/>
    <p:sldId id="295" r:id="rId42"/>
    <p:sldId id="440" r:id="rId43"/>
    <p:sldId id="297" r:id="rId44"/>
    <p:sldId id="298" r:id="rId45"/>
    <p:sldId id="299" r:id="rId46"/>
    <p:sldId id="499" r:id="rId47"/>
    <p:sldId id="500" r:id="rId48"/>
    <p:sldId id="501" r:id="rId49"/>
    <p:sldId id="502" r:id="rId50"/>
    <p:sldId id="503" r:id="rId51"/>
    <p:sldId id="504" r:id="rId52"/>
    <p:sldId id="505" r:id="rId53"/>
    <p:sldId id="506" r:id="rId54"/>
    <p:sldId id="508" r:id="rId55"/>
    <p:sldId id="507" r:id="rId56"/>
    <p:sldId id="460" r:id="rId57"/>
    <p:sldId id="461" r:id="rId58"/>
    <p:sldId id="462" r:id="rId59"/>
    <p:sldId id="463" r:id="rId60"/>
    <p:sldId id="464" r:id="rId61"/>
    <p:sldId id="465" r:id="rId62"/>
    <p:sldId id="466" r:id="rId63"/>
    <p:sldId id="467" r:id="rId64"/>
    <p:sldId id="509" r:id="rId65"/>
    <p:sldId id="468" r:id="rId66"/>
    <p:sldId id="300" r:id="rId67"/>
    <p:sldId id="441" r:id="rId68"/>
    <p:sldId id="302" r:id="rId69"/>
    <p:sldId id="442" r:id="rId70"/>
    <p:sldId id="304" r:id="rId71"/>
    <p:sldId id="305" r:id="rId72"/>
    <p:sldId id="306" r:id="rId73"/>
    <p:sldId id="307" r:id="rId74"/>
    <p:sldId id="510" r:id="rId75"/>
    <p:sldId id="308" r:id="rId76"/>
    <p:sldId id="444" r:id="rId77"/>
    <p:sldId id="443" r:id="rId78"/>
    <p:sldId id="311" r:id="rId79"/>
    <p:sldId id="312" r:id="rId80"/>
    <p:sldId id="445" r:id="rId81"/>
    <p:sldId id="314" r:id="rId82"/>
    <p:sldId id="315" r:id="rId83"/>
    <p:sldId id="511" r:id="rId84"/>
    <p:sldId id="512" r:id="rId85"/>
    <p:sldId id="513" r:id="rId86"/>
    <p:sldId id="514" r:id="rId87"/>
    <p:sldId id="515" r:id="rId88"/>
    <p:sldId id="516" r:id="rId89"/>
    <p:sldId id="517" r:id="rId90"/>
    <p:sldId id="518" r:id="rId91"/>
    <p:sldId id="519" r:id="rId92"/>
    <p:sldId id="520" r:id="rId93"/>
    <p:sldId id="476" r:id="rId94"/>
    <p:sldId id="434" r:id="rId95"/>
    <p:sldId id="319" r:id="rId96"/>
    <p:sldId id="320" r:id="rId97"/>
    <p:sldId id="321" r:id="rId98"/>
    <p:sldId id="322" r:id="rId99"/>
    <p:sldId id="323" r:id="rId100"/>
    <p:sldId id="324" r:id="rId101"/>
    <p:sldId id="325" r:id="rId102"/>
    <p:sldId id="521" r:id="rId103"/>
    <p:sldId id="326" r:id="rId104"/>
    <p:sldId id="327" r:id="rId105"/>
    <p:sldId id="436" r:id="rId106"/>
    <p:sldId id="329" r:id="rId107"/>
    <p:sldId id="330" r:id="rId108"/>
    <p:sldId id="446" r:id="rId109"/>
    <p:sldId id="447" r:id="rId110"/>
    <p:sldId id="333" r:id="rId111"/>
    <p:sldId id="335" r:id="rId112"/>
    <p:sldId id="522" r:id="rId113"/>
    <p:sldId id="448" r:id="rId114"/>
    <p:sldId id="336" r:id="rId115"/>
    <p:sldId id="337" r:id="rId116"/>
    <p:sldId id="338" r:id="rId117"/>
    <p:sldId id="339" r:id="rId118"/>
    <p:sldId id="340" r:id="rId119"/>
    <p:sldId id="341" r:id="rId120"/>
    <p:sldId id="342" r:id="rId121"/>
    <p:sldId id="343" r:id="rId122"/>
    <p:sldId id="523" r:id="rId123"/>
    <p:sldId id="344" r:id="rId124"/>
    <p:sldId id="345" r:id="rId125"/>
    <p:sldId id="435" r:id="rId126"/>
    <p:sldId id="347" r:id="rId127"/>
    <p:sldId id="348" r:id="rId128"/>
    <p:sldId id="349" r:id="rId129"/>
    <p:sldId id="350" r:id="rId130"/>
    <p:sldId id="351" r:id="rId131"/>
    <p:sldId id="433" r:id="rId132"/>
    <p:sldId id="524" r:id="rId133"/>
    <p:sldId id="353" r:id="rId134"/>
    <p:sldId id="354" r:id="rId135"/>
    <p:sldId id="355" r:id="rId136"/>
    <p:sldId id="356" r:id="rId137"/>
    <p:sldId id="357" r:id="rId138"/>
    <p:sldId id="358" r:id="rId139"/>
    <p:sldId id="359" r:id="rId140"/>
    <p:sldId id="360" r:id="rId141"/>
    <p:sldId id="361" r:id="rId142"/>
    <p:sldId id="525" r:id="rId143"/>
    <p:sldId id="362" r:id="rId144"/>
    <p:sldId id="363" r:id="rId145"/>
    <p:sldId id="364" r:id="rId146"/>
    <p:sldId id="365" r:id="rId147"/>
    <p:sldId id="366" r:id="rId148"/>
    <p:sldId id="477" r:id="rId149"/>
    <p:sldId id="493" r:id="rId150"/>
    <p:sldId id="369" r:id="rId151"/>
    <p:sldId id="370" r:id="rId152"/>
    <p:sldId id="371" r:id="rId153"/>
    <p:sldId id="372" r:id="rId154"/>
    <p:sldId id="373" r:id="rId155"/>
    <p:sldId id="374" r:id="rId156"/>
    <p:sldId id="375" r:id="rId157"/>
    <p:sldId id="376" r:id="rId158"/>
    <p:sldId id="377" r:id="rId159"/>
    <p:sldId id="378" r:id="rId160"/>
    <p:sldId id="379" r:id="rId161"/>
    <p:sldId id="380" r:id="rId162"/>
    <p:sldId id="381" r:id="rId163"/>
    <p:sldId id="382" r:id="rId164"/>
    <p:sldId id="452" r:id="rId165"/>
    <p:sldId id="481" r:id="rId166"/>
    <p:sldId id="480" r:id="rId167"/>
    <p:sldId id="479" r:id="rId168"/>
    <p:sldId id="478" r:id="rId169"/>
    <p:sldId id="429" r:id="rId170"/>
    <p:sldId id="483" r:id="rId171"/>
    <p:sldId id="482" r:id="rId172"/>
    <p:sldId id="484" r:id="rId173"/>
    <p:sldId id="392" r:id="rId174"/>
    <p:sldId id="456" r:id="rId175"/>
    <p:sldId id="398" r:id="rId176"/>
    <p:sldId id="451" r:id="rId177"/>
    <p:sldId id="450" r:id="rId178"/>
    <p:sldId id="449" r:id="rId179"/>
    <p:sldId id="399" r:id="rId180"/>
    <p:sldId id="400" r:id="rId181"/>
    <p:sldId id="401" r:id="rId182"/>
  </p:sldIdLst>
  <p:sldSz cx="12195175" cy="6858000"/>
  <p:notesSz cx="6858000" cy="9144000"/>
  <p:embeddedFontLst>
    <p:embeddedFont>
      <p:font typeface="ＭＳ Ｐゴシック" panose="020B0600070205080204" pitchFamily="34" charset="-128"/>
      <p:regular r:id="rId184"/>
    </p:embeddedFont>
    <p:embeddedFont>
      <p:font typeface="Tamil-Aiswarya" panose="020B0604020202020204"/>
      <p:regular r:id="rId185"/>
    </p:embeddedFont>
    <p:embeddedFont>
      <p:font typeface="TAMIL-AISWARYA-NORMAL" panose="020B0604020202020204"/>
      <p:regular r:id="rId186"/>
    </p:embeddedFont>
    <p:embeddedFont>
      <p:font typeface="Verdana" panose="020B0604030504040204" pitchFamily="34" charset="0"/>
      <p:regular r:id="rId187"/>
      <p:bold r:id="rId188"/>
      <p:italic r:id="rId189"/>
      <p:boldItalic r:id="rId190"/>
    </p:embeddedFont>
    <p:embeddedFont>
      <p:font typeface="Wingdings 3" panose="05040102010807070707" pitchFamily="18" charset="2"/>
      <p:regular r:id="rId191"/>
    </p:embeddedFont>
  </p:embeddedFontLst>
  <p:defaultTextStyle>
    <a:defPPr>
      <a:defRPr lang="en-CA"/>
    </a:defPPr>
    <a:lvl1pPr marL="0" algn="l" defTabSz="914400" rtl="0" eaLnBrk="1" latinLnBrk="0" hangingPunct="1">
      <a:defRPr lang="en-US" sz="1800" kern="1200">
        <a:solidFill>
          <a:schemeClr val="tx1"/>
        </a:solidFill>
        <a:latin typeface="Tamil-Aiswarya"/>
        <a:ea typeface="+mn-ea"/>
        <a:cs typeface="+mn-cs"/>
      </a:defRPr>
    </a:lvl1pPr>
    <a:lvl2pPr marL="457200" algn="l" defTabSz="914400" rtl="0" eaLnBrk="1" latinLnBrk="0" hangingPunct="1">
      <a:defRPr lang="en-US" sz="1800" kern="1200">
        <a:solidFill>
          <a:schemeClr val="tx1"/>
        </a:solidFill>
        <a:latin typeface="Tamil-Aiswarya"/>
        <a:ea typeface="+mn-ea"/>
        <a:cs typeface="+mn-cs"/>
      </a:defRPr>
    </a:lvl2pPr>
    <a:lvl3pPr marL="914400" algn="l" defTabSz="914400" rtl="0" eaLnBrk="1" latinLnBrk="0" hangingPunct="1">
      <a:defRPr lang="en-US" sz="1800" kern="1200">
        <a:solidFill>
          <a:schemeClr val="tx1"/>
        </a:solidFill>
        <a:latin typeface="Tamil-Aiswarya"/>
        <a:ea typeface="+mn-ea"/>
        <a:cs typeface="+mn-cs"/>
      </a:defRPr>
    </a:lvl3pPr>
    <a:lvl4pPr marL="1371600" algn="l" defTabSz="914400" rtl="0" eaLnBrk="1" latinLnBrk="0" hangingPunct="1">
      <a:defRPr lang="en-US" sz="1800" kern="1200">
        <a:solidFill>
          <a:schemeClr val="tx1"/>
        </a:solidFill>
        <a:latin typeface="Tamil-Aiswarya"/>
        <a:ea typeface="+mn-ea"/>
        <a:cs typeface="+mn-cs"/>
      </a:defRPr>
    </a:lvl4pPr>
    <a:lvl5pPr marL="1828800" algn="l" defTabSz="914400" rtl="0" eaLnBrk="1" latinLnBrk="0" hangingPunct="1">
      <a:defRPr lang="en-US" sz="1800" kern="1200">
        <a:solidFill>
          <a:schemeClr val="tx1"/>
        </a:solidFill>
        <a:latin typeface="Tamil-Aiswarya"/>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16">
          <p15:clr>
            <a:srgbClr val="A4A3A4"/>
          </p15:clr>
        </p15:guide>
        <p15:guide id="2" pos="2320">
          <p15:clr>
            <a:srgbClr val="A4A3A4"/>
          </p15:clr>
        </p15:guide>
        <p15:guide id="3" pos="309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46799"/>
    <a:srgbClr val="7194B8"/>
    <a:srgbClr val="006699"/>
    <a:srgbClr val="0000FF"/>
    <a:srgbClr val="367D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509" autoAdjust="0"/>
    <p:restoredTop sz="94624"/>
  </p:normalViewPr>
  <p:slideViewPr>
    <p:cSldViewPr>
      <p:cViewPr varScale="1">
        <p:scale>
          <a:sx n="107" d="100"/>
          <a:sy n="107" d="100"/>
        </p:scale>
        <p:origin x="984" y="126"/>
      </p:cViewPr>
      <p:guideLst>
        <p:guide orient="horz" pos="3016"/>
        <p:guide pos="2320"/>
        <p:guide pos="3094"/>
      </p:guideLst>
    </p:cSldViewPr>
  </p:slideViewPr>
  <p:notesTextViewPr>
    <p:cViewPr>
      <p:scale>
        <a:sx n="100" d="100"/>
        <a:sy n="100" d="100"/>
      </p:scale>
      <p:origin x="0" y="0"/>
    </p:cViewPr>
  </p:notesTextViewPr>
  <p:sorterViewPr>
    <p:cViewPr>
      <p:scale>
        <a:sx n="100" d="100"/>
        <a:sy n="100" d="100"/>
      </p:scale>
      <p:origin x="0" y="0"/>
    </p:cViewPr>
  </p:sorter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font" Target="fonts/font8.fntdata"/><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presProps" Target="pres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viewProps" Target="viewProp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font" Target="fonts/font5.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font" Target="fonts/font1.fntdata"/><Relationship Id="rId189" Type="http://schemas.openxmlformats.org/officeDocument/2006/relationships/font" Target="fonts/font6.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tableStyles" Target="tableStyles.xml"/><Relationship Id="rId190" Type="http://schemas.openxmlformats.org/officeDocument/2006/relationships/font" Target="fonts/font7.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font" Target="fonts/font3.fntdata"/><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font" Target="fonts/font4.fntdata"/><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D2E7FA-F22D-484D-BC30-D9E59CACE9A3}" type="datetimeFigureOut">
              <a:rPr lang="en-US" smtClean="0"/>
              <a:pPr/>
              <a:t>3/1/2025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134658-35A1-4672-8026-066754A4468C}" type="slidenum">
              <a:rPr lang="en-US" smtClean="0"/>
              <a:pPr/>
              <a:t>‹#›</a:t>
            </a:fld>
            <a:endParaRPr lang="en-US"/>
          </a:p>
        </p:txBody>
      </p:sp>
    </p:spTree>
    <p:extLst>
      <p:ext uri="{BB962C8B-B14F-4D97-AF65-F5344CB8AC3E}">
        <p14:creationId xmlns:p14="http://schemas.microsoft.com/office/powerpoint/2010/main" val="1219226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solidFill>
                <a:srgbClr val="367DAF"/>
              </a:solidFill>
            </a:endParaRPr>
          </a:p>
        </p:txBody>
      </p:sp>
      <p:sp>
        <p:nvSpPr>
          <p:cNvPr id="4" name="Slide Number Placeholder 3"/>
          <p:cNvSpPr>
            <a:spLocks noGrp="1"/>
          </p:cNvSpPr>
          <p:nvPr>
            <p:ph type="sldNum" sz="quarter" idx="10"/>
          </p:nvPr>
        </p:nvSpPr>
        <p:spPr/>
        <p:txBody>
          <a:bodyPr/>
          <a:lstStyle/>
          <a:p>
            <a:fld id="{C5134658-35A1-4672-8026-066754A4468C}" type="slidenum">
              <a:rPr lang="en-US" smtClean="0"/>
              <a:pPr/>
              <a:t>2</a:t>
            </a:fld>
            <a:endParaRPr lang="en-US"/>
          </a:p>
        </p:txBody>
      </p:sp>
    </p:spTree>
    <p:extLst>
      <p:ext uri="{BB962C8B-B14F-4D97-AF65-F5344CB8AC3E}">
        <p14:creationId xmlns:p14="http://schemas.microsoft.com/office/powerpoint/2010/main" val="800603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solidFill>
                <a:srgbClr val="367DAF"/>
              </a:solidFill>
            </a:endParaRPr>
          </a:p>
        </p:txBody>
      </p:sp>
      <p:sp>
        <p:nvSpPr>
          <p:cNvPr id="4" name="Slide Number Placeholder 3"/>
          <p:cNvSpPr>
            <a:spLocks noGrp="1"/>
          </p:cNvSpPr>
          <p:nvPr>
            <p:ph type="sldNum" sz="quarter" idx="10"/>
          </p:nvPr>
        </p:nvSpPr>
        <p:spPr/>
        <p:txBody>
          <a:bodyPr/>
          <a:lstStyle/>
          <a:p>
            <a:fld id="{C5134658-35A1-4672-8026-066754A4468C}" type="slidenum">
              <a:rPr lang="en-US" smtClean="0"/>
              <a:pPr/>
              <a:t>3</a:t>
            </a:fld>
            <a:endParaRPr lang="en-US"/>
          </a:p>
        </p:txBody>
      </p:sp>
    </p:spTree>
    <p:extLst>
      <p:ext uri="{BB962C8B-B14F-4D97-AF65-F5344CB8AC3E}">
        <p14:creationId xmlns:p14="http://schemas.microsoft.com/office/powerpoint/2010/main" val="800603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solidFill>
                <a:srgbClr val="367DAF"/>
              </a:solidFill>
            </a:endParaRPr>
          </a:p>
        </p:txBody>
      </p:sp>
      <p:sp>
        <p:nvSpPr>
          <p:cNvPr id="4" name="Slide Number Placeholder 3"/>
          <p:cNvSpPr>
            <a:spLocks noGrp="1"/>
          </p:cNvSpPr>
          <p:nvPr>
            <p:ph type="sldNum" sz="quarter" idx="10"/>
          </p:nvPr>
        </p:nvSpPr>
        <p:spPr/>
        <p:txBody>
          <a:bodyPr/>
          <a:lstStyle/>
          <a:p>
            <a:fld id="{C5134658-35A1-4672-8026-066754A4468C}" type="slidenum">
              <a:rPr lang="en-US" smtClean="0"/>
              <a:pPr/>
              <a:t>4</a:t>
            </a:fld>
            <a:endParaRPr lang="en-US"/>
          </a:p>
        </p:txBody>
      </p:sp>
    </p:spTree>
    <p:extLst>
      <p:ext uri="{BB962C8B-B14F-4D97-AF65-F5344CB8AC3E}">
        <p14:creationId xmlns:p14="http://schemas.microsoft.com/office/powerpoint/2010/main" val="800603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solidFill>
                <a:srgbClr val="367DAF"/>
              </a:solidFill>
            </a:endParaRPr>
          </a:p>
        </p:txBody>
      </p:sp>
      <p:sp>
        <p:nvSpPr>
          <p:cNvPr id="4" name="Slide Number Placeholder 3"/>
          <p:cNvSpPr>
            <a:spLocks noGrp="1"/>
          </p:cNvSpPr>
          <p:nvPr>
            <p:ph type="sldNum" sz="quarter" idx="10"/>
          </p:nvPr>
        </p:nvSpPr>
        <p:spPr/>
        <p:txBody>
          <a:bodyPr/>
          <a:lstStyle/>
          <a:p>
            <a:fld id="{C5134658-35A1-4672-8026-066754A4468C}" type="slidenum">
              <a:rPr lang="en-US" smtClean="0"/>
              <a:pPr/>
              <a:t>5</a:t>
            </a:fld>
            <a:endParaRPr lang="en-US"/>
          </a:p>
        </p:txBody>
      </p:sp>
    </p:spTree>
    <p:extLst>
      <p:ext uri="{BB962C8B-B14F-4D97-AF65-F5344CB8AC3E}">
        <p14:creationId xmlns:p14="http://schemas.microsoft.com/office/powerpoint/2010/main" val="800603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solidFill>
                <a:srgbClr val="367DAF"/>
              </a:solidFill>
            </a:endParaRPr>
          </a:p>
        </p:txBody>
      </p:sp>
      <p:sp>
        <p:nvSpPr>
          <p:cNvPr id="4" name="Slide Number Placeholder 3"/>
          <p:cNvSpPr>
            <a:spLocks noGrp="1"/>
          </p:cNvSpPr>
          <p:nvPr>
            <p:ph type="sldNum" sz="quarter" idx="10"/>
          </p:nvPr>
        </p:nvSpPr>
        <p:spPr/>
        <p:txBody>
          <a:bodyPr/>
          <a:lstStyle/>
          <a:p>
            <a:fld id="{C5134658-35A1-4672-8026-066754A4468C}" type="slidenum">
              <a:rPr lang="en-US" smtClean="0"/>
              <a:pPr/>
              <a:t>6</a:t>
            </a:fld>
            <a:endParaRPr lang="en-US"/>
          </a:p>
        </p:txBody>
      </p:sp>
    </p:spTree>
    <p:extLst>
      <p:ext uri="{BB962C8B-B14F-4D97-AF65-F5344CB8AC3E}">
        <p14:creationId xmlns:p14="http://schemas.microsoft.com/office/powerpoint/2010/main" val="800603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7</a:t>
            </a:fld>
            <a:endParaRPr lang="en-US"/>
          </a:p>
        </p:txBody>
      </p:sp>
    </p:spTree>
    <p:extLst>
      <p:ext uri="{BB962C8B-B14F-4D97-AF65-F5344CB8AC3E}">
        <p14:creationId xmlns:p14="http://schemas.microsoft.com/office/powerpoint/2010/main" val="1575104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8</a:t>
            </a:fld>
            <a:endParaRPr lang="en-US"/>
          </a:p>
        </p:txBody>
      </p:sp>
    </p:spTree>
    <p:extLst>
      <p:ext uri="{BB962C8B-B14F-4D97-AF65-F5344CB8AC3E}">
        <p14:creationId xmlns:p14="http://schemas.microsoft.com/office/powerpoint/2010/main" val="1801255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9</a:t>
            </a:fld>
            <a:endParaRPr lang="en-US"/>
          </a:p>
        </p:txBody>
      </p:sp>
    </p:spTree>
    <p:extLst>
      <p:ext uri="{BB962C8B-B14F-4D97-AF65-F5344CB8AC3E}">
        <p14:creationId xmlns:p14="http://schemas.microsoft.com/office/powerpoint/2010/main" val="14772892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10</a:t>
            </a:fld>
            <a:endParaRPr lang="en-US"/>
          </a:p>
        </p:txBody>
      </p:sp>
    </p:spTree>
    <p:extLst>
      <p:ext uri="{BB962C8B-B14F-4D97-AF65-F5344CB8AC3E}">
        <p14:creationId xmlns:p14="http://schemas.microsoft.com/office/powerpoint/2010/main" val="5214265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11</a:t>
            </a:fld>
            <a:endParaRPr lang="en-US"/>
          </a:p>
        </p:txBody>
      </p:sp>
    </p:spTree>
    <p:extLst>
      <p:ext uri="{BB962C8B-B14F-4D97-AF65-F5344CB8AC3E}">
        <p14:creationId xmlns:p14="http://schemas.microsoft.com/office/powerpoint/2010/main" val="3682013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12</a:t>
            </a:fld>
            <a:endParaRPr lang="en-US"/>
          </a:p>
        </p:txBody>
      </p:sp>
    </p:spTree>
    <p:extLst>
      <p:ext uri="{BB962C8B-B14F-4D97-AF65-F5344CB8AC3E}">
        <p14:creationId xmlns:p14="http://schemas.microsoft.com/office/powerpoint/2010/main" val="33474027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13</a:t>
            </a:fld>
            <a:endParaRPr lang="en-US"/>
          </a:p>
        </p:txBody>
      </p:sp>
    </p:spTree>
    <p:extLst>
      <p:ext uri="{BB962C8B-B14F-4D97-AF65-F5344CB8AC3E}">
        <p14:creationId xmlns:p14="http://schemas.microsoft.com/office/powerpoint/2010/main" val="32342643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14</a:t>
            </a:fld>
            <a:endParaRPr lang="en-US"/>
          </a:p>
        </p:txBody>
      </p:sp>
    </p:spTree>
    <p:extLst>
      <p:ext uri="{BB962C8B-B14F-4D97-AF65-F5344CB8AC3E}">
        <p14:creationId xmlns:p14="http://schemas.microsoft.com/office/powerpoint/2010/main" val="18892062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15</a:t>
            </a:fld>
            <a:endParaRPr lang="en-US"/>
          </a:p>
        </p:txBody>
      </p:sp>
    </p:spTree>
    <p:extLst>
      <p:ext uri="{BB962C8B-B14F-4D97-AF65-F5344CB8AC3E}">
        <p14:creationId xmlns:p14="http://schemas.microsoft.com/office/powerpoint/2010/main" val="2496602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16</a:t>
            </a:fld>
            <a:endParaRPr lang="en-US"/>
          </a:p>
        </p:txBody>
      </p:sp>
    </p:spTree>
    <p:extLst>
      <p:ext uri="{BB962C8B-B14F-4D97-AF65-F5344CB8AC3E}">
        <p14:creationId xmlns:p14="http://schemas.microsoft.com/office/powerpoint/2010/main" val="41203807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17</a:t>
            </a:fld>
            <a:endParaRPr lang="en-US"/>
          </a:p>
        </p:txBody>
      </p:sp>
    </p:spTree>
    <p:extLst>
      <p:ext uri="{BB962C8B-B14F-4D97-AF65-F5344CB8AC3E}">
        <p14:creationId xmlns:p14="http://schemas.microsoft.com/office/powerpoint/2010/main" val="7121268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18</a:t>
            </a:fld>
            <a:endParaRPr lang="en-US"/>
          </a:p>
        </p:txBody>
      </p:sp>
    </p:spTree>
    <p:extLst>
      <p:ext uri="{BB962C8B-B14F-4D97-AF65-F5344CB8AC3E}">
        <p14:creationId xmlns:p14="http://schemas.microsoft.com/office/powerpoint/2010/main" val="16152597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19</a:t>
            </a:fld>
            <a:endParaRPr lang="en-US"/>
          </a:p>
        </p:txBody>
      </p:sp>
    </p:spTree>
    <p:extLst>
      <p:ext uri="{BB962C8B-B14F-4D97-AF65-F5344CB8AC3E}">
        <p14:creationId xmlns:p14="http://schemas.microsoft.com/office/powerpoint/2010/main" val="30764939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20</a:t>
            </a:fld>
            <a:endParaRPr lang="en-US"/>
          </a:p>
        </p:txBody>
      </p:sp>
    </p:spTree>
    <p:extLst>
      <p:ext uri="{BB962C8B-B14F-4D97-AF65-F5344CB8AC3E}">
        <p14:creationId xmlns:p14="http://schemas.microsoft.com/office/powerpoint/2010/main" val="442677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21</a:t>
            </a:fld>
            <a:endParaRPr lang="en-US"/>
          </a:p>
        </p:txBody>
      </p:sp>
    </p:spTree>
    <p:extLst>
      <p:ext uri="{BB962C8B-B14F-4D97-AF65-F5344CB8AC3E}">
        <p14:creationId xmlns:p14="http://schemas.microsoft.com/office/powerpoint/2010/main" val="442677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22</a:t>
            </a:fld>
            <a:endParaRPr lang="en-US"/>
          </a:p>
        </p:txBody>
      </p:sp>
    </p:spTree>
    <p:extLst>
      <p:ext uri="{BB962C8B-B14F-4D97-AF65-F5344CB8AC3E}">
        <p14:creationId xmlns:p14="http://schemas.microsoft.com/office/powerpoint/2010/main" val="12112974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23</a:t>
            </a:fld>
            <a:endParaRPr lang="en-US"/>
          </a:p>
        </p:txBody>
      </p:sp>
    </p:spTree>
    <p:extLst>
      <p:ext uri="{BB962C8B-B14F-4D97-AF65-F5344CB8AC3E}">
        <p14:creationId xmlns:p14="http://schemas.microsoft.com/office/powerpoint/2010/main" val="34430592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24</a:t>
            </a:fld>
            <a:endParaRPr lang="en-US"/>
          </a:p>
        </p:txBody>
      </p:sp>
    </p:spTree>
    <p:extLst>
      <p:ext uri="{BB962C8B-B14F-4D97-AF65-F5344CB8AC3E}">
        <p14:creationId xmlns:p14="http://schemas.microsoft.com/office/powerpoint/2010/main" val="42091544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25</a:t>
            </a:fld>
            <a:endParaRPr lang="en-US"/>
          </a:p>
        </p:txBody>
      </p:sp>
    </p:spTree>
    <p:extLst>
      <p:ext uri="{BB962C8B-B14F-4D97-AF65-F5344CB8AC3E}">
        <p14:creationId xmlns:p14="http://schemas.microsoft.com/office/powerpoint/2010/main" val="42430552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26</a:t>
            </a:fld>
            <a:endParaRPr lang="en-US"/>
          </a:p>
        </p:txBody>
      </p:sp>
    </p:spTree>
    <p:extLst>
      <p:ext uri="{BB962C8B-B14F-4D97-AF65-F5344CB8AC3E}">
        <p14:creationId xmlns:p14="http://schemas.microsoft.com/office/powerpoint/2010/main" val="22843688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27</a:t>
            </a:fld>
            <a:endParaRPr lang="en-US"/>
          </a:p>
        </p:txBody>
      </p:sp>
    </p:spTree>
    <p:extLst>
      <p:ext uri="{BB962C8B-B14F-4D97-AF65-F5344CB8AC3E}">
        <p14:creationId xmlns:p14="http://schemas.microsoft.com/office/powerpoint/2010/main" val="22529890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28</a:t>
            </a:fld>
            <a:endParaRPr lang="en-US"/>
          </a:p>
        </p:txBody>
      </p:sp>
    </p:spTree>
    <p:extLst>
      <p:ext uri="{BB962C8B-B14F-4D97-AF65-F5344CB8AC3E}">
        <p14:creationId xmlns:p14="http://schemas.microsoft.com/office/powerpoint/2010/main" val="42820537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29</a:t>
            </a:fld>
            <a:endParaRPr lang="en-US"/>
          </a:p>
        </p:txBody>
      </p:sp>
    </p:spTree>
    <p:extLst>
      <p:ext uri="{BB962C8B-B14F-4D97-AF65-F5344CB8AC3E}">
        <p14:creationId xmlns:p14="http://schemas.microsoft.com/office/powerpoint/2010/main" val="42476503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30</a:t>
            </a:fld>
            <a:endParaRPr lang="en-US"/>
          </a:p>
        </p:txBody>
      </p:sp>
    </p:spTree>
    <p:extLst>
      <p:ext uri="{BB962C8B-B14F-4D97-AF65-F5344CB8AC3E}">
        <p14:creationId xmlns:p14="http://schemas.microsoft.com/office/powerpoint/2010/main" val="30122753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31</a:t>
            </a:fld>
            <a:endParaRPr lang="en-US"/>
          </a:p>
        </p:txBody>
      </p:sp>
    </p:spTree>
    <p:extLst>
      <p:ext uri="{BB962C8B-B14F-4D97-AF65-F5344CB8AC3E}">
        <p14:creationId xmlns:p14="http://schemas.microsoft.com/office/powerpoint/2010/main" val="5348839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32</a:t>
            </a:fld>
            <a:endParaRPr lang="en-US"/>
          </a:p>
        </p:txBody>
      </p:sp>
    </p:spTree>
    <p:extLst>
      <p:ext uri="{BB962C8B-B14F-4D97-AF65-F5344CB8AC3E}">
        <p14:creationId xmlns:p14="http://schemas.microsoft.com/office/powerpoint/2010/main" val="6998228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33</a:t>
            </a:fld>
            <a:endParaRPr lang="en-US"/>
          </a:p>
        </p:txBody>
      </p:sp>
    </p:spTree>
    <p:extLst>
      <p:ext uri="{BB962C8B-B14F-4D97-AF65-F5344CB8AC3E}">
        <p14:creationId xmlns:p14="http://schemas.microsoft.com/office/powerpoint/2010/main" val="26654698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34</a:t>
            </a:fld>
            <a:endParaRPr lang="en-US"/>
          </a:p>
        </p:txBody>
      </p:sp>
    </p:spTree>
    <p:extLst>
      <p:ext uri="{BB962C8B-B14F-4D97-AF65-F5344CB8AC3E}">
        <p14:creationId xmlns:p14="http://schemas.microsoft.com/office/powerpoint/2010/main" val="28196406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35</a:t>
            </a:fld>
            <a:endParaRPr lang="en-US"/>
          </a:p>
        </p:txBody>
      </p:sp>
    </p:spTree>
    <p:extLst>
      <p:ext uri="{BB962C8B-B14F-4D97-AF65-F5344CB8AC3E}">
        <p14:creationId xmlns:p14="http://schemas.microsoft.com/office/powerpoint/2010/main" val="28196406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36</a:t>
            </a:fld>
            <a:endParaRPr lang="en-US"/>
          </a:p>
        </p:txBody>
      </p:sp>
    </p:spTree>
    <p:extLst>
      <p:ext uri="{BB962C8B-B14F-4D97-AF65-F5344CB8AC3E}">
        <p14:creationId xmlns:p14="http://schemas.microsoft.com/office/powerpoint/2010/main" val="20081785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37</a:t>
            </a:fld>
            <a:endParaRPr lang="en-US"/>
          </a:p>
        </p:txBody>
      </p:sp>
    </p:spTree>
    <p:extLst>
      <p:ext uri="{BB962C8B-B14F-4D97-AF65-F5344CB8AC3E}">
        <p14:creationId xmlns:p14="http://schemas.microsoft.com/office/powerpoint/2010/main" val="17343487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38</a:t>
            </a:fld>
            <a:endParaRPr lang="en-US"/>
          </a:p>
        </p:txBody>
      </p:sp>
    </p:spTree>
    <p:extLst>
      <p:ext uri="{BB962C8B-B14F-4D97-AF65-F5344CB8AC3E}">
        <p14:creationId xmlns:p14="http://schemas.microsoft.com/office/powerpoint/2010/main" val="886786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39</a:t>
            </a:fld>
            <a:endParaRPr lang="en-US"/>
          </a:p>
        </p:txBody>
      </p:sp>
    </p:spTree>
    <p:extLst>
      <p:ext uri="{BB962C8B-B14F-4D97-AF65-F5344CB8AC3E}">
        <p14:creationId xmlns:p14="http://schemas.microsoft.com/office/powerpoint/2010/main" val="11715263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40</a:t>
            </a:fld>
            <a:endParaRPr lang="en-US"/>
          </a:p>
        </p:txBody>
      </p:sp>
    </p:spTree>
    <p:extLst>
      <p:ext uri="{BB962C8B-B14F-4D97-AF65-F5344CB8AC3E}">
        <p14:creationId xmlns:p14="http://schemas.microsoft.com/office/powerpoint/2010/main" val="42838498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41</a:t>
            </a:fld>
            <a:endParaRPr lang="en-US"/>
          </a:p>
        </p:txBody>
      </p:sp>
    </p:spTree>
    <p:extLst>
      <p:ext uri="{BB962C8B-B14F-4D97-AF65-F5344CB8AC3E}">
        <p14:creationId xmlns:p14="http://schemas.microsoft.com/office/powerpoint/2010/main" val="36910567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42</a:t>
            </a:fld>
            <a:endParaRPr lang="en-US"/>
          </a:p>
        </p:txBody>
      </p:sp>
    </p:spTree>
    <p:extLst>
      <p:ext uri="{BB962C8B-B14F-4D97-AF65-F5344CB8AC3E}">
        <p14:creationId xmlns:p14="http://schemas.microsoft.com/office/powerpoint/2010/main" val="3331136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43</a:t>
            </a:fld>
            <a:endParaRPr lang="en-US"/>
          </a:p>
        </p:txBody>
      </p:sp>
    </p:spTree>
    <p:extLst>
      <p:ext uri="{BB962C8B-B14F-4D97-AF65-F5344CB8AC3E}">
        <p14:creationId xmlns:p14="http://schemas.microsoft.com/office/powerpoint/2010/main" val="9048165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44</a:t>
            </a:fld>
            <a:endParaRPr lang="en-US"/>
          </a:p>
        </p:txBody>
      </p:sp>
    </p:spTree>
    <p:extLst>
      <p:ext uri="{BB962C8B-B14F-4D97-AF65-F5344CB8AC3E}">
        <p14:creationId xmlns:p14="http://schemas.microsoft.com/office/powerpoint/2010/main" val="30003478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45</a:t>
            </a:fld>
            <a:endParaRPr lang="en-US"/>
          </a:p>
        </p:txBody>
      </p:sp>
    </p:spTree>
    <p:extLst>
      <p:ext uri="{BB962C8B-B14F-4D97-AF65-F5344CB8AC3E}">
        <p14:creationId xmlns:p14="http://schemas.microsoft.com/office/powerpoint/2010/main" val="2461300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26636-8C8F-4971-C38A-64473E0B67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130487-ACC7-23C9-D768-DEF3DF5A98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EF6CAF-9E00-0B44-DD3F-F90C578DE76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878D94C-626E-4B86-26D4-A191F1A259B6}"/>
              </a:ext>
            </a:extLst>
          </p:cNvPr>
          <p:cNvSpPr>
            <a:spLocks noGrp="1"/>
          </p:cNvSpPr>
          <p:nvPr>
            <p:ph type="sldNum" sz="quarter" idx="10"/>
          </p:nvPr>
        </p:nvSpPr>
        <p:spPr/>
        <p:txBody>
          <a:bodyPr/>
          <a:lstStyle/>
          <a:p>
            <a:fld id="{C5134658-35A1-4672-8026-066754A4468C}" type="slidenum">
              <a:rPr lang="en-US" smtClean="0"/>
              <a:pPr/>
              <a:t>46</a:t>
            </a:fld>
            <a:endParaRPr lang="en-US"/>
          </a:p>
        </p:txBody>
      </p:sp>
    </p:spTree>
    <p:extLst>
      <p:ext uri="{BB962C8B-B14F-4D97-AF65-F5344CB8AC3E}">
        <p14:creationId xmlns:p14="http://schemas.microsoft.com/office/powerpoint/2010/main" val="10445284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BA1ED-854E-FE69-1253-067490ECDB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11DFBF-C8B4-473C-5C7D-890E5CB2C5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1E719B-12B9-0222-4917-1F0FCC4381B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164C823-EB69-5371-1020-D82B11C89491}"/>
              </a:ext>
            </a:extLst>
          </p:cNvPr>
          <p:cNvSpPr>
            <a:spLocks noGrp="1"/>
          </p:cNvSpPr>
          <p:nvPr>
            <p:ph type="sldNum" sz="quarter" idx="10"/>
          </p:nvPr>
        </p:nvSpPr>
        <p:spPr/>
        <p:txBody>
          <a:bodyPr/>
          <a:lstStyle/>
          <a:p>
            <a:fld id="{C5134658-35A1-4672-8026-066754A4468C}" type="slidenum">
              <a:rPr lang="en-US" smtClean="0"/>
              <a:pPr/>
              <a:t>47</a:t>
            </a:fld>
            <a:endParaRPr lang="en-US"/>
          </a:p>
        </p:txBody>
      </p:sp>
    </p:spTree>
    <p:extLst>
      <p:ext uri="{BB962C8B-B14F-4D97-AF65-F5344CB8AC3E}">
        <p14:creationId xmlns:p14="http://schemas.microsoft.com/office/powerpoint/2010/main" val="39351723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0ADD0-89E0-A1F6-6370-2073C8CFB9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804F86-AE9B-BE96-778A-1C9B40AAFA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6464C3-A578-F979-4941-4F7D45CA76B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E45CCB-45A9-4599-3831-A286067FC94E}"/>
              </a:ext>
            </a:extLst>
          </p:cNvPr>
          <p:cNvSpPr>
            <a:spLocks noGrp="1"/>
          </p:cNvSpPr>
          <p:nvPr>
            <p:ph type="sldNum" sz="quarter" idx="10"/>
          </p:nvPr>
        </p:nvSpPr>
        <p:spPr/>
        <p:txBody>
          <a:bodyPr/>
          <a:lstStyle/>
          <a:p>
            <a:fld id="{C5134658-35A1-4672-8026-066754A4468C}" type="slidenum">
              <a:rPr lang="en-US" smtClean="0"/>
              <a:pPr/>
              <a:t>48</a:t>
            </a:fld>
            <a:endParaRPr lang="en-US"/>
          </a:p>
        </p:txBody>
      </p:sp>
    </p:spTree>
    <p:extLst>
      <p:ext uri="{BB962C8B-B14F-4D97-AF65-F5344CB8AC3E}">
        <p14:creationId xmlns:p14="http://schemas.microsoft.com/office/powerpoint/2010/main" val="22745078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1496C-3BCD-DD81-5BED-2FE94091B6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23E4C8-8729-F3B3-2F9E-F47F1E0EF0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F40422-2156-8DC1-E9C3-C054F60AE2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B142C32-D3D1-C602-1227-B1597FBB3B58}"/>
              </a:ext>
            </a:extLst>
          </p:cNvPr>
          <p:cNvSpPr>
            <a:spLocks noGrp="1"/>
          </p:cNvSpPr>
          <p:nvPr>
            <p:ph type="sldNum" sz="quarter" idx="10"/>
          </p:nvPr>
        </p:nvSpPr>
        <p:spPr/>
        <p:txBody>
          <a:bodyPr/>
          <a:lstStyle/>
          <a:p>
            <a:fld id="{C5134658-35A1-4672-8026-066754A4468C}" type="slidenum">
              <a:rPr lang="en-US" smtClean="0"/>
              <a:pPr/>
              <a:t>49</a:t>
            </a:fld>
            <a:endParaRPr lang="en-US"/>
          </a:p>
        </p:txBody>
      </p:sp>
    </p:spTree>
    <p:extLst>
      <p:ext uri="{BB962C8B-B14F-4D97-AF65-F5344CB8AC3E}">
        <p14:creationId xmlns:p14="http://schemas.microsoft.com/office/powerpoint/2010/main" val="36629512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B1679-4154-5F96-79DA-A0941DEC33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9CD52B-30F2-37C4-6BBE-2992C69532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C751D7-AA2B-F9F9-C33E-AB686BFFD96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1948171-AF16-B9D7-4B79-73D3DECACCDD}"/>
              </a:ext>
            </a:extLst>
          </p:cNvPr>
          <p:cNvSpPr>
            <a:spLocks noGrp="1"/>
          </p:cNvSpPr>
          <p:nvPr>
            <p:ph type="sldNum" sz="quarter" idx="10"/>
          </p:nvPr>
        </p:nvSpPr>
        <p:spPr/>
        <p:txBody>
          <a:bodyPr/>
          <a:lstStyle/>
          <a:p>
            <a:fld id="{C5134658-35A1-4672-8026-066754A4468C}" type="slidenum">
              <a:rPr lang="en-US" smtClean="0"/>
              <a:pPr/>
              <a:t>50</a:t>
            </a:fld>
            <a:endParaRPr lang="en-US"/>
          </a:p>
        </p:txBody>
      </p:sp>
    </p:spTree>
    <p:extLst>
      <p:ext uri="{BB962C8B-B14F-4D97-AF65-F5344CB8AC3E}">
        <p14:creationId xmlns:p14="http://schemas.microsoft.com/office/powerpoint/2010/main" val="24785271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21E76-7D70-0288-8122-E666DA6BBC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B2DCCA-66FB-17BF-A10A-288D95CB56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05F6E4-40CB-6C68-3A6C-32FE0FA9580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BA4FB96-396F-5525-912D-175D1DEA47CE}"/>
              </a:ext>
            </a:extLst>
          </p:cNvPr>
          <p:cNvSpPr>
            <a:spLocks noGrp="1"/>
          </p:cNvSpPr>
          <p:nvPr>
            <p:ph type="sldNum" sz="quarter" idx="10"/>
          </p:nvPr>
        </p:nvSpPr>
        <p:spPr/>
        <p:txBody>
          <a:bodyPr/>
          <a:lstStyle/>
          <a:p>
            <a:fld id="{C5134658-35A1-4672-8026-066754A4468C}" type="slidenum">
              <a:rPr lang="en-US" smtClean="0"/>
              <a:pPr/>
              <a:t>51</a:t>
            </a:fld>
            <a:endParaRPr lang="en-US"/>
          </a:p>
        </p:txBody>
      </p:sp>
    </p:spTree>
    <p:extLst>
      <p:ext uri="{BB962C8B-B14F-4D97-AF65-F5344CB8AC3E}">
        <p14:creationId xmlns:p14="http://schemas.microsoft.com/office/powerpoint/2010/main" val="22022764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6FC8E-D4C7-CB12-CBC0-ED8891A095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9F567C-4656-E703-6213-AA123DBB72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531A4E-D7DC-22D8-9F8D-8CDA838F5BD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342913F-8E1F-4FE9-00DA-6E9A35A1848C}"/>
              </a:ext>
            </a:extLst>
          </p:cNvPr>
          <p:cNvSpPr>
            <a:spLocks noGrp="1"/>
          </p:cNvSpPr>
          <p:nvPr>
            <p:ph type="sldNum" sz="quarter" idx="10"/>
          </p:nvPr>
        </p:nvSpPr>
        <p:spPr/>
        <p:txBody>
          <a:bodyPr/>
          <a:lstStyle/>
          <a:p>
            <a:fld id="{C5134658-35A1-4672-8026-066754A4468C}" type="slidenum">
              <a:rPr lang="en-US" smtClean="0"/>
              <a:pPr/>
              <a:t>52</a:t>
            </a:fld>
            <a:endParaRPr lang="en-US"/>
          </a:p>
        </p:txBody>
      </p:sp>
    </p:spTree>
    <p:extLst>
      <p:ext uri="{BB962C8B-B14F-4D97-AF65-F5344CB8AC3E}">
        <p14:creationId xmlns:p14="http://schemas.microsoft.com/office/powerpoint/2010/main" val="1171714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A8C97-10FF-7069-2F29-E2F7A9B9A7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B03924-D988-922F-6848-40279FD65B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AED6FA-7890-468E-85C2-4F9612890D7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82BA898-E6FB-3B04-2E74-CD17FD657E45}"/>
              </a:ext>
            </a:extLst>
          </p:cNvPr>
          <p:cNvSpPr>
            <a:spLocks noGrp="1"/>
          </p:cNvSpPr>
          <p:nvPr>
            <p:ph type="sldNum" sz="quarter" idx="10"/>
          </p:nvPr>
        </p:nvSpPr>
        <p:spPr/>
        <p:txBody>
          <a:bodyPr/>
          <a:lstStyle/>
          <a:p>
            <a:fld id="{C5134658-35A1-4672-8026-066754A4468C}" type="slidenum">
              <a:rPr lang="en-US" smtClean="0"/>
              <a:pPr/>
              <a:t>53</a:t>
            </a:fld>
            <a:endParaRPr lang="en-US"/>
          </a:p>
        </p:txBody>
      </p:sp>
    </p:spTree>
    <p:extLst>
      <p:ext uri="{BB962C8B-B14F-4D97-AF65-F5344CB8AC3E}">
        <p14:creationId xmlns:p14="http://schemas.microsoft.com/office/powerpoint/2010/main" val="210899966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A8C97-10FF-7069-2F29-E2F7A9B9A7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B03924-D988-922F-6848-40279FD65B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AED6FA-7890-468E-85C2-4F9612890D7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82BA898-E6FB-3B04-2E74-CD17FD657E45}"/>
              </a:ext>
            </a:extLst>
          </p:cNvPr>
          <p:cNvSpPr>
            <a:spLocks noGrp="1"/>
          </p:cNvSpPr>
          <p:nvPr>
            <p:ph type="sldNum" sz="quarter" idx="10"/>
          </p:nvPr>
        </p:nvSpPr>
        <p:spPr/>
        <p:txBody>
          <a:bodyPr/>
          <a:lstStyle/>
          <a:p>
            <a:fld id="{C5134658-35A1-4672-8026-066754A4468C}" type="slidenum">
              <a:rPr lang="en-US" smtClean="0"/>
              <a:pPr/>
              <a:t>54</a:t>
            </a:fld>
            <a:endParaRPr lang="en-US"/>
          </a:p>
        </p:txBody>
      </p:sp>
    </p:spTree>
    <p:extLst>
      <p:ext uri="{BB962C8B-B14F-4D97-AF65-F5344CB8AC3E}">
        <p14:creationId xmlns:p14="http://schemas.microsoft.com/office/powerpoint/2010/main" val="21089996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A5D1B-5CAE-BF66-A97E-1456FEC07B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D19584-545B-4E0C-8CAF-7B2A6AA8E1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313F38-BD6B-8CE7-83D2-6877BD2D0AD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FA8967B-40AB-2CBF-B4C7-E1590A6F65F6}"/>
              </a:ext>
            </a:extLst>
          </p:cNvPr>
          <p:cNvSpPr>
            <a:spLocks noGrp="1"/>
          </p:cNvSpPr>
          <p:nvPr>
            <p:ph type="sldNum" sz="quarter" idx="10"/>
          </p:nvPr>
        </p:nvSpPr>
        <p:spPr/>
        <p:txBody>
          <a:bodyPr/>
          <a:lstStyle/>
          <a:p>
            <a:fld id="{C5134658-35A1-4672-8026-066754A4468C}" type="slidenum">
              <a:rPr lang="en-US" smtClean="0"/>
              <a:pPr/>
              <a:t>55</a:t>
            </a:fld>
            <a:endParaRPr lang="en-US"/>
          </a:p>
        </p:txBody>
      </p:sp>
    </p:spTree>
    <p:extLst>
      <p:ext uri="{BB962C8B-B14F-4D97-AF65-F5344CB8AC3E}">
        <p14:creationId xmlns:p14="http://schemas.microsoft.com/office/powerpoint/2010/main" val="346491733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56</a:t>
            </a:fld>
            <a:endParaRPr lang="en-US"/>
          </a:p>
        </p:txBody>
      </p:sp>
    </p:spTree>
    <p:extLst>
      <p:ext uri="{BB962C8B-B14F-4D97-AF65-F5344CB8AC3E}">
        <p14:creationId xmlns:p14="http://schemas.microsoft.com/office/powerpoint/2010/main" val="42409419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57</a:t>
            </a:fld>
            <a:endParaRPr lang="en-US"/>
          </a:p>
        </p:txBody>
      </p:sp>
    </p:spTree>
    <p:extLst>
      <p:ext uri="{BB962C8B-B14F-4D97-AF65-F5344CB8AC3E}">
        <p14:creationId xmlns:p14="http://schemas.microsoft.com/office/powerpoint/2010/main" val="177341110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58</a:t>
            </a:fld>
            <a:endParaRPr lang="en-US"/>
          </a:p>
        </p:txBody>
      </p:sp>
    </p:spTree>
    <p:extLst>
      <p:ext uri="{BB962C8B-B14F-4D97-AF65-F5344CB8AC3E}">
        <p14:creationId xmlns:p14="http://schemas.microsoft.com/office/powerpoint/2010/main" val="148991756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59</a:t>
            </a:fld>
            <a:endParaRPr lang="en-US"/>
          </a:p>
        </p:txBody>
      </p:sp>
    </p:spTree>
    <p:extLst>
      <p:ext uri="{BB962C8B-B14F-4D97-AF65-F5344CB8AC3E}">
        <p14:creationId xmlns:p14="http://schemas.microsoft.com/office/powerpoint/2010/main" val="259211409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60</a:t>
            </a:fld>
            <a:endParaRPr lang="en-US"/>
          </a:p>
        </p:txBody>
      </p:sp>
    </p:spTree>
    <p:extLst>
      <p:ext uri="{BB962C8B-B14F-4D97-AF65-F5344CB8AC3E}">
        <p14:creationId xmlns:p14="http://schemas.microsoft.com/office/powerpoint/2010/main" val="22932222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61</a:t>
            </a:fld>
            <a:endParaRPr lang="en-US"/>
          </a:p>
        </p:txBody>
      </p:sp>
    </p:spTree>
    <p:extLst>
      <p:ext uri="{BB962C8B-B14F-4D97-AF65-F5344CB8AC3E}">
        <p14:creationId xmlns:p14="http://schemas.microsoft.com/office/powerpoint/2010/main" val="78977359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62</a:t>
            </a:fld>
            <a:endParaRPr lang="en-US"/>
          </a:p>
        </p:txBody>
      </p:sp>
    </p:spTree>
    <p:extLst>
      <p:ext uri="{BB962C8B-B14F-4D97-AF65-F5344CB8AC3E}">
        <p14:creationId xmlns:p14="http://schemas.microsoft.com/office/powerpoint/2010/main" val="4447177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63</a:t>
            </a:fld>
            <a:endParaRPr lang="en-US"/>
          </a:p>
        </p:txBody>
      </p:sp>
    </p:spTree>
    <p:extLst>
      <p:ext uri="{BB962C8B-B14F-4D97-AF65-F5344CB8AC3E}">
        <p14:creationId xmlns:p14="http://schemas.microsoft.com/office/powerpoint/2010/main" val="138790998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64</a:t>
            </a:fld>
            <a:endParaRPr lang="en-US"/>
          </a:p>
        </p:txBody>
      </p:sp>
    </p:spTree>
    <p:extLst>
      <p:ext uri="{BB962C8B-B14F-4D97-AF65-F5344CB8AC3E}">
        <p14:creationId xmlns:p14="http://schemas.microsoft.com/office/powerpoint/2010/main" val="138790998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65</a:t>
            </a:fld>
            <a:endParaRPr lang="en-US"/>
          </a:p>
        </p:txBody>
      </p:sp>
    </p:spTree>
    <p:extLst>
      <p:ext uri="{BB962C8B-B14F-4D97-AF65-F5344CB8AC3E}">
        <p14:creationId xmlns:p14="http://schemas.microsoft.com/office/powerpoint/2010/main" val="6327795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66</a:t>
            </a:fld>
            <a:endParaRPr lang="en-US"/>
          </a:p>
        </p:txBody>
      </p:sp>
    </p:spTree>
    <p:extLst>
      <p:ext uri="{BB962C8B-B14F-4D97-AF65-F5344CB8AC3E}">
        <p14:creationId xmlns:p14="http://schemas.microsoft.com/office/powerpoint/2010/main" val="319025466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67</a:t>
            </a:fld>
            <a:endParaRPr lang="en-US"/>
          </a:p>
        </p:txBody>
      </p:sp>
    </p:spTree>
    <p:extLst>
      <p:ext uri="{BB962C8B-B14F-4D97-AF65-F5344CB8AC3E}">
        <p14:creationId xmlns:p14="http://schemas.microsoft.com/office/powerpoint/2010/main" val="213817088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68</a:t>
            </a:fld>
            <a:endParaRPr lang="en-US"/>
          </a:p>
        </p:txBody>
      </p:sp>
    </p:spTree>
    <p:extLst>
      <p:ext uri="{BB962C8B-B14F-4D97-AF65-F5344CB8AC3E}">
        <p14:creationId xmlns:p14="http://schemas.microsoft.com/office/powerpoint/2010/main" val="3916718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69</a:t>
            </a:fld>
            <a:endParaRPr lang="en-US"/>
          </a:p>
        </p:txBody>
      </p:sp>
    </p:spTree>
    <p:extLst>
      <p:ext uri="{BB962C8B-B14F-4D97-AF65-F5344CB8AC3E}">
        <p14:creationId xmlns:p14="http://schemas.microsoft.com/office/powerpoint/2010/main" val="107630406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70</a:t>
            </a:fld>
            <a:endParaRPr lang="en-US"/>
          </a:p>
        </p:txBody>
      </p:sp>
    </p:spTree>
    <p:extLst>
      <p:ext uri="{BB962C8B-B14F-4D97-AF65-F5344CB8AC3E}">
        <p14:creationId xmlns:p14="http://schemas.microsoft.com/office/powerpoint/2010/main" val="16560783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71</a:t>
            </a:fld>
            <a:endParaRPr lang="en-US"/>
          </a:p>
        </p:txBody>
      </p:sp>
    </p:spTree>
    <p:extLst>
      <p:ext uri="{BB962C8B-B14F-4D97-AF65-F5344CB8AC3E}">
        <p14:creationId xmlns:p14="http://schemas.microsoft.com/office/powerpoint/2010/main" val="8088792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72</a:t>
            </a:fld>
            <a:endParaRPr lang="en-US"/>
          </a:p>
        </p:txBody>
      </p:sp>
    </p:spTree>
    <p:extLst>
      <p:ext uri="{BB962C8B-B14F-4D97-AF65-F5344CB8AC3E}">
        <p14:creationId xmlns:p14="http://schemas.microsoft.com/office/powerpoint/2010/main" val="237991865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73</a:t>
            </a:fld>
            <a:endParaRPr lang="en-US"/>
          </a:p>
        </p:txBody>
      </p:sp>
    </p:spTree>
    <p:extLst>
      <p:ext uri="{BB962C8B-B14F-4D97-AF65-F5344CB8AC3E}">
        <p14:creationId xmlns:p14="http://schemas.microsoft.com/office/powerpoint/2010/main" val="292605771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74</a:t>
            </a:fld>
            <a:endParaRPr lang="en-US"/>
          </a:p>
        </p:txBody>
      </p:sp>
    </p:spTree>
    <p:extLst>
      <p:ext uri="{BB962C8B-B14F-4D97-AF65-F5344CB8AC3E}">
        <p14:creationId xmlns:p14="http://schemas.microsoft.com/office/powerpoint/2010/main" val="292605771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75</a:t>
            </a:fld>
            <a:endParaRPr lang="en-US"/>
          </a:p>
        </p:txBody>
      </p:sp>
    </p:spTree>
    <p:extLst>
      <p:ext uri="{BB962C8B-B14F-4D97-AF65-F5344CB8AC3E}">
        <p14:creationId xmlns:p14="http://schemas.microsoft.com/office/powerpoint/2010/main" val="384343039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76</a:t>
            </a:fld>
            <a:endParaRPr lang="en-US"/>
          </a:p>
        </p:txBody>
      </p:sp>
    </p:spTree>
    <p:extLst>
      <p:ext uri="{BB962C8B-B14F-4D97-AF65-F5344CB8AC3E}">
        <p14:creationId xmlns:p14="http://schemas.microsoft.com/office/powerpoint/2010/main" val="91842048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77</a:t>
            </a:fld>
            <a:endParaRPr lang="en-US"/>
          </a:p>
        </p:txBody>
      </p:sp>
    </p:spTree>
    <p:extLst>
      <p:ext uri="{BB962C8B-B14F-4D97-AF65-F5344CB8AC3E}">
        <p14:creationId xmlns:p14="http://schemas.microsoft.com/office/powerpoint/2010/main" val="418271641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78</a:t>
            </a:fld>
            <a:endParaRPr lang="en-US"/>
          </a:p>
        </p:txBody>
      </p:sp>
    </p:spTree>
    <p:extLst>
      <p:ext uri="{BB962C8B-B14F-4D97-AF65-F5344CB8AC3E}">
        <p14:creationId xmlns:p14="http://schemas.microsoft.com/office/powerpoint/2010/main" val="371131864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79</a:t>
            </a:fld>
            <a:endParaRPr lang="en-US"/>
          </a:p>
        </p:txBody>
      </p:sp>
    </p:spTree>
    <p:extLst>
      <p:ext uri="{BB962C8B-B14F-4D97-AF65-F5344CB8AC3E}">
        <p14:creationId xmlns:p14="http://schemas.microsoft.com/office/powerpoint/2010/main" val="218703343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80</a:t>
            </a:fld>
            <a:endParaRPr lang="en-US"/>
          </a:p>
        </p:txBody>
      </p:sp>
    </p:spTree>
    <p:extLst>
      <p:ext uri="{BB962C8B-B14F-4D97-AF65-F5344CB8AC3E}">
        <p14:creationId xmlns:p14="http://schemas.microsoft.com/office/powerpoint/2010/main" val="396796629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81</a:t>
            </a:fld>
            <a:endParaRPr lang="en-US"/>
          </a:p>
        </p:txBody>
      </p:sp>
    </p:spTree>
    <p:extLst>
      <p:ext uri="{BB962C8B-B14F-4D97-AF65-F5344CB8AC3E}">
        <p14:creationId xmlns:p14="http://schemas.microsoft.com/office/powerpoint/2010/main" val="96586052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82</a:t>
            </a:fld>
            <a:endParaRPr lang="en-US"/>
          </a:p>
        </p:txBody>
      </p:sp>
    </p:spTree>
    <p:extLst>
      <p:ext uri="{BB962C8B-B14F-4D97-AF65-F5344CB8AC3E}">
        <p14:creationId xmlns:p14="http://schemas.microsoft.com/office/powerpoint/2010/main" val="153051114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A3E0A-5F12-611A-5A2B-560168E604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B3CD10-499A-5556-82AF-CDA22B0F29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885508-F653-F7F7-B45D-42587671FCA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60793D9-A07C-E742-D19A-5CC405178609}"/>
              </a:ext>
            </a:extLst>
          </p:cNvPr>
          <p:cNvSpPr>
            <a:spLocks noGrp="1"/>
          </p:cNvSpPr>
          <p:nvPr>
            <p:ph type="sldNum" sz="quarter" idx="10"/>
          </p:nvPr>
        </p:nvSpPr>
        <p:spPr/>
        <p:txBody>
          <a:bodyPr/>
          <a:lstStyle/>
          <a:p>
            <a:fld id="{C5134658-35A1-4672-8026-066754A4468C}" type="slidenum">
              <a:rPr lang="en-US" smtClean="0"/>
              <a:pPr/>
              <a:t>83</a:t>
            </a:fld>
            <a:endParaRPr lang="en-US"/>
          </a:p>
        </p:txBody>
      </p:sp>
    </p:spTree>
    <p:extLst>
      <p:ext uri="{BB962C8B-B14F-4D97-AF65-F5344CB8AC3E}">
        <p14:creationId xmlns:p14="http://schemas.microsoft.com/office/powerpoint/2010/main" val="223565286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09365-06D0-6E0B-148D-73278F313D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845A94-0575-E984-7802-07062D6473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48D8F5-F64F-679E-8A29-6634BCEA4F3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68A353E-4E7A-7765-F763-2E2B01D92064}"/>
              </a:ext>
            </a:extLst>
          </p:cNvPr>
          <p:cNvSpPr>
            <a:spLocks noGrp="1"/>
          </p:cNvSpPr>
          <p:nvPr>
            <p:ph type="sldNum" sz="quarter" idx="10"/>
          </p:nvPr>
        </p:nvSpPr>
        <p:spPr/>
        <p:txBody>
          <a:bodyPr/>
          <a:lstStyle/>
          <a:p>
            <a:fld id="{C5134658-35A1-4672-8026-066754A4468C}" type="slidenum">
              <a:rPr lang="en-US" smtClean="0"/>
              <a:pPr/>
              <a:t>84</a:t>
            </a:fld>
            <a:endParaRPr lang="en-US"/>
          </a:p>
        </p:txBody>
      </p:sp>
    </p:spTree>
    <p:extLst>
      <p:ext uri="{BB962C8B-B14F-4D97-AF65-F5344CB8AC3E}">
        <p14:creationId xmlns:p14="http://schemas.microsoft.com/office/powerpoint/2010/main" val="386079482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F85D6-8484-C410-A0E0-F7BB487D5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10870A-54D5-5E19-6D2C-3210B42205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2BE232-F68F-C2D6-C742-125D91DAE8D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BCAD4E-C5BC-B5FE-AE89-E38CAFD0BEEF}"/>
              </a:ext>
            </a:extLst>
          </p:cNvPr>
          <p:cNvSpPr>
            <a:spLocks noGrp="1"/>
          </p:cNvSpPr>
          <p:nvPr>
            <p:ph type="sldNum" sz="quarter" idx="10"/>
          </p:nvPr>
        </p:nvSpPr>
        <p:spPr/>
        <p:txBody>
          <a:bodyPr/>
          <a:lstStyle/>
          <a:p>
            <a:fld id="{C5134658-35A1-4672-8026-066754A4468C}" type="slidenum">
              <a:rPr lang="en-US" smtClean="0"/>
              <a:pPr/>
              <a:t>85</a:t>
            </a:fld>
            <a:endParaRPr lang="en-US"/>
          </a:p>
        </p:txBody>
      </p:sp>
    </p:spTree>
    <p:extLst>
      <p:ext uri="{BB962C8B-B14F-4D97-AF65-F5344CB8AC3E}">
        <p14:creationId xmlns:p14="http://schemas.microsoft.com/office/powerpoint/2010/main" val="22136263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92F78-027E-09FE-4C9D-4BBFFAD39A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8FCFC9-5F14-8E4E-7E3F-07E9F27191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433CA5-4E1A-93EE-BFF5-82640B3AC3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2AE5F32-51F5-16EE-6BF5-AE8293676F03}"/>
              </a:ext>
            </a:extLst>
          </p:cNvPr>
          <p:cNvSpPr>
            <a:spLocks noGrp="1"/>
          </p:cNvSpPr>
          <p:nvPr>
            <p:ph type="sldNum" sz="quarter" idx="10"/>
          </p:nvPr>
        </p:nvSpPr>
        <p:spPr/>
        <p:txBody>
          <a:bodyPr/>
          <a:lstStyle/>
          <a:p>
            <a:fld id="{C5134658-35A1-4672-8026-066754A4468C}" type="slidenum">
              <a:rPr lang="en-US" smtClean="0"/>
              <a:pPr/>
              <a:t>86</a:t>
            </a:fld>
            <a:endParaRPr lang="en-US"/>
          </a:p>
        </p:txBody>
      </p:sp>
    </p:spTree>
    <p:extLst>
      <p:ext uri="{BB962C8B-B14F-4D97-AF65-F5344CB8AC3E}">
        <p14:creationId xmlns:p14="http://schemas.microsoft.com/office/powerpoint/2010/main" val="222385395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B721D-4ED9-B0B5-2250-E9D79C5D42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63E69B-0C98-CE2D-1E82-DFE89233F2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107511-27EB-C218-8C51-2A807C2B9E2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D7BEFC-DE26-411B-11A0-FFA2BF466D20}"/>
              </a:ext>
            </a:extLst>
          </p:cNvPr>
          <p:cNvSpPr>
            <a:spLocks noGrp="1"/>
          </p:cNvSpPr>
          <p:nvPr>
            <p:ph type="sldNum" sz="quarter" idx="10"/>
          </p:nvPr>
        </p:nvSpPr>
        <p:spPr/>
        <p:txBody>
          <a:bodyPr/>
          <a:lstStyle/>
          <a:p>
            <a:fld id="{C5134658-35A1-4672-8026-066754A4468C}" type="slidenum">
              <a:rPr lang="en-US" smtClean="0"/>
              <a:pPr/>
              <a:t>87</a:t>
            </a:fld>
            <a:endParaRPr lang="en-US"/>
          </a:p>
        </p:txBody>
      </p:sp>
    </p:spTree>
    <p:extLst>
      <p:ext uri="{BB962C8B-B14F-4D97-AF65-F5344CB8AC3E}">
        <p14:creationId xmlns:p14="http://schemas.microsoft.com/office/powerpoint/2010/main" val="210379415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A2671-BE1D-5FBA-A388-5A52E752CB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8EA54D-402C-EE74-413E-1310542528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BB5716-2276-26F4-ECD7-60ACF10E4D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2EEA65F-209F-3ECA-309C-D74CAD3783F0}"/>
              </a:ext>
            </a:extLst>
          </p:cNvPr>
          <p:cNvSpPr>
            <a:spLocks noGrp="1"/>
          </p:cNvSpPr>
          <p:nvPr>
            <p:ph type="sldNum" sz="quarter" idx="10"/>
          </p:nvPr>
        </p:nvSpPr>
        <p:spPr/>
        <p:txBody>
          <a:bodyPr/>
          <a:lstStyle/>
          <a:p>
            <a:fld id="{C5134658-35A1-4672-8026-066754A4468C}" type="slidenum">
              <a:rPr lang="en-US" smtClean="0"/>
              <a:pPr/>
              <a:t>88</a:t>
            </a:fld>
            <a:endParaRPr lang="en-US"/>
          </a:p>
        </p:txBody>
      </p:sp>
    </p:spTree>
    <p:extLst>
      <p:ext uri="{BB962C8B-B14F-4D97-AF65-F5344CB8AC3E}">
        <p14:creationId xmlns:p14="http://schemas.microsoft.com/office/powerpoint/2010/main" val="276282625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EE957-06E3-E04C-64FA-DAEEA6FC1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90E728-81D8-53DA-1A1A-67B9A0D29D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994EBA-4C60-44EB-2B75-503A838D425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2E2ADBB-EA29-36DB-F766-818543EBB249}"/>
              </a:ext>
            </a:extLst>
          </p:cNvPr>
          <p:cNvSpPr>
            <a:spLocks noGrp="1"/>
          </p:cNvSpPr>
          <p:nvPr>
            <p:ph type="sldNum" sz="quarter" idx="10"/>
          </p:nvPr>
        </p:nvSpPr>
        <p:spPr/>
        <p:txBody>
          <a:bodyPr/>
          <a:lstStyle/>
          <a:p>
            <a:fld id="{C5134658-35A1-4672-8026-066754A4468C}" type="slidenum">
              <a:rPr lang="en-US" smtClean="0"/>
              <a:pPr/>
              <a:t>89</a:t>
            </a:fld>
            <a:endParaRPr lang="en-US"/>
          </a:p>
        </p:txBody>
      </p:sp>
    </p:spTree>
    <p:extLst>
      <p:ext uri="{BB962C8B-B14F-4D97-AF65-F5344CB8AC3E}">
        <p14:creationId xmlns:p14="http://schemas.microsoft.com/office/powerpoint/2010/main" val="423733574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E1477-07F7-2208-4B69-96B9A59CA9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85E5E1-EC5A-E4AC-4EA9-E06F2F054B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329A90-128B-BDC0-31EF-2D96EAAB7DF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99E618C-7142-4AAC-EB7E-CE4CE0BB931B}"/>
              </a:ext>
            </a:extLst>
          </p:cNvPr>
          <p:cNvSpPr>
            <a:spLocks noGrp="1"/>
          </p:cNvSpPr>
          <p:nvPr>
            <p:ph type="sldNum" sz="quarter" idx="10"/>
          </p:nvPr>
        </p:nvSpPr>
        <p:spPr/>
        <p:txBody>
          <a:bodyPr/>
          <a:lstStyle/>
          <a:p>
            <a:fld id="{C5134658-35A1-4672-8026-066754A4468C}" type="slidenum">
              <a:rPr lang="en-US" smtClean="0"/>
              <a:pPr/>
              <a:t>90</a:t>
            </a:fld>
            <a:endParaRPr lang="en-US"/>
          </a:p>
        </p:txBody>
      </p:sp>
    </p:spTree>
    <p:extLst>
      <p:ext uri="{BB962C8B-B14F-4D97-AF65-F5344CB8AC3E}">
        <p14:creationId xmlns:p14="http://schemas.microsoft.com/office/powerpoint/2010/main" val="63242012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0F6DA-CEF9-090C-5DC7-459AF2059E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99E917-4AAE-0D19-8320-2226EB1C61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C9DAD0-A6DE-8CE9-FAE2-49EC743B88E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A160DB4-78B9-08D6-A5D3-BAF4E5B68C43}"/>
              </a:ext>
            </a:extLst>
          </p:cNvPr>
          <p:cNvSpPr>
            <a:spLocks noGrp="1"/>
          </p:cNvSpPr>
          <p:nvPr>
            <p:ph type="sldNum" sz="quarter" idx="10"/>
          </p:nvPr>
        </p:nvSpPr>
        <p:spPr/>
        <p:txBody>
          <a:bodyPr/>
          <a:lstStyle/>
          <a:p>
            <a:fld id="{C5134658-35A1-4672-8026-066754A4468C}" type="slidenum">
              <a:rPr lang="en-US" smtClean="0"/>
              <a:pPr/>
              <a:t>91</a:t>
            </a:fld>
            <a:endParaRPr lang="en-US"/>
          </a:p>
        </p:txBody>
      </p:sp>
    </p:spTree>
    <p:extLst>
      <p:ext uri="{BB962C8B-B14F-4D97-AF65-F5344CB8AC3E}">
        <p14:creationId xmlns:p14="http://schemas.microsoft.com/office/powerpoint/2010/main" val="186088289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0F6DA-CEF9-090C-5DC7-459AF2059E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99E917-4AAE-0D19-8320-2226EB1C61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C9DAD0-A6DE-8CE9-FAE2-49EC743B88E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A160DB4-78B9-08D6-A5D3-BAF4E5B68C43}"/>
              </a:ext>
            </a:extLst>
          </p:cNvPr>
          <p:cNvSpPr>
            <a:spLocks noGrp="1"/>
          </p:cNvSpPr>
          <p:nvPr>
            <p:ph type="sldNum" sz="quarter" idx="10"/>
          </p:nvPr>
        </p:nvSpPr>
        <p:spPr/>
        <p:txBody>
          <a:bodyPr/>
          <a:lstStyle/>
          <a:p>
            <a:fld id="{C5134658-35A1-4672-8026-066754A4468C}" type="slidenum">
              <a:rPr lang="en-US" smtClean="0"/>
              <a:pPr/>
              <a:t>92</a:t>
            </a:fld>
            <a:endParaRPr lang="en-US"/>
          </a:p>
        </p:txBody>
      </p:sp>
    </p:spTree>
    <p:extLst>
      <p:ext uri="{BB962C8B-B14F-4D97-AF65-F5344CB8AC3E}">
        <p14:creationId xmlns:p14="http://schemas.microsoft.com/office/powerpoint/2010/main" val="186088289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549275" y="539750"/>
            <a:ext cx="5119688" cy="28797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94</a:t>
            </a:fld>
            <a:endParaRPr lang="en-US"/>
          </a:p>
        </p:txBody>
      </p:sp>
    </p:spTree>
    <p:extLst>
      <p:ext uri="{BB962C8B-B14F-4D97-AF65-F5344CB8AC3E}">
        <p14:creationId xmlns:p14="http://schemas.microsoft.com/office/powerpoint/2010/main" val="191759469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95</a:t>
            </a:fld>
            <a:endParaRPr lang="en-US"/>
          </a:p>
        </p:txBody>
      </p:sp>
    </p:spTree>
    <p:extLst>
      <p:ext uri="{BB962C8B-B14F-4D97-AF65-F5344CB8AC3E}">
        <p14:creationId xmlns:p14="http://schemas.microsoft.com/office/powerpoint/2010/main" val="54042552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96</a:t>
            </a:fld>
            <a:endParaRPr lang="en-US"/>
          </a:p>
        </p:txBody>
      </p:sp>
    </p:spTree>
    <p:extLst>
      <p:ext uri="{BB962C8B-B14F-4D97-AF65-F5344CB8AC3E}">
        <p14:creationId xmlns:p14="http://schemas.microsoft.com/office/powerpoint/2010/main" val="391412379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97</a:t>
            </a:fld>
            <a:endParaRPr lang="en-US"/>
          </a:p>
        </p:txBody>
      </p:sp>
    </p:spTree>
    <p:extLst>
      <p:ext uri="{BB962C8B-B14F-4D97-AF65-F5344CB8AC3E}">
        <p14:creationId xmlns:p14="http://schemas.microsoft.com/office/powerpoint/2010/main" val="121657569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98</a:t>
            </a:fld>
            <a:endParaRPr lang="en-US"/>
          </a:p>
        </p:txBody>
      </p:sp>
    </p:spTree>
    <p:extLst>
      <p:ext uri="{BB962C8B-B14F-4D97-AF65-F5344CB8AC3E}">
        <p14:creationId xmlns:p14="http://schemas.microsoft.com/office/powerpoint/2010/main" val="51333993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99</a:t>
            </a:fld>
            <a:endParaRPr lang="en-US"/>
          </a:p>
        </p:txBody>
      </p:sp>
    </p:spTree>
    <p:extLst>
      <p:ext uri="{BB962C8B-B14F-4D97-AF65-F5344CB8AC3E}">
        <p14:creationId xmlns:p14="http://schemas.microsoft.com/office/powerpoint/2010/main" val="235606889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100</a:t>
            </a:fld>
            <a:endParaRPr lang="en-US"/>
          </a:p>
        </p:txBody>
      </p:sp>
    </p:spTree>
    <p:extLst>
      <p:ext uri="{BB962C8B-B14F-4D97-AF65-F5344CB8AC3E}">
        <p14:creationId xmlns:p14="http://schemas.microsoft.com/office/powerpoint/2010/main" val="378951300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101</a:t>
            </a:fld>
            <a:endParaRPr lang="en-US"/>
          </a:p>
        </p:txBody>
      </p:sp>
    </p:spTree>
    <p:extLst>
      <p:ext uri="{BB962C8B-B14F-4D97-AF65-F5344CB8AC3E}">
        <p14:creationId xmlns:p14="http://schemas.microsoft.com/office/powerpoint/2010/main" val="247954688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102</a:t>
            </a:fld>
            <a:endParaRPr lang="en-US"/>
          </a:p>
        </p:txBody>
      </p:sp>
    </p:spTree>
    <p:extLst>
      <p:ext uri="{BB962C8B-B14F-4D97-AF65-F5344CB8AC3E}">
        <p14:creationId xmlns:p14="http://schemas.microsoft.com/office/powerpoint/2010/main" val="247954688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103</a:t>
            </a:fld>
            <a:endParaRPr lang="en-US"/>
          </a:p>
        </p:txBody>
      </p:sp>
    </p:spTree>
    <p:extLst>
      <p:ext uri="{BB962C8B-B14F-4D97-AF65-F5344CB8AC3E}">
        <p14:creationId xmlns:p14="http://schemas.microsoft.com/office/powerpoint/2010/main" val="300078796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104</a:t>
            </a:fld>
            <a:endParaRPr lang="en-US"/>
          </a:p>
        </p:txBody>
      </p:sp>
    </p:spTree>
    <p:extLst>
      <p:ext uri="{BB962C8B-B14F-4D97-AF65-F5344CB8AC3E}">
        <p14:creationId xmlns:p14="http://schemas.microsoft.com/office/powerpoint/2010/main" val="218539656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105</a:t>
            </a:fld>
            <a:endParaRPr lang="en-US"/>
          </a:p>
        </p:txBody>
      </p:sp>
    </p:spTree>
    <p:extLst>
      <p:ext uri="{BB962C8B-B14F-4D97-AF65-F5344CB8AC3E}">
        <p14:creationId xmlns:p14="http://schemas.microsoft.com/office/powerpoint/2010/main" val="38580719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106</a:t>
            </a:fld>
            <a:endParaRPr lang="en-US"/>
          </a:p>
        </p:txBody>
      </p:sp>
    </p:spTree>
    <p:extLst>
      <p:ext uri="{BB962C8B-B14F-4D97-AF65-F5344CB8AC3E}">
        <p14:creationId xmlns:p14="http://schemas.microsoft.com/office/powerpoint/2010/main" val="272033889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107</a:t>
            </a:fld>
            <a:endParaRPr lang="en-US"/>
          </a:p>
        </p:txBody>
      </p:sp>
    </p:spTree>
    <p:extLst>
      <p:ext uri="{BB962C8B-B14F-4D97-AF65-F5344CB8AC3E}">
        <p14:creationId xmlns:p14="http://schemas.microsoft.com/office/powerpoint/2010/main" val="142081486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108</a:t>
            </a:fld>
            <a:endParaRPr lang="en-US"/>
          </a:p>
        </p:txBody>
      </p:sp>
    </p:spTree>
    <p:extLst>
      <p:ext uri="{BB962C8B-B14F-4D97-AF65-F5344CB8AC3E}">
        <p14:creationId xmlns:p14="http://schemas.microsoft.com/office/powerpoint/2010/main" val="349385695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109</a:t>
            </a:fld>
            <a:endParaRPr lang="en-US"/>
          </a:p>
        </p:txBody>
      </p:sp>
    </p:spTree>
    <p:extLst>
      <p:ext uri="{BB962C8B-B14F-4D97-AF65-F5344CB8AC3E}">
        <p14:creationId xmlns:p14="http://schemas.microsoft.com/office/powerpoint/2010/main" val="70109961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110</a:t>
            </a:fld>
            <a:endParaRPr lang="en-US"/>
          </a:p>
        </p:txBody>
      </p:sp>
    </p:spTree>
    <p:extLst>
      <p:ext uri="{BB962C8B-B14F-4D97-AF65-F5344CB8AC3E}">
        <p14:creationId xmlns:p14="http://schemas.microsoft.com/office/powerpoint/2010/main" val="355449821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111</a:t>
            </a:fld>
            <a:endParaRPr lang="en-US"/>
          </a:p>
        </p:txBody>
      </p:sp>
    </p:spTree>
    <p:extLst>
      <p:ext uri="{BB962C8B-B14F-4D97-AF65-F5344CB8AC3E}">
        <p14:creationId xmlns:p14="http://schemas.microsoft.com/office/powerpoint/2010/main" val="54168849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112</a:t>
            </a:fld>
            <a:endParaRPr lang="en-US"/>
          </a:p>
        </p:txBody>
      </p:sp>
    </p:spTree>
    <p:extLst>
      <p:ext uri="{BB962C8B-B14F-4D97-AF65-F5344CB8AC3E}">
        <p14:creationId xmlns:p14="http://schemas.microsoft.com/office/powerpoint/2010/main" val="54168849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113</a:t>
            </a:fld>
            <a:endParaRPr lang="en-US"/>
          </a:p>
        </p:txBody>
      </p:sp>
    </p:spTree>
    <p:extLst>
      <p:ext uri="{BB962C8B-B14F-4D97-AF65-F5344CB8AC3E}">
        <p14:creationId xmlns:p14="http://schemas.microsoft.com/office/powerpoint/2010/main" val="140986032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114</a:t>
            </a:fld>
            <a:endParaRPr lang="en-US"/>
          </a:p>
        </p:txBody>
      </p:sp>
    </p:spTree>
    <p:extLst>
      <p:ext uri="{BB962C8B-B14F-4D97-AF65-F5344CB8AC3E}">
        <p14:creationId xmlns:p14="http://schemas.microsoft.com/office/powerpoint/2010/main" val="98844933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115</a:t>
            </a:fld>
            <a:endParaRPr lang="en-US"/>
          </a:p>
        </p:txBody>
      </p:sp>
    </p:spTree>
    <p:extLst>
      <p:ext uri="{BB962C8B-B14F-4D97-AF65-F5344CB8AC3E}">
        <p14:creationId xmlns:p14="http://schemas.microsoft.com/office/powerpoint/2010/main" val="214208680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116</a:t>
            </a:fld>
            <a:endParaRPr lang="en-US"/>
          </a:p>
        </p:txBody>
      </p:sp>
    </p:spTree>
    <p:extLst>
      <p:ext uri="{BB962C8B-B14F-4D97-AF65-F5344CB8AC3E}">
        <p14:creationId xmlns:p14="http://schemas.microsoft.com/office/powerpoint/2010/main" val="32133722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117</a:t>
            </a:fld>
            <a:endParaRPr lang="en-US"/>
          </a:p>
        </p:txBody>
      </p:sp>
    </p:spTree>
    <p:extLst>
      <p:ext uri="{BB962C8B-B14F-4D97-AF65-F5344CB8AC3E}">
        <p14:creationId xmlns:p14="http://schemas.microsoft.com/office/powerpoint/2010/main" val="262357247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118</a:t>
            </a:fld>
            <a:endParaRPr lang="en-US"/>
          </a:p>
        </p:txBody>
      </p:sp>
    </p:spTree>
    <p:extLst>
      <p:ext uri="{BB962C8B-B14F-4D97-AF65-F5344CB8AC3E}">
        <p14:creationId xmlns:p14="http://schemas.microsoft.com/office/powerpoint/2010/main" val="70498292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119</a:t>
            </a:fld>
            <a:endParaRPr lang="en-US"/>
          </a:p>
        </p:txBody>
      </p:sp>
    </p:spTree>
    <p:extLst>
      <p:ext uri="{BB962C8B-B14F-4D97-AF65-F5344CB8AC3E}">
        <p14:creationId xmlns:p14="http://schemas.microsoft.com/office/powerpoint/2010/main" val="163020266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120</a:t>
            </a:fld>
            <a:endParaRPr lang="en-US"/>
          </a:p>
        </p:txBody>
      </p:sp>
    </p:spTree>
    <p:extLst>
      <p:ext uri="{BB962C8B-B14F-4D97-AF65-F5344CB8AC3E}">
        <p14:creationId xmlns:p14="http://schemas.microsoft.com/office/powerpoint/2010/main" val="330908467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121</a:t>
            </a:fld>
            <a:endParaRPr lang="en-US"/>
          </a:p>
        </p:txBody>
      </p:sp>
    </p:spTree>
    <p:extLst>
      <p:ext uri="{BB962C8B-B14F-4D97-AF65-F5344CB8AC3E}">
        <p14:creationId xmlns:p14="http://schemas.microsoft.com/office/powerpoint/2010/main" val="357653342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122</a:t>
            </a:fld>
            <a:endParaRPr lang="en-US"/>
          </a:p>
        </p:txBody>
      </p:sp>
    </p:spTree>
    <p:extLst>
      <p:ext uri="{BB962C8B-B14F-4D97-AF65-F5344CB8AC3E}">
        <p14:creationId xmlns:p14="http://schemas.microsoft.com/office/powerpoint/2010/main" val="357653342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123</a:t>
            </a:fld>
            <a:endParaRPr lang="en-US"/>
          </a:p>
        </p:txBody>
      </p:sp>
    </p:spTree>
    <p:extLst>
      <p:ext uri="{BB962C8B-B14F-4D97-AF65-F5344CB8AC3E}">
        <p14:creationId xmlns:p14="http://schemas.microsoft.com/office/powerpoint/2010/main" val="307755283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124</a:t>
            </a:fld>
            <a:endParaRPr lang="en-US"/>
          </a:p>
        </p:txBody>
      </p:sp>
    </p:spTree>
    <p:extLst>
      <p:ext uri="{BB962C8B-B14F-4D97-AF65-F5344CB8AC3E}">
        <p14:creationId xmlns:p14="http://schemas.microsoft.com/office/powerpoint/2010/main" val="162134287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125</a:t>
            </a:fld>
            <a:endParaRPr lang="en-US"/>
          </a:p>
        </p:txBody>
      </p:sp>
    </p:spTree>
    <p:extLst>
      <p:ext uri="{BB962C8B-B14F-4D97-AF65-F5344CB8AC3E}">
        <p14:creationId xmlns:p14="http://schemas.microsoft.com/office/powerpoint/2010/main" val="82816796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126</a:t>
            </a:fld>
            <a:endParaRPr lang="en-US"/>
          </a:p>
        </p:txBody>
      </p:sp>
    </p:spTree>
    <p:extLst>
      <p:ext uri="{BB962C8B-B14F-4D97-AF65-F5344CB8AC3E}">
        <p14:creationId xmlns:p14="http://schemas.microsoft.com/office/powerpoint/2010/main" val="49286705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127</a:t>
            </a:fld>
            <a:endParaRPr lang="en-US"/>
          </a:p>
        </p:txBody>
      </p:sp>
    </p:spTree>
    <p:extLst>
      <p:ext uri="{BB962C8B-B14F-4D97-AF65-F5344CB8AC3E}">
        <p14:creationId xmlns:p14="http://schemas.microsoft.com/office/powerpoint/2010/main" val="135923982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128</a:t>
            </a:fld>
            <a:endParaRPr lang="en-US"/>
          </a:p>
        </p:txBody>
      </p:sp>
    </p:spTree>
    <p:extLst>
      <p:ext uri="{BB962C8B-B14F-4D97-AF65-F5344CB8AC3E}">
        <p14:creationId xmlns:p14="http://schemas.microsoft.com/office/powerpoint/2010/main" val="3732385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129</a:t>
            </a:fld>
            <a:endParaRPr lang="en-US"/>
          </a:p>
        </p:txBody>
      </p:sp>
    </p:spTree>
    <p:extLst>
      <p:ext uri="{BB962C8B-B14F-4D97-AF65-F5344CB8AC3E}">
        <p14:creationId xmlns:p14="http://schemas.microsoft.com/office/powerpoint/2010/main" val="243673018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130</a:t>
            </a:fld>
            <a:endParaRPr lang="en-US"/>
          </a:p>
        </p:txBody>
      </p:sp>
    </p:spTree>
    <p:extLst>
      <p:ext uri="{BB962C8B-B14F-4D97-AF65-F5344CB8AC3E}">
        <p14:creationId xmlns:p14="http://schemas.microsoft.com/office/powerpoint/2010/main" val="268804798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131</a:t>
            </a:fld>
            <a:endParaRPr lang="en-US"/>
          </a:p>
        </p:txBody>
      </p:sp>
    </p:spTree>
    <p:extLst>
      <p:ext uri="{BB962C8B-B14F-4D97-AF65-F5344CB8AC3E}">
        <p14:creationId xmlns:p14="http://schemas.microsoft.com/office/powerpoint/2010/main" val="240647071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132</a:t>
            </a:fld>
            <a:endParaRPr lang="en-US"/>
          </a:p>
        </p:txBody>
      </p:sp>
    </p:spTree>
    <p:extLst>
      <p:ext uri="{BB962C8B-B14F-4D97-AF65-F5344CB8AC3E}">
        <p14:creationId xmlns:p14="http://schemas.microsoft.com/office/powerpoint/2010/main" val="240647071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133</a:t>
            </a:fld>
            <a:endParaRPr lang="en-US"/>
          </a:p>
        </p:txBody>
      </p:sp>
    </p:spTree>
    <p:extLst>
      <p:ext uri="{BB962C8B-B14F-4D97-AF65-F5344CB8AC3E}">
        <p14:creationId xmlns:p14="http://schemas.microsoft.com/office/powerpoint/2010/main" val="352634686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134</a:t>
            </a:fld>
            <a:endParaRPr lang="en-US"/>
          </a:p>
        </p:txBody>
      </p:sp>
    </p:spTree>
    <p:extLst>
      <p:ext uri="{BB962C8B-B14F-4D97-AF65-F5344CB8AC3E}">
        <p14:creationId xmlns:p14="http://schemas.microsoft.com/office/powerpoint/2010/main" val="3422839120"/>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135</a:t>
            </a:fld>
            <a:endParaRPr lang="en-US"/>
          </a:p>
        </p:txBody>
      </p:sp>
    </p:spTree>
    <p:extLst>
      <p:ext uri="{BB962C8B-B14F-4D97-AF65-F5344CB8AC3E}">
        <p14:creationId xmlns:p14="http://schemas.microsoft.com/office/powerpoint/2010/main" val="1838258608"/>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136</a:t>
            </a:fld>
            <a:endParaRPr lang="en-US"/>
          </a:p>
        </p:txBody>
      </p:sp>
    </p:spTree>
    <p:extLst>
      <p:ext uri="{BB962C8B-B14F-4D97-AF65-F5344CB8AC3E}">
        <p14:creationId xmlns:p14="http://schemas.microsoft.com/office/powerpoint/2010/main" val="152814750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137</a:t>
            </a:fld>
            <a:endParaRPr lang="en-US"/>
          </a:p>
        </p:txBody>
      </p:sp>
    </p:spTree>
    <p:extLst>
      <p:ext uri="{BB962C8B-B14F-4D97-AF65-F5344CB8AC3E}">
        <p14:creationId xmlns:p14="http://schemas.microsoft.com/office/powerpoint/2010/main" val="299518686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138</a:t>
            </a:fld>
            <a:endParaRPr lang="en-US"/>
          </a:p>
        </p:txBody>
      </p:sp>
    </p:spTree>
    <p:extLst>
      <p:ext uri="{BB962C8B-B14F-4D97-AF65-F5344CB8AC3E}">
        <p14:creationId xmlns:p14="http://schemas.microsoft.com/office/powerpoint/2010/main" val="881088528"/>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139</a:t>
            </a:fld>
            <a:endParaRPr lang="en-US"/>
          </a:p>
        </p:txBody>
      </p:sp>
    </p:spTree>
    <p:extLst>
      <p:ext uri="{BB962C8B-B14F-4D97-AF65-F5344CB8AC3E}">
        <p14:creationId xmlns:p14="http://schemas.microsoft.com/office/powerpoint/2010/main" val="3570256237"/>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140</a:t>
            </a:fld>
            <a:endParaRPr lang="en-US"/>
          </a:p>
        </p:txBody>
      </p:sp>
    </p:spTree>
    <p:extLst>
      <p:ext uri="{BB962C8B-B14F-4D97-AF65-F5344CB8AC3E}">
        <p14:creationId xmlns:p14="http://schemas.microsoft.com/office/powerpoint/2010/main" val="54340301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141</a:t>
            </a:fld>
            <a:endParaRPr lang="en-US"/>
          </a:p>
        </p:txBody>
      </p:sp>
    </p:spTree>
    <p:extLst>
      <p:ext uri="{BB962C8B-B14F-4D97-AF65-F5344CB8AC3E}">
        <p14:creationId xmlns:p14="http://schemas.microsoft.com/office/powerpoint/2010/main" val="77557219"/>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142</a:t>
            </a:fld>
            <a:endParaRPr lang="en-US"/>
          </a:p>
        </p:txBody>
      </p:sp>
    </p:spTree>
    <p:extLst>
      <p:ext uri="{BB962C8B-B14F-4D97-AF65-F5344CB8AC3E}">
        <p14:creationId xmlns:p14="http://schemas.microsoft.com/office/powerpoint/2010/main" val="77557219"/>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143</a:t>
            </a:fld>
            <a:endParaRPr lang="en-US"/>
          </a:p>
        </p:txBody>
      </p:sp>
    </p:spTree>
    <p:extLst>
      <p:ext uri="{BB962C8B-B14F-4D97-AF65-F5344CB8AC3E}">
        <p14:creationId xmlns:p14="http://schemas.microsoft.com/office/powerpoint/2010/main" val="310243324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144</a:t>
            </a:fld>
            <a:endParaRPr lang="en-US"/>
          </a:p>
        </p:txBody>
      </p:sp>
    </p:spTree>
    <p:extLst>
      <p:ext uri="{BB962C8B-B14F-4D97-AF65-F5344CB8AC3E}">
        <p14:creationId xmlns:p14="http://schemas.microsoft.com/office/powerpoint/2010/main" val="2444448570"/>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145</a:t>
            </a:fld>
            <a:endParaRPr lang="en-US"/>
          </a:p>
        </p:txBody>
      </p:sp>
    </p:spTree>
    <p:extLst>
      <p:ext uri="{BB962C8B-B14F-4D97-AF65-F5344CB8AC3E}">
        <p14:creationId xmlns:p14="http://schemas.microsoft.com/office/powerpoint/2010/main" val="159623800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146</a:t>
            </a:fld>
            <a:endParaRPr lang="en-US"/>
          </a:p>
        </p:txBody>
      </p:sp>
    </p:spTree>
    <p:extLst>
      <p:ext uri="{BB962C8B-B14F-4D97-AF65-F5344CB8AC3E}">
        <p14:creationId xmlns:p14="http://schemas.microsoft.com/office/powerpoint/2010/main" val="685020633"/>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147</a:t>
            </a:fld>
            <a:endParaRPr lang="en-US"/>
          </a:p>
        </p:txBody>
      </p:sp>
    </p:spTree>
    <p:extLst>
      <p:ext uri="{BB962C8B-B14F-4D97-AF65-F5344CB8AC3E}">
        <p14:creationId xmlns:p14="http://schemas.microsoft.com/office/powerpoint/2010/main" val="3162389397"/>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148</a:t>
            </a:fld>
            <a:endParaRPr lang="en-US"/>
          </a:p>
        </p:txBody>
      </p:sp>
    </p:spTree>
    <p:extLst>
      <p:ext uri="{BB962C8B-B14F-4D97-AF65-F5344CB8AC3E}">
        <p14:creationId xmlns:p14="http://schemas.microsoft.com/office/powerpoint/2010/main" val="3050983863"/>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149</a:t>
            </a:fld>
            <a:endParaRPr lang="en-US"/>
          </a:p>
        </p:txBody>
      </p:sp>
    </p:spTree>
    <p:extLst>
      <p:ext uri="{BB962C8B-B14F-4D97-AF65-F5344CB8AC3E}">
        <p14:creationId xmlns:p14="http://schemas.microsoft.com/office/powerpoint/2010/main" val="305098386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150</a:t>
            </a:fld>
            <a:endParaRPr lang="en-US"/>
          </a:p>
        </p:txBody>
      </p:sp>
    </p:spTree>
    <p:extLst>
      <p:ext uri="{BB962C8B-B14F-4D97-AF65-F5344CB8AC3E}">
        <p14:creationId xmlns:p14="http://schemas.microsoft.com/office/powerpoint/2010/main" val="91591233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151</a:t>
            </a:fld>
            <a:endParaRPr lang="en-US"/>
          </a:p>
        </p:txBody>
      </p:sp>
    </p:spTree>
    <p:extLst>
      <p:ext uri="{BB962C8B-B14F-4D97-AF65-F5344CB8AC3E}">
        <p14:creationId xmlns:p14="http://schemas.microsoft.com/office/powerpoint/2010/main" val="2451633622"/>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152</a:t>
            </a:fld>
            <a:endParaRPr lang="en-US"/>
          </a:p>
        </p:txBody>
      </p:sp>
    </p:spTree>
    <p:extLst>
      <p:ext uri="{BB962C8B-B14F-4D97-AF65-F5344CB8AC3E}">
        <p14:creationId xmlns:p14="http://schemas.microsoft.com/office/powerpoint/2010/main" val="358020126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153</a:t>
            </a:fld>
            <a:endParaRPr lang="en-US"/>
          </a:p>
        </p:txBody>
      </p:sp>
    </p:spTree>
    <p:extLst>
      <p:ext uri="{BB962C8B-B14F-4D97-AF65-F5344CB8AC3E}">
        <p14:creationId xmlns:p14="http://schemas.microsoft.com/office/powerpoint/2010/main" val="1667669720"/>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154</a:t>
            </a:fld>
            <a:endParaRPr lang="en-US"/>
          </a:p>
        </p:txBody>
      </p:sp>
    </p:spTree>
    <p:extLst>
      <p:ext uri="{BB962C8B-B14F-4D97-AF65-F5344CB8AC3E}">
        <p14:creationId xmlns:p14="http://schemas.microsoft.com/office/powerpoint/2010/main" val="656800223"/>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155</a:t>
            </a:fld>
            <a:endParaRPr lang="en-US"/>
          </a:p>
        </p:txBody>
      </p:sp>
    </p:spTree>
    <p:extLst>
      <p:ext uri="{BB962C8B-B14F-4D97-AF65-F5344CB8AC3E}">
        <p14:creationId xmlns:p14="http://schemas.microsoft.com/office/powerpoint/2010/main" val="282069448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156</a:t>
            </a:fld>
            <a:endParaRPr lang="en-US"/>
          </a:p>
        </p:txBody>
      </p:sp>
    </p:spTree>
    <p:extLst>
      <p:ext uri="{BB962C8B-B14F-4D97-AF65-F5344CB8AC3E}">
        <p14:creationId xmlns:p14="http://schemas.microsoft.com/office/powerpoint/2010/main" val="1798049479"/>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157</a:t>
            </a:fld>
            <a:endParaRPr lang="en-US"/>
          </a:p>
        </p:txBody>
      </p:sp>
    </p:spTree>
    <p:extLst>
      <p:ext uri="{BB962C8B-B14F-4D97-AF65-F5344CB8AC3E}">
        <p14:creationId xmlns:p14="http://schemas.microsoft.com/office/powerpoint/2010/main" val="3570040089"/>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158</a:t>
            </a:fld>
            <a:endParaRPr lang="en-US"/>
          </a:p>
        </p:txBody>
      </p:sp>
    </p:spTree>
    <p:extLst>
      <p:ext uri="{BB962C8B-B14F-4D97-AF65-F5344CB8AC3E}">
        <p14:creationId xmlns:p14="http://schemas.microsoft.com/office/powerpoint/2010/main" val="1699157059"/>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159</a:t>
            </a:fld>
            <a:endParaRPr lang="en-US"/>
          </a:p>
        </p:txBody>
      </p:sp>
    </p:spTree>
    <p:extLst>
      <p:ext uri="{BB962C8B-B14F-4D97-AF65-F5344CB8AC3E}">
        <p14:creationId xmlns:p14="http://schemas.microsoft.com/office/powerpoint/2010/main" val="295583566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160</a:t>
            </a:fld>
            <a:endParaRPr lang="en-US"/>
          </a:p>
        </p:txBody>
      </p:sp>
    </p:spTree>
    <p:extLst>
      <p:ext uri="{BB962C8B-B14F-4D97-AF65-F5344CB8AC3E}">
        <p14:creationId xmlns:p14="http://schemas.microsoft.com/office/powerpoint/2010/main" val="1327025892"/>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161</a:t>
            </a:fld>
            <a:endParaRPr lang="en-US"/>
          </a:p>
        </p:txBody>
      </p:sp>
    </p:spTree>
    <p:extLst>
      <p:ext uri="{BB962C8B-B14F-4D97-AF65-F5344CB8AC3E}">
        <p14:creationId xmlns:p14="http://schemas.microsoft.com/office/powerpoint/2010/main" val="2953850267"/>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162</a:t>
            </a:fld>
            <a:endParaRPr lang="en-US"/>
          </a:p>
        </p:txBody>
      </p:sp>
    </p:spTree>
    <p:extLst>
      <p:ext uri="{BB962C8B-B14F-4D97-AF65-F5344CB8AC3E}">
        <p14:creationId xmlns:p14="http://schemas.microsoft.com/office/powerpoint/2010/main" val="152728617"/>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163</a:t>
            </a:fld>
            <a:endParaRPr lang="en-US"/>
          </a:p>
        </p:txBody>
      </p:sp>
    </p:spTree>
    <p:extLst>
      <p:ext uri="{BB962C8B-B14F-4D97-AF65-F5344CB8AC3E}">
        <p14:creationId xmlns:p14="http://schemas.microsoft.com/office/powerpoint/2010/main" val="433633277"/>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164</a:t>
            </a:fld>
            <a:endParaRPr lang="en-US"/>
          </a:p>
        </p:txBody>
      </p:sp>
    </p:spTree>
    <p:extLst>
      <p:ext uri="{BB962C8B-B14F-4D97-AF65-F5344CB8AC3E}">
        <p14:creationId xmlns:p14="http://schemas.microsoft.com/office/powerpoint/2010/main" val="1987668902"/>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165</a:t>
            </a:fld>
            <a:endParaRPr lang="en-US"/>
          </a:p>
        </p:txBody>
      </p:sp>
    </p:spTree>
    <p:extLst>
      <p:ext uri="{BB962C8B-B14F-4D97-AF65-F5344CB8AC3E}">
        <p14:creationId xmlns:p14="http://schemas.microsoft.com/office/powerpoint/2010/main" val="3558741096"/>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166</a:t>
            </a:fld>
            <a:endParaRPr lang="en-US"/>
          </a:p>
        </p:txBody>
      </p:sp>
    </p:spTree>
    <p:extLst>
      <p:ext uri="{BB962C8B-B14F-4D97-AF65-F5344CB8AC3E}">
        <p14:creationId xmlns:p14="http://schemas.microsoft.com/office/powerpoint/2010/main" val="3198277269"/>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167</a:t>
            </a:fld>
            <a:endParaRPr lang="en-US"/>
          </a:p>
        </p:txBody>
      </p:sp>
    </p:spTree>
    <p:extLst>
      <p:ext uri="{BB962C8B-B14F-4D97-AF65-F5344CB8AC3E}">
        <p14:creationId xmlns:p14="http://schemas.microsoft.com/office/powerpoint/2010/main" val="222626102"/>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168</a:t>
            </a:fld>
            <a:endParaRPr lang="en-US"/>
          </a:p>
        </p:txBody>
      </p:sp>
    </p:spTree>
    <p:extLst>
      <p:ext uri="{BB962C8B-B14F-4D97-AF65-F5344CB8AC3E}">
        <p14:creationId xmlns:p14="http://schemas.microsoft.com/office/powerpoint/2010/main" val="611435218"/>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169</a:t>
            </a:fld>
            <a:endParaRPr lang="en-US"/>
          </a:p>
        </p:txBody>
      </p:sp>
    </p:spTree>
    <p:extLst>
      <p:ext uri="{BB962C8B-B14F-4D97-AF65-F5344CB8AC3E}">
        <p14:creationId xmlns:p14="http://schemas.microsoft.com/office/powerpoint/2010/main" val="462856427"/>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170</a:t>
            </a:fld>
            <a:endParaRPr lang="en-US"/>
          </a:p>
        </p:txBody>
      </p:sp>
    </p:spTree>
    <p:extLst>
      <p:ext uri="{BB962C8B-B14F-4D97-AF65-F5344CB8AC3E}">
        <p14:creationId xmlns:p14="http://schemas.microsoft.com/office/powerpoint/2010/main" val="4085730457"/>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171</a:t>
            </a:fld>
            <a:endParaRPr lang="en-US"/>
          </a:p>
        </p:txBody>
      </p:sp>
    </p:spTree>
    <p:extLst>
      <p:ext uri="{BB962C8B-B14F-4D97-AF65-F5344CB8AC3E}">
        <p14:creationId xmlns:p14="http://schemas.microsoft.com/office/powerpoint/2010/main" val="1469930527"/>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173</a:t>
            </a:fld>
            <a:endParaRPr lang="en-US"/>
          </a:p>
        </p:txBody>
      </p:sp>
    </p:spTree>
    <p:extLst>
      <p:ext uri="{BB962C8B-B14F-4D97-AF65-F5344CB8AC3E}">
        <p14:creationId xmlns:p14="http://schemas.microsoft.com/office/powerpoint/2010/main" val="1161779172"/>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174</a:t>
            </a:fld>
            <a:endParaRPr lang="en-US"/>
          </a:p>
        </p:txBody>
      </p:sp>
    </p:spTree>
    <p:extLst>
      <p:ext uri="{BB962C8B-B14F-4D97-AF65-F5344CB8AC3E}">
        <p14:creationId xmlns:p14="http://schemas.microsoft.com/office/powerpoint/2010/main" val="1163833262"/>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C5134658-35A1-4672-8026-066754A4468C}" type="slidenum">
              <a:rPr lang="en-US" smtClean="0"/>
              <a:pPr/>
              <a:t>175</a:t>
            </a:fld>
            <a:endParaRPr lang="en-US"/>
          </a:p>
        </p:txBody>
      </p:sp>
    </p:spTree>
    <p:extLst>
      <p:ext uri="{BB962C8B-B14F-4D97-AF65-F5344CB8AC3E}">
        <p14:creationId xmlns:p14="http://schemas.microsoft.com/office/powerpoint/2010/main" val="582722691"/>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C5134658-35A1-4672-8026-066754A4468C}" type="slidenum">
              <a:rPr lang="en-US" smtClean="0"/>
              <a:pPr/>
              <a:t>176</a:t>
            </a:fld>
            <a:endParaRPr lang="en-US"/>
          </a:p>
        </p:txBody>
      </p:sp>
    </p:spTree>
    <p:extLst>
      <p:ext uri="{BB962C8B-B14F-4D97-AF65-F5344CB8AC3E}">
        <p14:creationId xmlns:p14="http://schemas.microsoft.com/office/powerpoint/2010/main" val="3545917253"/>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C5134658-35A1-4672-8026-066754A4468C}" type="slidenum">
              <a:rPr lang="en-US" smtClean="0"/>
              <a:pPr/>
              <a:t>177</a:t>
            </a:fld>
            <a:endParaRPr lang="en-US"/>
          </a:p>
        </p:txBody>
      </p:sp>
    </p:spTree>
    <p:extLst>
      <p:ext uri="{BB962C8B-B14F-4D97-AF65-F5344CB8AC3E}">
        <p14:creationId xmlns:p14="http://schemas.microsoft.com/office/powerpoint/2010/main" val="782942327"/>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C5134658-35A1-4672-8026-066754A4468C}" type="slidenum">
              <a:rPr lang="en-US" smtClean="0"/>
              <a:pPr/>
              <a:t>178</a:t>
            </a:fld>
            <a:endParaRPr lang="en-US"/>
          </a:p>
        </p:txBody>
      </p:sp>
    </p:spTree>
    <p:extLst>
      <p:ext uri="{BB962C8B-B14F-4D97-AF65-F5344CB8AC3E}">
        <p14:creationId xmlns:p14="http://schemas.microsoft.com/office/powerpoint/2010/main" val="1586452137"/>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179</a:t>
            </a:fld>
            <a:endParaRPr lang="en-US"/>
          </a:p>
        </p:txBody>
      </p:sp>
    </p:spTree>
    <p:extLst>
      <p:ext uri="{BB962C8B-B14F-4D97-AF65-F5344CB8AC3E}">
        <p14:creationId xmlns:p14="http://schemas.microsoft.com/office/powerpoint/2010/main" val="908918983"/>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180</a:t>
            </a:fld>
            <a:endParaRPr lang="en-US"/>
          </a:p>
        </p:txBody>
      </p:sp>
    </p:spTree>
    <p:extLst>
      <p:ext uri="{BB962C8B-B14F-4D97-AF65-F5344CB8AC3E}">
        <p14:creationId xmlns:p14="http://schemas.microsoft.com/office/powerpoint/2010/main" val="209393344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181</a:t>
            </a:fld>
            <a:endParaRPr lang="en-US"/>
          </a:p>
        </p:txBody>
      </p:sp>
    </p:spTree>
    <p:extLst>
      <p:ext uri="{BB962C8B-B14F-4D97-AF65-F5344CB8AC3E}">
        <p14:creationId xmlns:p14="http://schemas.microsoft.com/office/powerpoint/2010/main" val="22970591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kl]</a:t>
            </a:r>
            <a:r>
              <a:rPr lang="en-US" altLang="ko-KR" dirty="0" err="1">
                <a:solidFill>
                  <a:srgbClr val="004992"/>
                </a:solidFill>
              </a:rPr>
              <a:t>lhfhf</a:t>
            </a:r>
            <a:r>
              <a:rPr lang="en-US" altLang="ko-KR" dirty="0">
                <a:solidFill>
                  <a:srgbClr val="004992"/>
                </a:solidFill>
              </a:rPr>
              <a:t>]</a:t>
            </a:r>
            <a:r>
              <a:rPr lang="en-US" altLang="ko-KR" dirty="0" err="1">
                <a:solidFill>
                  <a:srgbClr val="004992"/>
                </a:solidFill>
              </a:rPr>
              <a:t>dpot</a:t>
            </a:r>
            <a:r>
              <a:rPr lang="en-US" altLang="ko-KR" dirty="0">
                <a:solidFill>
                  <a:srgbClr val="004992"/>
                </a:solidFill>
              </a:rPr>
              <a:t>] </a:t>
            </a:r>
            <a:r>
              <a:rPr lang="en-US" altLang="ko-KR" dirty="0" err="1">
                <a:solidFill>
                  <a:srgbClr val="004992"/>
                </a:solidFill>
              </a:rPr>
              <a:t>gapw</a:t>
            </a:r>
            <a:r>
              <a:rPr lang="en-US" altLang="ko-KR" dirty="0">
                <a:solidFill>
                  <a:srgbClr val="004992"/>
                </a:solidFill>
              </a:rPr>
              <a:t>]r]</a:t>
            </a:r>
            <a:r>
              <a:rPr lang="en-US" altLang="ko-KR" dirty="0" err="1">
                <a:solidFill>
                  <a:srgbClr val="004992"/>
                </a:solidFill>
              </a:rPr>
              <a:t>rp</a:t>
            </a:r>
            <a:r>
              <a:rPr lang="en-US" altLang="ko-KR" dirty="0">
                <a:solidFill>
                  <a:srgbClr val="004992"/>
                </a:solidFill>
              </a:rPr>
              <a:t> (</a:t>
            </a:r>
            <a:r>
              <a:rPr lang="en-US" altLang="ko-KR" dirty="0" err="1">
                <a:solidFill>
                  <a:srgbClr val="004992"/>
                </a:solidFill>
              </a:rPr>
              <a:t>vk</a:t>
            </a:r>
            <a:r>
              <a:rPr lang="en-US" altLang="ko-KR" dirty="0">
                <a:solidFill>
                  <a:srgbClr val="004992"/>
                </a:solidFill>
              </a:rPr>
              <a:t>]</a:t>
            </a:r>
            <a:r>
              <a:rPr lang="en-US" altLang="ko-KR" dirty="0" err="1">
                <a:solidFill>
                  <a:srgbClr val="004992"/>
                </a:solidFill>
              </a:rPr>
              <a:t>rpo</a:t>
            </a:r>
            <a:r>
              <a:rPr lang="en-US" altLang="ko-KR" dirty="0">
                <a:solidFill>
                  <a:srgbClr val="004992"/>
                </a:solidFill>
              </a:rPr>
              <a:t>) </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,e]j </a:t>
            </a:r>
            <a:r>
              <a:rPr lang="en-US" altLang="ko-KR" sz="1000" dirty="0" err="1">
                <a:latin typeface="+mj-lt"/>
              </a:rPr>
              <a:t>bjhFjpapy</a:t>
            </a:r>
            <a:r>
              <a:rPr lang="en-US" altLang="ko-KR" sz="1000" dirty="0">
                <a:latin typeface="+mj-lt"/>
              </a:rPr>
              <a:t>] gad]</a:t>
            </a:r>
            <a:r>
              <a:rPr lang="en-US" altLang="ko-KR" sz="1000" dirty="0" err="1">
                <a:latin typeface="+mj-lt"/>
              </a:rPr>
              <a:t>gLj</a:t>
            </a:r>
            <a:r>
              <a:rPr lang="en-US" altLang="ko-KR" sz="1000" dirty="0">
                <a:latin typeface="+mj-lt"/>
              </a:rPr>
              <a:t>]</a:t>
            </a:r>
            <a:r>
              <a:rPr lang="en-US" altLang="ko-KR" sz="1000" dirty="0" err="1">
                <a:latin typeface="+mj-lt"/>
              </a:rPr>
              <a:t>jg</a:t>
            </a:r>
            <a:r>
              <a:rPr lang="en-US" altLang="ko-KR" sz="1000" dirty="0">
                <a:latin typeface="+mj-lt"/>
              </a:rPr>
              <a:t>]</a:t>
            </a:r>
            <a:r>
              <a:rPr lang="en-US" altLang="ko-KR" sz="1000" dirty="0" err="1">
                <a:latin typeface="+mj-lt"/>
              </a:rPr>
              <a:t>gl</a:t>
            </a:r>
            <a:r>
              <a:rPr lang="en-US" altLang="ko-KR" sz="1000" dirty="0">
                <a:latin typeface="+mj-lt"/>
              </a:rPr>
              <a:t>]l </a:t>
            </a:r>
            <a:r>
              <a:rPr lang="en-US" altLang="ko-KR" sz="1000" dirty="0" err="1">
                <a:latin typeface="+mj-lt"/>
              </a:rPr>
              <a:t>gl</a:t>
            </a:r>
            <a:r>
              <a:rPr lang="en-US" altLang="ko-KR" sz="1000" dirty="0">
                <a:latin typeface="+mj-lt"/>
              </a:rPr>
              <a:t>']fs] </a:t>
            </a:r>
            <a:r>
              <a:rPr lang="en-US" altLang="ko-KR" sz="1000" dirty="0" err="1">
                <a:latin typeface="+mj-lt"/>
              </a:rPr>
              <a:t>Kiwna</a:t>
            </a:r>
            <a:r>
              <a:rPr lang="en-US" altLang="ko-KR" sz="1000" dirty="0">
                <a:latin typeface="+mj-lt"/>
              </a:rPr>
              <a:t> </a:t>
            </a:r>
            <a:r>
              <a:rPr lang="en-US" altLang="ko-KR" sz="1000" dirty="0" err="1">
                <a:latin typeface="+mj-lt"/>
              </a:rPr>
              <a:t>fiy"h</a:t>
            </a:r>
            <a:r>
              <a:rPr lang="en-US" altLang="ko-KR" sz="1000" dirty="0">
                <a:latin typeface="+mj-lt"/>
              </a:rPr>
              <a:t>]fs] kw]</a:t>
            </a:r>
            <a:r>
              <a:rPr lang="en-US" altLang="ko-KR" sz="1000" dirty="0" err="1">
                <a:latin typeface="+mj-lt"/>
              </a:rPr>
              <a:t>Wk</a:t>
            </a:r>
            <a:r>
              <a:rPr lang="en-US" altLang="ko-KR" sz="1000" dirty="0">
                <a:latin typeface="+mj-lt"/>
              </a:rPr>
              <a:t>] </a:t>
            </a:r>
            <a:r>
              <a:rPr lang="en-US" altLang="ko-KR" sz="1000" dirty="0" err="1">
                <a:latin typeface="+mj-lt"/>
              </a:rPr>
              <a:t>gjpg</a:t>
            </a:r>
            <a:r>
              <a:rPr lang="en-US" altLang="ko-KR" sz="1000" dirty="0">
                <a:latin typeface="+mj-lt"/>
              </a:rPr>
              <a:t>]g[</a:t>
            </a:r>
            <a:r>
              <a:rPr lang="en-US" altLang="ko-KR" sz="1000" dirty="0" err="1">
                <a:latin typeface="+mj-lt"/>
              </a:rPr>
              <a:t>upik</a:t>
            </a:r>
            <a:r>
              <a:rPr lang="en-US" altLang="ko-KR" sz="1000" dirty="0">
                <a:latin typeface="+mj-lt"/>
              </a:rPr>
              <a:t> </a:t>
            </a:r>
            <a:r>
              <a:rPr lang="en-US" altLang="ko-KR" sz="1000" dirty="0" err="1">
                <a:latin typeface="+mj-lt"/>
              </a:rPr>
              <a:t>chpikahsh</a:t>
            </a:r>
            <a:r>
              <a:rPr lang="en-US" altLang="ko-KR" sz="1000" dirty="0">
                <a:latin typeface="+mj-lt"/>
              </a:rPr>
              <a:t>]</a:t>
            </a:r>
            <a:r>
              <a:rPr lang="en-US" altLang="ko-KR" sz="1000" dirty="0" err="1">
                <a:latin typeface="+mj-lt"/>
              </a:rPr>
              <a:t>fshy</a:t>
            </a:r>
            <a:r>
              <a:rPr lang="en-US" altLang="ko-KR" sz="1000" dirty="0">
                <a:latin typeface="+mj-lt"/>
              </a:rPr>
              <a:t>] </a:t>
            </a:r>
            <a:r>
              <a:rPr lang="en-US" altLang="ko-KR" sz="1000" dirty="0" err="1">
                <a:latin typeface="+mj-lt"/>
              </a:rPr>
              <a:t>mDkjp</a:t>
            </a:r>
            <a:r>
              <a:rPr lang="en-US" altLang="ko-KR" sz="1000" dirty="0">
                <a:latin typeface="+mj-lt"/>
              </a:rPr>
              <a:t> </a:t>
            </a:r>
            <a:r>
              <a:rPr lang="en-US" altLang="ko-KR" sz="1000" dirty="0" err="1">
                <a:latin typeface="+mj-lt"/>
              </a:rPr>
              <a:t>tH</a:t>
            </a:r>
            <a:r>
              <a:rPr lang="en-US" altLang="ko-KR" sz="1000" dirty="0">
                <a:latin typeface="+mj-lt"/>
              </a:rPr>
              <a:t>']</a:t>
            </a:r>
            <a:r>
              <a:rPr lang="en-US" altLang="ko-KR" sz="1000" dirty="0" err="1">
                <a:latin typeface="+mj-lt"/>
              </a:rPr>
              <a:t>fg</a:t>
            </a:r>
            <a:r>
              <a:rPr lang="en-US" altLang="ko-KR" sz="1000" dirty="0">
                <a:latin typeface="+mj-lt"/>
              </a:rPr>
              <a:t>]</a:t>
            </a:r>
            <a:r>
              <a:rPr lang="en-US" altLang="ko-KR" sz="1000" dirty="0" err="1">
                <a:latin typeface="+mj-lt"/>
              </a:rPr>
              <a:t>gl</a:t>
            </a:r>
            <a:r>
              <a:rPr lang="en-US" altLang="ko-KR" sz="1000" dirty="0">
                <a:latin typeface="+mj-lt"/>
              </a:rPr>
              <a:t>]Ls]</a:t>
            </a:r>
            <a:r>
              <a:rPr lang="en-US" altLang="ko-KR" sz="1000" dirty="0" err="1">
                <a:latin typeface="+mj-lt"/>
              </a:rPr>
              <a:t>sJ</a:t>
            </a:r>
            <a:r>
              <a:rPr lang="en-US" altLang="ko-KR" sz="1000" dirty="0">
                <a:latin typeface="+mj-lt"/>
              </a:rPr>
              <a:t>. </a:t>
            </a:r>
            <a:r>
              <a:rPr lang="en-US" altLang="ko-KR" sz="1000" dirty="0" err="1">
                <a:latin typeface="+mj-lt"/>
              </a:rPr>
              <a:t>nkYk</a:t>
            </a:r>
            <a:r>
              <a:rPr lang="en-US" altLang="ko-KR" sz="1000" dirty="0">
                <a:latin typeface="+mj-lt"/>
              </a:rPr>
              <a:t>] </a:t>
            </a:r>
            <a:r>
              <a:rPr lang="en-US" altLang="ko-KR" sz="1000" dirty="0" err="1">
                <a:latin typeface="+mj-lt"/>
              </a:rPr>
              <a:t>tpgu</a:t>
            </a:r>
            <a:r>
              <a:rPr lang="en-US" altLang="ko-KR" sz="1000" dirty="0">
                <a:latin typeface="+mj-lt"/>
              </a:rPr>
              <a:t>';</a:t>
            </a:r>
            <a:r>
              <a:rPr lang="en-US" altLang="ko-KR" sz="1000" dirty="0" err="1">
                <a:latin typeface="+mj-lt"/>
              </a:rPr>
              <a:t>fSf</a:t>
            </a:r>
            <a:r>
              <a:rPr lang="en-US" altLang="ko-KR" sz="1000" dirty="0">
                <a:latin typeface="+mj-lt"/>
              </a:rPr>
              <a:t>]F (</a:t>
            </a:r>
            <a:r>
              <a:rPr lang="en-US" altLang="ko-KR" sz="1000" dirty="0" err="1">
                <a:latin typeface="+mj-lt"/>
              </a:rPr>
              <a:t>fiy"h</a:t>
            </a:r>
            <a:r>
              <a:rPr lang="en-US" altLang="ko-KR" sz="1000" dirty="0">
                <a:latin typeface="+mj-lt"/>
              </a:rPr>
              <a:t>]/ </a:t>
            </a:r>
            <a:r>
              <a:rPr lang="en-US" altLang="ko-KR" sz="1000" dirty="0" err="1">
                <a:latin typeface="+mj-lt"/>
              </a:rPr>
              <a:t>jiyg</a:t>
            </a:r>
            <a:r>
              <a:rPr lang="en-US" altLang="ko-KR" sz="1000" dirty="0">
                <a:latin typeface="+mj-lt"/>
              </a:rPr>
              <a:t>]g[) </a:t>
            </a:r>
            <a:r>
              <a:rPr lang="en-US" altLang="ko-KR" sz="1000" dirty="0" err="1">
                <a:latin typeface="+mj-lt"/>
              </a:rPr>
              <a:t>jat</a:t>
            </a:r>
            <a:r>
              <a:rPr lang="en-US" altLang="ko-KR" sz="1000" dirty="0">
                <a:latin typeface="+mj-lt"/>
              </a:rPr>
              <a:t>[f]</a:t>
            </a:r>
            <a:r>
              <a:rPr lang="en-US" altLang="ko-KR" sz="1000" dirty="0" err="1">
                <a:latin typeface="+mj-lt"/>
              </a:rPr>
              <a:t>Th</a:t>
            </a:r>
            <a:r>
              <a:rPr lang="en-US" altLang="ko-KR" sz="1000" dirty="0">
                <a:latin typeface="+mj-lt"/>
              </a:rPr>
              <a:t>]e]J ,e]j </a:t>
            </a:r>
            <a:r>
              <a:rPr lang="en-US" altLang="ko-KR" sz="1000" dirty="0" err="1">
                <a:latin typeface="+mj-lt"/>
              </a:rPr>
              <a:t>bjhFjpapd</a:t>
            </a:r>
            <a:r>
              <a:rPr lang="en-US" altLang="ko-KR" sz="1000" dirty="0">
                <a:latin typeface="+mj-lt"/>
              </a:rPr>
              <a:t>] </a:t>
            </a:r>
            <a:r>
              <a:rPr lang="en-US" altLang="ko-KR" sz="1000" dirty="0" err="1">
                <a:latin typeface="+mj-lt"/>
              </a:rPr>
              <a:t>Kotpy</a:t>
            </a:r>
            <a:r>
              <a:rPr lang="en-US" altLang="ko-KR" sz="1000" dirty="0">
                <a:latin typeface="+mj-lt"/>
              </a:rPr>
              <a:t>] </a:t>
            </a:r>
            <a:r>
              <a:rPr lang="en-US" altLang="ko-KR" sz="1000" dirty="0" err="1">
                <a:latin typeface="+mj-lt"/>
              </a:rPr>
              <a:t>ghh</a:t>
            </a:r>
            <a:r>
              <a:rPr lang="en-US" altLang="ko-KR" sz="1000" dirty="0">
                <a:latin typeface="+mj-lt"/>
              </a:rPr>
              <a:t>]f]</a:t>
            </a:r>
            <a:r>
              <a:rPr lang="en-US" altLang="ko-KR" sz="1000" dirty="0" err="1">
                <a:latin typeface="+mj-lt"/>
              </a:rPr>
              <a:t>ft</a:t>
            </a:r>
            <a:r>
              <a:rPr lang="en-US" altLang="ko-KR" sz="1000" dirty="0">
                <a:latin typeface="+mj-lt"/>
              </a:rPr>
              <a:t>[k].</a:t>
            </a:r>
            <a:endParaRPr lang="es-ES" altLang="de-DE" sz="1000" dirty="0">
              <a:latin typeface="+mj-l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kl]lhfhf]dpot] gapw]r]rp 2 – rl]bld;W KobtLj]jy; </a:t>
            </a:r>
            <a:r>
              <a:rPr lang="de-DE">
                <a:latin typeface="Calibri Light"/>
              </a:rPr>
              <a:t>I</a:t>
            </a:r>
            <a:endParaRPr lang="de-DE" dirty="0">
              <a:latin typeface="Calibri Light"/>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3"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a:t>
            </a:fld>
            <a:endParaRPr lang="de-DE" dirty="0"/>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kl]lhfhf]dpot] gapw]r]rp 2 – rl]bld;W KobtLj]jy; </a:t>
            </a:r>
            <a:r>
              <a:rPr lang="de-DE">
                <a:latin typeface="Calibri Light"/>
              </a:rPr>
              <a:t>I</a:t>
            </a:r>
            <a:endParaRPr lang="de-DE" dirty="0">
              <a:latin typeface="Calibri Light"/>
            </a:endParaRPr>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kl]lhfhf]dpot] gapw]r]rp 2 – rl]bld;W KobtLj]jy; </a:t>
            </a:r>
            <a:r>
              <a:rPr lang="de-DE">
                <a:latin typeface="Calibri Light"/>
              </a:rPr>
              <a:t>I</a:t>
            </a:r>
            <a:endParaRPr lang="de-DE" dirty="0">
              <a:latin typeface="Calibri Light"/>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kl]lhfhf]dpot] gapw]r]rp 2 – rl]bld;W KobtLj]jy; I</a:t>
            </a:r>
            <a:endParaRPr lang="de-DE" dirty="0"/>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a:t>
            </a:fld>
            <a:endParaRPr lang="de-DE" dirty="0"/>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Tamil-Aiswarya"/>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Tamil-Aiswarya"/>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Tamil-Aiswarya"/>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Tamil-Aiswarya"/>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63.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72.xml"/><Relationship Id="rId1" Type="http://schemas.openxmlformats.org/officeDocument/2006/relationships/slideLayout" Target="../slideLayouts/slideLayout5.xml"/><Relationship Id="rId4" Type="http://schemas.openxmlformats.org/officeDocument/2006/relationships/image" Target="../media/image129.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1.xml"/></Relationships>
</file>

<file path=ppt/slides/_rels/slide174.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75.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79.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5.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ltLang="ja-JP" dirty="0">
                <a:latin typeface="+mn-lt"/>
                <a:ea typeface="+mn-ea"/>
                <a:cs typeface="+mn-cs"/>
              </a:rPr>
              <a:t>vk]rpo </a:t>
            </a:r>
            <a:r>
              <a:rPr lang="pl-PL" altLang="ja-JP" dirty="0">
                <a:latin typeface="Calibri Light" panose="020F0302020204030204" pitchFamily="34" charset="0"/>
                <a:ea typeface="+mn-ea"/>
                <a:cs typeface="Calibri Light" panose="020F0302020204030204" pitchFamily="34" charset="0"/>
              </a:rPr>
              <a:t>2</a:t>
            </a:r>
            <a:r>
              <a:rPr lang="pl-PL" altLang="ja-JP" dirty="0">
                <a:latin typeface="+mn-lt"/>
                <a:ea typeface="+mn-ea"/>
                <a:cs typeface="+mn-cs"/>
              </a:rPr>
              <a:t> </a:t>
            </a:r>
            <a:r>
              <a:rPr lang="pl-PL" altLang="ja-JP" dirty="0">
                <a:latin typeface="Calibri Light"/>
                <a:ea typeface="+mn-ea"/>
                <a:cs typeface="+mn-cs"/>
              </a:rPr>
              <a:t>A</a:t>
            </a:r>
            <a:r>
              <a:rPr lang="pl-PL" altLang="ja-JP" dirty="0">
                <a:latin typeface="+mn-lt"/>
                <a:ea typeface="+mn-ea"/>
                <a:cs typeface="+mn-cs"/>
              </a:rPr>
              <a:t> – rl]bld;W KobtLj]jy; </a:t>
            </a:r>
            <a:r>
              <a:rPr lang="pl-PL" altLang="ja-JP" dirty="0">
                <a:latin typeface="Calibri Light"/>
                <a:ea typeface="+mn-ea"/>
                <a:cs typeface="+mn-cs"/>
              </a:rPr>
              <a:t>I</a:t>
            </a:r>
            <a:r>
              <a:rPr lang="pl-PL" altLang="ja-JP" dirty="0">
                <a:latin typeface="+mn-lt"/>
                <a:ea typeface="+mn-ea"/>
                <a:cs typeface="+mn-cs"/>
              </a:rPr>
              <a:t> </a:t>
            </a:r>
            <a:br>
              <a:rPr lang="pl-PL" altLang="ja-JP" dirty="0">
                <a:latin typeface="+mn-lt"/>
                <a:ea typeface="+mn-ea"/>
                <a:cs typeface="+mn-cs"/>
              </a:rPr>
            </a:br>
            <a:endParaRPr lang="en-US" dirty="0">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 Moritz, Woodward &amp; Ravi Shankar</a:t>
            </a:r>
            <a:r>
              <a:rPr lang="nl-NL" sz="1600" dirty="0">
                <a:solidFill>
                  <a:srgbClr val="004992"/>
                </a:solidFill>
                <a:latin typeface="Calibri Light" panose="020F0302020204030204" pitchFamily="34" charset="0"/>
                <a:cs typeface="Calibri Light" panose="020F0302020204030204" pitchFamily="34" charset="0"/>
              </a:rPr>
              <a:t> (9|22)</a:t>
            </a:r>
            <a:endParaRPr lang="pt-BR" sz="1600" dirty="0">
              <a:solidFill>
                <a:srgbClr val="004992"/>
              </a:solidFill>
              <a:latin typeface="Calibri Light" panose="020F0302020204030204" pitchFamily="34" charset="0"/>
              <a:cs typeface="Calibri Light" panose="020F0302020204030204" pitchFamily="34" charset="0"/>
            </a:endParaRPr>
          </a:p>
          <a:p>
            <a:pPr>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www.uke.de/mct</a:t>
            </a:r>
          </a:p>
        </p:txBody>
      </p:sp>
    </p:spTree>
    <p:extLst>
      <p:ext uri="{BB962C8B-B14F-4D97-AF65-F5344CB8AC3E}">
        <p14:creationId xmlns:p14="http://schemas.microsoft.com/office/powerpoint/2010/main" val="2108162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rl]bld]W KobtLj]jy;</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ek;ikr</a:t>
            </a:r>
            <a:r>
              <a:rPr lang="en-US" sz="2400" dirty="0">
                <a:solidFill>
                  <a:srgbClr val="333333"/>
                </a:solidFill>
              </a:rPr>
              <a:t>]</a:t>
            </a:r>
            <a:r>
              <a:rPr lang="en-US" sz="2400" dirty="0" err="1">
                <a:solidFill>
                  <a:srgbClr val="333333"/>
                </a:solidFill>
              </a:rPr>
              <a:t>Rw;wp</a:t>
            </a:r>
            <a:r>
              <a:rPr lang="en-US" sz="2400" dirty="0">
                <a:solidFill>
                  <a:srgbClr val="333333"/>
                </a:solidFill>
              </a:rPr>
              <a:t> </a:t>
            </a:r>
            <a:r>
              <a:rPr lang="en-US" sz="2400" dirty="0" err="1">
                <a:solidFill>
                  <a:srgbClr val="333333"/>
                </a:solidFill>
              </a:rPr>
              <a:t>elf;Fk</a:t>
            </a:r>
            <a:r>
              <a:rPr lang="en-US" sz="2400" dirty="0">
                <a:solidFill>
                  <a:srgbClr val="333333"/>
                </a:solidFill>
              </a:rPr>
              <a:t>; </a:t>
            </a:r>
            <a:r>
              <a:rPr lang="en-US" sz="2400" dirty="0" err="1">
                <a:solidFill>
                  <a:srgbClr val="333333"/>
                </a:solidFill>
              </a:rPr>
              <a:t>NH;epiyahy</a:t>
            </a:r>
            <a:r>
              <a:rPr lang="en-US" sz="2400" dirty="0">
                <a:solidFill>
                  <a:srgbClr val="333333"/>
                </a:solidFill>
              </a:rPr>
              <a:t>; </a:t>
            </a:r>
            <a:r>
              <a:rPr lang="en-US" sz="2400" dirty="0" err="1">
                <a:solidFill>
                  <a:srgbClr val="333333"/>
                </a:solidFill>
              </a:rPr>
              <a:t>cz;lhFk</a:t>
            </a:r>
            <a:r>
              <a:rPr lang="en-US" sz="2400" dirty="0">
                <a:solidFill>
                  <a:srgbClr val="333333"/>
                </a:solidFill>
              </a:rPr>
              <a:t>; </a:t>
            </a:r>
            <a:r>
              <a:rPr lang="en-US" sz="2400" dirty="0" err="1">
                <a:solidFill>
                  <a:srgbClr val="333333"/>
                </a:solidFill>
              </a:rPr>
              <a:t>rpf;fyhd</a:t>
            </a:r>
            <a:r>
              <a:rPr lang="en-US" sz="2400" dirty="0">
                <a:solidFill>
                  <a:srgbClr val="333333"/>
                </a:solidFill>
              </a:rPr>
              <a:t> </a:t>
            </a:r>
            <a:r>
              <a:rPr lang="en-US" sz="2400" dirty="0" err="1">
                <a:solidFill>
                  <a:srgbClr val="333333"/>
                </a:solidFill>
              </a:rPr>
              <a:t>rk;gt</a:t>
            </a:r>
            <a:r>
              <a:rPr lang="en-US" sz="2400" dirty="0">
                <a:solidFill>
                  <a:srgbClr val="333333"/>
                </a:solidFill>
              </a:rPr>
              <a:t>';</a:t>
            </a:r>
            <a:r>
              <a:rPr lang="en-US" sz="2400" dirty="0" err="1">
                <a:solidFill>
                  <a:srgbClr val="333333"/>
                </a:solidFill>
              </a:rPr>
              <a:t>fisf</a:t>
            </a:r>
            <a:r>
              <a:rPr lang="en-US" sz="2400" dirty="0">
                <a:solidFill>
                  <a:srgbClr val="333333"/>
                </a:solidFill>
              </a:rPr>
              <a:t>; </a:t>
            </a:r>
            <a:r>
              <a:rPr lang="en-US" sz="2400" dirty="0" err="1">
                <a:solidFill>
                  <a:srgbClr val="333333"/>
                </a:solidFill>
              </a:rPr>
              <a:t>bfhz;L</a:t>
            </a:r>
            <a:r>
              <a:rPr lang="en-US" sz="2400" dirty="0">
                <a:solidFill>
                  <a:srgbClr val="333333"/>
                </a:solidFill>
              </a:rPr>
              <a:t> </a:t>
            </a:r>
            <a:r>
              <a:rPr lang="en-US" sz="2400" dirty="0" err="1">
                <a:solidFill>
                  <a:srgbClr val="333333"/>
                </a:solidFill>
              </a:rPr>
              <a:t>ehk</a:t>
            </a:r>
            <a:r>
              <a:rPr lang="en-US" sz="2400" dirty="0">
                <a:solidFill>
                  <a:srgbClr val="333333"/>
                </a:solidFill>
              </a:rPr>
              <a:t>; </a:t>
            </a:r>
            <a:r>
              <a:rPr lang="en-US" sz="2400" dirty="0" err="1">
                <a:solidFill>
                  <a:srgbClr val="333333"/>
                </a:solidFill>
              </a:rPr>
              <a:t>mof;fo</a:t>
            </a:r>
            <a:r>
              <a:rPr lang="en-US" sz="2400" dirty="0">
                <a:solidFill>
                  <a:srgbClr val="333333"/>
                </a:solidFill>
              </a:rPr>
              <a:t> </a:t>
            </a:r>
            <a:r>
              <a:rPr lang="en-US" sz="2400" dirty="0" err="1">
                <a:solidFill>
                  <a:srgbClr val="333333"/>
                </a:solidFill>
              </a:rPr>
              <a:t>rl;bld</a:t>
            </a:r>
            <a:r>
              <a:rPr lang="en-US" sz="2400" dirty="0">
                <a:solidFill>
                  <a:srgbClr val="333333"/>
                </a:solidFill>
              </a:rPr>
              <a:t>]W </a:t>
            </a:r>
            <a:r>
              <a:rPr lang="en-US" sz="2400" dirty="0" err="1">
                <a:solidFill>
                  <a:srgbClr val="333333"/>
                </a:solidFill>
              </a:rPr>
              <a:t>KobtLf;fpnwhk</a:t>
            </a:r>
            <a:r>
              <a:rPr lang="en-US" sz="2400">
                <a:solidFill>
                  <a:srgbClr val="333333"/>
                </a:solidFill>
              </a:rPr>
              <a:t>;</a:t>
            </a:r>
            <a:r>
              <a:rPr lang="en-US" sz="2400">
                <a:solidFill>
                  <a:srgbClr val="333333"/>
                </a:solidFill>
                <a:latin typeface="Calibri Light"/>
                <a:ea typeface="Verdana" panose="020B0604030504040204" pitchFamily="34" charset="0"/>
                <a:cs typeface="Calibri Light"/>
              </a:rPr>
              <a:t>.</a:t>
            </a:r>
            <a:r>
              <a:rPr lang="en-US" sz="2400">
                <a:solidFill>
                  <a:srgbClr val="333333"/>
                </a:solidFill>
              </a:rPr>
              <a:t> </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2</a:t>
            </a:fld>
            <a:endParaRPr lang="de-DE" dirty="0"/>
          </a:p>
        </p:txBody>
      </p:sp>
    </p:spTree>
    <p:extLst>
      <p:ext uri="{BB962C8B-B14F-4D97-AF65-F5344CB8AC3E}">
        <p14:creationId xmlns:p14="http://schemas.microsoft.com/office/powerpoint/2010/main" val="1186062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rl]bld]W KobtLj]jy;</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ek;ikr</a:t>
            </a:r>
            <a:r>
              <a:rPr lang="en-US" sz="2400" dirty="0">
                <a:solidFill>
                  <a:srgbClr val="333333"/>
                </a:solidFill>
              </a:rPr>
              <a:t>]</a:t>
            </a:r>
            <a:r>
              <a:rPr lang="en-US" sz="2400" dirty="0" err="1">
                <a:solidFill>
                  <a:srgbClr val="333333"/>
                </a:solidFill>
              </a:rPr>
              <a:t>Rw;wp</a:t>
            </a:r>
            <a:r>
              <a:rPr lang="en-US" sz="2400" dirty="0">
                <a:solidFill>
                  <a:srgbClr val="333333"/>
                </a:solidFill>
              </a:rPr>
              <a:t> </a:t>
            </a:r>
            <a:r>
              <a:rPr lang="en-US" sz="2400" dirty="0" err="1">
                <a:solidFill>
                  <a:srgbClr val="333333"/>
                </a:solidFill>
              </a:rPr>
              <a:t>elf;Fk</a:t>
            </a:r>
            <a:r>
              <a:rPr lang="en-US" sz="2400" dirty="0">
                <a:solidFill>
                  <a:srgbClr val="333333"/>
                </a:solidFill>
              </a:rPr>
              <a:t>; </a:t>
            </a:r>
            <a:r>
              <a:rPr lang="en-US" sz="2400" dirty="0" err="1">
                <a:solidFill>
                  <a:srgbClr val="333333"/>
                </a:solidFill>
              </a:rPr>
              <a:t>NH;epiyahy</a:t>
            </a:r>
            <a:r>
              <a:rPr lang="en-US" sz="2400" dirty="0">
                <a:solidFill>
                  <a:srgbClr val="333333"/>
                </a:solidFill>
              </a:rPr>
              <a:t>; </a:t>
            </a:r>
            <a:r>
              <a:rPr lang="en-US" sz="2400" dirty="0" err="1">
                <a:solidFill>
                  <a:srgbClr val="333333"/>
                </a:solidFill>
              </a:rPr>
              <a:t>cz;lhFk</a:t>
            </a:r>
            <a:r>
              <a:rPr lang="en-US" sz="2400" dirty="0">
                <a:solidFill>
                  <a:srgbClr val="333333"/>
                </a:solidFill>
              </a:rPr>
              <a:t>; </a:t>
            </a:r>
            <a:r>
              <a:rPr lang="en-US" sz="2400" dirty="0" err="1">
                <a:solidFill>
                  <a:srgbClr val="333333"/>
                </a:solidFill>
              </a:rPr>
              <a:t>rpf;fyhd</a:t>
            </a:r>
            <a:r>
              <a:rPr lang="en-US" sz="2400" dirty="0">
                <a:solidFill>
                  <a:srgbClr val="333333"/>
                </a:solidFill>
              </a:rPr>
              <a:t> </a:t>
            </a:r>
            <a:r>
              <a:rPr lang="en-US" sz="2400" dirty="0" err="1">
                <a:solidFill>
                  <a:srgbClr val="333333"/>
                </a:solidFill>
              </a:rPr>
              <a:t>rk;gt</a:t>
            </a:r>
            <a:r>
              <a:rPr lang="en-US" sz="2400" dirty="0">
                <a:solidFill>
                  <a:srgbClr val="333333"/>
                </a:solidFill>
              </a:rPr>
              <a:t>';</a:t>
            </a:r>
            <a:r>
              <a:rPr lang="en-US" sz="2400" dirty="0" err="1">
                <a:solidFill>
                  <a:srgbClr val="333333"/>
                </a:solidFill>
              </a:rPr>
              <a:t>fisf</a:t>
            </a:r>
            <a:r>
              <a:rPr lang="en-US" sz="2400" dirty="0">
                <a:solidFill>
                  <a:srgbClr val="333333"/>
                </a:solidFill>
              </a:rPr>
              <a:t>; </a:t>
            </a:r>
            <a:r>
              <a:rPr lang="en-US" sz="2400" dirty="0" err="1">
                <a:solidFill>
                  <a:srgbClr val="333333"/>
                </a:solidFill>
              </a:rPr>
              <a:t>bfhz;L</a:t>
            </a:r>
            <a:r>
              <a:rPr lang="en-US" sz="2400" dirty="0">
                <a:solidFill>
                  <a:srgbClr val="333333"/>
                </a:solidFill>
              </a:rPr>
              <a:t> </a:t>
            </a:r>
            <a:r>
              <a:rPr lang="en-US" sz="2400" dirty="0" err="1">
                <a:solidFill>
                  <a:srgbClr val="333333"/>
                </a:solidFill>
              </a:rPr>
              <a:t>ehk</a:t>
            </a:r>
            <a:r>
              <a:rPr lang="en-US" sz="2400" dirty="0">
                <a:solidFill>
                  <a:srgbClr val="333333"/>
                </a:solidFill>
              </a:rPr>
              <a:t>; </a:t>
            </a:r>
            <a:r>
              <a:rPr lang="en-US" sz="2400" dirty="0" err="1">
                <a:solidFill>
                  <a:srgbClr val="333333"/>
                </a:solidFill>
              </a:rPr>
              <a:t>mof;fo</a:t>
            </a:r>
            <a:r>
              <a:rPr lang="en-US" sz="2400" dirty="0">
                <a:solidFill>
                  <a:srgbClr val="333333"/>
                </a:solidFill>
              </a:rPr>
              <a:t> </a:t>
            </a:r>
            <a:r>
              <a:rPr lang="en-US" sz="2400" dirty="0" err="1">
                <a:solidFill>
                  <a:srgbClr val="333333"/>
                </a:solidFill>
              </a:rPr>
              <a:t>rl;bld</a:t>
            </a:r>
            <a:r>
              <a:rPr lang="en-US" sz="2400" dirty="0">
                <a:solidFill>
                  <a:srgbClr val="333333"/>
                </a:solidFill>
              </a:rPr>
              <a:t>]W </a:t>
            </a:r>
            <a:r>
              <a:rPr lang="en-US" sz="2400" dirty="0" err="1">
                <a:solidFill>
                  <a:srgbClr val="333333"/>
                </a:solidFill>
              </a:rPr>
              <a:t>KobtLf;fpnwhk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rpy</a:t>
            </a:r>
            <a:r>
              <a:rPr lang="en-US" sz="2400" dirty="0">
                <a:solidFill>
                  <a:srgbClr val="333333"/>
                </a:solidFill>
              </a:rPr>
              <a:t> </a:t>
            </a:r>
            <a:r>
              <a:rPr lang="en-US" sz="2400" dirty="0" err="1">
                <a:solidFill>
                  <a:srgbClr val="333333"/>
                </a:solidFill>
              </a:rPr>
              <a:t>rka</a:t>
            </a:r>
            <a:r>
              <a:rPr lang="en-US" sz="2400" dirty="0">
                <a:solidFill>
                  <a:srgbClr val="333333"/>
                </a:solidFill>
              </a:rPr>
              <a:t>';</a:t>
            </a:r>
            <a:r>
              <a:rPr lang="en-US" sz="2400" dirty="0" err="1">
                <a:solidFill>
                  <a:srgbClr val="333333"/>
                </a:solidFill>
              </a:rPr>
              <a:t>fspy</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ehk</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100%</a:t>
            </a:r>
            <a:r>
              <a:rPr lang="en-US" sz="2400" dirty="0">
                <a:solidFill>
                  <a:srgbClr val="333333"/>
                </a:solidFill>
              </a:rPr>
              <a:t> </a:t>
            </a:r>
            <a:r>
              <a:rPr lang="en-US" sz="2400" dirty="0" err="1">
                <a:solidFill>
                  <a:srgbClr val="333333"/>
                </a:solidFill>
              </a:rPr>
              <a:t>Mjhukpd</a:t>
            </a:r>
            <a:r>
              <a:rPr lang="en-US" sz="2400" dirty="0">
                <a:solidFill>
                  <a:srgbClr val="333333"/>
                </a:solidFill>
              </a:rPr>
              <a:t>]</a:t>
            </a:r>
            <a:r>
              <a:rPr lang="en-US" sz="2400" dirty="0" err="1">
                <a:solidFill>
                  <a:srgbClr val="333333"/>
                </a:solidFill>
              </a:rPr>
              <a:t>wp</a:t>
            </a:r>
            <a:r>
              <a:rPr lang="en-US" sz="2400" dirty="0">
                <a:solidFill>
                  <a:srgbClr val="333333"/>
                </a:solidFill>
              </a:rPr>
              <a:t> </a:t>
            </a:r>
            <a:r>
              <a:rPr lang="en-US" sz="2400" dirty="0" err="1">
                <a:solidFill>
                  <a:srgbClr val="333333"/>
                </a:solidFill>
              </a:rPr>
              <a:t>Kot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te;JtpLfpnwhk</a:t>
            </a:r>
            <a:r>
              <a:rPr lang="en-US" sz="2400">
                <a:solidFill>
                  <a:srgbClr val="333333"/>
                </a:solidFill>
              </a:rPr>
              <a:t>;</a:t>
            </a:r>
            <a:r>
              <a:rPr lang="en-US" sz="2400">
                <a:solidFill>
                  <a:srgbClr val="333333"/>
                </a:solidFill>
                <a:latin typeface="Calibri Light"/>
                <a:ea typeface="Verdana" panose="020B0604030504040204" pitchFamily="34" charset="0"/>
                <a:cs typeface="Calibri Light"/>
              </a:rPr>
              <a:t>.</a:t>
            </a:r>
            <a:r>
              <a:rPr lang="en-US" sz="2400">
                <a:solidFill>
                  <a:srgbClr val="333333"/>
                </a:solidFill>
              </a:rPr>
              <a:t> </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1396478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rl]bld]W KobtLj]jy;</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ek;ikr</a:t>
            </a:r>
            <a:r>
              <a:rPr lang="en-US" sz="2400" dirty="0">
                <a:solidFill>
                  <a:srgbClr val="333333"/>
                </a:solidFill>
              </a:rPr>
              <a:t>]</a:t>
            </a:r>
            <a:r>
              <a:rPr lang="en-US" sz="2400" dirty="0" err="1">
                <a:solidFill>
                  <a:srgbClr val="333333"/>
                </a:solidFill>
              </a:rPr>
              <a:t>Rw;wp</a:t>
            </a:r>
            <a:r>
              <a:rPr lang="en-US" sz="2400" dirty="0">
                <a:solidFill>
                  <a:srgbClr val="333333"/>
                </a:solidFill>
              </a:rPr>
              <a:t> </a:t>
            </a:r>
            <a:r>
              <a:rPr lang="en-US" sz="2400" dirty="0" err="1">
                <a:solidFill>
                  <a:srgbClr val="333333"/>
                </a:solidFill>
              </a:rPr>
              <a:t>elf;Fk</a:t>
            </a:r>
            <a:r>
              <a:rPr lang="en-US" sz="2400" dirty="0">
                <a:solidFill>
                  <a:srgbClr val="333333"/>
                </a:solidFill>
              </a:rPr>
              <a:t>; </a:t>
            </a:r>
            <a:r>
              <a:rPr lang="en-US" sz="2400" dirty="0" err="1">
                <a:solidFill>
                  <a:srgbClr val="333333"/>
                </a:solidFill>
              </a:rPr>
              <a:t>NH;epiyahy</a:t>
            </a:r>
            <a:r>
              <a:rPr lang="en-US" sz="2400" dirty="0">
                <a:solidFill>
                  <a:srgbClr val="333333"/>
                </a:solidFill>
              </a:rPr>
              <a:t>; </a:t>
            </a:r>
            <a:r>
              <a:rPr lang="en-US" sz="2400" dirty="0" err="1">
                <a:solidFill>
                  <a:srgbClr val="333333"/>
                </a:solidFill>
              </a:rPr>
              <a:t>cz;lhFk</a:t>
            </a:r>
            <a:r>
              <a:rPr lang="en-US" sz="2400" dirty="0">
                <a:solidFill>
                  <a:srgbClr val="333333"/>
                </a:solidFill>
              </a:rPr>
              <a:t>; </a:t>
            </a:r>
            <a:r>
              <a:rPr lang="en-US" sz="2400" dirty="0" err="1">
                <a:solidFill>
                  <a:srgbClr val="333333"/>
                </a:solidFill>
              </a:rPr>
              <a:t>rpf;fyhd</a:t>
            </a:r>
            <a:r>
              <a:rPr lang="en-US" sz="2400" dirty="0">
                <a:solidFill>
                  <a:srgbClr val="333333"/>
                </a:solidFill>
              </a:rPr>
              <a:t> </a:t>
            </a:r>
            <a:r>
              <a:rPr lang="en-US" sz="2400" dirty="0" err="1">
                <a:solidFill>
                  <a:srgbClr val="333333"/>
                </a:solidFill>
              </a:rPr>
              <a:t>rk;gt</a:t>
            </a:r>
            <a:r>
              <a:rPr lang="en-US" sz="2400" dirty="0">
                <a:solidFill>
                  <a:srgbClr val="333333"/>
                </a:solidFill>
              </a:rPr>
              <a:t>';</a:t>
            </a:r>
            <a:r>
              <a:rPr lang="en-US" sz="2400" dirty="0" err="1">
                <a:solidFill>
                  <a:srgbClr val="333333"/>
                </a:solidFill>
              </a:rPr>
              <a:t>fisf</a:t>
            </a:r>
            <a:r>
              <a:rPr lang="en-US" sz="2400" dirty="0">
                <a:solidFill>
                  <a:srgbClr val="333333"/>
                </a:solidFill>
              </a:rPr>
              <a:t>; </a:t>
            </a:r>
            <a:r>
              <a:rPr lang="en-US" sz="2400" dirty="0" err="1">
                <a:solidFill>
                  <a:srgbClr val="333333"/>
                </a:solidFill>
              </a:rPr>
              <a:t>bfhz;L</a:t>
            </a:r>
            <a:r>
              <a:rPr lang="en-US" sz="2400" dirty="0">
                <a:solidFill>
                  <a:srgbClr val="333333"/>
                </a:solidFill>
              </a:rPr>
              <a:t> </a:t>
            </a:r>
            <a:r>
              <a:rPr lang="en-US" sz="2400" dirty="0" err="1">
                <a:solidFill>
                  <a:srgbClr val="333333"/>
                </a:solidFill>
              </a:rPr>
              <a:t>ehk</a:t>
            </a:r>
            <a:r>
              <a:rPr lang="en-US" sz="2400" dirty="0">
                <a:solidFill>
                  <a:srgbClr val="333333"/>
                </a:solidFill>
              </a:rPr>
              <a:t>; </a:t>
            </a:r>
            <a:r>
              <a:rPr lang="en-US" sz="2400" dirty="0" err="1">
                <a:solidFill>
                  <a:srgbClr val="333333"/>
                </a:solidFill>
              </a:rPr>
              <a:t>mof;fo</a:t>
            </a:r>
            <a:r>
              <a:rPr lang="en-US" sz="2400" dirty="0">
                <a:solidFill>
                  <a:srgbClr val="333333"/>
                </a:solidFill>
              </a:rPr>
              <a:t> </a:t>
            </a:r>
            <a:r>
              <a:rPr lang="en-US" sz="2400" dirty="0" err="1">
                <a:solidFill>
                  <a:srgbClr val="333333"/>
                </a:solidFill>
              </a:rPr>
              <a:t>rl;bld</a:t>
            </a:r>
            <a:r>
              <a:rPr lang="en-US" sz="2400" dirty="0">
                <a:solidFill>
                  <a:srgbClr val="333333"/>
                </a:solidFill>
              </a:rPr>
              <a:t>]W </a:t>
            </a:r>
            <a:r>
              <a:rPr lang="en-US" sz="2400" dirty="0" err="1">
                <a:solidFill>
                  <a:srgbClr val="333333"/>
                </a:solidFill>
              </a:rPr>
              <a:t>KobtLf;fpnwhk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rpy</a:t>
            </a:r>
            <a:r>
              <a:rPr lang="en-US" sz="2400" dirty="0">
                <a:solidFill>
                  <a:srgbClr val="333333"/>
                </a:solidFill>
              </a:rPr>
              <a:t> </a:t>
            </a:r>
            <a:r>
              <a:rPr lang="en-US" sz="2400" dirty="0" err="1">
                <a:solidFill>
                  <a:srgbClr val="333333"/>
                </a:solidFill>
              </a:rPr>
              <a:t>rka</a:t>
            </a:r>
            <a:r>
              <a:rPr lang="en-US" sz="2400" dirty="0">
                <a:solidFill>
                  <a:srgbClr val="333333"/>
                </a:solidFill>
              </a:rPr>
              <a:t>';</a:t>
            </a:r>
            <a:r>
              <a:rPr lang="en-US" sz="2400" dirty="0" err="1">
                <a:solidFill>
                  <a:srgbClr val="333333"/>
                </a:solidFill>
              </a:rPr>
              <a:t>fspy</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ehk</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100%</a:t>
            </a:r>
            <a:r>
              <a:rPr lang="en-US" sz="2400" dirty="0">
                <a:solidFill>
                  <a:srgbClr val="333333"/>
                </a:solidFill>
              </a:rPr>
              <a:t> </a:t>
            </a:r>
            <a:r>
              <a:rPr lang="en-US" sz="2400" dirty="0" err="1">
                <a:solidFill>
                  <a:srgbClr val="333333"/>
                </a:solidFill>
              </a:rPr>
              <a:t>Mjhukpd</a:t>
            </a:r>
            <a:r>
              <a:rPr lang="en-US" sz="2400" dirty="0">
                <a:solidFill>
                  <a:srgbClr val="333333"/>
                </a:solidFill>
              </a:rPr>
              <a:t>]</a:t>
            </a:r>
            <a:r>
              <a:rPr lang="en-US" sz="2400" dirty="0" err="1">
                <a:solidFill>
                  <a:srgbClr val="333333"/>
                </a:solidFill>
              </a:rPr>
              <a:t>wp</a:t>
            </a:r>
            <a:r>
              <a:rPr lang="en-US" sz="2400" dirty="0">
                <a:solidFill>
                  <a:srgbClr val="333333"/>
                </a:solidFill>
              </a:rPr>
              <a:t> </a:t>
            </a:r>
            <a:r>
              <a:rPr lang="en-US" sz="2400" dirty="0" err="1">
                <a:solidFill>
                  <a:srgbClr val="333333"/>
                </a:solidFill>
              </a:rPr>
              <a:t>Kot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te;JtpLfpnwhk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xU</a:t>
            </a:r>
            <a:r>
              <a:rPr lang="en-US" sz="2400" dirty="0">
                <a:solidFill>
                  <a:srgbClr val="333333"/>
                </a:solidFill>
              </a:rPr>
              <a:t> </a:t>
            </a:r>
            <a:r>
              <a:rPr lang="en-US" sz="2400" dirty="0" err="1">
                <a:solidFill>
                  <a:srgbClr val="333333"/>
                </a:solidFill>
              </a:rPr>
              <a:t>Mnuhf;fpakhd</a:t>
            </a:r>
            <a:r>
              <a:rPr lang="en-US" sz="2400" dirty="0">
                <a:solidFill>
                  <a:srgbClr val="333333"/>
                </a:solidFill>
              </a:rPr>
              <a:t> </a:t>
            </a:r>
            <a:r>
              <a:rPr lang="en-US" sz="2400" dirty="0" err="1">
                <a:solidFill>
                  <a:srgbClr val="333333"/>
                </a:solidFill>
              </a:rPr>
              <a:t>epiy</a:t>
            </a:r>
            <a:r>
              <a:rPr lang="en-US" sz="2400" dirty="0">
                <a:solidFill>
                  <a:srgbClr val="333333"/>
                </a:solidFill>
              </a:rPr>
              <a:t> </a:t>
            </a:r>
            <a:r>
              <a:rPr lang="en-US" sz="2400" dirty="0" err="1">
                <a:solidFill>
                  <a:srgbClr val="333333"/>
                </a:solidFill>
              </a:rPr>
              <a:t>vd;gJ</a:t>
            </a:r>
            <a:r>
              <a:rPr lang="en-US" sz="2400" dirty="0">
                <a:solidFill>
                  <a:srgbClr val="333333"/>
                </a:solidFill>
              </a:rPr>
              <a:t> ,it ,</a:t>
            </a:r>
            <a:r>
              <a:rPr lang="en-US" sz="2400" dirty="0" err="1">
                <a:solidFill>
                  <a:srgbClr val="333333"/>
                </a:solidFill>
              </a:rPr>
              <a:t>uz;ow;Fk</a:t>
            </a:r>
            <a:r>
              <a:rPr lang="en-US" sz="2400" dirty="0">
                <a:solidFill>
                  <a:srgbClr val="333333"/>
                </a:solidFill>
              </a:rPr>
              <a:t>; ,</a:t>
            </a:r>
            <a:r>
              <a:rPr lang="en-US" sz="2400" err="1">
                <a:solidFill>
                  <a:srgbClr val="333333"/>
                </a:solidFill>
              </a:rPr>
              <a:t>ilnaahFk</a:t>
            </a:r>
            <a:r>
              <a:rPr lang="en-US" sz="2400">
                <a:solidFill>
                  <a:srgbClr val="333333"/>
                </a:solidFill>
              </a:rPr>
              <a:t>]</a:t>
            </a:r>
            <a:r>
              <a:rPr lang="en-US" sz="2400">
                <a:solidFill>
                  <a:srgbClr val="333333"/>
                </a:solidFill>
                <a:latin typeface="Calibri Light"/>
                <a:ea typeface="Verdana" panose="020B0604030504040204" pitchFamily="34" charset="0"/>
                <a:cs typeface="Calibri Light"/>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3221690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rl]bld]W KobtLj]jy;</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ek;ikr</a:t>
            </a:r>
            <a:r>
              <a:rPr lang="en-US" sz="2400" dirty="0">
                <a:solidFill>
                  <a:srgbClr val="333333"/>
                </a:solidFill>
              </a:rPr>
              <a:t>]</a:t>
            </a:r>
            <a:r>
              <a:rPr lang="en-US" sz="2400" dirty="0" err="1">
                <a:solidFill>
                  <a:srgbClr val="333333"/>
                </a:solidFill>
              </a:rPr>
              <a:t>Rw;wp</a:t>
            </a:r>
            <a:r>
              <a:rPr lang="en-US" sz="2400" dirty="0">
                <a:solidFill>
                  <a:srgbClr val="333333"/>
                </a:solidFill>
              </a:rPr>
              <a:t> </a:t>
            </a:r>
            <a:r>
              <a:rPr lang="en-US" sz="2400" dirty="0" err="1">
                <a:solidFill>
                  <a:srgbClr val="333333"/>
                </a:solidFill>
              </a:rPr>
              <a:t>elf;Fk</a:t>
            </a:r>
            <a:r>
              <a:rPr lang="en-US" sz="2400" dirty="0">
                <a:solidFill>
                  <a:srgbClr val="333333"/>
                </a:solidFill>
              </a:rPr>
              <a:t>; </a:t>
            </a:r>
            <a:r>
              <a:rPr lang="en-US" sz="2400" dirty="0" err="1">
                <a:solidFill>
                  <a:srgbClr val="333333"/>
                </a:solidFill>
              </a:rPr>
              <a:t>NH;epiyahy</a:t>
            </a:r>
            <a:r>
              <a:rPr lang="en-US" sz="2400" dirty="0">
                <a:solidFill>
                  <a:srgbClr val="333333"/>
                </a:solidFill>
              </a:rPr>
              <a:t>; </a:t>
            </a:r>
            <a:r>
              <a:rPr lang="en-US" sz="2400" dirty="0" err="1">
                <a:solidFill>
                  <a:srgbClr val="333333"/>
                </a:solidFill>
              </a:rPr>
              <a:t>cz;lhFk</a:t>
            </a:r>
            <a:r>
              <a:rPr lang="en-US" sz="2400" dirty="0">
                <a:solidFill>
                  <a:srgbClr val="333333"/>
                </a:solidFill>
              </a:rPr>
              <a:t>; </a:t>
            </a:r>
            <a:r>
              <a:rPr lang="en-US" sz="2400" dirty="0" err="1">
                <a:solidFill>
                  <a:srgbClr val="333333"/>
                </a:solidFill>
              </a:rPr>
              <a:t>rpf;fyhd</a:t>
            </a:r>
            <a:r>
              <a:rPr lang="en-US" sz="2400" dirty="0">
                <a:solidFill>
                  <a:srgbClr val="333333"/>
                </a:solidFill>
              </a:rPr>
              <a:t> </a:t>
            </a:r>
            <a:r>
              <a:rPr lang="en-US" sz="2400" dirty="0" err="1">
                <a:solidFill>
                  <a:srgbClr val="333333"/>
                </a:solidFill>
              </a:rPr>
              <a:t>rk;gt</a:t>
            </a:r>
            <a:r>
              <a:rPr lang="en-US" sz="2400" dirty="0">
                <a:solidFill>
                  <a:srgbClr val="333333"/>
                </a:solidFill>
              </a:rPr>
              <a:t>';</a:t>
            </a:r>
            <a:r>
              <a:rPr lang="en-US" sz="2400" dirty="0" err="1">
                <a:solidFill>
                  <a:srgbClr val="333333"/>
                </a:solidFill>
              </a:rPr>
              <a:t>fisf</a:t>
            </a:r>
            <a:r>
              <a:rPr lang="en-US" sz="2400" dirty="0">
                <a:solidFill>
                  <a:srgbClr val="333333"/>
                </a:solidFill>
              </a:rPr>
              <a:t>; </a:t>
            </a:r>
            <a:r>
              <a:rPr lang="en-US" sz="2400" dirty="0" err="1">
                <a:solidFill>
                  <a:srgbClr val="333333"/>
                </a:solidFill>
              </a:rPr>
              <a:t>bfhz;L</a:t>
            </a:r>
            <a:r>
              <a:rPr lang="en-US" sz="2400" dirty="0">
                <a:solidFill>
                  <a:srgbClr val="333333"/>
                </a:solidFill>
              </a:rPr>
              <a:t> </a:t>
            </a:r>
            <a:r>
              <a:rPr lang="en-US" sz="2400" dirty="0" err="1">
                <a:solidFill>
                  <a:srgbClr val="333333"/>
                </a:solidFill>
              </a:rPr>
              <a:t>ehk</a:t>
            </a:r>
            <a:r>
              <a:rPr lang="en-US" sz="2400" dirty="0">
                <a:solidFill>
                  <a:srgbClr val="333333"/>
                </a:solidFill>
              </a:rPr>
              <a:t>; </a:t>
            </a:r>
            <a:r>
              <a:rPr lang="en-US" sz="2400" dirty="0" err="1">
                <a:solidFill>
                  <a:srgbClr val="333333"/>
                </a:solidFill>
              </a:rPr>
              <a:t>mof;fo</a:t>
            </a:r>
            <a:r>
              <a:rPr lang="en-US" sz="2400" dirty="0">
                <a:solidFill>
                  <a:srgbClr val="333333"/>
                </a:solidFill>
              </a:rPr>
              <a:t> </a:t>
            </a:r>
            <a:r>
              <a:rPr lang="en-US" sz="2400" dirty="0" err="1">
                <a:solidFill>
                  <a:srgbClr val="333333"/>
                </a:solidFill>
              </a:rPr>
              <a:t>rl;bld</a:t>
            </a:r>
            <a:r>
              <a:rPr lang="en-US" sz="2400" dirty="0">
                <a:solidFill>
                  <a:srgbClr val="333333"/>
                </a:solidFill>
              </a:rPr>
              <a:t>]W </a:t>
            </a:r>
            <a:r>
              <a:rPr lang="en-US" sz="2400" dirty="0" err="1">
                <a:solidFill>
                  <a:srgbClr val="333333"/>
                </a:solidFill>
              </a:rPr>
              <a:t>KobtLf;fpnwhk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rpy</a:t>
            </a:r>
            <a:r>
              <a:rPr lang="en-US" sz="2400" dirty="0">
                <a:solidFill>
                  <a:srgbClr val="333333"/>
                </a:solidFill>
              </a:rPr>
              <a:t> </a:t>
            </a:r>
            <a:r>
              <a:rPr lang="en-US" sz="2400" dirty="0" err="1">
                <a:solidFill>
                  <a:srgbClr val="333333"/>
                </a:solidFill>
              </a:rPr>
              <a:t>rka</a:t>
            </a:r>
            <a:r>
              <a:rPr lang="en-US" sz="2400" dirty="0">
                <a:solidFill>
                  <a:srgbClr val="333333"/>
                </a:solidFill>
              </a:rPr>
              <a:t>';</a:t>
            </a:r>
            <a:r>
              <a:rPr lang="en-US" sz="2400" dirty="0" err="1">
                <a:solidFill>
                  <a:srgbClr val="333333"/>
                </a:solidFill>
              </a:rPr>
              <a:t>fspy</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ehk</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100%</a:t>
            </a:r>
            <a:r>
              <a:rPr lang="en-US" sz="2400" dirty="0">
                <a:solidFill>
                  <a:srgbClr val="333333"/>
                </a:solidFill>
              </a:rPr>
              <a:t> </a:t>
            </a:r>
            <a:r>
              <a:rPr lang="en-US" sz="2400" dirty="0" err="1">
                <a:solidFill>
                  <a:srgbClr val="333333"/>
                </a:solidFill>
              </a:rPr>
              <a:t>Mjhukpd</a:t>
            </a:r>
            <a:r>
              <a:rPr lang="en-US" sz="2400" dirty="0">
                <a:solidFill>
                  <a:srgbClr val="333333"/>
                </a:solidFill>
              </a:rPr>
              <a:t>]</a:t>
            </a:r>
            <a:r>
              <a:rPr lang="en-US" sz="2400" dirty="0" err="1">
                <a:solidFill>
                  <a:srgbClr val="333333"/>
                </a:solidFill>
              </a:rPr>
              <a:t>wp</a:t>
            </a:r>
            <a:r>
              <a:rPr lang="en-US" sz="2400" dirty="0">
                <a:solidFill>
                  <a:srgbClr val="333333"/>
                </a:solidFill>
              </a:rPr>
              <a:t> </a:t>
            </a:r>
            <a:r>
              <a:rPr lang="en-US" sz="2400" dirty="0" err="1">
                <a:solidFill>
                  <a:srgbClr val="333333"/>
                </a:solidFill>
              </a:rPr>
              <a:t>Kot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te;JtpLfpnwhk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xU</a:t>
            </a:r>
            <a:r>
              <a:rPr lang="en-US" sz="2400" dirty="0">
                <a:solidFill>
                  <a:srgbClr val="333333"/>
                </a:solidFill>
              </a:rPr>
              <a:t> </a:t>
            </a:r>
            <a:r>
              <a:rPr lang="en-US" sz="2400" dirty="0" err="1">
                <a:solidFill>
                  <a:srgbClr val="333333"/>
                </a:solidFill>
              </a:rPr>
              <a:t>Mnuhf;fpakhd</a:t>
            </a:r>
            <a:r>
              <a:rPr lang="en-US" sz="2400" dirty="0">
                <a:solidFill>
                  <a:srgbClr val="333333"/>
                </a:solidFill>
              </a:rPr>
              <a:t> </a:t>
            </a:r>
            <a:r>
              <a:rPr lang="en-US" sz="2400" dirty="0" err="1">
                <a:solidFill>
                  <a:srgbClr val="333333"/>
                </a:solidFill>
              </a:rPr>
              <a:t>epiy</a:t>
            </a:r>
            <a:r>
              <a:rPr lang="en-US" sz="2400" dirty="0">
                <a:solidFill>
                  <a:srgbClr val="333333"/>
                </a:solidFill>
              </a:rPr>
              <a:t> </a:t>
            </a:r>
            <a:r>
              <a:rPr lang="en-US" sz="2400" dirty="0" err="1">
                <a:solidFill>
                  <a:srgbClr val="333333"/>
                </a:solidFill>
              </a:rPr>
              <a:t>vd;gJ</a:t>
            </a:r>
            <a:r>
              <a:rPr lang="en-US" sz="2400" dirty="0">
                <a:solidFill>
                  <a:srgbClr val="333333"/>
                </a:solidFill>
              </a:rPr>
              <a:t> ,it ,</a:t>
            </a:r>
            <a:r>
              <a:rPr lang="en-US" sz="2400" dirty="0" err="1">
                <a:solidFill>
                  <a:srgbClr val="333333"/>
                </a:solidFill>
              </a:rPr>
              <a:t>uz;ow;Fk</a:t>
            </a:r>
            <a:r>
              <a:rPr lang="en-US" sz="2400" dirty="0">
                <a:solidFill>
                  <a:srgbClr val="333333"/>
                </a:solidFill>
              </a:rPr>
              <a:t>; ,</a:t>
            </a:r>
            <a:r>
              <a:rPr lang="en-US" sz="2400" dirty="0" err="1">
                <a:solidFill>
                  <a:srgbClr val="333333"/>
                </a:solidFill>
              </a:rPr>
              <a:t>ilnaahFk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p>
          <a:p>
            <a:pPr marL="774827" lvl="3" indent="-342900" defTabSz="914400">
              <a:spcBef>
                <a:spcPts val="1999"/>
              </a:spcBef>
              <a:buClr>
                <a:srgbClr val="000000"/>
              </a:buClr>
              <a:buSzPct val="120000"/>
              <a:buFont typeface="WingDings"/>
              <a:buChar char=""/>
            </a:pPr>
            <a:r>
              <a:rPr lang="en-US" sz="2400" dirty="0" err="1">
                <a:solidFill>
                  <a:srgbClr val="333333"/>
                </a:solidFill>
              </a:rPr>
              <a:t>mtrukhf</a:t>
            </a:r>
            <a:r>
              <a:rPr lang="en-US" sz="2400" dirty="0">
                <a:solidFill>
                  <a:srgbClr val="333333"/>
                </a:solidFill>
              </a:rPr>
              <a:t> </a:t>
            </a:r>
            <a:r>
              <a:rPr lang="en-US" sz="2400" dirty="0" err="1">
                <a:solidFill>
                  <a:srgbClr val="333333"/>
                </a:solidFill>
              </a:rPr>
              <a:t>KobtLj;jy</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a:t>
            </a:r>
            <a:r>
              <a:rPr lang="en-US" sz="2400" dirty="0" err="1">
                <a:solidFill>
                  <a:srgbClr val="004992"/>
                </a:solidFill>
              </a:rPr>
              <a:t>mghak</a:t>
            </a:r>
            <a:r>
              <a:rPr lang="en-US" sz="2400" dirty="0">
                <a:solidFill>
                  <a:srgbClr val="004992"/>
                </a:solidFill>
              </a:rPr>
              <a:t>]</a:t>
            </a:r>
            <a:r>
              <a:rPr lang="en-US" sz="2400" dirty="0">
                <a:solidFill>
                  <a:srgbClr val="004992"/>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jtwhd</a:t>
            </a:r>
            <a:r>
              <a:rPr lang="en-US" sz="2400" dirty="0">
                <a:solidFill>
                  <a:srgbClr val="333333"/>
                </a:solidFill>
              </a:rPr>
              <a:t> </a:t>
            </a:r>
            <a:r>
              <a:rPr lang="en-US" sz="2400" dirty="0" err="1">
                <a:solidFill>
                  <a:srgbClr val="333333"/>
                </a:solidFill>
              </a:rPr>
              <a:t>Kot</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br>
              <a:rPr lang="en-US" sz="2400" dirty="0">
                <a:solidFill>
                  <a:srgbClr val="333333"/>
                </a:solidFill>
                <a:latin typeface="Calibri Light"/>
                <a:ea typeface="Verdana" panose="020B0604030504040204" pitchFamily="34" charset="0"/>
                <a:cs typeface="Calibri Light"/>
              </a:rPr>
            </a:br>
            <a:r>
              <a:rPr lang="en-US" sz="2400" i="1" dirty="0" err="1">
                <a:solidFill>
                  <a:srgbClr val="333333"/>
                </a:solidFill>
              </a:rPr>
              <a:t>kw;Wk</a:t>
            </a:r>
            <a:r>
              <a:rPr lang="en-US" sz="2400" i="1">
                <a:solidFill>
                  <a:srgbClr val="333333"/>
                </a:solidFill>
              </a:rPr>
              <a:t>;</a:t>
            </a:r>
            <a:r>
              <a:rPr lang="en-US" sz="2400">
                <a:solidFill>
                  <a:srgbClr val="333333"/>
                </a:solidFill>
              </a:rPr>
              <a:t> </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5</a:t>
            </a:fld>
            <a:endParaRPr lang="de-DE" dirty="0"/>
          </a:p>
        </p:txBody>
      </p:sp>
    </p:spTree>
    <p:extLst>
      <p:ext uri="{BB962C8B-B14F-4D97-AF65-F5344CB8AC3E}">
        <p14:creationId xmlns:p14="http://schemas.microsoft.com/office/powerpoint/2010/main" val="996118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rl]bld]W KobtLj]jy;</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ek;ikr</a:t>
            </a:r>
            <a:r>
              <a:rPr lang="en-US" sz="2400" dirty="0">
                <a:solidFill>
                  <a:srgbClr val="333333"/>
                </a:solidFill>
              </a:rPr>
              <a:t>]</a:t>
            </a:r>
            <a:r>
              <a:rPr lang="en-US" sz="2400" dirty="0" err="1">
                <a:solidFill>
                  <a:srgbClr val="333333"/>
                </a:solidFill>
              </a:rPr>
              <a:t>Rw;wp</a:t>
            </a:r>
            <a:r>
              <a:rPr lang="en-US" sz="2400" dirty="0">
                <a:solidFill>
                  <a:srgbClr val="333333"/>
                </a:solidFill>
              </a:rPr>
              <a:t> </a:t>
            </a:r>
            <a:r>
              <a:rPr lang="en-US" sz="2400" dirty="0" err="1">
                <a:solidFill>
                  <a:srgbClr val="333333"/>
                </a:solidFill>
              </a:rPr>
              <a:t>elf;Fk</a:t>
            </a:r>
            <a:r>
              <a:rPr lang="en-US" sz="2400" dirty="0">
                <a:solidFill>
                  <a:srgbClr val="333333"/>
                </a:solidFill>
              </a:rPr>
              <a:t>; </a:t>
            </a:r>
            <a:r>
              <a:rPr lang="en-US" sz="2400" dirty="0" err="1">
                <a:solidFill>
                  <a:srgbClr val="333333"/>
                </a:solidFill>
              </a:rPr>
              <a:t>NH;epiyahy</a:t>
            </a:r>
            <a:r>
              <a:rPr lang="en-US" sz="2400" dirty="0">
                <a:solidFill>
                  <a:srgbClr val="333333"/>
                </a:solidFill>
              </a:rPr>
              <a:t>; </a:t>
            </a:r>
            <a:r>
              <a:rPr lang="en-US" sz="2400" dirty="0" err="1">
                <a:solidFill>
                  <a:srgbClr val="333333"/>
                </a:solidFill>
              </a:rPr>
              <a:t>cz;lhFk</a:t>
            </a:r>
            <a:r>
              <a:rPr lang="en-US" sz="2400" dirty="0">
                <a:solidFill>
                  <a:srgbClr val="333333"/>
                </a:solidFill>
              </a:rPr>
              <a:t>; </a:t>
            </a:r>
            <a:r>
              <a:rPr lang="en-US" sz="2400" dirty="0" err="1">
                <a:solidFill>
                  <a:srgbClr val="333333"/>
                </a:solidFill>
              </a:rPr>
              <a:t>rpf;fyhd</a:t>
            </a:r>
            <a:r>
              <a:rPr lang="en-US" sz="2400" dirty="0">
                <a:solidFill>
                  <a:srgbClr val="333333"/>
                </a:solidFill>
              </a:rPr>
              <a:t> </a:t>
            </a:r>
            <a:r>
              <a:rPr lang="en-US" sz="2400" dirty="0" err="1">
                <a:solidFill>
                  <a:srgbClr val="333333"/>
                </a:solidFill>
              </a:rPr>
              <a:t>rk;gt</a:t>
            </a:r>
            <a:r>
              <a:rPr lang="en-US" sz="2400" dirty="0">
                <a:solidFill>
                  <a:srgbClr val="333333"/>
                </a:solidFill>
              </a:rPr>
              <a:t>';</a:t>
            </a:r>
            <a:r>
              <a:rPr lang="en-US" sz="2400" dirty="0" err="1">
                <a:solidFill>
                  <a:srgbClr val="333333"/>
                </a:solidFill>
              </a:rPr>
              <a:t>fisf</a:t>
            </a:r>
            <a:r>
              <a:rPr lang="en-US" sz="2400" dirty="0">
                <a:solidFill>
                  <a:srgbClr val="333333"/>
                </a:solidFill>
              </a:rPr>
              <a:t>; </a:t>
            </a:r>
            <a:r>
              <a:rPr lang="en-US" sz="2400" dirty="0" err="1">
                <a:solidFill>
                  <a:srgbClr val="333333"/>
                </a:solidFill>
              </a:rPr>
              <a:t>bfhz;L</a:t>
            </a:r>
            <a:r>
              <a:rPr lang="en-US" sz="2400" dirty="0">
                <a:solidFill>
                  <a:srgbClr val="333333"/>
                </a:solidFill>
              </a:rPr>
              <a:t> </a:t>
            </a:r>
            <a:r>
              <a:rPr lang="en-US" sz="2400" dirty="0" err="1">
                <a:solidFill>
                  <a:srgbClr val="333333"/>
                </a:solidFill>
              </a:rPr>
              <a:t>ehk</a:t>
            </a:r>
            <a:r>
              <a:rPr lang="en-US" sz="2400" dirty="0">
                <a:solidFill>
                  <a:srgbClr val="333333"/>
                </a:solidFill>
              </a:rPr>
              <a:t>; </a:t>
            </a:r>
            <a:r>
              <a:rPr lang="en-US" sz="2400" dirty="0" err="1">
                <a:solidFill>
                  <a:srgbClr val="333333"/>
                </a:solidFill>
              </a:rPr>
              <a:t>mof;fo</a:t>
            </a:r>
            <a:r>
              <a:rPr lang="en-US" sz="2400" dirty="0">
                <a:solidFill>
                  <a:srgbClr val="333333"/>
                </a:solidFill>
              </a:rPr>
              <a:t> </a:t>
            </a:r>
            <a:r>
              <a:rPr lang="en-US" sz="2400" dirty="0" err="1">
                <a:solidFill>
                  <a:srgbClr val="333333"/>
                </a:solidFill>
              </a:rPr>
              <a:t>rl;bld</a:t>
            </a:r>
            <a:r>
              <a:rPr lang="en-US" sz="2400" dirty="0">
                <a:solidFill>
                  <a:srgbClr val="333333"/>
                </a:solidFill>
              </a:rPr>
              <a:t>]W </a:t>
            </a:r>
            <a:r>
              <a:rPr lang="en-US" sz="2400" dirty="0" err="1">
                <a:solidFill>
                  <a:srgbClr val="333333"/>
                </a:solidFill>
              </a:rPr>
              <a:t>KobtLf;fpnwhk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rpy</a:t>
            </a:r>
            <a:r>
              <a:rPr lang="en-US" sz="2400" dirty="0">
                <a:solidFill>
                  <a:srgbClr val="333333"/>
                </a:solidFill>
              </a:rPr>
              <a:t> </a:t>
            </a:r>
            <a:r>
              <a:rPr lang="en-US" sz="2400" dirty="0" err="1">
                <a:solidFill>
                  <a:srgbClr val="333333"/>
                </a:solidFill>
              </a:rPr>
              <a:t>rka</a:t>
            </a:r>
            <a:r>
              <a:rPr lang="en-US" sz="2400" dirty="0">
                <a:solidFill>
                  <a:srgbClr val="333333"/>
                </a:solidFill>
              </a:rPr>
              <a:t>';</a:t>
            </a:r>
            <a:r>
              <a:rPr lang="en-US" sz="2400" dirty="0" err="1">
                <a:solidFill>
                  <a:srgbClr val="333333"/>
                </a:solidFill>
              </a:rPr>
              <a:t>fspy</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ehk</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100%</a:t>
            </a:r>
            <a:r>
              <a:rPr lang="en-US" sz="2400" dirty="0">
                <a:solidFill>
                  <a:srgbClr val="333333"/>
                </a:solidFill>
              </a:rPr>
              <a:t> </a:t>
            </a:r>
            <a:r>
              <a:rPr lang="en-US" sz="2400" dirty="0" err="1">
                <a:solidFill>
                  <a:srgbClr val="333333"/>
                </a:solidFill>
              </a:rPr>
              <a:t>Mjhukpd</a:t>
            </a:r>
            <a:r>
              <a:rPr lang="en-US" sz="2400" dirty="0">
                <a:solidFill>
                  <a:srgbClr val="333333"/>
                </a:solidFill>
              </a:rPr>
              <a:t>]</a:t>
            </a:r>
            <a:r>
              <a:rPr lang="en-US" sz="2400" dirty="0" err="1">
                <a:solidFill>
                  <a:srgbClr val="333333"/>
                </a:solidFill>
              </a:rPr>
              <a:t>wp</a:t>
            </a:r>
            <a:r>
              <a:rPr lang="en-US" sz="2400" dirty="0">
                <a:solidFill>
                  <a:srgbClr val="333333"/>
                </a:solidFill>
              </a:rPr>
              <a:t> </a:t>
            </a:r>
            <a:r>
              <a:rPr lang="en-US" sz="2400" dirty="0" err="1">
                <a:solidFill>
                  <a:srgbClr val="333333"/>
                </a:solidFill>
              </a:rPr>
              <a:t>Kot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te;JtpLfpnwhk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xU</a:t>
            </a:r>
            <a:r>
              <a:rPr lang="en-US" sz="2400" dirty="0">
                <a:solidFill>
                  <a:srgbClr val="333333"/>
                </a:solidFill>
              </a:rPr>
              <a:t> </a:t>
            </a:r>
            <a:r>
              <a:rPr lang="en-US" sz="2400" dirty="0" err="1">
                <a:solidFill>
                  <a:srgbClr val="333333"/>
                </a:solidFill>
              </a:rPr>
              <a:t>Mnuhf;fpakhd</a:t>
            </a:r>
            <a:r>
              <a:rPr lang="en-US" sz="2400" dirty="0">
                <a:solidFill>
                  <a:srgbClr val="333333"/>
                </a:solidFill>
              </a:rPr>
              <a:t> </a:t>
            </a:r>
            <a:r>
              <a:rPr lang="en-US" sz="2400" dirty="0" err="1">
                <a:solidFill>
                  <a:srgbClr val="333333"/>
                </a:solidFill>
              </a:rPr>
              <a:t>epiy</a:t>
            </a:r>
            <a:r>
              <a:rPr lang="en-US" sz="2400" dirty="0">
                <a:solidFill>
                  <a:srgbClr val="333333"/>
                </a:solidFill>
              </a:rPr>
              <a:t> </a:t>
            </a:r>
            <a:r>
              <a:rPr lang="en-US" sz="2400" dirty="0" err="1">
                <a:solidFill>
                  <a:srgbClr val="333333"/>
                </a:solidFill>
              </a:rPr>
              <a:t>vd;gJ</a:t>
            </a:r>
            <a:r>
              <a:rPr lang="en-US" sz="2400" dirty="0">
                <a:solidFill>
                  <a:srgbClr val="333333"/>
                </a:solidFill>
              </a:rPr>
              <a:t> ,it ,</a:t>
            </a:r>
            <a:r>
              <a:rPr lang="en-US" sz="2400" dirty="0" err="1">
                <a:solidFill>
                  <a:srgbClr val="333333"/>
                </a:solidFill>
              </a:rPr>
              <a:t>uz;ow;Fk</a:t>
            </a:r>
            <a:r>
              <a:rPr lang="en-US" sz="2400" dirty="0">
                <a:solidFill>
                  <a:srgbClr val="333333"/>
                </a:solidFill>
              </a:rPr>
              <a:t>; ,</a:t>
            </a:r>
            <a:r>
              <a:rPr lang="en-US" sz="2400" dirty="0" err="1">
                <a:solidFill>
                  <a:srgbClr val="333333"/>
                </a:solidFill>
              </a:rPr>
              <a:t>ilnaahFk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p>
          <a:p>
            <a:pPr marL="774827" lvl="3" indent="-342900" defTabSz="914400">
              <a:spcBef>
                <a:spcPts val="1999"/>
              </a:spcBef>
              <a:buClr>
                <a:srgbClr val="000000"/>
              </a:buClr>
              <a:buSzPct val="120000"/>
              <a:buFont typeface="WingDings"/>
              <a:buChar char=""/>
            </a:pPr>
            <a:r>
              <a:rPr lang="en-US" sz="2400" dirty="0" err="1">
                <a:solidFill>
                  <a:srgbClr val="333333"/>
                </a:solidFill>
              </a:rPr>
              <a:t>mtrukhf</a:t>
            </a:r>
            <a:r>
              <a:rPr lang="en-US" sz="2400" dirty="0">
                <a:solidFill>
                  <a:srgbClr val="333333"/>
                </a:solidFill>
              </a:rPr>
              <a:t> </a:t>
            </a:r>
            <a:r>
              <a:rPr lang="en-US" sz="2400" dirty="0" err="1">
                <a:solidFill>
                  <a:srgbClr val="333333"/>
                </a:solidFill>
              </a:rPr>
              <a:t>KobtLj;jy</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a:t>
            </a:r>
            <a:r>
              <a:rPr lang="en-US" sz="2400" dirty="0" err="1">
                <a:solidFill>
                  <a:srgbClr val="004992"/>
                </a:solidFill>
              </a:rPr>
              <a:t>mghak</a:t>
            </a:r>
            <a:r>
              <a:rPr lang="en-US" sz="2400" dirty="0">
                <a:solidFill>
                  <a:srgbClr val="004992"/>
                </a:solidFill>
              </a:rPr>
              <a:t>]</a:t>
            </a:r>
            <a:r>
              <a:rPr lang="en-US" sz="2400" dirty="0">
                <a:solidFill>
                  <a:srgbClr val="004992"/>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jtwhd</a:t>
            </a:r>
            <a:r>
              <a:rPr lang="en-US" sz="2400" dirty="0">
                <a:solidFill>
                  <a:srgbClr val="333333"/>
                </a:solidFill>
              </a:rPr>
              <a:t> </a:t>
            </a:r>
            <a:r>
              <a:rPr lang="en-US" sz="2400" dirty="0" err="1">
                <a:solidFill>
                  <a:srgbClr val="333333"/>
                </a:solidFill>
              </a:rPr>
              <a:t>Kot</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br>
              <a:rPr lang="en-US" sz="2400" dirty="0">
                <a:solidFill>
                  <a:srgbClr val="333333"/>
                </a:solidFill>
                <a:latin typeface="Calibri Light"/>
                <a:ea typeface="Verdana" panose="020B0604030504040204" pitchFamily="34" charset="0"/>
                <a:cs typeface="Calibri Light"/>
              </a:rPr>
            </a:br>
            <a:r>
              <a:rPr lang="en-US" sz="2400" i="1" dirty="0" err="1">
                <a:solidFill>
                  <a:srgbClr val="333333"/>
                </a:solidFill>
              </a:rPr>
              <a:t>kw;Wk</a:t>
            </a:r>
            <a:r>
              <a:rPr lang="en-US" sz="2400" i="1" dirty="0">
                <a:solidFill>
                  <a:srgbClr val="333333"/>
                </a:solidFill>
              </a:rPr>
              <a:t>;</a:t>
            </a:r>
            <a:r>
              <a:rPr lang="en-US" sz="2400" dirty="0">
                <a:solidFill>
                  <a:srgbClr val="333333"/>
                </a:solidFill>
              </a:rPr>
              <a:t> </a:t>
            </a:r>
          </a:p>
          <a:p>
            <a:pPr marL="774827" lvl="3" indent="-342900" defTabSz="914400">
              <a:spcBef>
                <a:spcPts val="1999"/>
              </a:spcBef>
              <a:buClr>
                <a:srgbClr val="000000"/>
              </a:buClr>
              <a:buSzPct val="120000"/>
              <a:buFont typeface="WingDings"/>
              <a:buChar char=""/>
            </a:pPr>
            <a:r>
              <a:rPr lang="en-US" sz="2400" dirty="0" err="1">
                <a:solidFill>
                  <a:srgbClr val="333333"/>
                </a:solidFill>
              </a:rPr>
              <a:t>kpf</a:t>
            </a:r>
            <a:r>
              <a:rPr lang="en-US" sz="2400" dirty="0">
                <a:solidFill>
                  <a:srgbClr val="333333"/>
                </a:solidFill>
              </a:rPr>
              <a:t> </a:t>
            </a:r>
            <a:r>
              <a:rPr lang="en-US" sz="2400" dirty="0" err="1">
                <a:solidFill>
                  <a:srgbClr val="333333"/>
                </a:solidFill>
              </a:rPr>
              <a:t>Jy;ypakhf</a:t>
            </a:r>
            <a:r>
              <a:rPr lang="en-US" sz="2400" dirty="0">
                <a:solidFill>
                  <a:srgbClr val="333333"/>
                </a:solidFill>
              </a:rPr>
              <a:t> </a:t>
            </a:r>
            <a:r>
              <a:rPr lang="en-US" sz="2400" dirty="0" err="1">
                <a:solidFill>
                  <a:srgbClr val="333333"/>
                </a:solidFill>
              </a:rPr>
              <a:t>KobtLj;jy</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a:t>
            </a:r>
            <a:r>
              <a:rPr lang="en-US" sz="2400" dirty="0">
                <a:solidFill>
                  <a:srgbClr val="004992"/>
                </a:solidFill>
              </a:rPr>
              <a:t>,</a:t>
            </a:r>
            <a:r>
              <a:rPr lang="en-US" sz="2400" dirty="0" err="1">
                <a:solidFill>
                  <a:srgbClr val="004992"/>
                </a:solidFill>
              </a:rPr>
              <a:t>jdhy</a:t>
            </a:r>
            <a:r>
              <a:rPr lang="en-US" sz="2400" dirty="0">
                <a:solidFill>
                  <a:srgbClr val="004992"/>
                </a:solidFill>
              </a:rPr>
              <a:t>; </a:t>
            </a:r>
            <a:r>
              <a:rPr lang="en-US" sz="2400" dirty="0" err="1">
                <a:solidFill>
                  <a:srgbClr val="004992"/>
                </a:solidFill>
              </a:rPr>
              <a:t>Vw;gLk</a:t>
            </a:r>
            <a:r>
              <a:rPr lang="en-US" sz="2400" dirty="0">
                <a:solidFill>
                  <a:srgbClr val="004992"/>
                </a:solidFill>
              </a:rPr>
              <a:t>; </a:t>
            </a:r>
            <a:r>
              <a:rPr lang="en-US" sz="2400" dirty="0" err="1">
                <a:solidFill>
                  <a:srgbClr val="004992"/>
                </a:solidFill>
              </a:rPr>
              <a:t>ghjpg</a:t>
            </a:r>
            <a:r>
              <a:rPr lang="en-US" sz="2400" dirty="0">
                <a:solidFill>
                  <a:srgbClr val="004992"/>
                </a:solidFill>
              </a:rPr>
              <a:t>]g[</a:t>
            </a:r>
            <a:r>
              <a:rPr lang="en-US" sz="2400" dirty="0">
                <a:solidFill>
                  <a:srgbClr val="004992"/>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jw;F</a:t>
            </a:r>
            <a:r>
              <a:rPr lang="en-US" sz="2400" dirty="0">
                <a:solidFill>
                  <a:srgbClr val="333333"/>
                </a:solidFill>
              </a:rPr>
              <a:t> </a:t>
            </a:r>
            <a:r>
              <a:rPr lang="en-US" sz="2400" dirty="0" err="1">
                <a:solidFill>
                  <a:srgbClr val="333333"/>
                </a:solidFill>
              </a:rPr>
              <a:t>mjpf</a:t>
            </a:r>
            <a:r>
              <a:rPr lang="en-US" sz="2400" dirty="0">
                <a:solidFill>
                  <a:srgbClr val="333333"/>
                </a:solidFill>
              </a:rPr>
              <a:t> </a:t>
            </a:r>
            <a:r>
              <a:rPr lang="en-US" sz="2400" dirty="0" err="1">
                <a:solidFill>
                  <a:srgbClr val="333333"/>
                </a:solidFill>
              </a:rPr>
              <a:t>neuk</a:t>
            </a:r>
            <a:r>
              <a:rPr lang="en-US" sz="2400" dirty="0">
                <a:solidFill>
                  <a:srgbClr val="333333"/>
                </a:solidFill>
              </a:rPr>
              <a:t>; </a:t>
            </a:r>
            <a:r>
              <a:rPr lang="en-US" sz="2400" dirty="0" err="1">
                <a:solidFill>
                  <a:srgbClr val="333333"/>
                </a:solidFill>
              </a:rPr>
              <a:t>brythFk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1155307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4992"/>
                </a:solidFill>
                <a:latin typeface="Calibri Light"/>
              </a:rPr>
              <a:t>100%</a:t>
            </a:r>
            <a:r>
              <a:rPr lang="en-US" sz="3600" dirty="0">
                <a:solidFill>
                  <a:srgbClr val="004992"/>
                </a:solidFill>
              </a:rPr>
              <a:t> </a:t>
            </a:r>
            <a:r>
              <a:rPr lang="en-US" sz="3600" dirty="0" err="1">
                <a:solidFill>
                  <a:srgbClr val="004992"/>
                </a:solidFill>
              </a:rPr>
              <a:t>cWjpapy;yhj</a:t>
            </a:r>
            <a:r>
              <a:rPr lang="en-US" sz="3600" dirty="0">
                <a:solidFill>
                  <a:srgbClr val="004992"/>
                </a:solidFill>
              </a:rPr>
              <a:t> </a:t>
            </a:r>
            <a:r>
              <a:rPr lang="en-US" sz="3600" dirty="0" err="1">
                <a:solidFill>
                  <a:srgbClr val="004992"/>
                </a:solidFill>
              </a:rPr>
              <a:t>jPh</a:t>
            </a:r>
            <a:r>
              <a:rPr lang="en-US" sz="3600" dirty="0">
                <a:solidFill>
                  <a:srgbClr val="004992"/>
                </a:solidFill>
              </a:rPr>
              <a:t>]</a:t>
            </a:r>
            <a:r>
              <a:rPr lang="en-US" sz="3600" dirty="0" err="1">
                <a:solidFill>
                  <a:srgbClr val="004992"/>
                </a:solidFill>
              </a:rPr>
              <a:t>khdk</a:t>
            </a:r>
            <a:r>
              <a:rPr lang="en-US" sz="3600" dirty="0">
                <a:solidFill>
                  <a:srgbClr val="004992"/>
                </a:solidFill>
              </a:rPr>
              <a:t>;</a:t>
            </a:r>
          </a:p>
        </p:txBody>
      </p:sp>
      <p:graphicFrame>
        <p:nvGraphicFramePr>
          <p:cNvPr id="20" name="Group 25"/>
          <p:cNvGraphicFramePr>
            <a:graphicFrameLocks noGrp="1"/>
          </p:cNvGraphicFramePr>
          <p:nvPr>
            <p:extLst>
              <p:ext uri="{D42A27DB-BD31-4B8C-83A1-F6EECF244321}">
                <p14:modId xmlns:p14="http://schemas.microsoft.com/office/powerpoint/2010/main" val="1749194392"/>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epfH;t[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tpsf;fk;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,g]goa[k; rpe;jpf;fyhkh&gt;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000" b="0" i="0" u="none" strike="noStrike" cap="none" normalizeH="0" baseline="0">
                          <a:ln>
                            <a:noFill/>
                          </a:ln>
                          <a:solidFill>
                            <a:srgbClr val="333333"/>
                          </a:solidFill>
                          <a:effectLst/>
                          <a:latin typeface="Tamil-Aiswarya"/>
                        </a:rPr>
                        <a:t>xU $d;dypd; tHpahf g[if tUfpwJ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beUg]g[&gt;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000" b="0" i="0" u="none" strike="noStrike" cap="none" normalizeH="0" baseline="0" dirty="0">
                          <a:ln>
                            <a:noFill/>
                          </a:ln>
                          <a:solidFill>
                            <a:srgbClr val="004992"/>
                          </a:solidFill>
                          <a:effectLst/>
                          <a:latin typeface="Tamil-Aiswarya"/>
                        </a:rPr>
                        <a:t>&gt;&gt;&gt;</a:t>
                      </a:r>
                      <a:r>
                        <a:rPr kumimoji="0" lang="en-US" sz="2000" b="0" i="0" u="none" strike="noStrike" cap="none" normalizeH="0" baseline="0" dirty="0">
                          <a:ln>
                            <a:noFill/>
                          </a:ln>
                          <a:solidFill>
                            <a:srgbClr val="333333"/>
                          </a:solidFill>
                          <a:effectLst/>
                          <a:latin typeface="Calibri Light"/>
                        </a:rPr>
                        <a:t> </a:t>
                      </a:r>
                      <a:r>
                        <a:rPr kumimoji="0" lang="en-US" sz="2000" b="1" i="0" u="none" strike="noStrike" cap="none" normalizeH="0" baseline="0" dirty="0">
                          <a:ln>
                            <a:noFill/>
                          </a:ln>
                          <a:solidFill>
                            <a:srgbClr val="333333"/>
                          </a:solidFill>
                          <a:effectLst/>
                          <a:latin typeface="Calibri Light"/>
                        </a:rPr>
                        <a:t>- </a:t>
                      </a:r>
                      <a:r>
                        <a:rPr kumimoji="0" lang="en-US" sz="2000" b="1" i="0" u="none" strike="noStrike" cap="none" normalizeH="0" baseline="0" dirty="0" err="1">
                          <a:ln>
                            <a:noFill/>
                          </a:ln>
                          <a:solidFill>
                            <a:srgbClr val="333333"/>
                          </a:solidFill>
                          <a:effectLst/>
                          <a:latin typeface="Tamil-Aiswarya"/>
                        </a:rPr>
                        <a:t>eP</a:t>
                      </a:r>
                      <a:r>
                        <a:rPr kumimoji="0" lang="en-US" sz="2000" b="1" i="0" u="none" strike="noStrike" cap="none" normalizeH="0" baseline="0" dirty="0">
                          <a:ln>
                            <a:noFill/>
                          </a:ln>
                          <a:solidFill>
                            <a:srgbClr val="333333"/>
                          </a:solidFill>
                          <a:effectLst/>
                          <a:latin typeface="Tamil-Aiswarya"/>
                        </a:rPr>
                        <a:t>';fs] </a:t>
                      </a:r>
                      <a:r>
                        <a:rPr kumimoji="0" lang="en-US" sz="2000" b="1" i="0" u="none" strike="noStrike" cap="none" normalizeH="0" baseline="0" dirty="0" err="1">
                          <a:ln>
                            <a:noFill/>
                          </a:ln>
                          <a:solidFill>
                            <a:srgbClr val="333333"/>
                          </a:solidFill>
                          <a:effectLst/>
                          <a:latin typeface="Tamil-Aiswarya"/>
                        </a:rPr>
                        <a:t>vd;d</a:t>
                      </a:r>
                      <a:r>
                        <a:rPr kumimoji="0" lang="en-US" sz="2000" b="1" i="0" u="none" strike="noStrike" cap="none" normalizeH="0" baseline="0" dirty="0">
                          <a:ln>
                            <a:noFill/>
                          </a:ln>
                          <a:solidFill>
                            <a:srgbClr val="333333"/>
                          </a:solidFill>
                          <a:effectLst/>
                          <a:latin typeface="Tamil-Aiswarya"/>
                        </a:rPr>
                        <a:t> </a:t>
                      </a:r>
                      <a:r>
                        <a:rPr kumimoji="0" lang="en-US" sz="2000" b="1" i="0" u="none" strike="noStrike" cap="none" normalizeH="0" baseline="0" dirty="0" err="1">
                          <a:ln>
                            <a:noFill/>
                          </a:ln>
                          <a:solidFill>
                            <a:srgbClr val="333333"/>
                          </a:solidFill>
                          <a:effectLst/>
                          <a:latin typeface="Tamil-Aiswarya"/>
                        </a:rPr>
                        <a:t>bra;tPh</a:t>
                      </a:r>
                      <a:r>
                        <a:rPr kumimoji="0" lang="en-US" sz="2000" b="1" i="0" u="none" strike="noStrike" cap="none" normalizeH="0" baseline="0" dirty="0">
                          <a:ln>
                            <a:noFill/>
                          </a:ln>
                          <a:solidFill>
                            <a:srgbClr val="333333"/>
                          </a:solidFill>
                          <a:effectLst/>
                          <a:latin typeface="Tamil-Aiswarya"/>
                        </a:rPr>
                        <a:t>]fs]&gt;</a:t>
                      </a:r>
                      <a:endParaRPr kumimoji="0" lang="de-DE" sz="2000" b="1"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000" b="0" i="0" u="none" strike="noStrike" cap="none" normalizeH="0" baseline="0">
                          <a:ln>
                            <a:noFill/>
                          </a:ln>
                          <a:solidFill>
                            <a:srgbClr val="333333"/>
                          </a:solidFill>
                          <a:effectLst/>
                          <a:latin typeface="Tamil-Aiswarya"/>
                        </a:rPr>
                        <a:t>xU egh] cswpf; bfhz;L ,Uf;fpwhh]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Foj;jpUg]ghuh&gt;</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000" b="0" i="0" u="none" strike="noStrike" cap="none" normalizeH="0" baseline="0" dirty="0">
                          <a:ln>
                            <a:noFill/>
                          </a:ln>
                          <a:solidFill>
                            <a:srgbClr val="004992"/>
                          </a:solidFill>
                          <a:effectLst/>
                          <a:latin typeface="Tamil-Aiswarya"/>
                        </a:rPr>
                        <a:t>&gt;&gt;&gt;</a:t>
                      </a:r>
                      <a:endParaRPr kumimoji="0" lang="de-DE" sz="2000" b="0" i="0" u="none" strike="noStrike" cap="none" normalizeH="0" baseline="0" dirty="0">
                        <a:ln>
                          <a:noFill/>
                        </a:ln>
                        <a:solidFill>
                          <a:srgbClr val="004992"/>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7</a:t>
            </a:fld>
            <a:endParaRPr lang="de-DE"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latin typeface="Calibri Light"/>
              </a:rPr>
              <a:t>100%</a:t>
            </a:r>
            <a:r>
              <a:rPr lang="en-US" sz="3600"/>
              <a:t> cWjpapy;yhj jPh]khdk; </a:t>
            </a:r>
            <a:endParaRPr lang="en-US" sz="3600" dirty="0"/>
          </a:p>
        </p:txBody>
      </p:sp>
      <p:graphicFrame>
        <p:nvGraphicFramePr>
          <p:cNvPr id="14" name="Group 25"/>
          <p:cNvGraphicFramePr>
            <a:graphicFrameLocks noGrp="1"/>
          </p:cNvGraphicFramePr>
          <p:nvPr>
            <p:extLst>
              <p:ext uri="{D42A27DB-BD31-4B8C-83A1-F6EECF244321}">
                <p14:modId xmlns:p14="http://schemas.microsoft.com/office/powerpoint/2010/main" val="3836765852"/>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epfH;t[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tpsf;fk;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,g]goa[k; rpe;jpf;fyhkh&gt;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000" b="0" i="0" u="none" strike="noStrike" cap="none" normalizeH="0" baseline="0" dirty="0" err="1">
                          <a:ln>
                            <a:noFill/>
                          </a:ln>
                          <a:solidFill>
                            <a:srgbClr val="333333"/>
                          </a:solidFill>
                          <a:effectLst/>
                          <a:latin typeface="Tamil-Aiswarya"/>
                        </a:rPr>
                        <a:t>xU</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d;dypd</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tHpahf</a:t>
                      </a:r>
                      <a:r>
                        <a:rPr kumimoji="0" lang="en-US" sz="2000" b="0" i="0" u="none" strike="noStrike" cap="none" normalizeH="0" baseline="0" dirty="0">
                          <a:ln>
                            <a:noFill/>
                          </a:ln>
                          <a:solidFill>
                            <a:srgbClr val="333333"/>
                          </a:solidFill>
                          <a:effectLst/>
                          <a:latin typeface="Tamil-Aiswarya"/>
                        </a:rPr>
                        <a:t> g[if </a:t>
                      </a:r>
                      <a:r>
                        <a:rPr kumimoji="0" lang="en-US" sz="2000" b="0" i="0" u="none" strike="noStrike" cap="none" normalizeH="0" baseline="0" dirty="0" err="1">
                          <a:ln>
                            <a:noFill/>
                          </a:ln>
                          <a:solidFill>
                            <a:srgbClr val="333333"/>
                          </a:solidFill>
                          <a:effectLst/>
                          <a:latin typeface="Tamil-Aiswarya"/>
                        </a:rPr>
                        <a:t>tUfpwJ</a:t>
                      </a:r>
                      <a:r>
                        <a:rPr kumimoji="0" lang="en-US" sz="2000" b="0" i="0" u="none" strike="noStrike" cap="none" normalizeH="0" baseline="0" dirty="0">
                          <a:ln>
                            <a:noFill/>
                          </a:ln>
                          <a:solidFill>
                            <a:srgbClr val="333333"/>
                          </a:solidFill>
                          <a:effectLst/>
                          <a:latin typeface="Tamil-Aiswarya"/>
                        </a:rPr>
                        <a:t>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beUg]g[&gt;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000" b="1" i="0" u="none" strike="noStrike" cap="none" normalizeH="0" baseline="0" dirty="0" err="1">
                          <a:ln>
                            <a:noFill/>
                          </a:ln>
                          <a:solidFill>
                            <a:srgbClr val="333333"/>
                          </a:solidFill>
                          <a:effectLst/>
                          <a:latin typeface="Tamil-Aiswarya"/>
                        </a:rPr>
                        <a:t>xUntis</a:t>
                      </a:r>
                      <a:r>
                        <a:rPr kumimoji="0" lang="en-US" sz="2000" b="1" i="0" u="none" strike="noStrike" cap="none" normalizeH="0" baseline="0" dirty="0">
                          <a:ln>
                            <a:noFill/>
                          </a:ln>
                          <a:solidFill>
                            <a:srgbClr val="333333"/>
                          </a:solidFill>
                          <a:effectLst/>
                          <a:latin typeface="Tamil-Aiswarya"/>
                        </a:rPr>
                        <a:t> </a:t>
                      </a:r>
                      <a:r>
                        <a:rPr kumimoji="0" lang="en-US" sz="2000" b="1" i="0" u="none" strike="noStrike" cap="none" normalizeH="0" baseline="0" dirty="0">
                          <a:ln>
                            <a:noFill/>
                          </a:ln>
                          <a:solidFill>
                            <a:srgbClr val="333333"/>
                          </a:solidFill>
                          <a:effectLst/>
                          <a:latin typeface="Calibri Light"/>
                        </a:rPr>
                        <a:t>–</a:t>
                      </a:r>
                      <a:r>
                        <a:rPr kumimoji="0" lang="en-US" sz="2000" b="1" i="0" u="none" strike="noStrike" cap="none" normalizeH="0" baseline="0" dirty="0">
                          <a:ln>
                            <a:noFill/>
                          </a:ln>
                          <a:solidFill>
                            <a:srgbClr val="333333"/>
                          </a:solidFill>
                          <a:effectLst/>
                          <a:latin typeface="Tamil-Aiswarya"/>
                        </a:rPr>
                        <a:t> </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Tamil-Aiswarya"/>
                        </a:rPr>
                        <a:t>beUg</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err="1">
                          <a:ln>
                            <a:noFill/>
                          </a:ln>
                          <a:solidFill>
                            <a:srgbClr val="333333"/>
                          </a:solidFill>
                          <a:effectLst/>
                          <a:latin typeface="Tamil-Aiswarya"/>
                        </a:rPr>
                        <a:t>gpy;yhky</a:t>
                      </a:r>
                      <a:r>
                        <a:rPr kumimoji="0" lang="en-US" sz="2000" b="0" i="0" u="none" strike="noStrike" cap="none" normalizeH="0" baseline="0" dirty="0">
                          <a:ln>
                            <a:noFill/>
                          </a:ln>
                          <a:solidFill>
                            <a:srgbClr val="333333"/>
                          </a:solidFill>
                          <a:effectLst/>
                          <a:latin typeface="Tamil-Aiswarya"/>
                        </a:rPr>
                        <a:t>; g[</a:t>
                      </a:r>
                      <a:r>
                        <a:rPr kumimoji="0" lang="en-US" sz="2000" b="0" i="0" u="none" strike="noStrike" cap="none" normalizeH="0" baseline="0" dirty="0" err="1">
                          <a:ln>
                            <a:noFill/>
                          </a:ln>
                          <a:solidFill>
                            <a:srgbClr val="333333"/>
                          </a:solidFill>
                          <a:effectLst/>
                          <a:latin typeface="Tamil-Aiswarya"/>
                        </a:rPr>
                        <a:t>ifahJ</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vd;gJ</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gHbkhHp</a:t>
                      </a:r>
                      <a:endParaRPr kumimoji="0" lang="en-US" sz="2000" b="0" i="0" u="none" strike="noStrike" cap="none" normalizeH="0" baseline="0" dirty="0">
                        <a:ln>
                          <a:noFill/>
                        </a:ln>
                        <a:solidFill>
                          <a:srgbClr val="333333"/>
                        </a:solidFill>
                        <a:effectLst/>
                        <a:latin typeface="Tamil-Aiswarya"/>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000" b="0" i="0" u="none" strike="noStrike" cap="none" normalizeH="0" baseline="0" dirty="0" err="1">
                          <a:ln>
                            <a:noFill/>
                          </a:ln>
                          <a:solidFill>
                            <a:srgbClr val="333333"/>
                          </a:solidFill>
                          <a:effectLst/>
                          <a:latin typeface="Tamil-Aiswarya"/>
                        </a:rPr>
                        <a:t>jtwhd</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jfty</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jUtijtpl</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myl</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err="1">
                          <a:ln>
                            <a:noFill/>
                          </a:ln>
                          <a:solidFill>
                            <a:srgbClr val="333333"/>
                          </a:solidFill>
                          <a:effectLst/>
                          <a:latin typeface="Tamil-Aiswarya"/>
                        </a:rPr>
                        <a:t>rpakhf</a:t>
                      </a:r>
                      <a:r>
                        <a:rPr kumimoji="0" lang="en-US" sz="2000" b="0" i="0" u="none" strike="noStrike" cap="none" normalizeH="0" baseline="0" dirty="0">
                          <a:ln>
                            <a:noFill/>
                          </a:ln>
                          <a:solidFill>
                            <a:srgbClr val="333333"/>
                          </a:solidFill>
                          <a:effectLst/>
                          <a:latin typeface="Tamil-Aiswarya"/>
                        </a:rPr>
                        <a:t> ,Ug]</a:t>
                      </a:r>
                      <a:r>
                        <a:rPr kumimoji="0" lang="en-US" sz="2000" b="0" i="0" u="none" strike="noStrike" cap="none" normalizeH="0" baseline="0" dirty="0" err="1">
                          <a:ln>
                            <a:noFill/>
                          </a:ln>
                          <a:solidFill>
                            <a:srgbClr val="333333"/>
                          </a:solidFill>
                          <a:effectLst/>
                          <a:latin typeface="Tamil-Aiswarya"/>
                        </a:rPr>
                        <a:t>gJ</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Mgj;jhdJ</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vdnt</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jPaizg</a:t>
                      </a:r>
                      <a:r>
                        <a:rPr kumimoji="0" lang="en-US" sz="2000" b="0" i="0" u="none" strike="noStrike" cap="none" normalizeH="0" baseline="0" dirty="0">
                          <a:ln>
                            <a:noFill/>
                          </a:ln>
                          <a:solidFill>
                            <a:srgbClr val="333333"/>
                          </a:solidFill>
                          <a:effectLst/>
                          <a:latin typeface="Tamil-Aiswarya"/>
                        </a:rPr>
                        <a:t>]g[j; </a:t>
                      </a:r>
                      <a:r>
                        <a:rPr kumimoji="0" lang="en-US" sz="2000" b="0" i="0" u="none" strike="noStrike" cap="none" normalizeH="0" baseline="0" dirty="0" err="1">
                          <a:ln>
                            <a:noFill/>
                          </a:ln>
                          <a:solidFill>
                            <a:srgbClr val="333333"/>
                          </a:solidFill>
                          <a:effectLst/>
                          <a:latin typeface="Tamil-Aiswarya"/>
                        </a:rPr>
                        <a:t>Jiwf</a:t>
                      </a:r>
                      <a:r>
                        <a:rPr kumimoji="0" lang="en-US" sz="2000" b="0" i="0" u="none" strike="noStrike" cap="none" normalizeH="0" baseline="0" dirty="0">
                          <a:ln>
                            <a:noFill/>
                          </a:ln>
                          <a:solidFill>
                            <a:srgbClr val="333333"/>
                          </a:solidFill>
                          <a:effectLst/>
                          <a:latin typeface="Tamil-Aiswarya"/>
                        </a:rPr>
                        <a:t>]F </a:t>
                      </a:r>
                      <a:r>
                        <a:rPr kumimoji="0" lang="en-US" sz="2000" b="0" i="0" u="none" strike="noStrike" cap="none" normalizeH="0" baseline="0" dirty="0" err="1">
                          <a:ln>
                            <a:noFill/>
                          </a:ln>
                          <a:solidFill>
                            <a:srgbClr val="333333"/>
                          </a:solidFill>
                          <a:effectLst/>
                          <a:latin typeface="Tamil-Aiswarya"/>
                        </a:rPr>
                        <a:t>jfty</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juntz;Lk</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000" b="0" i="0" u="none" strike="noStrike" cap="none" normalizeH="0" baseline="0">
                          <a:ln>
                            <a:noFill/>
                          </a:ln>
                          <a:solidFill>
                            <a:srgbClr val="333333"/>
                          </a:solidFill>
                          <a:effectLst/>
                          <a:latin typeface="Tamil-Aiswarya"/>
                        </a:rPr>
                        <a:t>xU egh] cswpf;; bfhz;L ,Uf;fpwhh]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Foj;jpUg]ghuh&gt;</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000" b="0" i="0" u="none" strike="noStrike" cap="none" normalizeH="0" baseline="0" dirty="0">
                          <a:ln>
                            <a:noFill/>
                          </a:ln>
                          <a:solidFill>
                            <a:srgbClr val="004992"/>
                          </a:solidFill>
                          <a:effectLst/>
                          <a:latin typeface="+mn-lt"/>
                        </a:rPr>
                        <a:t>&gt;&gt;&gt;</a:t>
                      </a:r>
                      <a:endParaRPr kumimoji="0" lang="de-DE"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8</a:t>
            </a:fld>
            <a:endParaRPr lang="de-D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solidFill>
                  <a:srgbClr val="004992"/>
                </a:solidFill>
                <a:latin typeface="Calibri Light"/>
              </a:rPr>
              <a:t>100%</a:t>
            </a:r>
            <a:r>
              <a:rPr lang="en-US" sz="3600" dirty="0">
                <a:solidFill>
                  <a:srgbClr val="004992"/>
                </a:solidFill>
              </a:rPr>
              <a:t> </a:t>
            </a:r>
            <a:r>
              <a:rPr lang="en-US" sz="3600" dirty="0" err="1">
                <a:solidFill>
                  <a:srgbClr val="004992"/>
                </a:solidFill>
              </a:rPr>
              <a:t>cWjpapy;yhj</a:t>
            </a:r>
            <a:r>
              <a:rPr lang="en-US" sz="3600" dirty="0">
                <a:solidFill>
                  <a:srgbClr val="004992"/>
                </a:solidFill>
              </a:rPr>
              <a:t> </a:t>
            </a:r>
            <a:r>
              <a:rPr lang="en-US" sz="3600" dirty="0" err="1">
                <a:solidFill>
                  <a:srgbClr val="004992"/>
                </a:solidFill>
              </a:rPr>
              <a:t>jPh</a:t>
            </a:r>
            <a:r>
              <a:rPr lang="en-US" sz="3600" dirty="0">
                <a:solidFill>
                  <a:srgbClr val="004992"/>
                </a:solidFill>
              </a:rPr>
              <a:t>]</a:t>
            </a:r>
            <a:r>
              <a:rPr lang="en-US" sz="3600" dirty="0" err="1">
                <a:solidFill>
                  <a:srgbClr val="004992"/>
                </a:solidFill>
              </a:rPr>
              <a:t>khdk</a:t>
            </a:r>
            <a:r>
              <a:rPr lang="en-US" sz="3600" dirty="0">
                <a:solidFill>
                  <a:srgbClr val="004992"/>
                </a:solidFill>
              </a:rPr>
              <a:t>;</a:t>
            </a:r>
            <a:endParaRPr lang="en-US" dirty="0">
              <a:solidFill>
                <a:srgbClr val="004992"/>
              </a:solidFill>
            </a:endParaRPr>
          </a:p>
        </p:txBody>
      </p:sp>
      <p:graphicFrame>
        <p:nvGraphicFramePr>
          <p:cNvPr id="14" name="Group 25"/>
          <p:cNvGraphicFramePr>
            <a:graphicFrameLocks noGrp="1"/>
          </p:cNvGraphicFramePr>
          <p:nvPr>
            <p:extLst>
              <p:ext uri="{D42A27DB-BD31-4B8C-83A1-F6EECF244321}">
                <p14:modId xmlns:p14="http://schemas.microsoft.com/office/powerpoint/2010/main" val="3054518692"/>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epfH;t[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tpsf;fk;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,g]goa[k; rpe;jpf;fyhkh&gt;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000" b="0" i="0" u="none" strike="noStrike" cap="none" normalizeH="0" baseline="0" dirty="0" err="1">
                          <a:ln>
                            <a:noFill/>
                          </a:ln>
                          <a:solidFill>
                            <a:srgbClr val="333333"/>
                          </a:solidFill>
                          <a:effectLst/>
                          <a:latin typeface="Tamil-Aiswarya"/>
                        </a:rPr>
                        <a:t>xU</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d;dypd</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tHpahf</a:t>
                      </a:r>
                      <a:r>
                        <a:rPr kumimoji="0" lang="en-US" sz="2000" b="0" i="0" u="none" strike="noStrike" cap="none" normalizeH="0" baseline="0" dirty="0">
                          <a:ln>
                            <a:noFill/>
                          </a:ln>
                          <a:solidFill>
                            <a:srgbClr val="333333"/>
                          </a:solidFill>
                          <a:effectLst/>
                          <a:latin typeface="Tamil-Aiswarya"/>
                        </a:rPr>
                        <a:t> g[if </a:t>
                      </a:r>
                      <a:r>
                        <a:rPr kumimoji="0" lang="en-US" sz="2000" b="0" i="0" u="none" strike="noStrike" cap="none" normalizeH="0" baseline="0" dirty="0" err="1">
                          <a:ln>
                            <a:noFill/>
                          </a:ln>
                          <a:solidFill>
                            <a:srgbClr val="333333"/>
                          </a:solidFill>
                          <a:effectLst/>
                          <a:latin typeface="Tamil-Aiswarya"/>
                        </a:rPr>
                        <a:t>tUfpwJ</a:t>
                      </a:r>
                      <a:r>
                        <a:rPr kumimoji="0" lang="en-US" sz="2000" b="0" i="0" u="none" strike="noStrike" cap="none" normalizeH="0" baseline="0" dirty="0">
                          <a:ln>
                            <a:noFill/>
                          </a:ln>
                          <a:solidFill>
                            <a:srgbClr val="333333"/>
                          </a:solidFill>
                          <a:effectLst/>
                          <a:latin typeface="Tamil-Aiswarya"/>
                        </a:rPr>
                        <a:t>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beUg]g[&gt;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000" b="1" i="0" u="none" strike="noStrike" cap="none" normalizeH="0" baseline="0" dirty="0" err="1">
                          <a:ln>
                            <a:noFill/>
                          </a:ln>
                          <a:solidFill>
                            <a:srgbClr val="333333"/>
                          </a:solidFill>
                          <a:effectLst/>
                          <a:latin typeface="Tamil-Aiswarya"/>
                        </a:rPr>
                        <a:t>xUntis</a:t>
                      </a:r>
                      <a:r>
                        <a:rPr kumimoji="0" lang="en-US" sz="2000" b="1" i="0" u="none" strike="noStrike" cap="none" normalizeH="0" baseline="0" dirty="0">
                          <a:ln>
                            <a:noFill/>
                          </a:ln>
                          <a:solidFill>
                            <a:srgbClr val="333333"/>
                          </a:solidFill>
                          <a:effectLst/>
                          <a:latin typeface="Tamil-Aiswarya"/>
                        </a:rPr>
                        <a:t> </a:t>
                      </a:r>
                      <a:r>
                        <a:rPr kumimoji="0" lang="en-US" sz="2000" b="1" i="0" u="none" strike="noStrike" cap="none" normalizeH="0" baseline="0" dirty="0">
                          <a:ln>
                            <a:noFill/>
                          </a:ln>
                          <a:solidFill>
                            <a:srgbClr val="333333"/>
                          </a:solidFill>
                          <a:effectLst/>
                          <a:latin typeface="Calibri Light"/>
                        </a:rPr>
                        <a:t>–</a:t>
                      </a:r>
                      <a:r>
                        <a:rPr kumimoji="0" lang="en-US" sz="2000" b="1" i="0" u="none" strike="noStrike" cap="none" normalizeH="0" baseline="0" dirty="0">
                          <a:ln>
                            <a:noFill/>
                          </a:ln>
                          <a:solidFill>
                            <a:srgbClr val="333333"/>
                          </a:solidFill>
                          <a:effectLst/>
                          <a:latin typeface="Tamil-Aiswarya"/>
                        </a:rPr>
                        <a:t> </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Tamil-Aiswarya"/>
                        </a:rPr>
                        <a:t>beUg</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err="1">
                          <a:ln>
                            <a:noFill/>
                          </a:ln>
                          <a:solidFill>
                            <a:srgbClr val="333333"/>
                          </a:solidFill>
                          <a:effectLst/>
                          <a:latin typeface="Tamil-Aiswarya"/>
                        </a:rPr>
                        <a:t>gpy;yhky</a:t>
                      </a:r>
                      <a:r>
                        <a:rPr kumimoji="0" lang="en-US" sz="2000" b="0" i="0" u="none" strike="noStrike" cap="none" normalizeH="0" baseline="0" dirty="0">
                          <a:ln>
                            <a:noFill/>
                          </a:ln>
                          <a:solidFill>
                            <a:srgbClr val="333333"/>
                          </a:solidFill>
                          <a:effectLst/>
                          <a:latin typeface="Tamil-Aiswarya"/>
                        </a:rPr>
                        <a:t>; g[</a:t>
                      </a:r>
                      <a:r>
                        <a:rPr kumimoji="0" lang="en-US" sz="2000" b="0" i="0" u="none" strike="noStrike" cap="none" normalizeH="0" baseline="0" dirty="0" err="1">
                          <a:ln>
                            <a:noFill/>
                          </a:ln>
                          <a:solidFill>
                            <a:srgbClr val="333333"/>
                          </a:solidFill>
                          <a:effectLst/>
                          <a:latin typeface="Tamil-Aiswarya"/>
                        </a:rPr>
                        <a:t>ifahJ</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vd;gJ</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gHbkhHp</a:t>
                      </a:r>
                      <a:endParaRPr kumimoji="0" lang="en-US" sz="2000" b="0" i="0" u="none" strike="noStrike" cap="none" normalizeH="0" baseline="0" dirty="0">
                        <a:ln>
                          <a:noFill/>
                        </a:ln>
                        <a:solidFill>
                          <a:srgbClr val="333333"/>
                        </a:solidFill>
                        <a:effectLst/>
                        <a:latin typeface="Tamil-Aiswarya"/>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000" b="0" i="0" u="none" strike="noStrike" cap="none" normalizeH="0" baseline="0" dirty="0" err="1">
                          <a:ln>
                            <a:noFill/>
                          </a:ln>
                          <a:solidFill>
                            <a:srgbClr val="333333"/>
                          </a:solidFill>
                          <a:effectLst/>
                          <a:latin typeface="Tamil-Aiswarya"/>
                        </a:rPr>
                        <a:t>jtwhd</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jfty</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jUtijtpl</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myl</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err="1">
                          <a:ln>
                            <a:noFill/>
                          </a:ln>
                          <a:solidFill>
                            <a:srgbClr val="333333"/>
                          </a:solidFill>
                          <a:effectLst/>
                          <a:latin typeface="Tamil-Aiswarya"/>
                        </a:rPr>
                        <a:t>rpakhf</a:t>
                      </a:r>
                      <a:r>
                        <a:rPr kumimoji="0" lang="en-US" sz="2000" b="0" i="0" u="none" strike="noStrike" cap="none" normalizeH="0" baseline="0" dirty="0">
                          <a:ln>
                            <a:noFill/>
                          </a:ln>
                          <a:solidFill>
                            <a:srgbClr val="333333"/>
                          </a:solidFill>
                          <a:effectLst/>
                          <a:latin typeface="Tamil-Aiswarya"/>
                        </a:rPr>
                        <a:t> ,Ug]</a:t>
                      </a:r>
                      <a:r>
                        <a:rPr kumimoji="0" lang="en-US" sz="2000" b="0" i="0" u="none" strike="noStrike" cap="none" normalizeH="0" baseline="0" dirty="0" err="1">
                          <a:ln>
                            <a:noFill/>
                          </a:ln>
                          <a:solidFill>
                            <a:srgbClr val="333333"/>
                          </a:solidFill>
                          <a:effectLst/>
                          <a:latin typeface="Tamil-Aiswarya"/>
                        </a:rPr>
                        <a:t>gJ</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Mgj;jhdJ</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vdnt</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jPaizg</a:t>
                      </a:r>
                      <a:r>
                        <a:rPr kumimoji="0" lang="en-US" sz="2000" b="0" i="0" u="none" strike="noStrike" cap="none" normalizeH="0" baseline="0" dirty="0">
                          <a:ln>
                            <a:noFill/>
                          </a:ln>
                          <a:solidFill>
                            <a:srgbClr val="333333"/>
                          </a:solidFill>
                          <a:effectLst/>
                          <a:latin typeface="Tamil-Aiswarya"/>
                        </a:rPr>
                        <a:t>]g[j; </a:t>
                      </a:r>
                      <a:r>
                        <a:rPr kumimoji="0" lang="en-US" sz="2000" b="0" i="0" u="none" strike="noStrike" cap="none" normalizeH="0" baseline="0" dirty="0" err="1">
                          <a:ln>
                            <a:noFill/>
                          </a:ln>
                          <a:solidFill>
                            <a:srgbClr val="333333"/>
                          </a:solidFill>
                          <a:effectLst/>
                          <a:latin typeface="Tamil-Aiswarya"/>
                        </a:rPr>
                        <a:t>Jiwf</a:t>
                      </a:r>
                      <a:r>
                        <a:rPr kumimoji="0" lang="en-US" sz="2000" b="0" i="0" u="none" strike="noStrike" cap="none" normalizeH="0" baseline="0" dirty="0">
                          <a:ln>
                            <a:noFill/>
                          </a:ln>
                          <a:solidFill>
                            <a:srgbClr val="333333"/>
                          </a:solidFill>
                          <a:effectLst/>
                          <a:latin typeface="Tamil-Aiswarya"/>
                        </a:rPr>
                        <a:t>]F </a:t>
                      </a:r>
                      <a:r>
                        <a:rPr kumimoji="0" lang="en-US" sz="2000" b="0" i="0" u="none" strike="noStrike" cap="none" normalizeH="0" baseline="0" dirty="0" err="1">
                          <a:ln>
                            <a:noFill/>
                          </a:ln>
                          <a:solidFill>
                            <a:srgbClr val="333333"/>
                          </a:solidFill>
                          <a:effectLst/>
                          <a:latin typeface="Tamil-Aiswarya"/>
                        </a:rPr>
                        <a:t>jfty</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juntz;Lk</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000" b="0" i="0" u="none" strike="noStrike" cap="none" normalizeH="0" baseline="0">
                          <a:ln>
                            <a:noFill/>
                          </a:ln>
                          <a:solidFill>
                            <a:srgbClr val="333333"/>
                          </a:solidFill>
                          <a:effectLst/>
                          <a:latin typeface="Tamil-Aiswarya"/>
                        </a:rPr>
                        <a:t>xU egh] cswpf;; bfhz;L ,Uf;fpwhh]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Foj;jpUg]ghuh&gt;</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000" b="1" i="0" u="none" strike="noStrike" cap="none" normalizeH="0" baseline="0" dirty="0">
                          <a:ln>
                            <a:noFill/>
                          </a:ln>
                          <a:solidFill>
                            <a:srgbClr val="333333"/>
                          </a:solidFill>
                          <a:effectLst/>
                          <a:latin typeface="Tamil-Aiswarya"/>
                        </a:rPr>
                        <a:t>,</a:t>
                      </a:r>
                      <a:r>
                        <a:rPr kumimoji="0" lang="en-US" sz="2000" b="1" i="0" u="none" strike="noStrike" cap="none" normalizeH="0" baseline="0" dirty="0" err="1">
                          <a:ln>
                            <a:noFill/>
                          </a:ln>
                          <a:solidFill>
                            <a:srgbClr val="333333"/>
                          </a:solidFill>
                          <a:effectLst/>
                          <a:latin typeface="Tamil-Aiswarya"/>
                        </a:rPr>
                        <a:t>Uf</a:t>
                      </a:r>
                      <a:r>
                        <a:rPr kumimoji="0" lang="en-US" sz="2000" b="1" i="0" u="none" strike="noStrike" cap="none" normalizeH="0" baseline="0" dirty="0">
                          <a:ln>
                            <a:noFill/>
                          </a:ln>
                          <a:solidFill>
                            <a:srgbClr val="333333"/>
                          </a:solidFill>
                          <a:effectLst/>
                          <a:latin typeface="Tamil-Aiswarya"/>
                        </a:rPr>
                        <a:t>]</a:t>
                      </a:r>
                      <a:r>
                        <a:rPr kumimoji="0" lang="en-US" sz="2000" b="1" i="0" u="none" strike="noStrike" cap="none" normalizeH="0" baseline="0" dirty="0" err="1">
                          <a:ln>
                            <a:noFill/>
                          </a:ln>
                          <a:solidFill>
                            <a:srgbClr val="333333"/>
                          </a:solidFill>
                          <a:effectLst/>
                          <a:latin typeface="Tamil-Aiswarya"/>
                        </a:rPr>
                        <a:t>fyhk</a:t>
                      </a:r>
                      <a:r>
                        <a:rPr kumimoji="0" lang="en-US" sz="2000" b="1" i="0" u="none" strike="noStrike" cap="none" normalizeH="0" baseline="0" dirty="0">
                          <a:ln>
                            <a:noFill/>
                          </a:ln>
                          <a:solidFill>
                            <a:srgbClr val="333333"/>
                          </a:solidFill>
                          <a:effectLst/>
                          <a:latin typeface="Tamil-Aiswarya"/>
                        </a:rPr>
                        <a:t>] </a:t>
                      </a:r>
                      <a:r>
                        <a:rPr kumimoji="0" lang="en-US" sz="2000" b="1" i="0" u="none" strike="noStrike" cap="none" normalizeH="0" baseline="0" dirty="0">
                          <a:ln>
                            <a:noFill/>
                          </a:ln>
                          <a:solidFill>
                            <a:srgbClr val="333333"/>
                          </a:solidFill>
                          <a:effectLst/>
                          <a:latin typeface="Calibri Light"/>
                        </a:rPr>
                        <a:t>–</a:t>
                      </a:r>
                      <a:r>
                        <a:rPr kumimoji="0" lang="en-US" sz="2000" b="1" i="0" u="none" strike="noStrike" cap="none" normalizeH="0" baseline="0" dirty="0">
                          <a:ln>
                            <a:noFill/>
                          </a:ln>
                          <a:solidFill>
                            <a:srgbClr val="333333"/>
                          </a:solidFill>
                          <a:effectLst/>
                          <a:latin typeface="Tamil-Aiswarya"/>
                        </a:rPr>
                        <a:t> </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err="1">
                          <a:ln>
                            <a:noFill/>
                          </a:ln>
                          <a:solidFill>
                            <a:srgbClr val="333333"/>
                          </a:solidFill>
                          <a:effectLst/>
                          <a:latin typeface="Tamil-Aiswarya"/>
                        </a:rPr>
                        <a:t>jw;F</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kw;w</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fhuz</a:t>
                      </a:r>
                      <a:r>
                        <a:rPr kumimoji="0" lang="en-US" sz="2000" b="0" i="0" u="none" strike="noStrike" cap="none" normalizeH="0" baseline="0" dirty="0">
                          <a:ln>
                            <a:noFill/>
                          </a:ln>
                          <a:solidFill>
                            <a:srgbClr val="333333"/>
                          </a:solidFill>
                          <a:effectLst/>
                          <a:latin typeface="Tamil-Aiswarya"/>
                        </a:rPr>
                        <a:t>';fs; Tl ,</a:t>
                      </a:r>
                      <a:r>
                        <a:rPr kumimoji="0" lang="en-US" sz="2000" b="0" i="0" u="none" strike="noStrike" cap="none" normalizeH="0" baseline="0" dirty="0" err="1">
                          <a:ln>
                            <a:noFill/>
                          </a:ln>
                          <a:solidFill>
                            <a:srgbClr val="333333"/>
                          </a:solidFill>
                          <a:effectLst/>
                          <a:latin typeface="Tamil-Aiswarya"/>
                        </a:rPr>
                        <a:t>Uf;fyhk</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Tamil-Aiswarya"/>
                        </a:rPr>
                        <a:t>c</a:t>
                      </a:r>
                      <a:r>
                        <a:rPr kumimoji="0" lang="en-US" sz="2000" b="0" i="0" u="none" strike="noStrike" cap="none" normalizeH="0" baseline="0" dirty="0" err="1">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Tamil-Aiswarya"/>
                        </a:rPr>
                        <a:t>k</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isj</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err="1">
                          <a:ln>
                            <a:noFill/>
                          </a:ln>
                          <a:solidFill>
                            <a:srgbClr val="333333"/>
                          </a:solidFill>
                          <a:effectLst/>
                          <a:latin typeface="Tamil-Aiswarya"/>
                        </a:rPr>
                        <a:t>jpwd</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kG</a:t>
                      </a:r>
                      <a:r>
                        <a:rPr kumimoji="0" lang="en-US" sz="2000" b="0" i="0" u="none" strike="noStrike" cap="none" normalizeH="0" baseline="0" dirty="0">
                          <a:ln>
                            <a:noFill/>
                          </a:ln>
                          <a:solidFill>
                            <a:srgbClr val="333333"/>
                          </a:solidFill>
                          <a:effectLst/>
                          <a:latin typeface="Tamil-Aiswarya"/>
                        </a:rPr>
                        <a:t>';F </a:t>
                      </a:r>
                      <a:r>
                        <a:rPr kumimoji="0" lang="en-US" sz="2000" b="0" i="0" u="none" strike="noStrike" cap="none" normalizeH="0" baseline="0" dirty="0" err="1">
                          <a:ln>
                            <a:noFill/>
                          </a:ln>
                          <a:solidFill>
                            <a:srgbClr val="333333"/>
                          </a:solidFill>
                          <a:effectLst/>
                          <a:latin typeface="Tamil-Aiswarya"/>
                        </a:rPr>
                        <a:t>neha</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gf;fthjk</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Tamil-Aiswarya"/>
                        </a:rPr>
                        <a:t>eP</a:t>
                      </a:r>
                      <a:r>
                        <a:rPr kumimoji="0" lang="en-US" sz="2000" b="0" i="0" u="none" strike="noStrike" cap="none" normalizeH="0" baseline="0" dirty="0">
                          <a:ln>
                            <a:noFill/>
                          </a:ln>
                          <a:solidFill>
                            <a:srgbClr val="333333"/>
                          </a:solidFill>
                          <a:effectLst/>
                          <a:latin typeface="Tamil-Aiswarya"/>
                        </a:rPr>
                        <a:t>';fs; </a:t>
                      </a:r>
                      <a:r>
                        <a:rPr kumimoji="0" lang="en-US" sz="2000" b="0" i="0" u="none" strike="noStrike" cap="none" normalizeH="0" baseline="0" dirty="0" err="1">
                          <a:ln>
                            <a:noFill/>
                          </a:ln>
                          <a:solidFill>
                            <a:srgbClr val="333333"/>
                          </a:solidFill>
                          <a:effectLst/>
                          <a:latin typeface="Tamil-Aiswarya"/>
                        </a:rPr>
                        <a:t>kw;w</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fhuz</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err="1">
                          <a:ln>
                            <a:noFill/>
                          </a:ln>
                          <a:solidFill>
                            <a:srgbClr val="333333"/>
                          </a:solidFill>
                          <a:effectLst/>
                          <a:latin typeface="Tamil-Aiswarya"/>
                        </a:rPr>
                        <a:t>fis</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ftdj;jpy</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bfhs;stpy;iybadpy</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mtiu</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mtkhdg</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err="1">
                          <a:ln>
                            <a:noFill/>
                          </a:ln>
                          <a:solidFill>
                            <a:srgbClr val="333333"/>
                          </a:solidFill>
                          <a:effectLst/>
                          <a:latin typeface="Tamil-Aiswarya"/>
                        </a:rPr>
                        <a:t>gLj;Jtjhf</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Uf;fyhk</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Tamil-Aiswarya"/>
                        </a:rPr>
                        <a:t>c</a:t>
                      </a:r>
                      <a:r>
                        <a:rPr kumimoji="0" lang="en-US" sz="2000" b="0" i="0" u="none" strike="noStrike" cap="none" normalizeH="0" baseline="0" dirty="0" err="1">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Tamil-Aiswarya"/>
                        </a:rPr>
                        <a:t>k</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btWg</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err="1">
                          <a:ln>
                            <a:noFill/>
                          </a:ln>
                          <a:solidFill>
                            <a:srgbClr val="333333"/>
                          </a:solidFill>
                          <a:effectLst/>
                          <a:latin typeface="Tamil-Aiswarya"/>
                        </a:rPr>
                        <a:t>ig</a:t>
                      </a:r>
                      <a:r>
                        <a:rPr kumimoji="0" lang="en-US" sz="2000" b="0" i="0" u="none" strike="noStrike" cap="none" normalizeH="0" baseline="0" dirty="0">
                          <a:ln>
                            <a:noFill/>
                          </a:ln>
                          <a:solidFill>
                            <a:srgbClr val="333333"/>
                          </a:solidFill>
                          <a:effectLst/>
                          <a:latin typeface="Tamil-Aiswarya"/>
                        </a:rPr>
                        <a:t> </a:t>
                      </a:r>
                      <a:r>
                        <a:rPr kumimoji="0" lang="en-US" sz="2000" b="0" i="0" u="none" strike="noStrike" cap="none" normalizeH="0" baseline="0" dirty="0" err="1">
                          <a:ln>
                            <a:noFill/>
                          </a:ln>
                          <a:solidFill>
                            <a:srgbClr val="333333"/>
                          </a:solidFill>
                          <a:effectLst/>
                          <a:latin typeface="Tamil-Aiswarya"/>
                        </a:rPr>
                        <a:t>fhl;Ljy</a:t>
                      </a:r>
                      <a:r>
                        <a:rPr kumimoji="0" lang="en-US" sz="2000" b="0" i="0" u="none" strike="noStrike" cap="none" normalizeH="0" baseline="0" dirty="0">
                          <a:ln>
                            <a:noFill/>
                          </a:ln>
                          <a:solidFill>
                            <a:srgbClr val="333333"/>
                          </a:solidFill>
                          <a:effectLst/>
                          <a:latin typeface="Tamil-Aiswarya"/>
                        </a:rPr>
                        <a:t>;</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Tamil-Aiswarya"/>
                        </a:rPr>
                        <a:t>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9</a:t>
            </a:fld>
            <a:endParaRPr lang="de-DE" dirty="0"/>
          </a:p>
        </p:txBody>
      </p:sp>
    </p:spTree>
    <p:extLst>
      <p:ext uri="{BB962C8B-B14F-4D97-AF65-F5344CB8AC3E}">
        <p14:creationId xmlns:p14="http://schemas.microsoft.com/office/powerpoint/2010/main" val="2565980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Group 111"/>
          <p:cNvGraphicFramePr>
            <a:graphicFrameLocks noGrp="1"/>
          </p:cNvGraphicFramePr>
          <p:nvPr>
            <p:extLst>
              <p:ext uri="{D42A27DB-BD31-4B8C-83A1-F6EECF244321}">
                <p14:modId xmlns:p14="http://schemas.microsoft.com/office/powerpoint/2010/main" val="3361576247"/>
              </p:ext>
            </p:extLst>
          </p:nvPr>
        </p:nvGraphicFramePr>
        <p:xfrm>
          <a:off x="408955" y="2029968"/>
          <a:ext cx="11376000" cy="4130016"/>
        </p:xfrm>
        <a:graphic>
          <a:graphicData uri="http://schemas.openxmlformats.org/drawingml/2006/table">
            <a:tbl>
              <a:tblPr>
                <a:tableStyleId>{21E4AEA4-8DFA-4A89-87EB-49C32662AFE0}</a:tableStyleId>
              </a:tblPr>
              <a:tblGrid>
                <a:gridCol w="2448272">
                  <a:extLst>
                    <a:ext uri="{9D8B030D-6E8A-4147-A177-3AD203B41FA5}">
                      <a16:colId xmlns:a16="http://schemas.microsoft.com/office/drawing/2014/main" val="20000"/>
                    </a:ext>
                  </a:extLst>
                </a:gridCol>
                <a:gridCol w="892772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NORMAL" pitchFamily="2" charset="0"/>
                        </a:rPr>
                        <a:t>gphpt[fs;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TAMIL-AISWARYA-NORMAL" pitchFamily="2" charset="0"/>
                        </a:rPr>
                        <a:t>cjhuzk]</a:t>
                      </a:r>
                      <a:endParaRPr kumimoji="0" lang="de-DE" sz="2000" b="0" i="0" u="none" strike="noStrike" cap="none" normalizeH="0" baseline="0" dirty="0">
                        <a:ln>
                          <a:noFill/>
                        </a:ln>
                        <a:solidFill>
                          <a:srgbClr val="333333"/>
                        </a:solidFill>
                        <a:effectLst/>
                        <a:latin typeface="TAMIL-AISWARYA-NORMAL" pitchFamily="2"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8304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TAMIL-AISWARYA-NORMAL" pitchFamily="2" charset="0"/>
                        </a:rPr>
                        <a:t>murpay</a:t>
                      </a:r>
                      <a:r>
                        <a:rPr kumimoji="0" lang="de-DE" sz="1800" b="0" i="0" u="none" strike="noStrike" cap="none" normalizeH="0" baseline="0" dirty="0">
                          <a:ln>
                            <a:noFill/>
                          </a:ln>
                          <a:solidFill>
                            <a:srgbClr val="333333"/>
                          </a:solidFill>
                          <a:effectLst/>
                          <a:latin typeface="TAMIL-AISWARYA-NORMAL" pitchFamily="2" charset="0"/>
                        </a:rPr>
                        <a:t>;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defRPr/>
                      </a:pPr>
                      <a:r>
                        <a:rPr kumimoji="0" lang="en-US" sz="1800" b="0" i="0" u="none" strike="noStrike" cap="none" normalizeH="0" baseline="0" dirty="0">
                          <a:ln>
                            <a:noFill/>
                          </a:ln>
                          <a:solidFill>
                            <a:srgbClr val="004992"/>
                          </a:solidFill>
                          <a:effectLst/>
                          <a:latin typeface="TAMIL-AISWARYA-NORMAL" pitchFamily="2" charset="0"/>
                        </a:rPr>
                        <a:t>&gt;&gt;&gt;</a:t>
                      </a:r>
                      <a:endParaRPr kumimoji="0" lang="de-DE" sz="1800" b="0" i="0" u="none" strike="noStrike" kern="1200" cap="none" normalizeH="0" baseline="0" dirty="0">
                        <a:ln>
                          <a:noFill/>
                        </a:ln>
                        <a:solidFill>
                          <a:srgbClr val="333333"/>
                        </a:solidFill>
                        <a:effectLst/>
                        <a:latin typeface="TAMIL-AISWARYA-NORMAL" pitchFamily="2" charset="0"/>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TAMIL-AISWARYA-NORMAL" pitchFamily="2" charset="0"/>
                        </a:rPr>
                        <a:t>kUj;Jtk; </a:t>
                      </a:r>
                      <a:endParaRPr kumimoji="0" lang="de-DE" sz="1800" b="0" i="0" u="none" strike="noStrike" cap="none" normalizeH="0" baseline="0" dirty="0">
                        <a:ln>
                          <a:noFill/>
                        </a:ln>
                        <a:solidFill>
                          <a:srgbClr val="333333"/>
                        </a:solidFill>
                        <a:effectLst/>
                        <a:latin typeface="TAMIL-AISWARYA-NORMAL" pitchFamily="2"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TAMIL-AISWARYA-NORMAL" pitchFamily="2" charset="0"/>
                        </a:rPr>
                        <a:t>&gt;&gt;&gt; </a:t>
                      </a:r>
                      <a:r>
                        <a:rPr kumimoji="0" lang="en-US" sz="1800" b="0" i="0" u="none" strike="noStrike" cap="none" normalizeH="0" baseline="0" dirty="0" err="1">
                          <a:ln>
                            <a:noFill/>
                          </a:ln>
                          <a:solidFill>
                            <a:srgbClr val="E3EFF8"/>
                          </a:solidFill>
                          <a:effectLst/>
                          <a:latin typeface="TAMIL-AISWARYA-NORMAL" pitchFamily="2" charset="0"/>
                        </a:rPr>
                        <a:t>xU</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mwpFwpia</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itj;J</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nehia</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fz;Lgpof;f</a:t>
                      </a:r>
                      <a:r>
                        <a:rPr kumimoji="0" lang="en-US" sz="1800" b="0" i="0" u="none" strike="noStrike" cap="none" normalizeH="0" baseline="0" dirty="0">
                          <a:ln>
                            <a:noFill/>
                          </a:ln>
                          <a:solidFill>
                            <a:srgbClr val="E3EFF8"/>
                          </a:solidFill>
                          <a:effectLst/>
                          <a:latin typeface="TAMIL-AISWARYA-NORMAL" pitchFamily="2" charset="0"/>
                        </a:rPr>
                        <a:t> Koa[</a:t>
                      </a:r>
                      <a:r>
                        <a:rPr kumimoji="0" lang="en-US" sz="1800" b="0" i="0" u="none" strike="noStrike" cap="none" normalizeH="0" baseline="0" dirty="0" err="1">
                          <a:ln>
                            <a:noFill/>
                          </a:ln>
                          <a:solidFill>
                            <a:srgbClr val="E3EFF8"/>
                          </a:solidFill>
                          <a:effectLst/>
                          <a:latin typeface="TAMIL-AISWARYA-NORMAL" pitchFamily="2" charset="0"/>
                        </a:rPr>
                        <a:t>kh</a:t>
                      </a:r>
                      <a:r>
                        <a:rPr kumimoji="0" lang="en-US" sz="1800" b="0" i="0" u="none" strike="noStrike" cap="none" normalizeH="0" baseline="0" dirty="0">
                          <a:ln>
                            <a:noFill/>
                          </a:ln>
                          <a:solidFill>
                            <a:srgbClr val="E3EFF8"/>
                          </a:solidFill>
                          <a:effectLst/>
                          <a:latin typeface="TAMIL-AISWARYA-NORMAL" pitchFamily="2" charset="0"/>
                        </a:rPr>
                        <a:t>&gt;</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err="1">
                          <a:ln>
                            <a:noFill/>
                          </a:ln>
                          <a:solidFill>
                            <a:srgbClr val="E3EFF8"/>
                          </a:solidFill>
                          <a:effectLst/>
                          <a:latin typeface="TAMIL-AISWARYA-NORMAL" pitchFamily="2" charset="0"/>
                        </a:rPr>
                        <a:t>xUKiw</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fhf;fh</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typg;g</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Vw</a:t>
                      </a:r>
                      <a:r>
                        <a:rPr kumimoji="0" lang="en-US" sz="1800" b="0" i="0" u="none" strike="noStrike" cap="none" normalizeH="0" baseline="0" dirty="0">
                          <a:ln>
                            <a:noFill/>
                          </a:ln>
                          <a:solidFill>
                            <a:srgbClr val="E3EFF8"/>
                          </a:solidFill>
                          <a:effectLst/>
                          <a:latin typeface="TAMIL-AISWARYA-NORMAL" pitchFamily="2" charset="0"/>
                        </a:rPr>
                        <a:t>]</a:t>
                      </a:r>
                      <a:r>
                        <a:rPr kumimoji="0" lang="en-US" sz="1800" b="0" i="0" u="none" strike="noStrike" cap="none" normalizeH="0" baseline="0" dirty="0" err="1">
                          <a:ln>
                            <a:noFill/>
                          </a:ln>
                          <a:solidFill>
                            <a:srgbClr val="E3EFF8"/>
                          </a:solidFill>
                          <a:effectLst/>
                          <a:latin typeface="TAMIL-AISWARYA-NORMAL" pitchFamily="2" charset="0"/>
                        </a:rPr>
                        <a:t>gl</a:t>
                      </a:r>
                      <a:r>
                        <a:rPr kumimoji="0" lang="en-US" sz="1800" b="0" i="0" u="none" strike="noStrike" cap="none" normalizeH="0" baseline="0" dirty="0">
                          <a:ln>
                            <a:noFill/>
                          </a:ln>
                          <a:solidFill>
                            <a:srgbClr val="E3EFF8"/>
                          </a:solidFill>
                          <a:effectLst/>
                          <a:latin typeface="TAMIL-AISWARYA-NORMAL" pitchFamily="2" charset="0"/>
                        </a:rPr>
                        <a:t>]</a:t>
                      </a:r>
                      <a:r>
                        <a:rPr kumimoji="0" lang="en-US" sz="1800" b="0" i="0" u="none" strike="noStrike" cap="none" normalizeH="0" baseline="0" dirty="0" err="1">
                          <a:ln>
                            <a:noFill/>
                          </a:ln>
                          <a:solidFill>
                            <a:srgbClr val="E3EFF8"/>
                          </a:solidFill>
                          <a:effectLst/>
                          <a:latin typeface="TAMIL-AISWARYA-NORMAL" pitchFamily="2" charset="0"/>
                        </a:rPr>
                        <a:t>lhy</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mij</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typg</a:t>
                      </a:r>
                      <a:r>
                        <a:rPr kumimoji="0" lang="en-US" sz="1800" b="0" i="0" u="none" strike="noStrike" cap="none" normalizeH="0" baseline="0" dirty="0">
                          <a:ln>
                            <a:noFill/>
                          </a:ln>
                          <a:solidFill>
                            <a:srgbClr val="E3EFF8"/>
                          </a:solidFill>
                          <a:effectLst/>
                          <a:latin typeface="TAMIL-AISWARYA-NORMAL" pitchFamily="2" charset="0"/>
                        </a:rPr>
                        <a:t>]g[ </a:t>
                      </a:r>
                      <a:r>
                        <a:rPr kumimoji="0" lang="en-US" sz="1800" b="0" i="0" u="none" strike="noStrike" cap="none" normalizeH="0" baseline="0" dirty="0" err="1">
                          <a:ln>
                            <a:noFill/>
                          </a:ln>
                          <a:solidFill>
                            <a:srgbClr val="E3EFF8"/>
                          </a:solidFill>
                          <a:effectLst/>
                          <a:latin typeface="TAMIL-AISWARYA-NORMAL" pitchFamily="2" charset="0"/>
                        </a:rPr>
                        <a:t>neha</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vd;W</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jtwhf</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fUjg</a:t>
                      </a:r>
                      <a:r>
                        <a:rPr kumimoji="0" lang="en-US" sz="1800" b="0" i="0" u="none" strike="noStrike" cap="none" normalizeH="0" baseline="0" dirty="0">
                          <a:ln>
                            <a:noFill/>
                          </a:ln>
                          <a:solidFill>
                            <a:srgbClr val="E3EFF8"/>
                          </a:solidFill>
                          <a:effectLst/>
                          <a:latin typeface="TAMIL-AISWARYA-NORMAL" pitchFamily="2" charset="0"/>
                        </a:rPr>
                        <a:t>]</a:t>
                      </a:r>
                      <a:r>
                        <a:rPr kumimoji="0" lang="en-US" sz="1800" b="0" i="0" u="none" strike="noStrike" cap="none" normalizeH="0" baseline="0" dirty="0" err="1">
                          <a:ln>
                            <a:noFill/>
                          </a:ln>
                          <a:solidFill>
                            <a:srgbClr val="E3EFF8"/>
                          </a:solidFill>
                          <a:effectLst/>
                          <a:latin typeface="TAMIL-AISWARYA-NORMAL" pitchFamily="2" charset="0"/>
                        </a:rPr>
                        <a:t>gLfpwJ</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ePz;lfhyk</a:t>
                      </a:r>
                      <a:r>
                        <a:rPr kumimoji="0" lang="en-US" sz="1800" b="0" i="0" u="none" strike="noStrike" cap="none" normalizeH="0" baseline="0" dirty="0">
                          <a:ln>
                            <a:noFill/>
                          </a:ln>
                          <a:solidFill>
                            <a:srgbClr val="E3EFF8"/>
                          </a:solidFill>
                          <a:effectLst/>
                          <a:latin typeface="TAMIL-AISWARYA-NORMAL" pitchFamily="2" charset="0"/>
                        </a:rPr>
                        <a:t>; kJ </a:t>
                      </a:r>
                      <a:r>
                        <a:rPr kumimoji="0" lang="en-US" sz="1800" b="0" i="0" u="none" strike="noStrike" cap="none" normalizeH="0" baseline="0" dirty="0" err="1">
                          <a:ln>
                            <a:noFill/>
                          </a:ln>
                          <a:solidFill>
                            <a:srgbClr val="E3EFF8"/>
                          </a:solidFill>
                          <a:effectLst/>
                          <a:latin typeface="TAMIL-AISWARYA-NORMAL" pitchFamily="2" charset="0"/>
                        </a:rPr>
                        <a:t>Foj;Jtpl;L</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rl</a:t>
                      </a:r>
                      <a:r>
                        <a:rPr kumimoji="0" lang="en-US" sz="1800" b="0" i="0" u="none" strike="noStrike" cap="none" normalizeH="0" baseline="0" dirty="0">
                          <a:ln>
                            <a:noFill/>
                          </a:ln>
                          <a:solidFill>
                            <a:srgbClr val="E3EFF8"/>
                          </a:solidFill>
                          <a:effectLst/>
                          <a:latin typeface="TAMIL-AISWARYA-NORMAL" pitchFamily="2" charset="0"/>
                        </a:rPr>
                        <a:t>]</a:t>
                      </a:r>
                      <a:r>
                        <a:rPr kumimoji="0" lang="en-US" sz="1800" b="0" i="0" u="none" strike="noStrike" cap="none" normalizeH="0" baseline="0" dirty="0" err="1">
                          <a:ln>
                            <a:noFill/>
                          </a:ln>
                          <a:solidFill>
                            <a:srgbClr val="E3EFF8"/>
                          </a:solidFill>
                          <a:effectLst/>
                          <a:latin typeface="TAMIL-AISWARYA-NORMAL" pitchFamily="2" charset="0"/>
                        </a:rPr>
                        <a:t>bld</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epWj;Jk</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nghJk</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my;yJ</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mjpf</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fha</a:t>
                      </a:r>
                      <a:r>
                        <a:rPr kumimoji="0" lang="en-US" sz="1800" b="0" i="0" u="none" strike="noStrike" cap="none" normalizeH="0" baseline="0" dirty="0">
                          <a:ln>
                            <a:noFill/>
                          </a:ln>
                          <a:solidFill>
                            <a:srgbClr val="E3EFF8"/>
                          </a:solidFill>
                          <a:effectLst/>
                          <a:latin typeface="TAMIL-AISWARYA-NORMAL" pitchFamily="2" charset="0"/>
                        </a:rPr>
                        <a:t>]r]</a:t>
                      </a:r>
                      <a:r>
                        <a:rPr kumimoji="0" lang="en-US" sz="1800" b="0" i="0" u="none" strike="noStrike" cap="none" normalizeH="0" baseline="0" dirty="0" err="1">
                          <a:ln>
                            <a:noFill/>
                          </a:ln>
                          <a:solidFill>
                            <a:srgbClr val="E3EFF8"/>
                          </a:solidFill>
                          <a:effectLst/>
                          <a:latin typeface="TAMIL-AISWARYA-NORMAL" pitchFamily="2" charset="0"/>
                        </a:rPr>
                        <a:t>rypd</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nghJk</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typg</a:t>
                      </a:r>
                      <a:r>
                        <a:rPr kumimoji="0" lang="en-US" sz="1800" b="0" i="0" u="none" strike="noStrike" cap="none" normalizeH="0" baseline="0" dirty="0">
                          <a:ln>
                            <a:noFill/>
                          </a:ln>
                          <a:solidFill>
                            <a:srgbClr val="E3EFF8"/>
                          </a:solidFill>
                          <a:effectLst/>
                          <a:latin typeface="TAMIL-AISWARYA-NORMAL" pitchFamily="2" charset="0"/>
                        </a:rPr>
                        <a:t>]g[ </a:t>
                      </a:r>
                      <a:r>
                        <a:rPr kumimoji="0" lang="en-US" sz="1800" b="0" i="0" u="none" strike="noStrike" cap="none" normalizeH="0" baseline="0" dirty="0" err="1">
                          <a:ln>
                            <a:noFill/>
                          </a:ln>
                          <a:solidFill>
                            <a:srgbClr val="E3EFF8"/>
                          </a:solidFill>
                          <a:effectLst/>
                          <a:latin typeface="TAMIL-AISWARYA-NORMAL" pitchFamily="2" charset="0"/>
                        </a:rPr>
                        <a:t>Vw;glyhk</a:t>
                      </a:r>
                      <a:r>
                        <a:rPr kumimoji="0" lang="en-US" sz="1800" b="0" i="0" u="none" strike="noStrike" cap="none" normalizeH="0" baseline="0" dirty="0">
                          <a:ln>
                            <a:noFill/>
                          </a:ln>
                          <a:solidFill>
                            <a:srgbClr val="E3EFF8"/>
                          </a:solidFill>
                          <a:effectLst/>
                          <a:latin typeface="TAMIL-AISWARYA-NORMAL" pitchFamily="2" charset="0"/>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err="1">
                          <a:ln>
                            <a:noFill/>
                          </a:ln>
                          <a:solidFill>
                            <a:srgbClr val="E3EFF8"/>
                          </a:solidFill>
                          <a:effectLst/>
                          <a:latin typeface="TAMIL-AISWARYA-NORMAL" pitchFamily="2" charset="0"/>
                        </a:rPr>
                        <a:t>kWgf</a:t>
                      </a:r>
                      <a:r>
                        <a:rPr kumimoji="0" lang="en-US" sz="1800" b="0" i="0" u="none" strike="noStrike" cap="none" normalizeH="0" baseline="0" dirty="0">
                          <a:ln>
                            <a:noFill/>
                          </a:ln>
                          <a:solidFill>
                            <a:srgbClr val="E3EFF8"/>
                          </a:solidFill>
                          <a:effectLst/>
                          <a:latin typeface="TAMIL-AISWARYA-NORMAL" pitchFamily="2" charset="0"/>
                        </a:rPr>
                        <a:t>]</a:t>
                      </a:r>
                      <a:r>
                        <a:rPr kumimoji="0" lang="en-US" sz="1800" b="0" i="0" u="none" strike="noStrike" cap="none" normalizeH="0" baseline="0" dirty="0" err="1">
                          <a:ln>
                            <a:noFill/>
                          </a:ln>
                          <a:solidFill>
                            <a:srgbClr val="E3EFF8"/>
                          </a:solidFill>
                          <a:effectLst/>
                          <a:latin typeface="TAMIL-AISWARYA-NORMAL" pitchFamily="2" charset="0"/>
                        </a:rPr>
                        <a:t>fk</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tphpthd</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ghpnrhjid</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nkw;bfhs;shj</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nghJ</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rpy</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neha;fs</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fz;lwpahky</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tpLglyhk</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c.k</a:t>
                      </a:r>
                      <a:r>
                        <a:rPr kumimoji="0" lang="en-US" sz="1800" b="0" i="0" u="none" strike="noStrike" cap="none" normalizeH="0" baseline="0" dirty="0">
                          <a:ln>
                            <a:noFill/>
                          </a:ln>
                          <a:solidFill>
                            <a:srgbClr val="E3EFF8"/>
                          </a:solidFill>
                          <a:effectLst/>
                          <a:latin typeface="TAMIL-AISWARYA-NORMAL" pitchFamily="2" charset="0"/>
                        </a:rPr>
                        <a:t>;. g[w]</a:t>
                      </a:r>
                      <a:r>
                        <a:rPr kumimoji="0" lang="en-US" sz="1800" b="0" i="0" u="none" strike="noStrike" cap="none" normalizeH="0" baseline="0" dirty="0" err="1">
                          <a:ln>
                            <a:noFill/>
                          </a:ln>
                          <a:solidFill>
                            <a:srgbClr val="E3EFF8"/>
                          </a:solidFill>
                          <a:effectLst/>
                          <a:latin typeface="TAMIL-AISWARYA-NORMAL" pitchFamily="2" charset="0"/>
                        </a:rPr>
                        <a:t>Wneha</a:t>
                      </a:r>
                      <a:r>
                        <a:rPr kumimoji="0" lang="en-US" sz="1800" b="0" i="0" u="none" strike="noStrike" cap="none" normalizeH="0" baseline="0" dirty="0">
                          <a:ln>
                            <a:noFill/>
                          </a:ln>
                          <a:solidFill>
                            <a:srgbClr val="E3EFF8"/>
                          </a:solidFill>
                          <a:effectLst/>
                          <a:latin typeface="TAMIL-AISWARYA-NORMAL" pitchFamily="2" charset="0"/>
                        </a:rPr>
                        <a:t>]). </a:t>
                      </a:r>
                      <a:endParaRPr kumimoji="0" lang="de-DE" sz="1800" b="0" i="0" u="none" strike="noStrike" cap="none" normalizeH="0" baseline="0" dirty="0">
                        <a:ln>
                          <a:noFill/>
                        </a:ln>
                        <a:solidFill>
                          <a:srgbClr val="E3EFF8"/>
                        </a:solidFill>
                        <a:effectLst/>
                        <a:latin typeface="TAMIL-AISWARYA-NORMAL" pitchFamily="2"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 name="Title 5"/>
          <p:cNvSpPr>
            <a:spLocks noGrp="1"/>
          </p:cNvSpPr>
          <p:nvPr>
            <p:ph type="title"/>
          </p:nvPr>
        </p:nvSpPr>
        <p:spPr/>
        <p:txBody>
          <a:bodyPr/>
          <a:lstStyle/>
          <a:p>
            <a:r>
              <a:rPr lang="en-US" sz="3600" dirty="0">
                <a:latin typeface="Calibri Light"/>
              </a:rPr>
              <a:t>“</a:t>
            </a:r>
            <a:r>
              <a:rPr lang="en-US" sz="3600" dirty="0" err="1"/>
              <a:t>eilKiwapy</a:t>
            </a:r>
            <a:r>
              <a:rPr lang="en-US" sz="3600" dirty="0"/>
              <a:t>]</a:t>
            </a:r>
            <a:r>
              <a:rPr lang="en-US" sz="3600" dirty="0">
                <a:latin typeface="Calibri Light"/>
              </a:rPr>
              <a:t>”</a:t>
            </a:r>
            <a:r>
              <a:rPr lang="en-US" sz="3600" dirty="0"/>
              <a:t> </a:t>
            </a:r>
            <a:r>
              <a:rPr lang="en-US" sz="3600" dirty="0" err="1"/>
              <a:t>rl</a:t>
            </a:r>
            <a:r>
              <a:rPr lang="en-US" sz="3600" dirty="0"/>
              <a:t>]</a:t>
            </a:r>
            <a:r>
              <a:rPr lang="en-US" sz="3600" dirty="0" err="1"/>
              <a:t>bld;W</a:t>
            </a:r>
            <a:r>
              <a:rPr lang="en-US" sz="3600" dirty="0"/>
              <a:t> </a:t>
            </a:r>
            <a:r>
              <a:rPr lang="en-US" sz="3600" dirty="0" err="1"/>
              <a:t>KobtLj</a:t>
            </a:r>
            <a:r>
              <a:rPr lang="en-US" sz="3600" dirty="0"/>
              <a:t>]</a:t>
            </a:r>
            <a:r>
              <a:rPr lang="en-US" sz="3600" dirty="0" err="1"/>
              <a:t>jy</a:t>
            </a:r>
            <a:r>
              <a:rPr lang="en-US" sz="3600" dirty="0"/>
              <a:t>;   </a:t>
            </a:r>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10</a:t>
            </a:fld>
            <a:endParaRPr lang="de-DE" dirty="0"/>
          </a:p>
        </p:txBody>
      </p:sp>
    </p:spTree>
    <p:extLst>
      <p:ext uri="{BB962C8B-B14F-4D97-AF65-F5344CB8AC3E}">
        <p14:creationId xmlns:p14="http://schemas.microsoft.com/office/powerpoint/2010/main" val="137156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Group 111"/>
          <p:cNvGraphicFramePr>
            <a:graphicFrameLocks noGrp="1"/>
          </p:cNvGraphicFramePr>
          <p:nvPr/>
        </p:nvGraphicFramePr>
        <p:xfrm>
          <a:off x="408955" y="2029968"/>
          <a:ext cx="11376000" cy="4130016"/>
        </p:xfrm>
        <a:graphic>
          <a:graphicData uri="http://schemas.openxmlformats.org/drawingml/2006/table">
            <a:tbl>
              <a:tblPr>
                <a:tableStyleId>{21E4AEA4-8DFA-4A89-87EB-49C32662AFE0}</a:tableStyleId>
              </a:tblPr>
              <a:tblGrid>
                <a:gridCol w="2448272">
                  <a:extLst>
                    <a:ext uri="{9D8B030D-6E8A-4147-A177-3AD203B41FA5}">
                      <a16:colId xmlns:a16="http://schemas.microsoft.com/office/drawing/2014/main" val="20000"/>
                    </a:ext>
                  </a:extLst>
                </a:gridCol>
                <a:gridCol w="892772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NORMAL" pitchFamily="2" charset="0"/>
                        </a:rPr>
                        <a:t>gphpt[fs;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TAMIL-AISWARYA-NORMAL" pitchFamily="2" charset="0"/>
                        </a:rPr>
                        <a:t>cjhuzk]</a:t>
                      </a:r>
                      <a:endParaRPr kumimoji="0" lang="de-DE" sz="2000" b="0" i="0" u="none" strike="noStrike" cap="none" normalizeH="0" baseline="0" dirty="0">
                        <a:ln>
                          <a:noFill/>
                        </a:ln>
                        <a:solidFill>
                          <a:srgbClr val="333333"/>
                        </a:solidFill>
                        <a:effectLst/>
                        <a:latin typeface="TAMIL-AISWARYA-NORMAL" pitchFamily="2"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8304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TAMIL-AISWARYA-NORMAL" pitchFamily="2" charset="0"/>
                        </a:rPr>
                        <a:t>murpay</a:t>
                      </a:r>
                      <a:r>
                        <a:rPr kumimoji="0" lang="de-DE" sz="1800" b="0" i="0" u="none" strike="noStrike" cap="none" normalizeH="0" baseline="0" dirty="0">
                          <a:ln>
                            <a:noFill/>
                          </a:ln>
                          <a:solidFill>
                            <a:srgbClr val="333333"/>
                          </a:solidFill>
                          <a:effectLst/>
                          <a:latin typeface="TAMIL-AISWARYA-NORMAL" pitchFamily="2" charset="0"/>
                        </a:rPr>
                        <a:t>;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defRPr/>
                      </a:pP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குற்றம்சாட்டப்பட்டவரும்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மற்றும்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பாதிக்கப்பட்டவரும்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வெவ்வேறு</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மதமாகவும்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அல்லது</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வேறு</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இனமாகவும்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இருக்க</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இனவெறி</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அல்லது</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தீவிரவாதமே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குற்றத்தின்</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பின்னணியாக</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இருக்கக்கூடும்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என</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பெரும்பாலும்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மக்கள்</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நம்புகின்றனர்</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சில</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நேரங்களில்</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இது</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உண்மையாகவும்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இருக்கலாம்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எனினும்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பொது</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விவாதங்களின்</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போது</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மாற்று</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கருத்துக்களை</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சிறிதும்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கருதாமல்</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இது</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போன்ற</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அனுமானங்களுக்கு</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விரைகின்றோம்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a:t>
                      </a:r>
                      <a:endParaRPr kumimoji="0" lang="de-DE" sz="1600" b="0" i="0" u="none" strike="noStrike" kern="1200" cap="none" normalizeH="0" baseline="0" dirty="0">
                        <a:ln>
                          <a:noFill/>
                        </a:ln>
                        <a:solidFill>
                          <a:srgbClr val="333333"/>
                        </a:solidFill>
                        <a:effectLst/>
                        <a:latin typeface="TAMIL-AISWARYA-NORMAL" pitchFamily="2" charset="0"/>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TAMIL-AISWARYA-NORMAL" pitchFamily="2" charset="0"/>
                        </a:rPr>
                        <a:t>kUj;Jtk; </a:t>
                      </a:r>
                      <a:endParaRPr kumimoji="0" lang="de-DE" sz="1800" b="0" i="0" u="none" strike="noStrike" cap="none" normalizeH="0" baseline="0" dirty="0">
                        <a:ln>
                          <a:noFill/>
                        </a:ln>
                        <a:solidFill>
                          <a:srgbClr val="333333"/>
                        </a:solidFill>
                        <a:effectLst/>
                        <a:latin typeface="TAMIL-AISWARYA-NORMAL" pitchFamily="2"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TAMIL-AISWARYA-NORMAL" pitchFamily="2" charset="0"/>
                        </a:rPr>
                        <a:t>&gt;&gt;&gt; </a:t>
                      </a:r>
                      <a:r>
                        <a:rPr kumimoji="0" lang="en-US" sz="1800" b="0" i="0" u="none" strike="noStrike" cap="none" normalizeH="0" baseline="0" dirty="0" err="1">
                          <a:ln>
                            <a:noFill/>
                          </a:ln>
                          <a:solidFill>
                            <a:srgbClr val="E3EFF8"/>
                          </a:solidFill>
                          <a:effectLst/>
                          <a:latin typeface="TAMIL-AISWARYA-NORMAL" pitchFamily="2" charset="0"/>
                        </a:rPr>
                        <a:t>xU</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mwpFwpia</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itj;J</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nehia</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fz;Lgpof;f</a:t>
                      </a:r>
                      <a:r>
                        <a:rPr kumimoji="0" lang="en-US" sz="1800" b="0" i="0" u="none" strike="noStrike" cap="none" normalizeH="0" baseline="0" dirty="0">
                          <a:ln>
                            <a:noFill/>
                          </a:ln>
                          <a:solidFill>
                            <a:srgbClr val="E3EFF8"/>
                          </a:solidFill>
                          <a:effectLst/>
                          <a:latin typeface="TAMIL-AISWARYA-NORMAL" pitchFamily="2" charset="0"/>
                        </a:rPr>
                        <a:t> Koa[</a:t>
                      </a:r>
                      <a:r>
                        <a:rPr kumimoji="0" lang="en-US" sz="1800" b="0" i="0" u="none" strike="noStrike" cap="none" normalizeH="0" baseline="0" dirty="0" err="1">
                          <a:ln>
                            <a:noFill/>
                          </a:ln>
                          <a:solidFill>
                            <a:srgbClr val="E3EFF8"/>
                          </a:solidFill>
                          <a:effectLst/>
                          <a:latin typeface="TAMIL-AISWARYA-NORMAL" pitchFamily="2" charset="0"/>
                        </a:rPr>
                        <a:t>kh</a:t>
                      </a:r>
                      <a:r>
                        <a:rPr kumimoji="0" lang="en-US" sz="1800" b="0" i="0" u="none" strike="noStrike" cap="none" normalizeH="0" baseline="0" dirty="0">
                          <a:ln>
                            <a:noFill/>
                          </a:ln>
                          <a:solidFill>
                            <a:srgbClr val="E3EFF8"/>
                          </a:solidFill>
                          <a:effectLst/>
                          <a:latin typeface="TAMIL-AISWARYA-NORMAL" pitchFamily="2" charset="0"/>
                        </a:rPr>
                        <a:t>&gt;</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err="1">
                          <a:ln>
                            <a:noFill/>
                          </a:ln>
                          <a:solidFill>
                            <a:srgbClr val="E3EFF8"/>
                          </a:solidFill>
                          <a:effectLst/>
                          <a:latin typeface="TAMIL-AISWARYA-NORMAL" pitchFamily="2" charset="0"/>
                        </a:rPr>
                        <a:t>xUKiw</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fhf;fh</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typg;g</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Vw</a:t>
                      </a:r>
                      <a:r>
                        <a:rPr kumimoji="0" lang="en-US" sz="1800" b="0" i="0" u="none" strike="noStrike" cap="none" normalizeH="0" baseline="0" dirty="0">
                          <a:ln>
                            <a:noFill/>
                          </a:ln>
                          <a:solidFill>
                            <a:srgbClr val="E3EFF8"/>
                          </a:solidFill>
                          <a:effectLst/>
                          <a:latin typeface="TAMIL-AISWARYA-NORMAL" pitchFamily="2" charset="0"/>
                        </a:rPr>
                        <a:t>]</a:t>
                      </a:r>
                      <a:r>
                        <a:rPr kumimoji="0" lang="en-US" sz="1800" b="0" i="0" u="none" strike="noStrike" cap="none" normalizeH="0" baseline="0" dirty="0" err="1">
                          <a:ln>
                            <a:noFill/>
                          </a:ln>
                          <a:solidFill>
                            <a:srgbClr val="E3EFF8"/>
                          </a:solidFill>
                          <a:effectLst/>
                          <a:latin typeface="TAMIL-AISWARYA-NORMAL" pitchFamily="2" charset="0"/>
                        </a:rPr>
                        <a:t>gl</a:t>
                      </a:r>
                      <a:r>
                        <a:rPr kumimoji="0" lang="en-US" sz="1800" b="0" i="0" u="none" strike="noStrike" cap="none" normalizeH="0" baseline="0" dirty="0">
                          <a:ln>
                            <a:noFill/>
                          </a:ln>
                          <a:solidFill>
                            <a:srgbClr val="E3EFF8"/>
                          </a:solidFill>
                          <a:effectLst/>
                          <a:latin typeface="TAMIL-AISWARYA-NORMAL" pitchFamily="2" charset="0"/>
                        </a:rPr>
                        <a:t>]</a:t>
                      </a:r>
                      <a:r>
                        <a:rPr kumimoji="0" lang="en-US" sz="1800" b="0" i="0" u="none" strike="noStrike" cap="none" normalizeH="0" baseline="0" dirty="0" err="1">
                          <a:ln>
                            <a:noFill/>
                          </a:ln>
                          <a:solidFill>
                            <a:srgbClr val="E3EFF8"/>
                          </a:solidFill>
                          <a:effectLst/>
                          <a:latin typeface="TAMIL-AISWARYA-NORMAL" pitchFamily="2" charset="0"/>
                        </a:rPr>
                        <a:t>lhy</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mij</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typg</a:t>
                      </a:r>
                      <a:r>
                        <a:rPr kumimoji="0" lang="en-US" sz="1800" b="0" i="0" u="none" strike="noStrike" cap="none" normalizeH="0" baseline="0" dirty="0">
                          <a:ln>
                            <a:noFill/>
                          </a:ln>
                          <a:solidFill>
                            <a:srgbClr val="E3EFF8"/>
                          </a:solidFill>
                          <a:effectLst/>
                          <a:latin typeface="TAMIL-AISWARYA-NORMAL" pitchFamily="2" charset="0"/>
                        </a:rPr>
                        <a:t>]g[ </a:t>
                      </a:r>
                      <a:r>
                        <a:rPr kumimoji="0" lang="en-US" sz="1800" b="0" i="0" u="none" strike="noStrike" cap="none" normalizeH="0" baseline="0" dirty="0" err="1">
                          <a:ln>
                            <a:noFill/>
                          </a:ln>
                          <a:solidFill>
                            <a:srgbClr val="E3EFF8"/>
                          </a:solidFill>
                          <a:effectLst/>
                          <a:latin typeface="TAMIL-AISWARYA-NORMAL" pitchFamily="2" charset="0"/>
                        </a:rPr>
                        <a:t>neha</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vd;W</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jtwhf</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fUjg</a:t>
                      </a:r>
                      <a:r>
                        <a:rPr kumimoji="0" lang="en-US" sz="1800" b="0" i="0" u="none" strike="noStrike" cap="none" normalizeH="0" baseline="0" dirty="0">
                          <a:ln>
                            <a:noFill/>
                          </a:ln>
                          <a:solidFill>
                            <a:srgbClr val="E3EFF8"/>
                          </a:solidFill>
                          <a:effectLst/>
                          <a:latin typeface="TAMIL-AISWARYA-NORMAL" pitchFamily="2" charset="0"/>
                        </a:rPr>
                        <a:t>]</a:t>
                      </a:r>
                      <a:r>
                        <a:rPr kumimoji="0" lang="en-US" sz="1800" b="0" i="0" u="none" strike="noStrike" cap="none" normalizeH="0" baseline="0" dirty="0" err="1">
                          <a:ln>
                            <a:noFill/>
                          </a:ln>
                          <a:solidFill>
                            <a:srgbClr val="E3EFF8"/>
                          </a:solidFill>
                          <a:effectLst/>
                          <a:latin typeface="TAMIL-AISWARYA-NORMAL" pitchFamily="2" charset="0"/>
                        </a:rPr>
                        <a:t>gLfpwJ</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ePz;lfhyk</a:t>
                      </a:r>
                      <a:r>
                        <a:rPr kumimoji="0" lang="en-US" sz="1800" b="0" i="0" u="none" strike="noStrike" cap="none" normalizeH="0" baseline="0" dirty="0">
                          <a:ln>
                            <a:noFill/>
                          </a:ln>
                          <a:solidFill>
                            <a:srgbClr val="E3EFF8"/>
                          </a:solidFill>
                          <a:effectLst/>
                          <a:latin typeface="TAMIL-AISWARYA-NORMAL" pitchFamily="2" charset="0"/>
                        </a:rPr>
                        <a:t>; kJ </a:t>
                      </a:r>
                      <a:r>
                        <a:rPr kumimoji="0" lang="en-US" sz="1800" b="0" i="0" u="none" strike="noStrike" cap="none" normalizeH="0" baseline="0" dirty="0" err="1">
                          <a:ln>
                            <a:noFill/>
                          </a:ln>
                          <a:solidFill>
                            <a:srgbClr val="E3EFF8"/>
                          </a:solidFill>
                          <a:effectLst/>
                          <a:latin typeface="TAMIL-AISWARYA-NORMAL" pitchFamily="2" charset="0"/>
                        </a:rPr>
                        <a:t>Foj;Jtpl;L</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rl</a:t>
                      </a:r>
                      <a:r>
                        <a:rPr kumimoji="0" lang="en-US" sz="1800" b="0" i="0" u="none" strike="noStrike" cap="none" normalizeH="0" baseline="0" dirty="0">
                          <a:ln>
                            <a:noFill/>
                          </a:ln>
                          <a:solidFill>
                            <a:srgbClr val="E3EFF8"/>
                          </a:solidFill>
                          <a:effectLst/>
                          <a:latin typeface="TAMIL-AISWARYA-NORMAL" pitchFamily="2" charset="0"/>
                        </a:rPr>
                        <a:t>]</a:t>
                      </a:r>
                      <a:r>
                        <a:rPr kumimoji="0" lang="en-US" sz="1800" b="0" i="0" u="none" strike="noStrike" cap="none" normalizeH="0" baseline="0" dirty="0" err="1">
                          <a:ln>
                            <a:noFill/>
                          </a:ln>
                          <a:solidFill>
                            <a:srgbClr val="E3EFF8"/>
                          </a:solidFill>
                          <a:effectLst/>
                          <a:latin typeface="TAMIL-AISWARYA-NORMAL" pitchFamily="2" charset="0"/>
                        </a:rPr>
                        <a:t>bld</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epWj;Jk</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nghJk</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my;yJ</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mjpf</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fha</a:t>
                      </a:r>
                      <a:r>
                        <a:rPr kumimoji="0" lang="en-US" sz="1800" b="0" i="0" u="none" strike="noStrike" cap="none" normalizeH="0" baseline="0" dirty="0">
                          <a:ln>
                            <a:noFill/>
                          </a:ln>
                          <a:solidFill>
                            <a:srgbClr val="E3EFF8"/>
                          </a:solidFill>
                          <a:effectLst/>
                          <a:latin typeface="TAMIL-AISWARYA-NORMAL" pitchFamily="2" charset="0"/>
                        </a:rPr>
                        <a:t>]r]</a:t>
                      </a:r>
                      <a:r>
                        <a:rPr kumimoji="0" lang="en-US" sz="1800" b="0" i="0" u="none" strike="noStrike" cap="none" normalizeH="0" baseline="0" dirty="0" err="1">
                          <a:ln>
                            <a:noFill/>
                          </a:ln>
                          <a:solidFill>
                            <a:srgbClr val="E3EFF8"/>
                          </a:solidFill>
                          <a:effectLst/>
                          <a:latin typeface="TAMIL-AISWARYA-NORMAL" pitchFamily="2" charset="0"/>
                        </a:rPr>
                        <a:t>rypd</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nghJk</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typg</a:t>
                      </a:r>
                      <a:r>
                        <a:rPr kumimoji="0" lang="en-US" sz="1800" b="0" i="0" u="none" strike="noStrike" cap="none" normalizeH="0" baseline="0" dirty="0">
                          <a:ln>
                            <a:noFill/>
                          </a:ln>
                          <a:solidFill>
                            <a:srgbClr val="E3EFF8"/>
                          </a:solidFill>
                          <a:effectLst/>
                          <a:latin typeface="TAMIL-AISWARYA-NORMAL" pitchFamily="2" charset="0"/>
                        </a:rPr>
                        <a:t>]g[ </a:t>
                      </a:r>
                      <a:r>
                        <a:rPr kumimoji="0" lang="en-US" sz="1800" b="0" i="0" u="none" strike="noStrike" cap="none" normalizeH="0" baseline="0" dirty="0" err="1">
                          <a:ln>
                            <a:noFill/>
                          </a:ln>
                          <a:solidFill>
                            <a:srgbClr val="E3EFF8"/>
                          </a:solidFill>
                          <a:effectLst/>
                          <a:latin typeface="TAMIL-AISWARYA-NORMAL" pitchFamily="2" charset="0"/>
                        </a:rPr>
                        <a:t>Vw;glyhk</a:t>
                      </a:r>
                      <a:r>
                        <a:rPr kumimoji="0" lang="en-US" sz="1800" b="0" i="0" u="none" strike="noStrike" cap="none" normalizeH="0" baseline="0" dirty="0">
                          <a:ln>
                            <a:noFill/>
                          </a:ln>
                          <a:solidFill>
                            <a:srgbClr val="E3EFF8"/>
                          </a:solidFill>
                          <a:effectLst/>
                          <a:latin typeface="TAMIL-AISWARYA-NORMAL" pitchFamily="2" charset="0"/>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err="1">
                          <a:ln>
                            <a:noFill/>
                          </a:ln>
                          <a:solidFill>
                            <a:srgbClr val="E3EFF8"/>
                          </a:solidFill>
                          <a:effectLst/>
                          <a:latin typeface="TAMIL-AISWARYA-NORMAL" pitchFamily="2" charset="0"/>
                        </a:rPr>
                        <a:t>kWgf</a:t>
                      </a:r>
                      <a:r>
                        <a:rPr kumimoji="0" lang="en-US" sz="1800" b="0" i="0" u="none" strike="noStrike" cap="none" normalizeH="0" baseline="0" dirty="0">
                          <a:ln>
                            <a:noFill/>
                          </a:ln>
                          <a:solidFill>
                            <a:srgbClr val="E3EFF8"/>
                          </a:solidFill>
                          <a:effectLst/>
                          <a:latin typeface="TAMIL-AISWARYA-NORMAL" pitchFamily="2" charset="0"/>
                        </a:rPr>
                        <a:t>]</a:t>
                      </a:r>
                      <a:r>
                        <a:rPr kumimoji="0" lang="en-US" sz="1800" b="0" i="0" u="none" strike="noStrike" cap="none" normalizeH="0" baseline="0" dirty="0" err="1">
                          <a:ln>
                            <a:noFill/>
                          </a:ln>
                          <a:solidFill>
                            <a:srgbClr val="E3EFF8"/>
                          </a:solidFill>
                          <a:effectLst/>
                          <a:latin typeface="TAMIL-AISWARYA-NORMAL" pitchFamily="2" charset="0"/>
                        </a:rPr>
                        <a:t>fk</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tphpthd</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ghpnrhjid</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nkw;bfhs;shj</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nghJ</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rpy</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neha;fs</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fz;lwpahky</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tpLglyhk</a:t>
                      </a:r>
                      <a:r>
                        <a:rPr kumimoji="0" lang="en-US" sz="1800" b="0" i="0" u="none" strike="noStrike" cap="none" normalizeH="0" baseline="0" dirty="0">
                          <a:ln>
                            <a:noFill/>
                          </a:ln>
                          <a:solidFill>
                            <a:srgbClr val="E3EFF8"/>
                          </a:solidFill>
                          <a:effectLst/>
                          <a:latin typeface="TAMIL-AISWARYA-NORMAL" pitchFamily="2" charset="0"/>
                        </a:rPr>
                        <a:t>;. (</a:t>
                      </a:r>
                      <a:r>
                        <a:rPr kumimoji="0" lang="en-US" sz="1800" b="0" i="0" u="none" strike="noStrike" cap="none" normalizeH="0" baseline="0" dirty="0" err="1">
                          <a:ln>
                            <a:noFill/>
                          </a:ln>
                          <a:solidFill>
                            <a:srgbClr val="E3EFF8"/>
                          </a:solidFill>
                          <a:effectLst/>
                          <a:latin typeface="TAMIL-AISWARYA-NORMAL" pitchFamily="2" charset="0"/>
                        </a:rPr>
                        <a:t>c.k</a:t>
                      </a:r>
                      <a:r>
                        <a:rPr kumimoji="0" lang="en-US" sz="1800" b="0" i="0" u="none" strike="noStrike" cap="none" normalizeH="0" baseline="0" dirty="0">
                          <a:ln>
                            <a:noFill/>
                          </a:ln>
                          <a:solidFill>
                            <a:srgbClr val="E3EFF8"/>
                          </a:solidFill>
                          <a:effectLst/>
                          <a:latin typeface="TAMIL-AISWARYA-NORMAL" pitchFamily="2" charset="0"/>
                        </a:rPr>
                        <a:t>;. g[w]</a:t>
                      </a:r>
                      <a:r>
                        <a:rPr kumimoji="0" lang="en-US" sz="1800" b="0" i="0" u="none" strike="noStrike" cap="none" normalizeH="0" baseline="0" dirty="0" err="1">
                          <a:ln>
                            <a:noFill/>
                          </a:ln>
                          <a:solidFill>
                            <a:srgbClr val="E3EFF8"/>
                          </a:solidFill>
                          <a:effectLst/>
                          <a:latin typeface="TAMIL-AISWARYA-NORMAL" pitchFamily="2" charset="0"/>
                        </a:rPr>
                        <a:t>Wneha</a:t>
                      </a:r>
                      <a:r>
                        <a:rPr kumimoji="0" lang="en-US" sz="1800" b="0" i="0" u="none" strike="noStrike" cap="none" normalizeH="0" baseline="0" dirty="0">
                          <a:ln>
                            <a:noFill/>
                          </a:ln>
                          <a:solidFill>
                            <a:srgbClr val="E3EFF8"/>
                          </a:solidFill>
                          <a:effectLst/>
                          <a:latin typeface="TAMIL-AISWARYA-NORMAL" pitchFamily="2" charset="0"/>
                        </a:rPr>
                        <a:t>]). </a:t>
                      </a:r>
                      <a:endParaRPr kumimoji="0" lang="de-DE" sz="1800" b="0" i="0" u="none" strike="noStrike" cap="none" normalizeH="0" baseline="0" dirty="0">
                        <a:ln>
                          <a:noFill/>
                        </a:ln>
                        <a:solidFill>
                          <a:srgbClr val="E3EFF8"/>
                        </a:solidFill>
                        <a:effectLst/>
                        <a:latin typeface="TAMIL-AISWARYA-NORMAL" pitchFamily="2"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 name="Title 5"/>
          <p:cNvSpPr>
            <a:spLocks noGrp="1"/>
          </p:cNvSpPr>
          <p:nvPr>
            <p:ph type="title"/>
          </p:nvPr>
        </p:nvSpPr>
        <p:spPr/>
        <p:txBody>
          <a:bodyPr/>
          <a:lstStyle/>
          <a:p>
            <a:r>
              <a:rPr lang="en-US" sz="3600" dirty="0">
                <a:latin typeface="Calibri Light"/>
              </a:rPr>
              <a:t>“</a:t>
            </a:r>
            <a:r>
              <a:rPr lang="en-US" sz="3600" dirty="0" err="1"/>
              <a:t>eilKiwapy</a:t>
            </a:r>
            <a:r>
              <a:rPr lang="en-US" sz="3600" dirty="0"/>
              <a:t>]</a:t>
            </a:r>
            <a:r>
              <a:rPr lang="en-US" sz="3600" dirty="0">
                <a:latin typeface="Calibri Light"/>
              </a:rPr>
              <a:t>”</a:t>
            </a:r>
            <a:r>
              <a:rPr lang="en-US" sz="3600" dirty="0"/>
              <a:t> </a:t>
            </a:r>
            <a:r>
              <a:rPr lang="en-US" sz="3600" dirty="0" err="1"/>
              <a:t>rl</a:t>
            </a:r>
            <a:r>
              <a:rPr lang="en-US" sz="3600" dirty="0"/>
              <a:t>]</a:t>
            </a:r>
            <a:r>
              <a:rPr lang="en-US" sz="3600" dirty="0" err="1"/>
              <a:t>bld;W</a:t>
            </a:r>
            <a:r>
              <a:rPr lang="en-US" sz="3600" dirty="0"/>
              <a:t> </a:t>
            </a:r>
            <a:r>
              <a:rPr lang="en-US" sz="3600" dirty="0" err="1"/>
              <a:t>KobtLj</a:t>
            </a:r>
            <a:r>
              <a:rPr lang="en-US" sz="3600" dirty="0"/>
              <a:t>]</a:t>
            </a:r>
            <a:r>
              <a:rPr lang="en-US" sz="3600" dirty="0" err="1"/>
              <a:t>jy</a:t>
            </a:r>
            <a:r>
              <a:rPr lang="en-US" sz="3600" dirty="0"/>
              <a:t>;   </a:t>
            </a:r>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826028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Group 111"/>
          <p:cNvGraphicFramePr>
            <a:graphicFrameLocks noGrp="1"/>
          </p:cNvGraphicFramePr>
          <p:nvPr/>
        </p:nvGraphicFramePr>
        <p:xfrm>
          <a:off x="408955" y="2029968"/>
          <a:ext cx="11376000" cy="4130016"/>
        </p:xfrm>
        <a:graphic>
          <a:graphicData uri="http://schemas.openxmlformats.org/drawingml/2006/table">
            <a:tbl>
              <a:tblPr>
                <a:tableStyleId>{21E4AEA4-8DFA-4A89-87EB-49C32662AFE0}</a:tableStyleId>
              </a:tblPr>
              <a:tblGrid>
                <a:gridCol w="2448272">
                  <a:extLst>
                    <a:ext uri="{9D8B030D-6E8A-4147-A177-3AD203B41FA5}">
                      <a16:colId xmlns:a16="http://schemas.microsoft.com/office/drawing/2014/main" val="20000"/>
                    </a:ext>
                  </a:extLst>
                </a:gridCol>
                <a:gridCol w="892772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NORMAL" pitchFamily="2" charset="0"/>
                        </a:rPr>
                        <a:t>gphpt[fs;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TAMIL-AISWARYA-NORMAL" pitchFamily="2" charset="0"/>
                        </a:rPr>
                        <a:t>cjhuzk]</a:t>
                      </a:r>
                      <a:endParaRPr kumimoji="0" lang="de-DE" sz="2000" b="0" i="0" u="none" strike="noStrike" cap="none" normalizeH="0" baseline="0" dirty="0">
                        <a:ln>
                          <a:noFill/>
                        </a:ln>
                        <a:solidFill>
                          <a:srgbClr val="333333"/>
                        </a:solidFill>
                        <a:effectLst/>
                        <a:latin typeface="TAMIL-AISWARYA-NORMAL" pitchFamily="2"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8304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TAMIL-AISWARYA-NORMAL" pitchFamily="2" charset="0"/>
                        </a:rPr>
                        <a:t>murpay</a:t>
                      </a:r>
                      <a:r>
                        <a:rPr kumimoji="0" lang="de-DE" sz="1800" b="0" i="0" u="none" strike="noStrike" cap="none" normalizeH="0" baseline="0" dirty="0">
                          <a:ln>
                            <a:noFill/>
                          </a:ln>
                          <a:solidFill>
                            <a:srgbClr val="333333"/>
                          </a:solidFill>
                          <a:effectLst/>
                          <a:latin typeface="TAMIL-AISWARYA-NORMAL" pitchFamily="2" charset="0"/>
                        </a:rPr>
                        <a:t>;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defRPr/>
                      </a:pP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குற்றம்சாட்டப்பட்டவரும்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மற்றும்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பாதிக்கப்பட்டவரும்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வெவ்வேறு</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மதமாகவும்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அல்லது</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வேறு</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இனமாகவும்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இருக்க</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இனவெறி</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அல்லது</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தீவிரவாதமே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குற்றத்தின்</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பின்னணியாக</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இருக்கக்கூடும்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என</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பெரும்பாலும்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மக்கள்</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நம்புகின்றனர்</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சில</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நேரங்களில்</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இது</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உண்மையாகவும்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இருக்கலாம்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எனினும்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பொது</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விவாதங்களின்</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போது</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மாற்று</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கருத்துக்களை</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சிறிதும்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கருதாமல்</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இது</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போன்ற</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அனுமானங்களுக்கு</a:t>
                      </a:r>
                      <a:r>
                        <a:rPr kumimoji="0" lang="en-IN" sz="1600" b="0" i="0" u="none" strike="noStrike" kern="1200" cap="none" normalizeH="0" baseline="0" dirty="0">
                          <a:ln>
                            <a:noFill/>
                          </a:ln>
                          <a:solidFill>
                            <a:srgbClr val="333333"/>
                          </a:solidFill>
                          <a:effectLst/>
                          <a:latin typeface="TAMIL-AISWARYA-NORMAL" pitchFamily="2" charset="0"/>
                          <a:ea typeface="+mn-ea"/>
                          <a:cs typeface="+mn-cs"/>
                        </a:rPr>
                        <a:t> </a:t>
                      </a:r>
                      <a:r>
                        <a:rPr kumimoji="0" lang="en-IN" sz="1600" b="0" i="0" u="none" strike="noStrike" kern="1200" cap="none" normalizeH="0" baseline="0" dirty="0" err="1">
                          <a:ln>
                            <a:noFill/>
                          </a:ln>
                          <a:solidFill>
                            <a:srgbClr val="333333"/>
                          </a:solidFill>
                          <a:effectLst/>
                          <a:latin typeface="TAMIL-AISWARYA-NORMAL" pitchFamily="2" charset="0"/>
                          <a:ea typeface="+mn-ea"/>
                          <a:cs typeface="+mn-cs"/>
                        </a:rPr>
                        <a:t>விரைகின்றோம்</a:t>
                      </a:r>
                      <a:r>
                        <a:rPr kumimoji="0" lang="en-IN" sz="1600" b="0" i="0" u="none" strike="noStrike" kern="1200" cap="none" normalizeH="0" baseline="0" dirty="0">
                          <a:ln>
                            <a:noFill/>
                          </a:ln>
                          <a:solidFill>
                            <a:srgbClr val="333333"/>
                          </a:solidFill>
                          <a:effectLst/>
                          <a:latin typeface="TAMIL-AISWARYA-NORMAL" pitchFamily="2" charset="0"/>
                          <a:ea typeface="+mn-ea"/>
                          <a:cs typeface="+mn-cs"/>
                        </a:rPr>
                        <a:t>.</a:t>
                      </a:r>
                      <a:endParaRPr kumimoji="0" lang="de-DE" sz="1600" b="0" i="0" u="none" strike="noStrike" kern="1200" cap="none" normalizeH="0" baseline="0" dirty="0">
                        <a:ln>
                          <a:noFill/>
                        </a:ln>
                        <a:solidFill>
                          <a:srgbClr val="333333"/>
                        </a:solidFill>
                        <a:effectLst/>
                        <a:latin typeface="TAMIL-AISWARYA-NORMAL" pitchFamily="2" charset="0"/>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TAMIL-AISWARYA-NORMAL" pitchFamily="2" charset="0"/>
                        </a:rPr>
                        <a:t>kUj;Jtk; </a:t>
                      </a:r>
                      <a:endParaRPr kumimoji="0" lang="de-DE" sz="1800" b="0" i="0" u="none" strike="noStrike" cap="none" normalizeH="0" baseline="0" dirty="0">
                        <a:ln>
                          <a:noFill/>
                        </a:ln>
                        <a:solidFill>
                          <a:srgbClr val="333333"/>
                        </a:solidFill>
                        <a:effectLst/>
                        <a:latin typeface="TAMIL-AISWARYA-NORMAL" pitchFamily="2"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err="1">
                          <a:ln>
                            <a:noFill/>
                          </a:ln>
                          <a:solidFill>
                            <a:srgbClr val="004992"/>
                          </a:solidFill>
                          <a:effectLst/>
                          <a:latin typeface="TAMIL-AISWARYA-NORMAL" pitchFamily="2" charset="0"/>
                        </a:rPr>
                        <a:t>xnu</a:t>
                      </a:r>
                      <a:r>
                        <a:rPr kumimoji="0" lang="en-US" sz="1800" b="0" i="0" u="none" strike="noStrike" cap="none" normalizeH="0" baseline="0" dirty="0">
                          <a:ln>
                            <a:noFill/>
                          </a:ln>
                          <a:solidFill>
                            <a:srgbClr val="004992"/>
                          </a:solidFill>
                          <a:effectLst/>
                          <a:latin typeface="TAMIL-AISWARYA-NORMAL" pitchFamily="2" charset="0"/>
                        </a:rPr>
                        <a:t> </a:t>
                      </a:r>
                      <a:r>
                        <a:rPr kumimoji="0" lang="en-US" sz="1800" b="0" i="0" u="none" strike="noStrike" cap="none" normalizeH="0" baseline="0" dirty="0" err="1">
                          <a:ln>
                            <a:noFill/>
                          </a:ln>
                          <a:solidFill>
                            <a:srgbClr val="004992"/>
                          </a:solidFill>
                          <a:effectLst/>
                          <a:latin typeface="TAMIL-AISWARYA-NORMAL" pitchFamily="2" charset="0"/>
                        </a:rPr>
                        <a:t>xU</a:t>
                      </a:r>
                      <a:r>
                        <a:rPr kumimoji="0" lang="en-US" sz="1800" b="0" i="0" u="none" strike="noStrike" cap="none" normalizeH="0" baseline="0" dirty="0">
                          <a:ln>
                            <a:noFill/>
                          </a:ln>
                          <a:solidFill>
                            <a:srgbClr val="004992"/>
                          </a:solidFill>
                          <a:effectLst/>
                          <a:latin typeface="TAMIL-AISWARYA-NORMAL" pitchFamily="2" charset="0"/>
                        </a:rPr>
                        <a:t> </a:t>
                      </a:r>
                      <a:r>
                        <a:rPr kumimoji="0" lang="en-US" sz="1800" b="0" i="0" u="none" strike="noStrike" cap="none" normalizeH="0" baseline="0" dirty="0" err="1">
                          <a:ln>
                            <a:noFill/>
                          </a:ln>
                          <a:solidFill>
                            <a:srgbClr val="004992"/>
                          </a:solidFill>
                          <a:effectLst/>
                          <a:latin typeface="TAMIL-AISWARYA-NORMAL" pitchFamily="2" charset="0"/>
                        </a:rPr>
                        <a:t>mwpFwpia</a:t>
                      </a:r>
                      <a:r>
                        <a:rPr kumimoji="0" lang="en-US" sz="1800" b="0" i="0" u="none" strike="noStrike" cap="none" normalizeH="0" baseline="0" dirty="0">
                          <a:ln>
                            <a:noFill/>
                          </a:ln>
                          <a:solidFill>
                            <a:srgbClr val="004992"/>
                          </a:solidFill>
                          <a:effectLst/>
                          <a:latin typeface="TAMIL-AISWARYA-NORMAL" pitchFamily="2" charset="0"/>
                        </a:rPr>
                        <a:t> </a:t>
                      </a:r>
                      <a:r>
                        <a:rPr kumimoji="0" lang="en-US" sz="1800" b="0" i="0" u="none" strike="noStrike" cap="none" normalizeH="0" baseline="0" dirty="0" err="1">
                          <a:ln>
                            <a:noFill/>
                          </a:ln>
                          <a:solidFill>
                            <a:srgbClr val="004992"/>
                          </a:solidFill>
                          <a:effectLst/>
                          <a:latin typeface="TAMIL-AISWARYA-NORMAL" pitchFamily="2" charset="0"/>
                        </a:rPr>
                        <a:t>itj;J</a:t>
                      </a:r>
                      <a:r>
                        <a:rPr kumimoji="0" lang="en-US" sz="1800" b="0" i="0" u="none" strike="noStrike" cap="none" normalizeH="0" baseline="0" dirty="0">
                          <a:ln>
                            <a:noFill/>
                          </a:ln>
                          <a:solidFill>
                            <a:srgbClr val="004992"/>
                          </a:solidFill>
                          <a:effectLst/>
                          <a:latin typeface="TAMIL-AISWARYA-NORMAL" pitchFamily="2" charset="0"/>
                        </a:rPr>
                        <a:t> </a:t>
                      </a:r>
                      <a:r>
                        <a:rPr kumimoji="0" lang="en-US" sz="1800" b="0" i="0" u="none" strike="noStrike" cap="none" normalizeH="0" baseline="0" dirty="0" err="1">
                          <a:ln>
                            <a:noFill/>
                          </a:ln>
                          <a:solidFill>
                            <a:srgbClr val="004992"/>
                          </a:solidFill>
                          <a:effectLst/>
                          <a:latin typeface="TAMIL-AISWARYA-NORMAL" pitchFamily="2" charset="0"/>
                        </a:rPr>
                        <a:t>nehia</a:t>
                      </a:r>
                      <a:r>
                        <a:rPr kumimoji="0" lang="en-US" sz="1800" b="0" i="0" u="none" strike="noStrike" cap="none" normalizeH="0" baseline="0" dirty="0">
                          <a:ln>
                            <a:noFill/>
                          </a:ln>
                          <a:solidFill>
                            <a:srgbClr val="004992"/>
                          </a:solidFill>
                          <a:effectLst/>
                          <a:latin typeface="TAMIL-AISWARYA-NORMAL" pitchFamily="2" charset="0"/>
                        </a:rPr>
                        <a:t> </a:t>
                      </a:r>
                      <a:r>
                        <a:rPr kumimoji="0" lang="en-US" sz="1800" b="0" i="0" u="none" strike="noStrike" cap="none" normalizeH="0" baseline="0" dirty="0" err="1">
                          <a:ln>
                            <a:noFill/>
                          </a:ln>
                          <a:solidFill>
                            <a:srgbClr val="004992"/>
                          </a:solidFill>
                          <a:effectLst/>
                          <a:latin typeface="TAMIL-AISWARYA-NORMAL" pitchFamily="2" charset="0"/>
                        </a:rPr>
                        <a:t>fz;Lgpof;f</a:t>
                      </a:r>
                      <a:r>
                        <a:rPr kumimoji="0" lang="en-US" sz="1800" b="0" i="0" u="none" strike="noStrike" cap="none" normalizeH="0" baseline="0" dirty="0">
                          <a:ln>
                            <a:noFill/>
                          </a:ln>
                          <a:solidFill>
                            <a:srgbClr val="004992"/>
                          </a:solidFill>
                          <a:effectLst/>
                          <a:latin typeface="TAMIL-AISWARYA-NORMAL" pitchFamily="2" charset="0"/>
                        </a:rPr>
                        <a:t> Koa[</a:t>
                      </a:r>
                      <a:r>
                        <a:rPr kumimoji="0" lang="en-US" sz="1800" b="0" i="0" u="none" strike="noStrike" cap="none" normalizeH="0" baseline="0" dirty="0" err="1">
                          <a:ln>
                            <a:noFill/>
                          </a:ln>
                          <a:solidFill>
                            <a:srgbClr val="004992"/>
                          </a:solidFill>
                          <a:effectLst/>
                          <a:latin typeface="TAMIL-AISWARYA-NORMAL" pitchFamily="2" charset="0"/>
                        </a:rPr>
                        <a:t>kh</a:t>
                      </a:r>
                      <a:r>
                        <a:rPr kumimoji="0" lang="en-US" sz="1800" b="0" i="0" u="none" strike="noStrike" cap="none" normalizeH="0" baseline="0" dirty="0">
                          <a:ln>
                            <a:noFill/>
                          </a:ln>
                          <a:solidFill>
                            <a:srgbClr val="004992"/>
                          </a:solidFill>
                          <a:effectLst/>
                          <a:latin typeface="TAMIL-AISWARYA-NORMAL" pitchFamily="2" charset="0"/>
                        </a:rPr>
                        <a:t>&gt;</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TAMIL-AISWARYA-NORMAL" pitchFamily="2" charset="0"/>
                        </a:rPr>
                        <a:t>xUKiw</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fhf;fh</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typg;g</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Vw</a:t>
                      </a:r>
                      <a:r>
                        <a:rPr kumimoji="0" lang="en-US" sz="1800" b="0" i="0" u="none" strike="noStrike" cap="none" normalizeH="0" baseline="0" dirty="0">
                          <a:ln>
                            <a:noFill/>
                          </a:ln>
                          <a:solidFill>
                            <a:srgbClr val="333333"/>
                          </a:solidFill>
                          <a:effectLst/>
                          <a:latin typeface="TAMIL-AISWARYA-NORMAL" pitchFamily="2" charset="0"/>
                        </a:rPr>
                        <a:t>]</a:t>
                      </a:r>
                      <a:r>
                        <a:rPr kumimoji="0" lang="en-US" sz="1800" b="0" i="0" u="none" strike="noStrike" cap="none" normalizeH="0" baseline="0" dirty="0" err="1">
                          <a:ln>
                            <a:noFill/>
                          </a:ln>
                          <a:solidFill>
                            <a:srgbClr val="333333"/>
                          </a:solidFill>
                          <a:effectLst/>
                          <a:latin typeface="TAMIL-AISWARYA-NORMAL" pitchFamily="2" charset="0"/>
                        </a:rPr>
                        <a:t>gl</a:t>
                      </a:r>
                      <a:r>
                        <a:rPr kumimoji="0" lang="en-US" sz="1800" b="0" i="0" u="none" strike="noStrike" cap="none" normalizeH="0" baseline="0" dirty="0">
                          <a:ln>
                            <a:noFill/>
                          </a:ln>
                          <a:solidFill>
                            <a:srgbClr val="333333"/>
                          </a:solidFill>
                          <a:effectLst/>
                          <a:latin typeface="TAMIL-AISWARYA-NORMAL" pitchFamily="2" charset="0"/>
                        </a:rPr>
                        <a:t>]</a:t>
                      </a:r>
                      <a:r>
                        <a:rPr kumimoji="0" lang="en-US" sz="1800" b="0" i="0" u="none" strike="noStrike" cap="none" normalizeH="0" baseline="0" dirty="0" err="1">
                          <a:ln>
                            <a:noFill/>
                          </a:ln>
                          <a:solidFill>
                            <a:srgbClr val="333333"/>
                          </a:solidFill>
                          <a:effectLst/>
                          <a:latin typeface="TAMIL-AISWARYA-NORMAL" pitchFamily="2" charset="0"/>
                        </a:rPr>
                        <a:t>lhy</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mij</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typg</a:t>
                      </a:r>
                      <a:r>
                        <a:rPr kumimoji="0" lang="en-US" sz="1800" b="0" i="0" u="none" strike="noStrike" cap="none" normalizeH="0" baseline="0" dirty="0">
                          <a:ln>
                            <a:noFill/>
                          </a:ln>
                          <a:solidFill>
                            <a:srgbClr val="333333"/>
                          </a:solidFill>
                          <a:effectLst/>
                          <a:latin typeface="TAMIL-AISWARYA-NORMAL" pitchFamily="2" charset="0"/>
                        </a:rPr>
                        <a:t>]g[ </a:t>
                      </a:r>
                      <a:r>
                        <a:rPr kumimoji="0" lang="en-US" sz="1800" b="0" i="0" u="none" strike="noStrike" cap="none" normalizeH="0" baseline="0" dirty="0" err="1">
                          <a:ln>
                            <a:noFill/>
                          </a:ln>
                          <a:solidFill>
                            <a:srgbClr val="333333"/>
                          </a:solidFill>
                          <a:effectLst/>
                          <a:latin typeface="TAMIL-AISWARYA-NORMAL" pitchFamily="2" charset="0"/>
                        </a:rPr>
                        <a:t>neha</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vd;W</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jtwhf</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fUjg</a:t>
                      </a:r>
                      <a:r>
                        <a:rPr kumimoji="0" lang="en-US" sz="1800" b="0" i="0" u="none" strike="noStrike" cap="none" normalizeH="0" baseline="0" dirty="0">
                          <a:ln>
                            <a:noFill/>
                          </a:ln>
                          <a:solidFill>
                            <a:srgbClr val="333333"/>
                          </a:solidFill>
                          <a:effectLst/>
                          <a:latin typeface="TAMIL-AISWARYA-NORMAL" pitchFamily="2" charset="0"/>
                        </a:rPr>
                        <a:t>]</a:t>
                      </a:r>
                      <a:r>
                        <a:rPr kumimoji="0" lang="en-US" sz="1800" b="0" i="0" u="none" strike="noStrike" cap="none" normalizeH="0" baseline="0" dirty="0" err="1">
                          <a:ln>
                            <a:noFill/>
                          </a:ln>
                          <a:solidFill>
                            <a:srgbClr val="333333"/>
                          </a:solidFill>
                          <a:effectLst/>
                          <a:latin typeface="TAMIL-AISWARYA-NORMAL" pitchFamily="2" charset="0"/>
                        </a:rPr>
                        <a:t>gLfpwJ</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ePz;lfhyk</a:t>
                      </a:r>
                      <a:r>
                        <a:rPr kumimoji="0" lang="en-US" sz="1800" b="0" i="0" u="none" strike="noStrike" cap="none" normalizeH="0" baseline="0" dirty="0">
                          <a:ln>
                            <a:noFill/>
                          </a:ln>
                          <a:solidFill>
                            <a:srgbClr val="333333"/>
                          </a:solidFill>
                          <a:effectLst/>
                          <a:latin typeface="TAMIL-AISWARYA-NORMAL" pitchFamily="2" charset="0"/>
                        </a:rPr>
                        <a:t>; kJ </a:t>
                      </a:r>
                      <a:r>
                        <a:rPr kumimoji="0" lang="en-US" sz="1800" b="0" i="0" u="none" strike="noStrike" cap="none" normalizeH="0" baseline="0" dirty="0" err="1">
                          <a:ln>
                            <a:noFill/>
                          </a:ln>
                          <a:solidFill>
                            <a:srgbClr val="333333"/>
                          </a:solidFill>
                          <a:effectLst/>
                          <a:latin typeface="TAMIL-AISWARYA-NORMAL" pitchFamily="2" charset="0"/>
                        </a:rPr>
                        <a:t>Foj;Jtpl;L</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rl</a:t>
                      </a:r>
                      <a:r>
                        <a:rPr kumimoji="0" lang="en-US" sz="1800" b="0" i="0" u="none" strike="noStrike" cap="none" normalizeH="0" baseline="0" dirty="0">
                          <a:ln>
                            <a:noFill/>
                          </a:ln>
                          <a:solidFill>
                            <a:srgbClr val="333333"/>
                          </a:solidFill>
                          <a:effectLst/>
                          <a:latin typeface="TAMIL-AISWARYA-NORMAL" pitchFamily="2" charset="0"/>
                        </a:rPr>
                        <a:t>]</a:t>
                      </a:r>
                      <a:r>
                        <a:rPr kumimoji="0" lang="en-US" sz="1800" b="0" i="0" u="none" strike="noStrike" cap="none" normalizeH="0" baseline="0" dirty="0" err="1">
                          <a:ln>
                            <a:noFill/>
                          </a:ln>
                          <a:solidFill>
                            <a:srgbClr val="333333"/>
                          </a:solidFill>
                          <a:effectLst/>
                          <a:latin typeface="TAMIL-AISWARYA-NORMAL" pitchFamily="2" charset="0"/>
                        </a:rPr>
                        <a:t>bld</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epWj;Jk</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nghJk</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my;yJ</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mjpf</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fha</a:t>
                      </a:r>
                      <a:r>
                        <a:rPr kumimoji="0" lang="en-US" sz="1800" b="0" i="0" u="none" strike="noStrike" cap="none" normalizeH="0" baseline="0" dirty="0">
                          <a:ln>
                            <a:noFill/>
                          </a:ln>
                          <a:solidFill>
                            <a:srgbClr val="333333"/>
                          </a:solidFill>
                          <a:effectLst/>
                          <a:latin typeface="TAMIL-AISWARYA-NORMAL" pitchFamily="2" charset="0"/>
                        </a:rPr>
                        <a:t>]r]</a:t>
                      </a:r>
                      <a:r>
                        <a:rPr kumimoji="0" lang="en-US" sz="1800" b="0" i="0" u="none" strike="noStrike" cap="none" normalizeH="0" baseline="0" dirty="0" err="1">
                          <a:ln>
                            <a:noFill/>
                          </a:ln>
                          <a:solidFill>
                            <a:srgbClr val="333333"/>
                          </a:solidFill>
                          <a:effectLst/>
                          <a:latin typeface="TAMIL-AISWARYA-NORMAL" pitchFamily="2" charset="0"/>
                        </a:rPr>
                        <a:t>rypd</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nghJk</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typg</a:t>
                      </a:r>
                      <a:r>
                        <a:rPr kumimoji="0" lang="en-US" sz="1800" b="0" i="0" u="none" strike="noStrike" cap="none" normalizeH="0" baseline="0" dirty="0">
                          <a:ln>
                            <a:noFill/>
                          </a:ln>
                          <a:solidFill>
                            <a:srgbClr val="333333"/>
                          </a:solidFill>
                          <a:effectLst/>
                          <a:latin typeface="TAMIL-AISWARYA-NORMAL" pitchFamily="2" charset="0"/>
                        </a:rPr>
                        <a:t>]g[ </a:t>
                      </a:r>
                      <a:r>
                        <a:rPr kumimoji="0" lang="en-US" sz="1800" b="0" i="0" u="none" strike="noStrike" cap="none" normalizeH="0" baseline="0" dirty="0" err="1">
                          <a:ln>
                            <a:noFill/>
                          </a:ln>
                          <a:solidFill>
                            <a:srgbClr val="333333"/>
                          </a:solidFill>
                          <a:effectLst/>
                          <a:latin typeface="TAMIL-AISWARYA-NORMAL" pitchFamily="2" charset="0"/>
                        </a:rPr>
                        <a:t>Vw;glyhk</a:t>
                      </a:r>
                      <a:r>
                        <a:rPr kumimoji="0" lang="en-US" sz="1800" b="0" i="0" u="none" strike="noStrike" cap="none" normalizeH="0" baseline="0" dirty="0">
                          <a:ln>
                            <a:noFill/>
                          </a:ln>
                          <a:solidFill>
                            <a:srgbClr val="333333"/>
                          </a:solidFill>
                          <a:effectLst/>
                          <a:latin typeface="TAMIL-AISWARYA-NORMAL" pitchFamily="2" charset="0"/>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TAMIL-AISWARYA-NORMAL" pitchFamily="2" charset="0"/>
                        </a:rPr>
                        <a:t>kWgf</a:t>
                      </a:r>
                      <a:r>
                        <a:rPr kumimoji="0" lang="en-US" sz="1800" b="0" i="0" u="none" strike="noStrike" cap="none" normalizeH="0" baseline="0" dirty="0">
                          <a:ln>
                            <a:noFill/>
                          </a:ln>
                          <a:solidFill>
                            <a:srgbClr val="333333"/>
                          </a:solidFill>
                          <a:effectLst/>
                          <a:latin typeface="TAMIL-AISWARYA-NORMAL" pitchFamily="2" charset="0"/>
                        </a:rPr>
                        <a:t>]</a:t>
                      </a:r>
                      <a:r>
                        <a:rPr kumimoji="0" lang="en-US" sz="1800" b="0" i="0" u="none" strike="noStrike" cap="none" normalizeH="0" baseline="0" dirty="0" err="1">
                          <a:ln>
                            <a:noFill/>
                          </a:ln>
                          <a:solidFill>
                            <a:srgbClr val="333333"/>
                          </a:solidFill>
                          <a:effectLst/>
                          <a:latin typeface="TAMIL-AISWARYA-NORMAL" pitchFamily="2" charset="0"/>
                        </a:rPr>
                        <a:t>fk</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tphpthd</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ghpnrhjid</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nkw;bfhs;shj</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nghJ</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rpy</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neha;fs</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fz;lwpahky</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tpLglyhk</a:t>
                      </a:r>
                      <a:r>
                        <a:rPr kumimoji="0" lang="en-US" sz="1800" b="0" i="0" u="none" strike="noStrike" cap="none" normalizeH="0" baseline="0" dirty="0">
                          <a:ln>
                            <a:noFill/>
                          </a:ln>
                          <a:solidFill>
                            <a:srgbClr val="333333"/>
                          </a:solidFill>
                          <a:effectLst/>
                          <a:latin typeface="TAMIL-AISWARYA-NORMAL" pitchFamily="2" charset="0"/>
                        </a:rPr>
                        <a:t>;. (</a:t>
                      </a:r>
                      <a:r>
                        <a:rPr kumimoji="0" lang="en-US" sz="1800" b="0" i="0" u="none" strike="noStrike" cap="none" normalizeH="0" baseline="0" dirty="0" err="1">
                          <a:ln>
                            <a:noFill/>
                          </a:ln>
                          <a:solidFill>
                            <a:srgbClr val="333333"/>
                          </a:solidFill>
                          <a:effectLst/>
                          <a:latin typeface="TAMIL-AISWARYA-NORMAL" pitchFamily="2" charset="0"/>
                        </a:rPr>
                        <a:t>c.k</a:t>
                      </a:r>
                      <a:r>
                        <a:rPr kumimoji="0" lang="en-US" sz="1800" b="0" i="0" u="none" strike="noStrike" cap="none" normalizeH="0" baseline="0" dirty="0">
                          <a:ln>
                            <a:noFill/>
                          </a:ln>
                          <a:solidFill>
                            <a:srgbClr val="333333"/>
                          </a:solidFill>
                          <a:effectLst/>
                          <a:latin typeface="TAMIL-AISWARYA-NORMAL" pitchFamily="2" charset="0"/>
                        </a:rPr>
                        <a:t>;. g[w]</a:t>
                      </a:r>
                      <a:r>
                        <a:rPr kumimoji="0" lang="en-US" sz="1800" b="0" i="0" u="none" strike="noStrike" cap="none" normalizeH="0" baseline="0" dirty="0" err="1">
                          <a:ln>
                            <a:noFill/>
                          </a:ln>
                          <a:solidFill>
                            <a:srgbClr val="333333"/>
                          </a:solidFill>
                          <a:effectLst/>
                          <a:latin typeface="TAMIL-AISWARYA-NORMAL" pitchFamily="2" charset="0"/>
                        </a:rPr>
                        <a:t>Wneha</a:t>
                      </a:r>
                      <a:r>
                        <a:rPr kumimoji="0" lang="en-US" sz="1800" b="0" i="0" u="none" strike="noStrike" cap="none" normalizeH="0" baseline="0" dirty="0">
                          <a:ln>
                            <a:noFill/>
                          </a:ln>
                          <a:solidFill>
                            <a:srgbClr val="333333"/>
                          </a:solidFill>
                          <a:effectLst/>
                          <a:latin typeface="TAMIL-AISWARYA-NORMAL" pitchFamily="2" charset="0"/>
                        </a:rPr>
                        <a:t>]). </a:t>
                      </a:r>
                      <a:endParaRPr kumimoji="0" lang="de-DE" sz="1800" b="0" i="0" u="none" strike="noStrike" cap="none" normalizeH="0" baseline="0" dirty="0">
                        <a:ln>
                          <a:noFill/>
                        </a:ln>
                        <a:solidFill>
                          <a:srgbClr val="333333"/>
                        </a:solidFill>
                        <a:effectLst/>
                        <a:latin typeface="TAMIL-AISWARYA-NORMAL" pitchFamily="2"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 name="Title 5"/>
          <p:cNvSpPr>
            <a:spLocks noGrp="1"/>
          </p:cNvSpPr>
          <p:nvPr>
            <p:ph type="title"/>
          </p:nvPr>
        </p:nvSpPr>
        <p:spPr/>
        <p:txBody>
          <a:bodyPr/>
          <a:lstStyle/>
          <a:p>
            <a:r>
              <a:rPr lang="en-US" sz="3600" dirty="0">
                <a:latin typeface="Calibri Light"/>
              </a:rPr>
              <a:t>“</a:t>
            </a:r>
            <a:r>
              <a:rPr lang="en-US" sz="3600" dirty="0" err="1"/>
              <a:t>eilKiwapy</a:t>
            </a:r>
            <a:r>
              <a:rPr lang="en-US" sz="3600" dirty="0"/>
              <a:t>]</a:t>
            </a:r>
            <a:r>
              <a:rPr lang="en-US" sz="3600" dirty="0">
                <a:latin typeface="Calibri Light"/>
              </a:rPr>
              <a:t>”</a:t>
            </a:r>
            <a:r>
              <a:rPr lang="en-US" sz="3600" dirty="0"/>
              <a:t> </a:t>
            </a:r>
            <a:r>
              <a:rPr lang="en-US" sz="3600" dirty="0" err="1"/>
              <a:t>rl</a:t>
            </a:r>
            <a:r>
              <a:rPr lang="en-US" sz="3600" dirty="0"/>
              <a:t>]</a:t>
            </a:r>
            <a:r>
              <a:rPr lang="en-US" sz="3600" dirty="0" err="1"/>
              <a:t>bld;W</a:t>
            </a:r>
            <a:r>
              <a:rPr lang="en-US" sz="3600" dirty="0"/>
              <a:t> </a:t>
            </a:r>
            <a:r>
              <a:rPr lang="en-US" sz="3600" dirty="0" err="1"/>
              <a:t>KobtLj</a:t>
            </a:r>
            <a:r>
              <a:rPr lang="en-US" sz="3600" dirty="0"/>
              <a:t>]</a:t>
            </a:r>
            <a:r>
              <a:rPr lang="en-US" sz="3600" dirty="0" err="1"/>
              <a:t>jy</a:t>
            </a:r>
            <a:r>
              <a:rPr lang="en-US" sz="3600" dirty="0"/>
              <a:t>;   </a:t>
            </a:r>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12</a:t>
            </a:fld>
            <a:endParaRPr lang="de-DE" dirty="0"/>
          </a:p>
        </p:txBody>
      </p:sp>
    </p:spTree>
    <p:extLst>
      <p:ext uri="{BB962C8B-B14F-4D97-AF65-F5344CB8AC3E}">
        <p14:creationId xmlns:p14="http://schemas.microsoft.com/office/powerpoint/2010/main" val="3734810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latin typeface="Calibri Light"/>
              </a:rPr>
              <a:t>“</a:t>
            </a:r>
            <a:r>
              <a:rPr lang="en-US" sz="3600"/>
              <a:t>eilKiwapy]</a:t>
            </a:r>
            <a:r>
              <a:rPr lang="en-US" sz="3600">
                <a:latin typeface="Calibri Light"/>
              </a:rPr>
              <a:t>”</a:t>
            </a:r>
            <a:r>
              <a:rPr lang="en-US" sz="3600"/>
              <a:t> </a:t>
            </a:r>
            <a:r>
              <a:rPr lang="en-US" sz="3600" dirty="0" err="1"/>
              <a:t>rl</a:t>
            </a:r>
            <a:r>
              <a:rPr lang="en-US" sz="3600" dirty="0"/>
              <a:t>]</a:t>
            </a:r>
            <a:r>
              <a:rPr lang="en-US" sz="3600" dirty="0" err="1"/>
              <a:t>bld;W</a:t>
            </a:r>
            <a:r>
              <a:rPr lang="en-US" sz="3600" dirty="0"/>
              <a:t> </a:t>
            </a:r>
            <a:r>
              <a:rPr lang="en-US" sz="3600" dirty="0" err="1"/>
              <a:t>KobtLj</a:t>
            </a:r>
            <a:r>
              <a:rPr lang="en-US" sz="3600" dirty="0"/>
              <a:t>]</a:t>
            </a:r>
            <a:r>
              <a:rPr lang="en-US" sz="3600" dirty="0" err="1"/>
              <a:t>jy</a:t>
            </a:r>
            <a:r>
              <a:rPr lang="en-US" sz="3600" dirty="0"/>
              <a:t>;</a:t>
            </a:r>
            <a:br>
              <a:rPr lang="en-US" dirty="0"/>
            </a:br>
            <a:r>
              <a:rPr lang="en-US" dirty="0">
                <a:latin typeface="Calibri Light"/>
              </a:rPr>
              <a:t>-</a:t>
            </a:r>
            <a:r>
              <a:rPr lang="en-US" dirty="0"/>
              <a:t> </a:t>
            </a:r>
            <a:r>
              <a:rPr lang="en-US" dirty="0" err="1"/>
              <a:t>Ch</a:t>
            </a:r>
            <a:r>
              <a:rPr lang="en-US" dirty="0"/>
              <a:t>] </a:t>
            </a:r>
            <a:r>
              <a:rPr lang="en-US" dirty="0" err="1"/>
              <a:t>fijfs</a:t>
            </a:r>
            <a:r>
              <a:rPr lang="en-US" dirty="0"/>
              <a:t>] </a:t>
            </a:r>
            <a:r>
              <a:rPr lang="en-US" dirty="0">
                <a:latin typeface="Calibri Light"/>
              </a:rPr>
              <a:t>-</a:t>
            </a:r>
          </a:p>
        </p:txBody>
      </p:sp>
      <p:graphicFrame>
        <p:nvGraphicFramePr>
          <p:cNvPr id="16" name="Group 21"/>
          <p:cNvGraphicFramePr>
            <a:graphicFrameLocks noGrp="1"/>
          </p:cNvGraphicFramePr>
          <p:nvPr>
            <p:extLst>
              <p:ext uri="{D42A27DB-BD31-4B8C-83A1-F6EECF244321}">
                <p14:modId xmlns:p14="http://schemas.microsoft.com/office/powerpoint/2010/main" val="197388140"/>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gH';fij</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err="1">
                          <a:ln>
                            <a:noFill/>
                          </a:ln>
                          <a:solidFill>
                            <a:srgbClr val="333333"/>
                          </a:solidFill>
                          <a:effectLst/>
                          <a:latin typeface="Tamil-Aiswarya"/>
                        </a:rPr>
                        <a:t>Mjut</a:t>
                      </a:r>
                      <a:r>
                        <a:rPr kumimoji="0" lang="es-ES" sz="2000" b="0" i="0" u="none" strike="noStrike" cap="none" normalizeH="0" baseline="0" dirty="0">
                          <a:ln>
                            <a:noFill/>
                          </a:ln>
                          <a:solidFill>
                            <a:srgbClr val="333333"/>
                          </a:solidFill>
                          <a:effectLst/>
                          <a:latin typeface="Tamil-Aiswarya"/>
                        </a:rPr>
                        <a:t>[ </a:t>
                      </a:r>
                      <a:r>
                        <a:rPr kumimoji="0" lang="es-ES" sz="2000" b="0" i="0" u="none" strike="noStrike" cap="none" normalizeH="0" baseline="0" dirty="0">
                          <a:ln>
                            <a:noFill/>
                          </a:ln>
                          <a:solidFill>
                            <a:srgbClr val="333333"/>
                          </a:solidFill>
                          <a:effectLst/>
                          <a:latin typeface="Calibri Light"/>
                        </a:rPr>
                        <a:t>&amp; </a:t>
                      </a:r>
                      <a:r>
                        <a:rPr kumimoji="0" lang="es-ES" sz="2000" b="0" i="0" u="none" strike="noStrike" cap="none" normalizeH="0" baseline="0" dirty="0" err="1">
                          <a:ln>
                            <a:noFill/>
                          </a:ln>
                          <a:solidFill>
                            <a:srgbClr val="333333"/>
                          </a:solidFill>
                          <a:effectLst/>
                          <a:latin typeface="Tamil-Aiswarya"/>
                        </a:rPr>
                        <a:t>vjph</a:t>
                      </a:r>
                      <a:r>
                        <a:rPr kumimoji="0" lang="es-ES" sz="2000" b="0" i="0" u="none" strike="noStrike" cap="none" normalizeH="0" baseline="0" dirty="0">
                          <a:ln>
                            <a:noFill/>
                          </a:ln>
                          <a:solidFill>
                            <a:srgbClr val="333333"/>
                          </a:solidFill>
                          <a:effectLst/>
                          <a:latin typeface="Tamil-Aiswarya"/>
                        </a:rPr>
                        <a:t>]g]g[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t>
                      </a:r>
                      <a:r>
                        <a:rPr kumimoji="0" lang="de-DE" sz="2000" b="0" i="0" u="none" strike="noStrike" cap="none" normalizeH="0" baseline="0">
                          <a:ln>
                            <a:noFill/>
                          </a:ln>
                          <a:solidFill>
                            <a:srgbClr val="333333"/>
                          </a:solidFill>
                          <a:effectLst/>
                          <a:latin typeface="Tamil-Aiswarya"/>
                        </a:rPr>
                        <a:t>m{jhuk]</a:t>
                      </a:r>
                      <a:r>
                        <a:rPr kumimoji="0" lang="de-DE"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400" b="0" i="0" u="none" strike="noStrike" cap="none" normalizeH="0" baseline="0">
                          <a:ln>
                            <a:noFill/>
                          </a:ln>
                          <a:solidFill>
                            <a:srgbClr val="333333"/>
                          </a:solidFill>
                          <a:effectLst/>
                          <a:latin typeface="Tamil-Aiswarya"/>
                        </a:rPr>
                        <a:t>ghy; bkf;nfh]l]dp </a:t>
                      </a:r>
                      <a:r>
                        <a:rPr kumimoji="0" lang="en-US" sz="1400" b="0" i="0" u="none" strike="noStrike" cap="none" normalizeH="0" baseline="0">
                          <a:ln>
                            <a:noFill/>
                          </a:ln>
                          <a:solidFill>
                            <a:srgbClr val="333333"/>
                          </a:solidFill>
                          <a:effectLst/>
                          <a:latin typeface="Calibri Light"/>
                        </a:rPr>
                        <a:t>(</a:t>
                      </a:r>
                      <a:r>
                        <a:rPr kumimoji="0" lang="en-US" sz="1400" b="0" i="0" u="none" strike="noStrike" cap="none" normalizeH="0" baseline="0">
                          <a:ln>
                            <a:noFill/>
                          </a:ln>
                          <a:solidFill>
                            <a:srgbClr val="333333"/>
                          </a:solidFill>
                          <a:effectLst/>
                          <a:latin typeface="Tamil-Aiswarya"/>
                        </a:rPr>
                        <a:t>gPl]oy]!]</a:t>
                      </a:r>
                      <a:r>
                        <a:rPr kumimoji="0" lang="en-US" sz="1400" b="0" i="0" u="none" strike="noStrike" cap="none" normalizeH="0" baseline="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400" b="0" i="0" u="none" strike="noStrike" cap="none" normalizeH="0" baseline="0">
                          <a:ln>
                            <a:noFill/>
                          </a:ln>
                          <a:solidFill>
                            <a:srgbClr val="333333"/>
                          </a:solidFill>
                          <a:effectLst/>
                          <a:latin typeface="Tamil-Aiswarya"/>
                        </a:rPr>
                        <a:t> </a:t>
                      </a:r>
                      <a:r>
                        <a:rPr kumimoji="0" lang="en-US" sz="1400" b="0" i="0" u="none" strike="noStrike" cap="none" normalizeH="0" baseline="0">
                          <a:ln>
                            <a:noFill/>
                          </a:ln>
                          <a:solidFill>
                            <a:srgbClr val="333333"/>
                          </a:solidFill>
                          <a:effectLst/>
                          <a:latin typeface="Calibri Light"/>
                        </a:rPr>
                        <a:t>1966-</a:t>
                      </a:r>
                      <a:r>
                        <a:rPr kumimoji="0" lang="en-US" sz="1400" b="0" i="0" u="none" strike="noStrike" cap="none" normalizeH="0" baseline="0">
                          <a:ln>
                            <a:noFill/>
                          </a:ln>
                          <a:solidFill>
                            <a:srgbClr val="333333"/>
                          </a:solidFill>
                          <a:effectLst/>
                          <a:latin typeface="Tamil-Aiswarya"/>
                        </a:rPr>
                        <a:t>y; tpgj;jpy; kuzkile;jhh]. ,g;nghJ mtiug; nghy ,d;bdhUth] njhd;wpa[s;shh] </a:t>
                      </a:r>
                      <a:endParaRPr kumimoji="0" lang="de-DE" sz="14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300"/>
                        </a:spcBef>
                        <a:spcAft>
                          <a:spcPct val="0"/>
                        </a:spcAft>
                        <a:buClr>
                          <a:srgbClr val="FFFFFF"/>
                        </a:buClr>
                        <a:buSzTx/>
                        <a:buFontTx/>
                        <a:buNone/>
                        <a:tabLst/>
                      </a:pPr>
                      <a:r>
                        <a:rPr kumimoji="0" lang="en-US" sz="1400" b="1" i="0" u="none" strike="noStrike" cap="none" normalizeH="0" baseline="0" dirty="0" err="1">
                          <a:ln>
                            <a:noFill/>
                          </a:ln>
                          <a:solidFill>
                            <a:srgbClr val="333333"/>
                          </a:solidFill>
                          <a:effectLst/>
                          <a:latin typeface="Tamil-Aiswarya"/>
                        </a:rPr>
                        <a:t>Mjut</a:t>
                      </a:r>
                      <a:r>
                        <a:rPr kumimoji="0" lang="en-US" sz="1400" b="1" i="0" u="none" strike="noStrike" cap="none" normalizeH="0" baseline="0" dirty="0">
                          <a:ln>
                            <a:noFill/>
                          </a:ln>
                          <a:solidFill>
                            <a:srgbClr val="333333"/>
                          </a:solidFill>
                          <a:effectLst/>
                          <a:latin typeface="Tamil-Aiswarya"/>
                        </a:rPr>
                        <a:t>[ </a:t>
                      </a:r>
                      <a:r>
                        <a:rPr kumimoji="0" lang="en-US" sz="1400" b="1" i="0" u="none" strike="noStrike" cap="none" normalizeH="0" baseline="0" dirty="0">
                          <a:ln>
                            <a:noFill/>
                          </a:ln>
                          <a:solidFill>
                            <a:srgbClr val="333333"/>
                          </a:solidFill>
                          <a:effectLst/>
                          <a:latin typeface="Calibri Light"/>
                        </a:rPr>
                        <a:t>:</a:t>
                      </a:r>
                      <a:r>
                        <a:rPr kumimoji="0" lang="en-US" sz="1400" b="1"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004992"/>
                          </a:solidFill>
                          <a:effectLst/>
                          <a:latin typeface="+mn-lt"/>
                        </a:rPr>
                        <a:t>&gt;&gt;&gt; </a:t>
                      </a:r>
                      <a:r>
                        <a:rPr kumimoji="0" lang="en-US" sz="1400" b="0" i="0" u="none" strike="noStrike" cap="none" normalizeH="0" baseline="0" dirty="0" err="1">
                          <a:ln>
                            <a:noFill/>
                          </a:ln>
                          <a:solidFill>
                            <a:srgbClr val="FFFFFF"/>
                          </a:solidFill>
                          <a:effectLst/>
                          <a:latin typeface="Tamil-Aiswarya"/>
                        </a:rPr>
                        <a:t>mtuJ</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err="1">
                          <a:ln>
                            <a:noFill/>
                          </a:ln>
                          <a:solidFill>
                            <a:srgbClr val="FFFFFF"/>
                          </a:solidFill>
                          <a:effectLst/>
                          <a:latin typeface="Tamil-Aiswarya"/>
                        </a:rPr>
                        <a:t>mg;ng</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nuhL</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fth</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y] </a:t>
                      </a:r>
                      <a:r>
                        <a:rPr kumimoji="0" lang="en-US" sz="1400" b="0" i="0" u="none" strike="noStrike" cap="none" normalizeH="0" baseline="0" dirty="0" err="1">
                          <a:ln>
                            <a:noFill/>
                          </a:ln>
                          <a:solidFill>
                            <a:srgbClr val="FFFFFF"/>
                          </a:solidFill>
                          <a:effectLst/>
                          <a:latin typeface="Tamil-Aiswarya"/>
                        </a:rPr>
                        <a:t>re;njfg</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gLk;go</a:t>
                      </a:r>
                      <a:r>
                        <a:rPr kumimoji="0" lang="en-US" sz="1400" b="0" i="0" u="none" strike="noStrike" cap="none" normalizeH="0" baseline="0" dirty="0">
                          <a:ln>
                            <a:noFill/>
                          </a:ln>
                          <a:solidFill>
                            <a:srgbClr val="FFFFFF"/>
                          </a:solidFill>
                          <a:effectLst/>
                          <a:latin typeface="Tamil-Aiswarya"/>
                        </a:rPr>
                        <a:t> 70 </a:t>
                      </a:r>
                      <a:r>
                        <a:rPr kumimoji="0" lang="en-US" sz="1400" b="0" i="0" u="none" strike="noStrike" cap="none" normalizeH="0" baseline="0" dirty="0" err="1">
                          <a:ln>
                            <a:noFill/>
                          </a:ln>
                          <a:solidFill>
                            <a:srgbClr val="FFFFFF"/>
                          </a:solidFill>
                          <a:effectLst/>
                          <a:latin typeface="Tamil-Aiswarya"/>
                        </a:rPr>
                        <a:t>Fwpg</a:t>
                      </a:r>
                      <a:r>
                        <a:rPr kumimoji="0" lang="en-US" sz="1400" b="0" i="0" u="none" strike="noStrike" cap="none" normalizeH="0" baseline="0" dirty="0">
                          <a:ln>
                            <a:noFill/>
                          </a:ln>
                          <a:solidFill>
                            <a:srgbClr val="FFFFFF"/>
                          </a:solidFill>
                          <a:effectLst/>
                          <a:latin typeface="Tamil-Aiswarya"/>
                        </a:rPr>
                        <a:t>]g[fs; </a:t>
                      </a:r>
                      <a:r>
                        <a:rPr kumimoji="0" lang="en-US" sz="1400" b="0" i="0" u="none" strike="noStrike" cap="none" normalizeH="0" baseline="0" dirty="0" err="1">
                          <a:ln>
                            <a:noFill/>
                          </a:ln>
                          <a:solidFill>
                            <a:srgbClr val="FFFFFF"/>
                          </a:solidFill>
                          <a:effectLst/>
                          <a:latin typeface="Tamil-Aiswarya"/>
                        </a:rPr>
                        <a:t>kiwKfkhf</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Twg</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gl</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Ls;sJ</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err="1">
                          <a:ln>
                            <a:noFill/>
                          </a:ln>
                          <a:solidFill>
                            <a:srgbClr val="FFFFFF"/>
                          </a:solidFill>
                          <a:effectLst/>
                          <a:latin typeface="Tamil-Aiswarya"/>
                        </a:rPr>
                        <a:t>tyJ</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gf;fk</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Tamil-Aiswarya"/>
                        </a:rPr>
                        <a:t>ghy</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err="1">
                          <a:ln>
                            <a:noFill/>
                          </a:ln>
                          <a:solidFill>
                            <a:srgbClr val="FFFFFF"/>
                          </a:solidFill>
                          <a:effectLst/>
                          <a:latin typeface="Tamil-Aiswarya"/>
                        </a:rPr>
                        <a:t>fhyzpapd;wp</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uj;j</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nrhifapdhy</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njhy</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btSj;J</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fhzg</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gLfpwhh</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Tamil-Aiswarya"/>
                        </a:rPr>
                        <a:t>ghy</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lJ</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ifia</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gad;gLj;Jgth</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Mdhy</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nf</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tyJ</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ifapy</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rpfbul</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itj;Js;shh</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Tamil-Aiswarya"/>
                        </a:rPr>
                        <a:t>tz;oapd</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ek;gh</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gpnsl</a:t>
                      </a:r>
                      <a:r>
                        <a:rPr kumimoji="0" lang="en-US" sz="1400" b="0" i="0" u="none" strike="noStrike" cap="none" normalizeH="0" baseline="0" dirty="0">
                          <a:ln>
                            <a:noFill/>
                          </a:ln>
                          <a:solidFill>
                            <a:srgbClr val="FFFFFF"/>
                          </a:solidFill>
                          <a:effectLst/>
                          <a:latin typeface="Tamil-Aiswarya"/>
                        </a:rPr>
                        <a:t>]oy; (</a:t>
                      </a:r>
                      <a:r>
                        <a:rPr kumimoji="0" lang="en-US" sz="1400" b="0" i="0" u="none" strike="noStrike" cap="none" normalizeH="0" baseline="0" dirty="0" err="1">
                          <a:ln>
                            <a:noFill/>
                          </a:ln>
                          <a:solidFill>
                            <a:srgbClr val="FFFFFF"/>
                          </a:solidFill>
                          <a:effectLst/>
                          <a:latin typeface="Tamil-Aiswarya"/>
                        </a:rPr>
                        <a:t>mk;g</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f;Fwp</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cs;s</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lj;jpy</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a:ln>
                            <a:noFill/>
                          </a:ln>
                          <a:solidFill>
                            <a:srgbClr val="FFFFFF"/>
                          </a:solidFill>
                          <a:effectLst/>
                          <a:latin typeface="Calibri Light"/>
                        </a:rPr>
                        <a:t>“LMW</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vd;W</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cs;sJ</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err="1">
                          <a:ln>
                            <a:noFill/>
                          </a:ln>
                          <a:solidFill>
                            <a:srgbClr val="FFFFFF"/>
                          </a:solidFill>
                          <a:effectLst/>
                          <a:latin typeface="Tamil-Aiswarya"/>
                        </a:rPr>
                        <a:t>ypz;lh</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bkf;nfh</a:t>
                      </a:r>
                      <a:r>
                        <a:rPr kumimoji="0" lang="en-US" sz="1400" b="0" i="0" u="none" strike="noStrike" cap="none" normalizeH="0" baseline="0" dirty="0">
                          <a:ln>
                            <a:noFill/>
                          </a:ln>
                          <a:solidFill>
                            <a:srgbClr val="FFFFFF"/>
                          </a:solidFill>
                          <a:effectLst/>
                          <a:latin typeface="Tamil-Aiswarya"/>
                        </a:rPr>
                        <a:t>]l]</a:t>
                      </a:r>
                      <a:r>
                        <a:rPr kumimoji="0" lang="en-US" sz="1400" b="0" i="0" u="none" strike="noStrike" cap="none" normalizeH="0" baseline="0" dirty="0" err="1">
                          <a:ln>
                            <a:noFill/>
                          </a:ln>
                          <a:solidFill>
                            <a:srgbClr val="FFFFFF"/>
                          </a:solidFill>
                          <a:effectLst/>
                          <a:latin typeface="Tamil-Aiswarya"/>
                        </a:rPr>
                        <a:t>dp</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tPg</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gp</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err="1">
                          <a:ln>
                            <a:noFill/>
                          </a:ln>
                          <a:solidFill>
                            <a:srgbClr val="FFFFFF"/>
                          </a:solidFill>
                          <a:effectLst/>
                          <a:latin typeface="Tamil-Aiswarya"/>
                        </a:rPr>
                        <a:t>njk;g</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fpwhh</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Tamil-Aiswarya"/>
                        </a:rPr>
                        <a:t>kw;Wk</a:t>
                      </a:r>
                      <a:r>
                        <a:rPr kumimoji="0" lang="en-US" sz="1400" b="0" i="0" u="none" strike="noStrike" cap="none" normalizeH="0" baseline="0" dirty="0">
                          <a:ln>
                            <a:noFill/>
                          </a:ln>
                          <a:solidFill>
                            <a:srgbClr val="FFFFFF"/>
                          </a:solidFill>
                          <a:effectLst/>
                          <a:latin typeface="Tamil-Aiswarya"/>
                        </a:rPr>
                        <a:t>; 1966 </a:t>
                      </a:r>
                      <a:r>
                        <a:rPr kumimoji="0" lang="en-US" sz="1400" b="0" i="0" u="none" strike="noStrike" cap="none" normalizeH="0" baseline="0" dirty="0" err="1">
                          <a:ln>
                            <a:noFill/>
                          </a:ln>
                          <a:solidFill>
                            <a:srgbClr val="FFFFFF"/>
                          </a:solidFill>
                          <a:effectLst/>
                          <a:latin typeface="Tamil-Aiswarya"/>
                        </a:rPr>
                        <a:t>f;Fg;gpd</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mtUila</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ir</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ghzp</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khwptpl;lJ</a:t>
                      </a:r>
                      <a:r>
                        <a:rPr kumimoji="0" lang="en-US" sz="1400" b="0" i="0" u="none" strike="noStrike" cap="none" normalizeH="0" baseline="0" dirty="0">
                          <a:ln>
                            <a:noFill/>
                          </a:ln>
                          <a:solidFill>
                            <a:srgbClr val="FFFFFF"/>
                          </a:solidFill>
                          <a:effectLst/>
                          <a:latin typeface="Calibri Light"/>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400" b="1" i="0" u="none" strike="noStrike" cap="none" normalizeH="0" baseline="0" dirty="0" err="1">
                          <a:ln>
                            <a:noFill/>
                          </a:ln>
                          <a:solidFill>
                            <a:srgbClr val="333333"/>
                          </a:solidFill>
                          <a:effectLst/>
                          <a:latin typeface="Tamil-Aiswarya"/>
                        </a:rPr>
                        <a:t>vjph</a:t>
                      </a:r>
                      <a:r>
                        <a:rPr kumimoji="0" lang="en-US" sz="1400" b="1" i="0" u="none" strike="noStrike" cap="none" normalizeH="0" baseline="0" dirty="0">
                          <a:ln>
                            <a:noFill/>
                          </a:ln>
                          <a:solidFill>
                            <a:srgbClr val="333333"/>
                          </a:solidFill>
                          <a:effectLst/>
                          <a:latin typeface="Tamil-Aiswarya"/>
                        </a:rPr>
                        <a:t>]g]g[</a:t>
                      </a:r>
                      <a:r>
                        <a:rPr kumimoji="0" lang="en-US" sz="1400" b="1" i="0" u="none" strike="noStrike" cap="none" normalizeH="0" baseline="0" dirty="0">
                          <a:ln>
                            <a:noFill/>
                          </a:ln>
                          <a:solidFill>
                            <a:srgbClr val="333333"/>
                          </a:solidFill>
                          <a:effectLst/>
                          <a:latin typeface="Calibri Light"/>
                        </a:rPr>
                        <a:t>: </a:t>
                      </a:r>
                      <a:r>
                        <a:rPr kumimoji="0" lang="en-US" sz="1400" b="0" i="0" u="none" strike="noStrike" cap="none" normalizeH="0" baseline="0" dirty="0">
                          <a:ln>
                            <a:noFill/>
                          </a:ln>
                          <a:solidFill>
                            <a:srgbClr val="004992"/>
                          </a:solidFill>
                          <a:effectLst/>
                          <a:latin typeface="+mn-lt"/>
                        </a:rPr>
                        <a:t> </a:t>
                      </a:r>
                      <a:endParaRPr kumimoji="0" lang="en-US" sz="14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Tamil-Aiswarya"/>
                        </a:rPr>
                        <a:t>mnj</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cUtKk</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FuYk</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cs;sJ</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Tamil-Aiswarya"/>
                        </a:rPr>
                        <a:t>mth</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jhd</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vd;gjw;fhd</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rhl;rpfs</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cUthf</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fg</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gl;L</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Uf;fyhk</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a:ln>
                            <a:noFill/>
                          </a:ln>
                          <a:solidFill>
                            <a:srgbClr val="FFFFFF"/>
                          </a:solidFill>
                          <a:effectLst/>
                          <a:latin typeface="Calibri Light"/>
                        </a:rPr>
                        <a:t>LMW</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vd;gjw;F</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gy</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mh</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j;j</a:t>
                      </a:r>
                      <a:r>
                        <a:rPr kumimoji="0" lang="en-US" sz="1400" b="0" i="0" u="none" strike="noStrike" cap="none" normalizeH="0" baseline="0" dirty="0">
                          <a:ln>
                            <a:noFill/>
                          </a:ln>
                          <a:solidFill>
                            <a:srgbClr val="FFFFFF"/>
                          </a:solidFill>
                          <a:effectLst/>
                          <a:latin typeface="Tamil-Aiswarya"/>
                        </a:rPr>
                        <a:t>';fs; </a:t>
                      </a:r>
                      <a:r>
                        <a:rPr kumimoji="0" lang="en-US" sz="1400" b="0" i="0" u="none" strike="noStrike" cap="none" normalizeH="0" baseline="0" dirty="0" err="1">
                          <a:ln>
                            <a:noFill/>
                          </a:ln>
                          <a:solidFill>
                            <a:srgbClr val="FFFFFF"/>
                          </a:solidFill>
                          <a:effectLst/>
                          <a:latin typeface="Tamil-Aiswarya"/>
                        </a:rPr>
                        <a:t>cz;L</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e;j</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bra;jpf;F</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mog;gil</a:t>
                      </a:r>
                      <a:r>
                        <a:rPr kumimoji="0" lang="en-US" sz="1400" b="0" i="0" u="none" strike="noStrike" cap="none" normalizeH="0" baseline="0" dirty="0">
                          <a:ln>
                            <a:noFill/>
                          </a:ln>
                          <a:solidFill>
                            <a:srgbClr val="FFFFFF"/>
                          </a:solidFill>
                          <a:effectLst/>
                          <a:latin typeface="Calibri Light"/>
                        </a:rPr>
                        <a:t>: </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a:ln>
                            <a:noFill/>
                          </a:ln>
                          <a:solidFill>
                            <a:srgbClr val="FFFFFF"/>
                          </a:solidFill>
                          <a:effectLst/>
                          <a:latin typeface="Calibri Light"/>
                        </a:rPr>
                        <a:t>1969-</a:t>
                      </a:r>
                      <a:r>
                        <a:rPr kumimoji="0" lang="en-US" sz="1400" b="0" i="0" u="none" strike="noStrike" cap="none" normalizeH="0" baseline="0" dirty="0">
                          <a:ln>
                            <a:noFill/>
                          </a:ln>
                          <a:solidFill>
                            <a:srgbClr val="FFFFFF"/>
                          </a:solidFill>
                          <a:effectLst/>
                          <a:latin typeface="Tamil-Aiswarya"/>
                        </a:rPr>
                        <a:t>y; </a:t>
                      </a:r>
                      <a:r>
                        <a:rPr kumimoji="0" lang="en-US" sz="1400" b="0" i="0" u="none" strike="noStrike" cap="none" normalizeH="0" baseline="0" dirty="0" err="1">
                          <a:ln>
                            <a:noFill/>
                          </a:ln>
                          <a:solidFill>
                            <a:srgbClr val="FFFFFF"/>
                          </a:solidFill>
                          <a:effectLst/>
                          <a:latin typeface="Tamil-Aiswarya"/>
                        </a:rPr>
                        <a:t>mtiug</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nghd;w</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cUtk</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cs;s</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xUth</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njhd;wpa</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s;shh</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vd;W</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xU</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ek;gfkhd</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gj;jphpf;if</a:t>
                      </a:r>
                      <a:r>
                        <a:rPr kumimoji="0" lang="en-US" sz="1400" b="0" i="0" u="none" strike="noStrike" cap="none" normalizeH="0" baseline="0" dirty="0">
                          <a:ln>
                            <a:noFill/>
                          </a:ln>
                          <a:solidFill>
                            <a:srgbClr val="FFFFFF"/>
                          </a:solidFill>
                          <a:effectLst/>
                          <a:latin typeface="Tamil-Aiswarya"/>
                        </a:rPr>
                        <a:t> g[</a:t>
                      </a:r>
                      <a:r>
                        <a:rPr kumimoji="0" lang="en-US" sz="1400" b="0" i="0" u="none" strike="noStrike" cap="none" normalizeH="0" baseline="0" dirty="0" err="1">
                          <a:ln>
                            <a:noFill/>
                          </a:ln>
                          <a:solidFill>
                            <a:srgbClr val="FFFFFF"/>
                          </a:solidFill>
                          <a:effectLst/>
                          <a:latin typeface="Tamil-Aiswarya"/>
                        </a:rPr>
                        <a:t>uspia</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fpsg</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gpaJ</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endParaRPr kumimoji="0" lang="de-DE" sz="1400" b="0" i="0" u="none" strike="noStrike" cap="none" normalizeH="0" baseline="0" dirty="0">
                        <a:ln>
                          <a:noFill/>
                        </a:ln>
                        <a:solidFill>
                          <a:srgbClr val="FFFFFF"/>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13</a:t>
            </a:fld>
            <a:endParaRPr lang="de-DE" dirty="0"/>
          </a:p>
        </p:txBody>
      </p:sp>
      <p:sp>
        <p:nvSpPr>
          <p:cNvPr id="20"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1340014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latin typeface="Calibri Light"/>
              </a:rPr>
              <a:t>“</a:t>
            </a:r>
            <a:r>
              <a:rPr lang="en-US" sz="3600"/>
              <a:t>eilKiwapy]</a:t>
            </a:r>
            <a:r>
              <a:rPr lang="en-US" sz="3600">
                <a:latin typeface="Calibri Light"/>
              </a:rPr>
              <a:t>”</a:t>
            </a:r>
            <a:r>
              <a:rPr lang="en-US" sz="3600"/>
              <a:t> </a:t>
            </a:r>
            <a:r>
              <a:rPr lang="en-US" sz="3600" dirty="0" err="1"/>
              <a:t>rl</a:t>
            </a:r>
            <a:r>
              <a:rPr lang="en-US" sz="3600" dirty="0"/>
              <a:t>]</a:t>
            </a:r>
            <a:r>
              <a:rPr lang="en-US" sz="3600" dirty="0" err="1"/>
              <a:t>bld;W</a:t>
            </a:r>
            <a:r>
              <a:rPr lang="en-US" sz="3600" dirty="0"/>
              <a:t> </a:t>
            </a:r>
            <a:r>
              <a:rPr lang="en-US" sz="3600" dirty="0" err="1"/>
              <a:t>KobtLj</a:t>
            </a:r>
            <a:r>
              <a:rPr lang="en-US" sz="3600" dirty="0"/>
              <a:t>]</a:t>
            </a:r>
            <a:r>
              <a:rPr lang="en-US" sz="3600" dirty="0" err="1"/>
              <a:t>jy</a:t>
            </a:r>
            <a:r>
              <a:rPr lang="en-US" sz="3600" dirty="0"/>
              <a:t>;</a:t>
            </a:r>
            <a:br>
              <a:rPr lang="en-US" dirty="0"/>
            </a:br>
            <a:r>
              <a:rPr lang="en-US" dirty="0">
                <a:latin typeface="Calibri Light"/>
              </a:rPr>
              <a:t>-</a:t>
            </a:r>
            <a:r>
              <a:rPr lang="en-US" dirty="0"/>
              <a:t> </a:t>
            </a:r>
            <a:r>
              <a:rPr lang="en-US" dirty="0" err="1"/>
              <a:t>Ch</a:t>
            </a:r>
            <a:r>
              <a:rPr lang="en-US" dirty="0"/>
              <a:t>] </a:t>
            </a:r>
            <a:r>
              <a:rPr lang="en-US" dirty="0" err="1"/>
              <a:t>fijfs</a:t>
            </a:r>
            <a:r>
              <a:rPr lang="en-US" dirty="0"/>
              <a:t>] </a:t>
            </a:r>
            <a:r>
              <a:rPr lang="en-US" dirty="0">
                <a:latin typeface="Calibri Light"/>
              </a:rPr>
              <a:t>-</a:t>
            </a:r>
          </a:p>
        </p:txBody>
      </p:sp>
      <p:graphicFrame>
        <p:nvGraphicFramePr>
          <p:cNvPr id="16" name="Group 21"/>
          <p:cNvGraphicFramePr>
            <a:graphicFrameLocks noGrp="1"/>
          </p:cNvGraphicFramePr>
          <p:nvPr>
            <p:extLst>
              <p:ext uri="{D42A27DB-BD31-4B8C-83A1-F6EECF244321}">
                <p14:modId xmlns:p14="http://schemas.microsoft.com/office/powerpoint/2010/main" val="73576760"/>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gH';fij</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err="1">
                          <a:ln>
                            <a:noFill/>
                          </a:ln>
                          <a:solidFill>
                            <a:srgbClr val="333333"/>
                          </a:solidFill>
                          <a:effectLst/>
                          <a:latin typeface="Tamil-Aiswarya"/>
                        </a:rPr>
                        <a:t>Mjut</a:t>
                      </a:r>
                      <a:r>
                        <a:rPr kumimoji="0" lang="es-ES" sz="2000" b="0" i="0" u="none" strike="noStrike" cap="none" normalizeH="0" baseline="0" dirty="0">
                          <a:ln>
                            <a:noFill/>
                          </a:ln>
                          <a:solidFill>
                            <a:srgbClr val="333333"/>
                          </a:solidFill>
                          <a:effectLst/>
                          <a:latin typeface="Tamil-Aiswarya"/>
                        </a:rPr>
                        <a:t>[ </a:t>
                      </a:r>
                      <a:r>
                        <a:rPr kumimoji="0" lang="es-ES" sz="2000" b="0" i="0" u="none" strike="noStrike" cap="none" normalizeH="0" baseline="0" dirty="0">
                          <a:ln>
                            <a:noFill/>
                          </a:ln>
                          <a:solidFill>
                            <a:srgbClr val="333333"/>
                          </a:solidFill>
                          <a:effectLst/>
                          <a:latin typeface="Calibri Light"/>
                        </a:rPr>
                        <a:t>&amp; </a:t>
                      </a:r>
                      <a:r>
                        <a:rPr kumimoji="0" lang="es-ES" sz="2000" b="0" i="0" u="none" strike="noStrike" cap="none" normalizeH="0" baseline="0" dirty="0" err="1">
                          <a:ln>
                            <a:noFill/>
                          </a:ln>
                          <a:solidFill>
                            <a:srgbClr val="333333"/>
                          </a:solidFill>
                          <a:effectLst/>
                          <a:latin typeface="Tamil-Aiswarya"/>
                        </a:rPr>
                        <a:t>vjph</a:t>
                      </a:r>
                      <a:r>
                        <a:rPr kumimoji="0" lang="es-ES" sz="2000" b="0" i="0" u="none" strike="noStrike" cap="none" normalizeH="0" baseline="0" dirty="0">
                          <a:ln>
                            <a:noFill/>
                          </a:ln>
                          <a:solidFill>
                            <a:srgbClr val="333333"/>
                          </a:solidFill>
                          <a:effectLst/>
                          <a:latin typeface="Tamil-Aiswarya"/>
                        </a:rPr>
                        <a:t>]g]g[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t>
                      </a:r>
                      <a:r>
                        <a:rPr kumimoji="0" lang="de-DE" sz="2000" b="0" i="0" u="none" strike="noStrike" cap="none" normalizeH="0" baseline="0">
                          <a:ln>
                            <a:noFill/>
                          </a:ln>
                          <a:solidFill>
                            <a:srgbClr val="333333"/>
                          </a:solidFill>
                          <a:effectLst/>
                          <a:latin typeface="Tamil-Aiswarya"/>
                        </a:rPr>
                        <a:t>m{jhuk]</a:t>
                      </a:r>
                      <a:r>
                        <a:rPr kumimoji="0" lang="de-DE"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400" b="0" i="0" u="none" strike="noStrike" cap="none" normalizeH="0" baseline="0">
                          <a:ln>
                            <a:noFill/>
                          </a:ln>
                          <a:solidFill>
                            <a:srgbClr val="333333"/>
                          </a:solidFill>
                          <a:effectLst/>
                          <a:latin typeface="Tamil-Aiswarya"/>
                        </a:rPr>
                        <a:t>ghy; bkf;nfh]l]dp </a:t>
                      </a:r>
                      <a:r>
                        <a:rPr kumimoji="0" lang="en-US" sz="1400" b="0" i="0" u="none" strike="noStrike" cap="none" normalizeH="0" baseline="0">
                          <a:ln>
                            <a:noFill/>
                          </a:ln>
                          <a:solidFill>
                            <a:srgbClr val="333333"/>
                          </a:solidFill>
                          <a:effectLst/>
                          <a:latin typeface="Calibri Light"/>
                        </a:rPr>
                        <a:t>(</a:t>
                      </a:r>
                      <a:r>
                        <a:rPr kumimoji="0" lang="en-US" sz="1400" b="0" i="0" u="none" strike="noStrike" cap="none" normalizeH="0" baseline="0">
                          <a:ln>
                            <a:noFill/>
                          </a:ln>
                          <a:solidFill>
                            <a:srgbClr val="333333"/>
                          </a:solidFill>
                          <a:effectLst/>
                          <a:latin typeface="Tamil-Aiswarya"/>
                        </a:rPr>
                        <a:t>gPl]oy]!]</a:t>
                      </a:r>
                      <a:r>
                        <a:rPr kumimoji="0" lang="en-US" sz="1400" b="0" i="0" u="none" strike="noStrike" cap="none" normalizeH="0" baseline="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400" b="0" i="0" u="none" strike="noStrike" cap="none" normalizeH="0" baseline="0">
                          <a:ln>
                            <a:noFill/>
                          </a:ln>
                          <a:solidFill>
                            <a:srgbClr val="333333"/>
                          </a:solidFill>
                          <a:effectLst/>
                          <a:latin typeface="Tamil-Aiswarya"/>
                        </a:rPr>
                        <a:t> </a:t>
                      </a:r>
                      <a:r>
                        <a:rPr kumimoji="0" lang="en-US" sz="1400" b="0" i="0" u="none" strike="noStrike" cap="none" normalizeH="0" baseline="0">
                          <a:ln>
                            <a:noFill/>
                          </a:ln>
                          <a:solidFill>
                            <a:srgbClr val="333333"/>
                          </a:solidFill>
                          <a:effectLst/>
                          <a:latin typeface="Calibri Light"/>
                        </a:rPr>
                        <a:t>1966-</a:t>
                      </a:r>
                      <a:r>
                        <a:rPr kumimoji="0" lang="en-US" sz="1400" b="0" i="0" u="none" strike="noStrike" cap="none" normalizeH="0" baseline="0">
                          <a:ln>
                            <a:noFill/>
                          </a:ln>
                          <a:solidFill>
                            <a:srgbClr val="333333"/>
                          </a:solidFill>
                          <a:effectLst/>
                          <a:latin typeface="Tamil-Aiswarya"/>
                        </a:rPr>
                        <a:t>y; tpgj;jpy; kuzkile;jhh]. ,g;nghJ mtiug; nghy ,d;bdhUth] njhd;wpa[s;shh] </a:t>
                      </a:r>
                      <a:endParaRPr kumimoji="0" lang="de-DE" sz="14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300"/>
                        </a:spcBef>
                        <a:spcAft>
                          <a:spcPct val="0"/>
                        </a:spcAft>
                        <a:buClr>
                          <a:srgbClr val="006699"/>
                        </a:buClr>
                        <a:buSzTx/>
                        <a:buFontTx/>
                        <a:buNone/>
                        <a:tabLst/>
                      </a:pPr>
                      <a:r>
                        <a:rPr kumimoji="0" lang="en-US" sz="1400" b="1" i="0" u="none" strike="noStrike" cap="none" normalizeH="0" baseline="0" dirty="0" err="1">
                          <a:ln>
                            <a:noFill/>
                          </a:ln>
                          <a:solidFill>
                            <a:srgbClr val="333333"/>
                          </a:solidFill>
                          <a:effectLst/>
                          <a:latin typeface="Tamil-Aiswarya"/>
                        </a:rPr>
                        <a:t>Mjut</a:t>
                      </a:r>
                      <a:r>
                        <a:rPr kumimoji="0" lang="en-US" sz="1400" b="1" i="0" u="none" strike="noStrike" cap="none" normalizeH="0" baseline="0" dirty="0">
                          <a:ln>
                            <a:noFill/>
                          </a:ln>
                          <a:solidFill>
                            <a:srgbClr val="333333"/>
                          </a:solidFill>
                          <a:effectLst/>
                          <a:latin typeface="Tamil-Aiswarya"/>
                        </a:rPr>
                        <a:t>[ </a:t>
                      </a:r>
                      <a:r>
                        <a:rPr kumimoji="0" lang="en-US" sz="1400" b="1" i="0" u="none" strike="noStrike" cap="none" normalizeH="0" baseline="0" dirty="0">
                          <a:ln>
                            <a:noFill/>
                          </a:ln>
                          <a:solidFill>
                            <a:srgbClr val="333333"/>
                          </a:solidFill>
                          <a:effectLst/>
                          <a:latin typeface="Calibri Light"/>
                        </a:rPr>
                        <a:t>:</a:t>
                      </a:r>
                      <a:r>
                        <a:rPr kumimoji="0" lang="en-US" sz="1400" b="1"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mtuJ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err="1">
                          <a:ln>
                            <a:noFill/>
                          </a:ln>
                          <a:solidFill>
                            <a:srgbClr val="333333"/>
                          </a:solidFill>
                          <a:effectLst/>
                          <a:latin typeface="Tamil-Aiswarya"/>
                        </a:rPr>
                        <a:t>mg;ng</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nuhL</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fth</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y] </a:t>
                      </a:r>
                      <a:r>
                        <a:rPr kumimoji="0" lang="en-US" sz="1400" b="0" i="0" u="none" strike="noStrike" cap="none" normalizeH="0" baseline="0" dirty="0" err="1">
                          <a:ln>
                            <a:noFill/>
                          </a:ln>
                          <a:solidFill>
                            <a:srgbClr val="333333"/>
                          </a:solidFill>
                          <a:effectLst/>
                          <a:latin typeface="Tamil-Aiswarya"/>
                        </a:rPr>
                        <a:t>re;njfg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gLk;go</a:t>
                      </a:r>
                      <a:r>
                        <a:rPr kumimoji="0" lang="en-US" sz="1400" b="0" i="0" u="none" strike="noStrike" cap="none" normalizeH="0" baseline="0" dirty="0">
                          <a:ln>
                            <a:noFill/>
                          </a:ln>
                          <a:solidFill>
                            <a:srgbClr val="333333"/>
                          </a:solidFill>
                          <a:effectLst/>
                          <a:latin typeface="Tamil-Aiswarya"/>
                        </a:rPr>
                        <a:t> 70 </a:t>
                      </a:r>
                      <a:r>
                        <a:rPr kumimoji="0" lang="en-US" sz="1400" b="0" i="0" u="none" strike="noStrike" cap="none" normalizeH="0" baseline="0" dirty="0" err="1">
                          <a:ln>
                            <a:noFill/>
                          </a:ln>
                          <a:solidFill>
                            <a:srgbClr val="333333"/>
                          </a:solidFill>
                          <a:effectLst/>
                          <a:latin typeface="Tamil-Aiswarya"/>
                        </a:rPr>
                        <a:t>Fwpg</a:t>
                      </a:r>
                      <a:r>
                        <a:rPr kumimoji="0" lang="en-US" sz="1400" b="0" i="0" u="none" strike="noStrike" cap="none" normalizeH="0" baseline="0" dirty="0">
                          <a:ln>
                            <a:noFill/>
                          </a:ln>
                          <a:solidFill>
                            <a:srgbClr val="333333"/>
                          </a:solidFill>
                          <a:effectLst/>
                          <a:latin typeface="Tamil-Aiswarya"/>
                        </a:rPr>
                        <a:t>]g[fs; </a:t>
                      </a:r>
                      <a:r>
                        <a:rPr kumimoji="0" lang="en-US" sz="1400" b="0" i="0" u="none" strike="noStrike" cap="none" normalizeH="0" baseline="0" dirty="0" err="1">
                          <a:ln>
                            <a:noFill/>
                          </a:ln>
                          <a:solidFill>
                            <a:srgbClr val="333333"/>
                          </a:solidFill>
                          <a:effectLst/>
                          <a:latin typeface="Tamil-Aiswarya"/>
                        </a:rPr>
                        <a:t>kiwKfkhf</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Twg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gl</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Ls;sJ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err="1">
                          <a:ln>
                            <a:noFill/>
                          </a:ln>
                          <a:solidFill>
                            <a:srgbClr val="333333"/>
                          </a:solidFill>
                          <a:effectLst/>
                          <a:latin typeface="Tamil-Aiswarya"/>
                        </a:rPr>
                        <a:t>tyJ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gf;fk</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rPr>
                        <a:t>ghy</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err="1">
                          <a:ln>
                            <a:noFill/>
                          </a:ln>
                          <a:solidFill>
                            <a:srgbClr val="333333"/>
                          </a:solidFill>
                          <a:effectLst/>
                          <a:latin typeface="Tamil-Aiswarya"/>
                        </a:rPr>
                        <a:t>fhyzpapd;wp</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uj;j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nrhifapdhy</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njhy</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btSj;J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fhzg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gLfpwhh</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rPr>
                        <a:t>ghy</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lJ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ifia</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gad;gLj;Jgth</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Mdhy</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nf</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tyJ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ifapy</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rpfbul</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itj;Js;shh</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rPr>
                        <a:t>tz;oapd</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ek;gh</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gpnsl</a:t>
                      </a:r>
                      <a:r>
                        <a:rPr kumimoji="0" lang="en-US" sz="1400" b="0" i="0" u="none" strike="noStrike" cap="none" normalizeH="0" baseline="0" dirty="0">
                          <a:ln>
                            <a:noFill/>
                          </a:ln>
                          <a:solidFill>
                            <a:srgbClr val="333333"/>
                          </a:solidFill>
                          <a:effectLst/>
                          <a:latin typeface="Tamil-Aiswarya"/>
                        </a:rPr>
                        <a:t>]oy; (</a:t>
                      </a:r>
                      <a:r>
                        <a:rPr kumimoji="0" lang="en-US" sz="1400" b="0" i="0" u="none" strike="noStrike" cap="none" normalizeH="0" baseline="0" dirty="0" err="1">
                          <a:ln>
                            <a:noFill/>
                          </a:ln>
                          <a:solidFill>
                            <a:srgbClr val="333333"/>
                          </a:solidFill>
                          <a:effectLst/>
                          <a:latin typeface="Tamil-Aiswarya"/>
                        </a:rPr>
                        <a:t>mk;g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f;Fwp</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cs;s</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lj;jpy</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“LMW</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vd;W</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cs;sJ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err="1">
                          <a:ln>
                            <a:noFill/>
                          </a:ln>
                          <a:solidFill>
                            <a:srgbClr val="333333"/>
                          </a:solidFill>
                          <a:effectLst/>
                          <a:latin typeface="Tamil-Aiswarya"/>
                        </a:rPr>
                        <a:t>ypz;lh</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bkf;nfh</a:t>
                      </a:r>
                      <a:r>
                        <a:rPr kumimoji="0" lang="en-US" sz="1400" b="0" i="0" u="none" strike="noStrike" cap="none" normalizeH="0" baseline="0" dirty="0">
                          <a:ln>
                            <a:noFill/>
                          </a:ln>
                          <a:solidFill>
                            <a:srgbClr val="333333"/>
                          </a:solidFill>
                          <a:effectLst/>
                          <a:latin typeface="Tamil-Aiswarya"/>
                        </a:rPr>
                        <a:t>]l]</a:t>
                      </a:r>
                      <a:r>
                        <a:rPr kumimoji="0" lang="en-US" sz="1400" b="0" i="0" u="none" strike="noStrike" cap="none" normalizeH="0" baseline="0" dirty="0" err="1">
                          <a:ln>
                            <a:noFill/>
                          </a:ln>
                          <a:solidFill>
                            <a:srgbClr val="333333"/>
                          </a:solidFill>
                          <a:effectLst/>
                          <a:latin typeface="Tamil-Aiswarya"/>
                        </a:rPr>
                        <a:t>dp</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tPg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gp</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err="1">
                          <a:ln>
                            <a:noFill/>
                          </a:ln>
                          <a:solidFill>
                            <a:srgbClr val="333333"/>
                          </a:solidFill>
                          <a:effectLst/>
                          <a:latin typeface="Tamil-Aiswarya"/>
                        </a:rPr>
                        <a:t>njk;g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fpwhh</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rPr>
                        <a:t>kw;Wk</a:t>
                      </a:r>
                      <a:r>
                        <a:rPr kumimoji="0" lang="en-US" sz="1400" b="0" i="0" u="none" strike="noStrike" cap="none" normalizeH="0" baseline="0" dirty="0">
                          <a:ln>
                            <a:noFill/>
                          </a:ln>
                          <a:solidFill>
                            <a:srgbClr val="333333"/>
                          </a:solidFill>
                          <a:effectLst/>
                          <a:latin typeface="Tamil-Aiswarya"/>
                        </a:rPr>
                        <a:t>; 1966 </a:t>
                      </a:r>
                      <a:r>
                        <a:rPr kumimoji="0" lang="en-US" sz="1400" b="0" i="0" u="none" strike="noStrike" cap="none" normalizeH="0" baseline="0" dirty="0" err="1">
                          <a:ln>
                            <a:noFill/>
                          </a:ln>
                          <a:solidFill>
                            <a:srgbClr val="333333"/>
                          </a:solidFill>
                          <a:effectLst/>
                          <a:latin typeface="Tamil-Aiswarya"/>
                        </a:rPr>
                        <a:t>f;Fg;gpd</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mtUila</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ir</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ghzp</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khwptpl;lJ</a:t>
                      </a:r>
                      <a:r>
                        <a:rPr kumimoji="0" lang="en-US" sz="14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400" b="1" i="0" u="none" strike="noStrike" cap="none" normalizeH="0" baseline="0" dirty="0" err="1">
                          <a:ln>
                            <a:noFill/>
                          </a:ln>
                          <a:solidFill>
                            <a:srgbClr val="333333"/>
                          </a:solidFill>
                          <a:effectLst/>
                          <a:latin typeface="Tamil-Aiswarya"/>
                        </a:rPr>
                        <a:t>vjph</a:t>
                      </a:r>
                      <a:r>
                        <a:rPr kumimoji="0" lang="en-US" sz="1400" b="1" i="0" u="none" strike="noStrike" cap="none" normalizeH="0" baseline="0" dirty="0">
                          <a:ln>
                            <a:noFill/>
                          </a:ln>
                          <a:solidFill>
                            <a:srgbClr val="333333"/>
                          </a:solidFill>
                          <a:effectLst/>
                          <a:latin typeface="Tamil-Aiswarya"/>
                        </a:rPr>
                        <a:t>]g]g[</a:t>
                      </a:r>
                      <a:r>
                        <a:rPr kumimoji="0" lang="en-US" sz="1400" b="1" i="0" u="none" strike="noStrike" cap="none" normalizeH="0" baseline="0" dirty="0">
                          <a:ln>
                            <a:noFill/>
                          </a:ln>
                          <a:solidFill>
                            <a:srgbClr val="333333"/>
                          </a:solidFill>
                          <a:effectLst/>
                          <a:latin typeface="Calibri Light"/>
                        </a:rPr>
                        <a:t>: </a:t>
                      </a:r>
                      <a:r>
                        <a:rPr kumimoji="0" lang="en-US" sz="1400" b="0" i="0" u="none" strike="noStrike" cap="none" normalizeH="0" baseline="0" dirty="0">
                          <a:ln>
                            <a:noFill/>
                          </a:ln>
                          <a:solidFill>
                            <a:srgbClr val="004992"/>
                          </a:solidFill>
                          <a:effectLst/>
                          <a:latin typeface="+mn-lt"/>
                        </a:rPr>
                        <a:t> </a:t>
                      </a:r>
                      <a:endParaRPr kumimoji="0" lang="en-US" sz="14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Tamil-Aiswarya"/>
                        </a:rPr>
                        <a:t>mnj</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cUtKk</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FuYk</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cs;sJ</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Tamil-Aiswarya"/>
                        </a:rPr>
                        <a:t>mth</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jhd</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vd;gjw;fhd</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rhl;rpfs</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cUthf</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fg</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gl;L</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Uf;fyhk</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a:ln>
                            <a:noFill/>
                          </a:ln>
                          <a:solidFill>
                            <a:srgbClr val="FFFFFF"/>
                          </a:solidFill>
                          <a:effectLst/>
                          <a:latin typeface="Calibri Light"/>
                        </a:rPr>
                        <a:t>LMW</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vd;gjw;F</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gy</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mh</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j;j</a:t>
                      </a:r>
                      <a:r>
                        <a:rPr kumimoji="0" lang="en-US" sz="1400" b="0" i="0" u="none" strike="noStrike" cap="none" normalizeH="0" baseline="0" dirty="0">
                          <a:ln>
                            <a:noFill/>
                          </a:ln>
                          <a:solidFill>
                            <a:srgbClr val="FFFFFF"/>
                          </a:solidFill>
                          <a:effectLst/>
                          <a:latin typeface="Tamil-Aiswarya"/>
                        </a:rPr>
                        <a:t>';fs; </a:t>
                      </a:r>
                      <a:r>
                        <a:rPr kumimoji="0" lang="en-US" sz="1400" b="0" i="0" u="none" strike="noStrike" cap="none" normalizeH="0" baseline="0" dirty="0" err="1">
                          <a:ln>
                            <a:noFill/>
                          </a:ln>
                          <a:solidFill>
                            <a:srgbClr val="FFFFFF"/>
                          </a:solidFill>
                          <a:effectLst/>
                          <a:latin typeface="Tamil-Aiswarya"/>
                        </a:rPr>
                        <a:t>cz;L</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e;j</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bra;jpf;F</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mog;gil</a:t>
                      </a:r>
                      <a:r>
                        <a:rPr kumimoji="0" lang="en-US" sz="1400" b="0" i="0" u="none" strike="noStrike" cap="none" normalizeH="0" baseline="0" dirty="0">
                          <a:ln>
                            <a:noFill/>
                          </a:ln>
                          <a:solidFill>
                            <a:srgbClr val="FFFFFF"/>
                          </a:solidFill>
                          <a:effectLst/>
                          <a:latin typeface="Calibri Light"/>
                        </a:rPr>
                        <a:t>: </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a:ln>
                            <a:noFill/>
                          </a:ln>
                          <a:solidFill>
                            <a:srgbClr val="FFFFFF"/>
                          </a:solidFill>
                          <a:effectLst/>
                          <a:latin typeface="Calibri Light"/>
                        </a:rPr>
                        <a:t>1969-</a:t>
                      </a:r>
                      <a:r>
                        <a:rPr kumimoji="0" lang="en-US" sz="1400" b="0" i="0" u="none" strike="noStrike" cap="none" normalizeH="0" baseline="0" dirty="0">
                          <a:ln>
                            <a:noFill/>
                          </a:ln>
                          <a:solidFill>
                            <a:srgbClr val="FFFFFF"/>
                          </a:solidFill>
                          <a:effectLst/>
                          <a:latin typeface="Tamil-Aiswarya"/>
                        </a:rPr>
                        <a:t>y; </a:t>
                      </a:r>
                      <a:r>
                        <a:rPr kumimoji="0" lang="en-US" sz="1400" b="0" i="0" u="none" strike="noStrike" cap="none" normalizeH="0" baseline="0" dirty="0" err="1">
                          <a:ln>
                            <a:noFill/>
                          </a:ln>
                          <a:solidFill>
                            <a:srgbClr val="FFFFFF"/>
                          </a:solidFill>
                          <a:effectLst/>
                          <a:latin typeface="Tamil-Aiswarya"/>
                        </a:rPr>
                        <a:t>mtiug</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nghd;w</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cUtk</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cs;s</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xUth</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njhd;wpa</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s;shh</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vd;W</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xU</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ek;gfkhd</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gj;jphpf;if</a:t>
                      </a:r>
                      <a:r>
                        <a:rPr kumimoji="0" lang="en-US" sz="1400" b="0" i="0" u="none" strike="noStrike" cap="none" normalizeH="0" baseline="0" dirty="0">
                          <a:ln>
                            <a:noFill/>
                          </a:ln>
                          <a:solidFill>
                            <a:srgbClr val="FFFFFF"/>
                          </a:solidFill>
                          <a:effectLst/>
                          <a:latin typeface="Tamil-Aiswarya"/>
                        </a:rPr>
                        <a:t> g[</a:t>
                      </a:r>
                      <a:r>
                        <a:rPr kumimoji="0" lang="en-US" sz="1400" b="0" i="0" u="none" strike="noStrike" cap="none" normalizeH="0" baseline="0" dirty="0" err="1">
                          <a:ln>
                            <a:noFill/>
                          </a:ln>
                          <a:solidFill>
                            <a:srgbClr val="FFFFFF"/>
                          </a:solidFill>
                          <a:effectLst/>
                          <a:latin typeface="Tamil-Aiswarya"/>
                        </a:rPr>
                        <a:t>uspia</a:t>
                      </a:r>
                      <a:r>
                        <a:rPr kumimoji="0" lang="en-US" sz="1400" b="0" i="0" u="none" strike="noStrike" cap="none" normalizeH="0" baseline="0" dirty="0">
                          <a:ln>
                            <a:noFill/>
                          </a:ln>
                          <a:solidFill>
                            <a:srgbClr val="FFFFFF"/>
                          </a:solidFill>
                          <a:effectLst/>
                          <a:latin typeface="Tamil-Aiswarya"/>
                        </a:rPr>
                        <a:t> </a:t>
                      </a:r>
                      <a:r>
                        <a:rPr kumimoji="0" lang="en-US" sz="1400" b="0" i="0" u="none" strike="noStrike" cap="none" normalizeH="0" baseline="0" dirty="0" err="1">
                          <a:ln>
                            <a:noFill/>
                          </a:ln>
                          <a:solidFill>
                            <a:srgbClr val="FFFFFF"/>
                          </a:solidFill>
                          <a:effectLst/>
                          <a:latin typeface="Tamil-Aiswarya"/>
                        </a:rPr>
                        <a:t>fpsg</a:t>
                      </a:r>
                      <a:r>
                        <a:rPr kumimoji="0" lang="en-US" sz="1400" b="0" i="0" u="none" strike="noStrike" cap="none" normalizeH="0" baseline="0" dirty="0">
                          <a:ln>
                            <a:noFill/>
                          </a:ln>
                          <a:solidFill>
                            <a:srgbClr val="FFFFFF"/>
                          </a:solidFill>
                          <a:effectLst/>
                          <a:latin typeface="Tamil-Aiswarya"/>
                        </a:rPr>
                        <a:t>]</a:t>
                      </a:r>
                      <a:r>
                        <a:rPr kumimoji="0" lang="en-US" sz="1400" b="0" i="0" u="none" strike="noStrike" cap="none" normalizeH="0" baseline="0" dirty="0" err="1">
                          <a:ln>
                            <a:noFill/>
                          </a:ln>
                          <a:solidFill>
                            <a:srgbClr val="FFFFFF"/>
                          </a:solidFill>
                          <a:effectLst/>
                          <a:latin typeface="Tamil-Aiswarya"/>
                        </a:rPr>
                        <a:t>gpaJ</a:t>
                      </a:r>
                      <a:r>
                        <a:rPr kumimoji="0" lang="en-US" sz="1400" b="0" i="0" u="none" strike="noStrike" cap="none" normalizeH="0" baseline="0" dirty="0">
                          <a:ln>
                            <a:noFill/>
                          </a:ln>
                          <a:solidFill>
                            <a:srgbClr val="FFFFFF"/>
                          </a:solidFill>
                          <a:effectLst/>
                          <a:latin typeface="Calibri Light"/>
                        </a:rPr>
                        <a:t>.</a:t>
                      </a:r>
                      <a:r>
                        <a:rPr kumimoji="0" lang="en-US" sz="1400" b="0" i="0" u="none" strike="noStrike" cap="none" normalizeH="0" baseline="0" dirty="0">
                          <a:ln>
                            <a:noFill/>
                          </a:ln>
                          <a:solidFill>
                            <a:srgbClr val="FFFFFF"/>
                          </a:solidFill>
                          <a:effectLst/>
                          <a:latin typeface="Tamil-Aiswarya"/>
                        </a:rPr>
                        <a:t> </a:t>
                      </a:r>
                      <a:endParaRPr kumimoji="0" lang="de-DE" sz="1400" b="0" i="0" u="none" strike="noStrike" cap="none" normalizeH="0" baseline="0" dirty="0">
                        <a:ln>
                          <a:noFill/>
                        </a:ln>
                        <a:solidFill>
                          <a:srgbClr val="FFFFFF"/>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14</a:t>
            </a:fld>
            <a:endParaRPr lang="de-DE" dirty="0"/>
          </a:p>
        </p:txBody>
      </p:sp>
      <p:sp>
        <p:nvSpPr>
          <p:cNvPr id="20"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617853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latin typeface="Calibri Light"/>
              </a:rPr>
              <a:t>“</a:t>
            </a:r>
            <a:r>
              <a:rPr lang="en-US" sz="3600"/>
              <a:t>eilKiwapy]</a:t>
            </a:r>
            <a:r>
              <a:rPr lang="en-US" sz="3600">
                <a:latin typeface="Calibri Light"/>
              </a:rPr>
              <a:t>”</a:t>
            </a:r>
            <a:r>
              <a:rPr lang="en-US" sz="3600"/>
              <a:t> </a:t>
            </a:r>
            <a:r>
              <a:rPr lang="en-US" sz="3600" dirty="0" err="1"/>
              <a:t>rl</a:t>
            </a:r>
            <a:r>
              <a:rPr lang="en-US" sz="3600" dirty="0"/>
              <a:t>]</a:t>
            </a:r>
            <a:r>
              <a:rPr lang="en-US" sz="3600" dirty="0" err="1"/>
              <a:t>bld;W</a:t>
            </a:r>
            <a:r>
              <a:rPr lang="en-US" sz="3600" dirty="0"/>
              <a:t> </a:t>
            </a:r>
            <a:r>
              <a:rPr lang="en-US" sz="3600" dirty="0" err="1"/>
              <a:t>KobtLj</a:t>
            </a:r>
            <a:r>
              <a:rPr lang="en-US" sz="3600" dirty="0"/>
              <a:t>]</a:t>
            </a:r>
            <a:r>
              <a:rPr lang="en-US" sz="3600" dirty="0" err="1"/>
              <a:t>jy</a:t>
            </a:r>
            <a:r>
              <a:rPr lang="en-US" sz="3600" dirty="0"/>
              <a:t>;</a:t>
            </a:r>
            <a:br>
              <a:rPr lang="en-US" dirty="0"/>
            </a:br>
            <a:r>
              <a:rPr lang="en-US" dirty="0">
                <a:latin typeface="Calibri Light"/>
              </a:rPr>
              <a:t>-</a:t>
            </a:r>
            <a:r>
              <a:rPr lang="en-US" dirty="0"/>
              <a:t> </a:t>
            </a:r>
            <a:r>
              <a:rPr lang="en-US" dirty="0" err="1"/>
              <a:t>Ch</a:t>
            </a:r>
            <a:r>
              <a:rPr lang="en-US" dirty="0"/>
              <a:t>] </a:t>
            </a:r>
            <a:r>
              <a:rPr lang="en-US" dirty="0" err="1"/>
              <a:t>fijfs</a:t>
            </a:r>
            <a:r>
              <a:rPr lang="en-US" dirty="0"/>
              <a:t>] </a:t>
            </a:r>
            <a:r>
              <a:rPr lang="en-US" dirty="0">
                <a:latin typeface="Calibri Light"/>
              </a:rPr>
              <a:t>-</a:t>
            </a:r>
          </a:p>
        </p:txBody>
      </p:sp>
      <p:graphicFrame>
        <p:nvGraphicFramePr>
          <p:cNvPr id="16" name="Group 21"/>
          <p:cNvGraphicFramePr>
            <a:graphicFrameLocks noGrp="1"/>
          </p:cNvGraphicFramePr>
          <p:nvPr>
            <p:extLst>
              <p:ext uri="{D42A27DB-BD31-4B8C-83A1-F6EECF244321}">
                <p14:modId xmlns:p14="http://schemas.microsoft.com/office/powerpoint/2010/main" val="3802254303"/>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gH';fij</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err="1">
                          <a:ln>
                            <a:noFill/>
                          </a:ln>
                          <a:solidFill>
                            <a:srgbClr val="333333"/>
                          </a:solidFill>
                          <a:effectLst/>
                          <a:latin typeface="Tamil-Aiswarya"/>
                        </a:rPr>
                        <a:t>Mjut</a:t>
                      </a:r>
                      <a:r>
                        <a:rPr kumimoji="0" lang="es-ES" sz="2000" b="0" i="0" u="none" strike="noStrike" cap="none" normalizeH="0" baseline="0" dirty="0">
                          <a:ln>
                            <a:noFill/>
                          </a:ln>
                          <a:solidFill>
                            <a:srgbClr val="333333"/>
                          </a:solidFill>
                          <a:effectLst/>
                          <a:latin typeface="Tamil-Aiswarya"/>
                        </a:rPr>
                        <a:t>[ </a:t>
                      </a:r>
                      <a:r>
                        <a:rPr kumimoji="0" lang="es-ES" sz="2000" b="0" i="0" u="none" strike="noStrike" cap="none" normalizeH="0" baseline="0" dirty="0">
                          <a:ln>
                            <a:noFill/>
                          </a:ln>
                          <a:solidFill>
                            <a:srgbClr val="333333"/>
                          </a:solidFill>
                          <a:effectLst/>
                          <a:latin typeface="Calibri Light"/>
                        </a:rPr>
                        <a:t>&amp; </a:t>
                      </a:r>
                      <a:r>
                        <a:rPr kumimoji="0" lang="es-ES" sz="2000" b="0" i="0" u="none" strike="noStrike" cap="none" normalizeH="0" baseline="0" dirty="0" err="1">
                          <a:ln>
                            <a:noFill/>
                          </a:ln>
                          <a:solidFill>
                            <a:srgbClr val="333333"/>
                          </a:solidFill>
                          <a:effectLst/>
                          <a:latin typeface="Tamil-Aiswarya"/>
                        </a:rPr>
                        <a:t>vjph</a:t>
                      </a:r>
                      <a:r>
                        <a:rPr kumimoji="0" lang="es-ES" sz="2000" b="0" i="0" u="none" strike="noStrike" cap="none" normalizeH="0" baseline="0" dirty="0">
                          <a:ln>
                            <a:noFill/>
                          </a:ln>
                          <a:solidFill>
                            <a:srgbClr val="333333"/>
                          </a:solidFill>
                          <a:effectLst/>
                          <a:latin typeface="Tamil-Aiswarya"/>
                        </a:rPr>
                        <a:t>]g]g[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t>
                      </a:r>
                      <a:r>
                        <a:rPr kumimoji="0" lang="de-DE" sz="2000" b="0" i="0" u="none" strike="noStrike" cap="none" normalizeH="0" baseline="0">
                          <a:ln>
                            <a:noFill/>
                          </a:ln>
                          <a:solidFill>
                            <a:srgbClr val="333333"/>
                          </a:solidFill>
                          <a:effectLst/>
                          <a:latin typeface="Tamil-Aiswarya"/>
                        </a:rPr>
                        <a:t>m{jhuk]</a:t>
                      </a:r>
                      <a:r>
                        <a:rPr kumimoji="0" lang="de-DE"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400" b="0" i="0" u="none" strike="noStrike" cap="none" normalizeH="0" baseline="0">
                          <a:ln>
                            <a:noFill/>
                          </a:ln>
                          <a:solidFill>
                            <a:srgbClr val="333333"/>
                          </a:solidFill>
                          <a:effectLst/>
                          <a:latin typeface="Tamil-Aiswarya"/>
                        </a:rPr>
                        <a:t>ghy; bkf;nfh]l]dp </a:t>
                      </a:r>
                      <a:r>
                        <a:rPr kumimoji="0" lang="en-US" sz="1400" b="0" i="0" u="none" strike="noStrike" cap="none" normalizeH="0" baseline="0">
                          <a:ln>
                            <a:noFill/>
                          </a:ln>
                          <a:solidFill>
                            <a:srgbClr val="333333"/>
                          </a:solidFill>
                          <a:effectLst/>
                          <a:latin typeface="Calibri Light"/>
                        </a:rPr>
                        <a:t>(</a:t>
                      </a:r>
                      <a:r>
                        <a:rPr kumimoji="0" lang="en-US" sz="1400" b="0" i="0" u="none" strike="noStrike" cap="none" normalizeH="0" baseline="0">
                          <a:ln>
                            <a:noFill/>
                          </a:ln>
                          <a:solidFill>
                            <a:srgbClr val="333333"/>
                          </a:solidFill>
                          <a:effectLst/>
                          <a:latin typeface="Tamil-Aiswarya"/>
                        </a:rPr>
                        <a:t>gPl]oy]!]</a:t>
                      </a:r>
                      <a:r>
                        <a:rPr kumimoji="0" lang="en-US" sz="1400" b="0" i="0" u="none" strike="noStrike" cap="none" normalizeH="0" baseline="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400" b="0" i="0" u="none" strike="noStrike" cap="none" normalizeH="0" baseline="0">
                          <a:ln>
                            <a:noFill/>
                          </a:ln>
                          <a:solidFill>
                            <a:srgbClr val="333333"/>
                          </a:solidFill>
                          <a:effectLst/>
                          <a:latin typeface="Tamil-Aiswarya"/>
                        </a:rPr>
                        <a:t> </a:t>
                      </a:r>
                      <a:r>
                        <a:rPr kumimoji="0" lang="en-US" sz="1400" b="0" i="0" u="none" strike="noStrike" cap="none" normalizeH="0" baseline="0">
                          <a:ln>
                            <a:noFill/>
                          </a:ln>
                          <a:solidFill>
                            <a:srgbClr val="333333"/>
                          </a:solidFill>
                          <a:effectLst/>
                          <a:latin typeface="Calibri Light"/>
                        </a:rPr>
                        <a:t>1966-</a:t>
                      </a:r>
                      <a:r>
                        <a:rPr kumimoji="0" lang="en-US" sz="1400" b="0" i="0" u="none" strike="noStrike" cap="none" normalizeH="0" baseline="0">
                          <a:ln>
                            <a:noFill/>
                          </a:ln>
                          <a:solidFill>
                            <a:srgbClr val="333333"/>
                          </a:solidFill>
                          <a:effectLst/>
                          <a:latin typeface="Tamil-Aiswarya"/>
                        </a:rPr>
                        <a:t>y; tpgj;jpy; kuzkile;jhh]. ,g;nghJ mtiug; nghy ,d;bdhUth] njhd;wpa[s;shh] </a:t>
                      </a:r>
                      <a:endParaRPr kumimoji="0" lang="de-DE" sz="14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300"/>
                        </a:spcBef>
                        <a:spcAft>
                          <a:spcPct val="0"/>
                        </a:spcAft>
                        <a:buClr>
                          <a:srgbClr val="006699"/>
                        </a:buClr>
                        <a:buSzTx/>
                        <a:buFontTx/>
                        <a:buNone/>
                        <a:tabLst/>
                      </a:pPr>
                      <a:r>
                        <a:rPr kumimoji="0" lang="en-US" sz="1400" b="1" i="0" u="none" strike="noStrike" cap="none" normalizeH="0" baseline="0" dirty="0" err="1">
                          <a:ln>
                            <a:noFill/>
                          </a:ln>
                          <a:solidFill>
                            <a:srgbClr val="333333"/>
                          </a:solidFill>
                          <a:effectLst/>
                          <a:latin typeface="Tamil-Aiswarya"/>
                        </a:rPr>
                        <a:t>Mjut</a:t>
                      </a:r>
                      <a:r>
                        <a:rPr kumimoji="0" lang="en-US" sz="1400" b="1" i="0" u="none" strike="noStrike" cap="none" normalizeH="0" baseline="0" dirty="0">
                          <a:ln>
                            <a:noFill/>
                          </a:ln>
                          <a:solidFill>
                            <a:srgbClr val="333333"/>
                          </a:solidFill>
                          <a:effectLst/>
                          <a:latin typeface="Tamil-Aiswarya"/>
                        </a:rPr>
                        <a:t>[ </a:t>
                      </a:r>
                      <a:r>
                        <a:rPr kumimoji="0" lang="en-US" sz="1400" b="1" i="0" u="none" strike="noStrike" cap="none" normalizeH="0" baseline="0" dirty="0">
                          <a:ln>
                            <a:noFill/>
                          </a:ln>
                          <a:solidFill>
                            <a:srgbClr val="333333"/>
                          </a:solidFill>
                          <a:effectLst/>
                          <a:latin typeface="Calibri Light"/>
                        </a:rPr>
                        <a:t>:</a:t>
                      </a:r>
                      <a:r>
                        <a:rPr kumimoji="0" lang="en-US" sz="1400" b="1"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mtuJ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err="1">
                          <a:ln>
                            <a:noFill/>
                          </a:ln>
                          <a:solidFill>
                            <a:srgbClr val="333333"/>
                          </a:solidFill>
                          <a:effectLst/>
                          <a:latin typeface="Tamil-Aiswarya"/>
                        </a:rPr>
                        <a:t>mg;ng</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nuhL</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fth</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y] </a:t>
                      </a:r>
                      <a:r>
                        <a:rPr kumimoji="0" lang="en-US" sz="1400" b="0" i="0" u="none" strike="noStrike" cap="none" normalizeH="0" baseline="0" dirty="0" err="1">
                          <a:ln>
                            <a:noFill/>
                          </a:ln>
                          <a:solidFill>
                            <a:srgbClr val="333333"/>
                          </a:solidFill>
                          <a:effectLst/>
                          <a:latin typeface="Tamil-Aiswarya"/>
                        </a:rPr>
                        <a:t>re;njfg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gLk;go</a:t>
                      </a:r>
                      <a:r>
                        <a:rPr kumimoji="0" lang="en-US" sz="1400" b="0" i="0" u="none" strike="noStrike" cap="none" normalizeH="0" baseline="0" dirty="0">
                          <a:ln>
                            <a:noFill/>
                          </a:ln>
                          <a:solidFill>
                            <a:srgbClr val="333333"/>
                          </a:solidFill>
                          <a:effectLst/>
                          <a:latin typeface="Tamil-Aiswarya"/>
                        </a:rPr>
                        <a:t> 70 </a:t>
                      </a:r>
                      <a:r>
                        <a:rPr kumimoji="0" lang="en-US" sz="1400" b="0" i="0" u="none" strike="noStrike" cap="none" normalizeH="0" baseline="0" dirty="0" err="1">
                          <a:ln>
                            <a:noFill/>
                          </a:ln>
                          <a:solidFill>
                            <a:srgbClr val="333333"/>
                          </a:solidFill>
                          <a:effectLst/>
                          <a:latin typeface="Tamil-Aiswarya"/>
                        </a:rPr>
                        <a:t>Fwpg</a:t>
                      </a:r>
                      <a:r>
                        <a:rPr kumimoji="0" lang="en-US" sz="1400" b="0" i="0" u="none" strike="noStrike" cap="none" normalizeH="0" baseline="0" dirty="0">
                          <a:ln>
                            <a:noFill/>
                          </a:ln>
                          <a:solidFill>
                            <a:srgbClr val="333333"/>
                          </a:solidFill>
                          <a:effectLst/>
                          <a:latin typeface="Tamil-Aiswarya"/>
                        </a:rPr>
                        <a:t>]g[fs; </a:t>
                      </a:r>
                      <a:r>
                        <a:rPr kumimoji="0" lang="en-US" sz="1400" b="0" i="0" u="none" strike="noStrike" cap="none" normalizeH="0" baseline="0" dirty="0" err="1">
                          <a:ln>
                            <a:noFill/>
                          </a:ln>
                          <a:solidFill>
                            <a:srgbClr val="333333"/>
                          </a:solidFill>
                          <a:effectLst/>
                          <a:latin typeface="Tamil-Aiswarya"/>
                        </a:rPr>
                        <a:t>kiwKfkhf</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Twg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gl</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Ls;sJ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err="1">
                          <a:ln>
                            <a:noFill/>
                          </a:ln>
                          <a:solidFill>
                            <a:srgbClr val="333333"/>
                          </a:solidFill>
                          <a:effectLst/>
                          <a:latin typeface="Tamil-Aiswarya"/>
                        </a:rPr>
                        <a:t>tyJ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gf;fk</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rPr>
                        <a:t>ghy</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err="1">
                          <a:ln>
                            <a:noFill/>
                          </a:ln>
                          <a:solidFill>
                            <a:srgbClr val="333333"/>
                          </a:solidFill>
                          <a:effectLst/>
                          <a:latin typeface="Tamil-Aiswarya"/>
                        </a:rPr>
                        <a:t>fhyzpapd;wp</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uj;j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nrhifapdhy</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njhy</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btSj;J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fhzg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gLfpwhh</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rPr>
                        <a:t>ghy</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lJ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ifia</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gad;gLj;Jgth</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Mdhy</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nf</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tyJ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ifapy</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rpfbul</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itj;Js;shh</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rPr>
                        <a:t>tz;oapd</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ek;gh</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gpnsl</a:t>
                      </a:r>
                      <a:r>
                        <a:rPr kumimoji="0" lang="en-US" sz="1400" b="0" i="0" u="none" strike="noStrike" cap="none" normalizeH="0" baseline="0" dirty="0">
                          <a:ln>
                            <a:noFill/>
                          </a:ln>
                          <a:solidFill>
                            <a:srgbClr val="333333"/>
                          </a:solidFill>
                          <a:effectLst/>
                          <a:latin typeface="Tamil-Aiswarya"/>
                        </a:rPr>
                        <a:t>]oy; (</a:t>
                      </a:r>
                      <a:r>
                        <a:rPr kumimoji="0" lang="en-US" sz="1400" b="0" i="0" u="none" strike="noStrike" cap="none" normalizeH="0" baseline="0" dirty="0" err="1">
                          <a:ln>
                            <a:noFill/>
                          </a:ln>
                          <a:solidFill>
                            <a:srgbClr val="333333"/>
                          </a:solidFill>
                          <a:effectLst/>
                          <a:latin typeface="Tamil-Aiswarya"/>
                        </a:rPr>
                        <a:t>mk;g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f;Fwp</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cs;s</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lj;jpy</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“LMW</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vd;W</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cs;sJ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err="1">
                          <a:ln>
                            <a:noFill/>
                          </a:ln>
                          <a:solidFill>
                            <a:srgbClr val="333333"/>
                          </a:solidFill>
                          <a:effectLst/>
                          <a:latin typeface="Tamil-Aiswarya"/>
                        </a:rPr>
                        <a:t>ypz;lh</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bkf;nfh</a:t>
                      </a:r>
                      <a:r>
                        <a:rPr kumimoji="0" lang="en-US" sz="1400" b="0" i="0" u="none" strike="noStrike" cap="none" normalizeH="0" baseline="0" dirty="0">
                          <a:ln>
                            <a:noFill/>
                          </a:ln>
                          <a:solidFill>
                            <a:srgbClr val="333333"/>
                          </a:solidFill>
                          <a:effectLst/>
                          <a:latin typeface="Tamil-Aiswarya"/>
                        </a:rPr>
                        <a:t>]l]</a:t>
                      </a:r>
                      <a:r>
                        <a:rPr kumimoji="0" lang="en-US" sz="1400" b="0" i="0" u="none" strike="noStrike" cap="none" normalizeH="0" baseline="0" dirty="0" err="1">
                          <a:ln>
                            <a:noFill/>
                          </a:ln>
                          <a:solidFill>
                            <a:srgbClr val="333333"/>
                          </a:solidFill>
                          <a:effectLst/>
                          <a:latin typeface="Tamil-Aiswarya"/>
                        </a:rPr>
                        <a:t>dp</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tPg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gp</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err="1">
                          <a:ln>
                            <a:noFill/>
                          </a:ln>
                          <a:solidFill>
                            <a:srgbClr val="333333"/>
                          </a:solidFill>
                          <a:effectLst/>
                          <a:latin typeface="Tamil-Aiswarya"/>
                        </a:rPr>
                        <a:t>njk;g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fpwhh</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rPr>
                        <a:t>kw;Wk</a:t>
                      </a:r>
                      <a:r>
                        <a:rPr kumimoji="0" lang="en-US" sz="1400" b="0" i="0" u="none" strike="noStrike" cap="none" normalizeH="0" baseline="0" dirty="0">
                          <a:ln>
                            <a:noFill/>
                          </a:ln>
                          <a:solidFill>
                            <a:srgbClr val="333333"/>
                          </a:solidFill>
                          <a:effectLst/>
                          <a:latin typeface="Tamil-Aiswarya"/>
                        </a:rPr>
                        <a:t>; 1966 </a:t>
                      </a:r>
                      <a:r>
                        <a:rPr kumimoji="0" lang="en-US" sz="1400" b="0" i="0" u="none" strike="noStrike" cap="none" normalizeH="0" baseline="0" dirty="0" err="1">
                          <a:ln>
                            <a:noFill/>
                          </a:ln>
                          <a:solidFill>
                            <a:srgbClr val="333333"/>
                          </a:solidFill>
                          <a:effectLst/>
                          <a:latin typeface="Tamil-Aiswarya"/>
                        </a:rPr>
                        <a:t>f;Fg;gpd</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mtUila</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ir</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ghzp</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khwptpl;lJ</a:t>
                      </a:r>
                      <a:r>
                        <a:rPr kumimoji="0" lang="en-US" sz="14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400" b="1" i="0" u="none" strike="noStrike" cap="none" normalizeH="0" baseline="0" dirty="0" err="1">
                          <a:ln>
                            <a:noFill/>
                          </a:ln>
                          <a:solidFill>
                            <a:srgbClr val="333333"/>
                          </a:solidFill>
                          <a:effectLst/>
                          <a:latin typeface="Tamil-Aiswarya"/>
                        </a:rPr>
                        <a:t>vjph</a:t>
                      </a:r>
                      <a:r>
                        <a:rPr kumimoji="0" lang="en-US" sz="1400" b="1" i="0" u="none" strike="noStrike" cap="none" normalizeH="0" baseline="0" dirty="0">
                          <a:ln>
                            <a:noFill/>
                          </a:ln>
                          <a:solidFill>
                            <a:srgbClr val="333333"/>
                          </a:solidFill>
                          <a:effectLst/>
                          <a:latin typeface="Tamil-Aiswarya"/>
                        </a:rPr>
                        <a:t>]g]g[</a:t>
                      </a:r>
                      <a:r>
                        <a:rPr kumimoji="0" lang="en-US" sz="1400" b="1"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rPr>
                        <a:t>mnj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cUtKk</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FuYk</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cs;sJ</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Tamil-Aiswarya"/>
                        </a:rPr>
                        <a:t>mth</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jhd</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vd;gjw;fhd</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rhl;rpfs</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cUthf</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fg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gl;L</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Uf;fyhk</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Calibri Light"/>
                        </a:rPr>
                        <a:t>LMW</a:t>
                      </a:r>
                      <a:r>
                        <a:rPr kumimoji="0" lang="en-US" sz="1400" b="0" i="0" u="none" strike="noStrike" cap="none" normalizeH="0" baseline="0" dirty="0" err="1">
                          <a:ln>
                            <a:noFill/>
                          </a:ln>
                          <a:solidFill>
                            <a:srgbClr val="333333"/>
                          </a:solidFill>
                          <a:effectLst/>
                          <a:latin typeface="Tamil-Aiswarya"/>
                        </a:rPr>
                        <a:t>vd;gjw;F</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gy</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mh</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j;j</a:t>
                      </a:r>
                      <a:r>
                        <a:rPr kumimoji="0" lang="en-US" sz="1400" b="0" i="0" u="none" strike="noStrike" cap="none" normalizeH="0" baseline="0" dirty="0">
                          <a:ln>
                            <a:noFill/>
                          </a:ln>
                          <a:solidFill>
                            <a:srgbClr val="333333"/>
                          </a:solidFill>
                          <a:effectLst/>
                          <a:latin typeface="Tamil-Aiswarya"/>
                        </a:rPr>
                        <a:t>';fs; </a:t>
                      </a:r>
                      <a:r>
                        <a:rPr kumimoji="0" lang="en-US" sz="1400" b="0" i="0" u="none" strike="noStrike" cap="none" normalizeH="0" baseline="0" dirty="0" err="1">
                          <a:ln>
                            <a:noFill/>
                          </a:ln>
                          <a:solidFill>
                            <a:srgbClr val="333333"/>
                          </a:solidFill>
                          <a:effectLst/>
                          <a:latin typeface="Tamil-Aiswarya"/>
                        </a:rPr>
                        <a:t>cz;L</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e;j</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bra;jpf;F</a:t>
                      </a:r>
                      <a:r>
                        <a:rPr kumimoji="0" lang="en-US" sz="1400" b="0" i="0" u="none" strike="noStrike" cap="none" normalizeH="0" baseline="0" dirty="0">
                          <a:ln>
                            <a:noFill/>
                          </a:ln>
                          <a:solidFill>
                            <a:srgbClr val="333333"/>
                          </a:solidFill>
                          <a:effectLst/>
                          <a:latin typeface="Tamil-Aiswarya"/>
                        </a:rPr>
                        <a:t> mog;gil</a:t>
                      </a:r>
                      <a:r>
                        <a:rPr kumimoji="0" lang="en-US" sz="1400" b="0" i="0" u="none" strike="noStrike" cap="none" normalizeH="0" baseline="0" dirty="0">
                          <a:ln>
                            <a:noFill/>
                          </a:ln>
                          <a:solidFill>
                            <a:srgbClr val="333333"/>
                          </a:solidFill>
                          <a:effectLst/>
                          <a:latin typeface="Calibri Light"/>
                        </a:rPr>
                        <a:t>:1969-</a:t>
                      </a:r>
                      <a:r>
                        <a:rPr kumimoji="0" lang="en-US" sz="1400" b="0" i="0" u="none" strike="noStrike" cap="none" normalizeH="0" baseline="0" dirty="0">
                          <a:ln>
                            <a:noFill/>
                          </a:ln>
                          <a:solidFill>
                            <a:srgbClr val="333333"/>
                          </a:solidFill>
                          <a:effectLst/>
                          <a:latin typeface="Tamil-Aiswarya"/>
                        </a:rPr>
                        <a:t>y; </a:t>
                      </a:r>
                      <a:r>
                        <a:rPr kumimoji="0" lang="en-US" sz="1400" b="0" i="0" u="none" strike="noStrike" cap="none" normalizeH="0" baseline="0" dirty="0" err="1">
                          <a:ln>
                            <a:noFill/>
                          </a:ln>
                          <a:solidFill>
                            <a:srgbClr val="333333"/>
                          </a:solidFill>
                          <a:effectLst/>
                          <a:latin typeface="Tamil-Aiswarya"/>
                        </a:rPr>
                        <a:t>mtiug</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nghd;w</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cUtk</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cs;s</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xUth</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njhd;wpa</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s;shh</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vd;W</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xU</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ek;gfkhd</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gj;jphpf;if</a:t>
                      </a:r>
                      <a:r>
                        <a:rPr kumimoji="0" lang="en-US" sz="1400" b="0" i="0" u="none" strike="noStrike" cap="none" normalizeH="0" baseline="0" dirty="0">
                          <a:ln>
                            <a:noFill/>
                          </a:ln>
                          <a:solidFill>
                            <a:srgbClr val="333333"/>
                          </a:solidFill>
                          <a:effectLst/>
                          <a:latin typeface="Tamil-Aiswarya"/>
                        </a:rPr>
                        <a:t> g[</a:t>
                      </a:r>
                      <a:r>
                        <a:rPr kumimoji="0" lang="en-US" sz="1400" b="0" i="0" u="none" strike="noStrike" cap="none" normalizeH="0" baseline="0" dirty="0" err="1">
                          <a:ln>
                            <a:noFill/>
                          </a:ln>
                          <a:solidFill>
                            <a:srgbClr val="333333"/>
                          </a:solidFill>
                          <a:effectLst/>
                          <a:latin typeface="Tamil-Aiswarya"/>
                        </a:rPr>
                        <a:t>uspia</a:t>
                      </a:r>
                      <a:r>
                        <a:rPr kumimoji="0" lang="en-US" sz="1400" b="0" i="0" u="none" strike="noStrike" cap="none" normalizeH="0" baseline="0" dirty="0">
                          <a:ln>
                            <a:noFill/>
                          </a:ln>
                          <a:solidFill>
                            <a:srgbClr val="333333"/>
                          </a:solidFill>
                          <a:effectLst/>
                          <a:latin typeface="Tamil-Aiswarya"/>
                        </a:rPr>
                        <a:t> </a:t>
                      </a:r>
                      <a:r>
                        <a:rPr kumimoji="0" lang="en-US" sz="1400" b="0" i="0" u="none" strike="noStrike" cap="none" normalizeH="0" baseline="0" dirty="0" err="1">
                          <a:ln>
                            <a:noFill/>
                          </a:ln>
                          <a:solidFill>
                            <a:srgbClr val="333333"/>
                          </a:solidFill>
                          <a:effectLst/>
                          <a:latin typeface="Tamil-Aiswarya"/>
                        </a:rPr>
                        <a:t>fpsg</a:t>
                      </a:r>
                      <a:r>
                        <a:rPr kumimoji="0" lang="en-US" sz="1400" b="0" i="0" u="none" strike="noStrike" cap="none" normalizeH="0" baseline="0" dirty="0">
                          <a:ln>
                            <a:noFill/>
                          </a:ln>
                          <a:solidFill>
                            <a:srgbClr val="333333"/>
                          </a:solidFill>
                          <a:effectLst/>
                          <a:latin typeface="Tamil-Aiswarya"/>
                        </a:rPr>
                        <a:t>]</a:t>
                      </a:r>
                      <a:r>
                        <a:rPr kumimoji="0" lang="en-US" sz="1400" b="0" i="0" u="none" strike="noStrike" cap="none" normalizeH="0" baseline="0" dirty="0" err="1">
                          <a:ln>
                            <a:noFill/>
                          </a:ln>
                          <a:solidFill>
                            <a:srgbClr val="333333"/>
                          </a:solidFill>
                          <a:effectLst/>
                          <a:latin typeface="Tamil-Aiswarya"/>
                        </a:rPr>
                        <a:t>gpaJ</a:t>
                      </a:r>
                      <a:r>
                        <a:rPr kumimoji="0" lang="en-US" sz="1400" b="0" i="0" u="none" strike="noStrike" cap="none" normalizeH="0" baseline="0" dirty="0">
                          <a:ln>
                            <a:noFill/>
                          </a:ln>
                          <a:solidFill>
                            <a:srgbClr val="333333"/>
                          </a:solidFill>
                          <a:effectLst/>
                          <a:latin typeface="Calibri Light"/>
                        </a:rPr>
                        <a:t>.</a:t>
                      </a:r>
                      <a:r>
                        <a:rPr kumimoji="0" lang="en-US" sz="1400" b="0" i="0" u="none" strike="noStrike" cap="none" normalizeH="0" baseline="0" dirty="0">
                          <a:ln>
                            <a:noFill/>
                          </a:ln>
                          <a:solidFill>
                            <a:srgbClr val="333333"/>
                          </a:solidFill>
                          <a:effectLst/>
                          <a:latin typeface="Tamil-Aiswarya"/>
                        </a:rPr>
                        <a:t> </a:t>
                      </a:r>
                      <a:endParaRPr kumimoji="0" lang="de-DE" sz="14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15</a:t>
            </a:fld>
            <a:endParaRPr lang="de-DE" dirty="0"/>
          </a:p>
        </p:txBody>
      </p:sp>
      <p:sp>
        <p:nvSpPr>
          <p:cNvPr id="20"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1402842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Tamil-Aiswarya"/>
              </a:rPr>
              <a:t>,y;iy </a:t>
            </a:r>
            <a:r>
              <a:rPr lang="de-DE" altLang="de-DE" sz="4000">
                <a:solidFill>
                  <a:srgbClr val="FF0000"/>
                </a:solidFill>
                <a:latin typeface="Calibri Light"/>
              </a:rPr>
              <a:t>!</a:t>
            </a:r>
            <a:endParaRPr lang="de-DE" altLang="de-DE" sz="4000" dirty="0">
              <a:latin typeface="Calibri Light"/>
            </a:endParaRPr>
          </a:p>
        </p:txBody>
      </p:sp>
      <p:sp>
        <p:nvSpPr>
          <p:cNvPr id="15"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en-US" altLang="de-DE" sz="2400">
                <a:solidFill>
                  <a:srgbClr val="333333"/>
                </a:solidFill>
                <a:latin typeface="Tamil-Aiswarya"/>
              </a:rPr>
              <a:t>ghy; bkf;nfh]l]dp nghd;W ,d;bdhUth] njhd;wpdhuh&gt;</a:t>
            </a:r>
            <a:endParaRPr lang="de-DE" altLang="de-DE" sz="2400" dirty="0">
              <a:solidFill>
                <a:srgbClr val="333333"/>
              </a:solidFill>
              <a:latin typeface="Tamil-Aiswarya"/>
            </a:endParaRPr>
          </a:p>
        </p:txBody>
      </p:sp>
      <p:sp>
        <p:nvSpPr>
          <p:cNvPr id="16" name="Caption_18"/>
          <p:cNvSpPr txBox="1">
            <a:spLocks noChangeArrowheads="1"/>
          </p:cNvSpPr>
          <p:nvPr/>
        </p:nvSpPr>
        <p:spPr bwMode="auto">
          <a:xfrm>
            <a:off x="4945459" y="2865593"/>
            <a:ext cx="6529863"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dirty="0" err="1">
                <a:solidFill>
                  <a:srgbClr val="333333"/>
                </a:solidFill>
                <a:latin typeface="Tamil-Aiswarya"/>
              </a:rPr>
              <a:t>bkf;nfh</a:t>
            </a:r>
            <a:r>
              <a:rPr lang="en-US" altLang="de-DE" sz="2400" dirty="0">
                <a:solidFill>
                  <a:srgbClr val="333333"/>
                </a:solidFill>
                <a:latin typeface="Tamil-Aiswarya"/>
              </a:rPr>
              <a:t>]l]</a:t>
            </a:r>
            <a:r>
              <a:rPr lang="en-US" altLang="de-DE" sz="2400" dirty="0" err="1">
                <a:solidFill>
                  <a:srgbClr val="333333"/>
                </a:solidFill>
                <a:latin typeface="Tamil-Aiswarya"/>
              </a:rPr>
              <a:t>dp</a:t>
            </a:r>
            <a:r>
              <a:rPr lang="en-US" altLang="de-DE" sz="2400" dirty="0">
                <a:solidFill>
                  <a:srgbClr val="333333"/>
                </a:solidFill>
                <a:latin typeface="Tamil-Aiswarya"/>
              </a:rPr>
              <a:t> </a:t>
            </a:r>
            <a:r>
              <a:rPr lang="en-US" altLang="de-DE" sz="2400" dirty="0" err="1">
                <a:solidFill>
                  <a:srgbClr val="333333"/>
                </a:solidFill>
                <a:latin typeface="Tamil-Aiswarya"/>
              </a:rPr>
              <a:t>jd;Dila</a:t>
            </a:r>
            <a:r>
              <a:rPr lang="en-US" altLang="de-DE" sz="2400" dirty="0">
                <a:solidFill>
                  <a:srgbClr val="333333"/>
                </a:solidFill>
                <a:latin typeface="Tamil-Aiswarya"/>
              </a:rPr>
              <a:t> </a:t>
            </a:r>
            <a:r>
              <a:rPr lang="en-US" altLang="de-DE" sz="2400" dirty="0" err="1">
                <a:solidFill>
                  <a:srgbClr val="333333"/>
                </a:solidFill>
                <a:latin typeface="Tamil-Aiswarya"/>
              </a:rPr>
              <a:t>kuzk</a:t>
            </a:r>
            <a:r>
              <a:rPr lang="en-US" altLang="de-DE" sz="2400" dirty="0">
                <a:solidFill>
                  <a:srgbClr val="333333"/>
                </a:solidFill>
                <a:latin typeface="Tamil-Aiswarya"/>
              </a:rPr>
              <a:t>; </a:t>
            </a:r>
            <a:r>
              <a:rPr lang="en-US" altLang="de-DE" sz="2400" dirty="0" err="1">
                <a:solidFill>
                  <a:srgbClr val="333333"/>
                </a:solidFill>
                <a:latin typeface="Tamil-Aiswarya"/>
              </a:rPr>
              <a:t>gw;wpa</a:t>
            </a:r>
            <a:r>
              <a:rPr lang="en-US" altLang="de-DE" sz="2400" dirty="0">
                <a:solidFill>
                  <a:srgbClr val="333333"/>
                </a:solidFill>
                <a:latin typeface="Tamil-Aiswarya"/>
              </a:rPr>
              <a:t> </a:t>
            </a:r>
            <a:r>
              <a:rPr lang="en-US" altLang="de-DE" sz="2400" dirty="0" err="1">
                <a:solidFill>
                  <a:srgbClr val="333333"/>
                </a:solidFill>
                <a:latin typeface="Tamil-Aiswarya"/>
              </a:rPr>
              <a:t>tje;jpf;F</a:t>
            </a:r>
            <a:r>
              <a:rPr lang="en-US" altLang="de-DE" sz="2400" dirty="0">
                <a:solidFill>
                  <a:srgbClr val="333333"/>
                </a:solidFill>
                <a:latin typeface="Tamil-Aiswarya"/>
              </a:rPr>
              <a:t> </a:t>
            </a:r>
            <a:r>
              <a:rPr lang="en-US" altLang="de-DE" sz="2400" dirty="0" err="1">
                <a:solidFill>
                  <a:srgbClr val="333333"/>
                </a:solidFill>
                <a:latin typeface="Tamil-Aiswarya"/>
              </a:rPr>
              <a:t>eifr</a:t>
            </a:r>
            <a:r>
              <a:rPr lang="en-US" altLang="de-DE" sz="2400" dirty="0">
                <a:solidFill>
                  <a:srgbClr val="333333"/>
                </a:solidFill>
                <a:latin typeface="Tamil-Aiswarya"/>
              </a:rPr>
              <a:t>]</a:t>
            </a:r>
            <a:r>
              <a:rPr lang="en-US" altLang="de-DE" sz="2400" dirty="0" err="1">
                <a:solidFill>
                  <a:srgbClr val="333333"/>
                </a:solidFill>
                <a:latin typeface="Tamil-Aiswarya"/>
              </a:rPr>
              <a:t>Ritahf</a:t>
            </a:r>
            <a:r>
              <a:rPr lang="en-US" altLang="de-DE" sz="2400" dirty="0">
                <a:solidFill>
                  <a:srgbClr val="333333"/>
                </a:solidFill>
                <a:latin typeface="Tamil-Aiswarya"/>
              </a:rPr>
              <a:t> </a:t>
            </a:r>
            <a:r>
              <a:rPr lang="en-US" altLang="de-DE" sz="2400" dirty="0" err="1">
                <a:solidFill>
                  <a:srgbClr val="333333"/>
                </a:solidFill>
                <a:latin typeface="Tamil-Aiswarya"/>
              </a:rPr>
              <a:t>bjhptpj;j</a:t>
            </a:r>
            <a:r>
              <a:rPr lang="en-US" altLang="de-DE" sz="2400" dirty="0">
                <a:solidFill>
                  <a:srgbClr val="333333"/>
                </a:solidFill>
                <a:latin typeface="Tamil-Aiswarya"/>
              </a:rPr>
              <a:t> </a:t>
            </a:r>
            <a:r>
              <a:rPr lang="en-US" altLang="de-DE" sz="2400" dirty="0" err="1">
                <a:solidFill>
                  <a:srgbClr val="333333"/>
                </a:solidFill>
                <a:latin typeface="Tamil-Aiswarya"/>
              </a:rPr>
              <a:t>fUj;J</a:t>
            </a:r>
            <a:r>
              <a:rPr lang="en-US" altLang="de-DE" sz="2400" dirty="0">
                <a:solidFill>
                  <a:srgbClr val="333333"/>
                </a:solidFill>
                <a:latin typeface="Calibri Light"/>
              </a:rPr>
              <a:t> : “</a:t>
            </a:r>
            <a:r>
              <a:rPr lang="en-US" altLang="de-DE" sz="2400" dirty="0" err="1">
                <a:solidFill>
                  <a:srgbClr val="333333"/>
                </a:solidFill>
                <a:latin typeface="Tamil-Aiswarya"/>
              </a:rPr>
              <a:t>ghy</a:t>
            </a:r>
            <a:r>
              <a:rPr lang="en-US" altLang="de-DE" sz="2400" dirty="0">
                <a:solidFill>
                  <a:srgbClr val="333333"/>
                </a:solidFill>
                <a:latin typeface="Tamil-Aiswarya"/>
              </a:rPr>
              <a:t>; </a:t>
            </a:r>
            <a:r>
              <a:rPr lang="en-US" altLang="de-DE" sz="2400" dirty="0" err="1">
                <a:solidFill>
                  <a:srgbClr val="333333"/>
                </a:solidFill>
                <a:latin typeface="Tamil-Aiswarya"/>
              </a:rPr>
              <a:t>capUld</a:t>
            </a:r>
            <a:r>
              <a:rPr lang="en-US" altLang="de-DE" sz="2400" dirty="0">
                <a:solidFill>
                  <a:srgbClr val="333333"/>
                </a:solidFill>
                <a:latin typeface="Tamil-Aiswarya"/>
              </a:rPr>
              <a:t>; </a:t>
            </a:r>
            <a:r>
              <a:rPr lang="en-US" altLang="de-DE" sz="2400" dirty="0" err="1">
                <a:solidFill>
                  <a:srgbClr val="333333"/>
                </a:solidFill>
                <a:latin typeface="Tamil-Aiswarya"/>
              </a:rPr>
              <a:t>cs;shh</a:t>
            </a:r>
            <a:r>
              <a:rPr lang="en-US" altLang="de-DE" sz="2400" dirty="0">
                <a:solidFill>
                  <a:srgbClr val="333333"/>
                </a:solidFill>
                <a:latin typeface="Tamil-Aiswarya"/>
              </a:rPr>
              <a:t>]</a:t>
            </a:r>
            <a:r>
              <a:rPr lang="en-US" altLang="de-DE" sz="2400" dirty="0">
                <a:solidFill>
                  <a:srgbClr val="333333"/>
                </a:solidFill>
                <a:latin typeface="Calibri Light"/>
              </a:rPr>
              <a:t>”</a:t>
            </a:r>
            <a:r>
              <a:rPr lang="en-US" altLang="de-DE" sz="2400" dirty="0">
                <a:solidFill>
                  <a:srgbClr val="333333"/>
                </a:solidFill>
                <a:latin typeface="Tamil-Aiswarya"/>
              </a:rPr>
              <a:t> </a:t>
            </a:r>
            <a:r>
              <a:rPr lang="en-US" altLang="de-DE" sz="2400" dirty="0" err="1">
                <a:solidFill>
                  <a:srgbClr val="333333"/>
                </a:solidFill>
                <a:latin typeface="Tamil-Aiswarya"/>
              </a:rPr>
              <a:t>vd;w</a:t>
            </a:r>
            <a:r>
              <a:rPr lang="en-US" altLang="de-DE" sz="2400" dirty="0">
                <a:solidFill>
                  <a:srgbClr val="333333"/>
                </a:solidFill>
                <a:latin typeface="Tamil-Aiswarya"/>
              </a:rPr>
              <a:t> </a:t>
            </a:r>
            <a:r>
              <a:rPr lang="en-US" altLang="de-DE" sz="2400" dirty="0" err="1">
                <a:solidFill>
                  <a:srgbClr val="333333"/>
                </a:solidFill>
                <a:latin typeface="Tamil-Aiswarya"/>
              </a:rPr>
              <a:t>bgahpy</a:t>
            </a:r>
            <a:r>
              <a:rPr lang="en-US" altLang="de-DE" sz="2400" dirty="0">
                <a:solidFill>
                  <a:srgbClr val="333333"/>
                </a:solidFill>
                <a:latin typeface="Tamil-Aiswarya"/>
              </a:rPr>
              <a:t>; </a:t>
            </a:r>
            <a:r>
              <a:rPr lang="en-US" altLang="de-DE" sz="2400" dirty="0" err="1">
                <a:solidFill>
                  <a:srgbClr val="333333"/>
                </a:solidFill>
                <a:latin typeface="Tamil-Aiswarya"/>
              </a:rPr>
              <a:t>Xh</a:t>
            </a:r>
            <a:r>
              <a:rPr lang="en-US" altLang="de-DE" sz="2400" dirty="0">
                <a:solidFill>
                  <a:srgbClr val="333333"/>
                </a:solidFill>
                <a:latin typeface="Tamil-Aiswarya"/>
              </a:rPr>
              <a:t>] ,</a:t>
            </a:r>
            <a:r>
              <a:rPr lang="en-US" altLang="de-DE" sz="2400" dirty="0" err="1">
                <a:solidFill>
                  <a:srgbClr val="333333"/>
                </a:solidFill>
                <a:latin typeface="Tamil-Aiswarya"/>
              </a:rPr>
              <a:t>irj;jl;L</a:t>
            </a:r>
            <a:r>
              <a:rPr lang="en-US" altLang="de-DE" sz="2400" dirty="0">
                <a:solidFill>
                  <a:srgbClr val="333333"/>
                </a:solidFill>
                <a:latin typeface="Tamil-Aiswarya"/>
              </a:rPr>
              <a:t> </a:t>
            </a:r>
            <a:r>
              <a:rPr lang="en-US" altLang="de-DE" sz="2400" dirty="0" err="1">
                <a:solidFill>
                  <a:srgbClr val="333333"/>
                </a:solidFill>
                <a:latin typeface="Tamil-Aiswarya"/>
              </a:rPr>
              <a:t>btspapl</a:t>
            </a:r>
            <a:r>
              <a:rPr lang="en-US" altLang="de-DE" sz="2400" dirty="0">
                <a:solidFill>
                  <a:srgbClr val="333333"/>
                </a:solidFill>
                <a:latin typeface="Tamil-Aiswarya"/>
              </a:rPr>
              <a:t>]</a:t>
            </a:r>
            <a:r>
              <a:rPr lang="en-US" altLang="de-DE" sz="2400" dirty="0" err="1">
                <a:solidFill>
                  <a:srgbClr val="333333"/>
                </a:solidFill>
                <a:latin typeface="Tamil-Aiswarya"/>
              </a:rPr>
              <a:t>lhh</a:t>
            </a:r>
            <a:r>
              <a:rPr lang="en-US" altLang="de-DE" sz="2400" dirty="0">
                <a:solidFill>
                  <a:srgbClr val="333333"/>
                </a:solidFill>
                <a:latin typeface="Tamil-Aiswarya"/>
              </a:rPr>
              <a:t>].,</a:t>
            </a:r>
            <a:r>
              <a:rPr lang="en-US" altLang="de-DE" sz="2400" dirty="0" err="1">
                <a:solidFill>
                  <a:srgbClr val="333333"/>
                </a:solidFill>
                <a:latin typeface="Tamil-Aiswarya"/>
              </a:rPr>
              <a:t>jd</a:t>
            </a:r>
            <a:r>
              <a:rPr lang="en-US" altLang="de-DE" sz="2400" dirty="0">
                <a:solidFill>
                  <a:srgbClr val="333333"/>
                </a:solidFill>
                <a:latin typeface="Tamil-Aiswarya"/>
              </a:rPr>
              <a:t>] </a:t>
            </a:r>
            <a:r>
              <a:rPr lang="en-US" altLang="de-DE" sz="2400" dirty="0" err="1">
                <a:solidFill>
                  <a:srgbClr val="333333"/>
                </a:solidFill>
                <a:latin typeface="Tamil-Aiswarya"/>
              </a:rPr>
              <a:t>ml;ilg</a:t>
            </a:r>
            <a:r>
              <a:rPr lang="en-US" altLang="de-DE" sz="2400" dirty="0">
                <a:solidFill>
                  <a:srgbClr val="333333"/>
                </a:solidFill>
                <a:latin typeface="Tamil-Aiswarya"/>
              </a:rPr>
              <a:t>]</a:t>
            </a:r>
            <a:r>
              <a:rPr lang="en-US" altLang="de-DE" sz="2400" dirty="0" err="1">
                <a:solidFill>
                  <a:srgbClr val="333333"/>
                </a:solidFill>
                <a:latin typeface="Tamil-Aiswarya"/>
              </a:rPr>
              <a:t>glk</a:t>
            </a:r>
            <a:r>
              <a:rPr lang="en-US" altLang="de-DE" sz="2400" dirty="0">
                <a:solidFill>
                  <a:srgbClr val="333333"/>
                </a:solidFill>
                <a:latin typeface="Tamil-Aiswarya"/>
              </a:rPr>
              <a:t>] </a:t>
            </a:r>
            <a:r>
              <a:rPr lang="en-US" altLang="de-DE" sz="2400" dirty="0" err="1">
                <a:solidFill>
                  <a:srgbClr val="333333"/>
                </a:solidFill>
                <a:latin typeface="Tamil-Aiswarya"/>
              </a:rPr>
              <a:t>Kd;g</a:t>
            </a:r>
            <a:r>
              <a:rPr lang="en-US" altLang="de-DE" sz="2400" dirty="0">
                <a:solidFill>
                  <a:srgbClr val="333333"/>
                </a:solidFill>
                <a:latin typeface="Tamil-Aiswarya"/>
              </a:rPr>
              <a:t>[ </a:t>
            </a:r>
            <a:r>
              <a:rPr lang="en-US" altLang="de-DE" sz="2400" dirty="0" err="1">
                <a:solidFill>
                  <a:srgbClr val="333333"/>
                </a:solidFill>
                <a:latin typeface="Tamil-Aiswarya"/>
              </a:rPr>
              <a:t>btspapl</a:t>
            </a:r>
            <a:r>
              <a:rPr lang="en-US" altLang="de-DE" sz="2400" dirty="0">
                <a:solidFill>
                  <a:srgbClr val="333333"/>
                </a:solidFill>
                <a:latin typeface="Tamil-Aiswarya"/>
              </a:rPr>
              <a:t>]</a:t>
            </a:r>
            <a:r>
              <a:rPr lang="en-US" altLang="de-DE" sz="2400" dirty="0" err="1">
                <a:solidFill>
                  <a:srgbClr val="333333"/>
                </a:solidFill>
                <a:latin typeface="Tamil-Aiswarya"/>
              </a:rPr>
              <a:t>lmg</a:t>
            </a:r>
            <a:r>
              <a:rPr lang="en-US" altLang="de-DE" sz="2400" dirty="0">
                <a:solidFill>
                  <a:srgbClr val="333333"/>
                </a:solidFill>
                <a:latin typeface="Tamil-Aiswarya"/>
              </a:rPr>
              <a:t>]ng </a:t>
            </a:r>
            <a:r>
              <a:rPr lang="en-US" altLang="de-DE" sz="2400" dirty="0" err="1">
                <a:solidFill>
                  <a:srgbClr val="333333"/>
                </a:solidFill>
                <a:latin typeface="Tamil-Aiswarya"/>
              </a:rPr>
              <a:t>nuhL</a:t>
            </a:r>
            <a:r>
              <a:rPr lang="en-US" altLang="de-DE" sz="2400" dirty="0">
                <a:solidFill>
                  <a:srgbClr val="333333"/>
                </a:solidFill>
                <a:latin typeface="Tamil-Aiswarya"/>
              </a:rPr>
              <a:t> </a:t>
            </a:r>
            <a:r>
              <a:rPr lang="en-US" altLang="de-DE" sz="2400" dirty="0" err="1">
                <a:solidFill>
                  <a:srgbClr val="333333"/>
                </a:solidFill>
                <a:latin typeface="Tamil-Aiswarya"/>
              </a:rPr>
              <a:t>fth</a:t>
            </a:r>
            <a:r>
              <a:rPr lang="en-US" altLang="de-DE" sz="2400" dirty="0">
                <a:solidFill>
                  <a:srgbClr val="333333"/>
                </a:solidFill>
                <a:latin typeface="Tamil-Aiswarya"/>
              </a:rPr>
              <a:t>]] </a:t>
            </a:r>
            <a:r>
              <a:rPr lang="en-US" altLang="de-DE" sz="2400" dirty="0" err="1">
                <a:solidFill>
                  <a:srgbClr val="333333"/>
                </a:solidFill>
                <a:latin typeface="Tamil-Aiswarya"/>
              </a:rPr>
              <a:t>nghd</a:t>
            </a:r>
            <a:r>
              <a:rPr lang="en-US" altLang="de-DE" sz="2400" dirty="0">
                <a:solidFill>
                  <a:srgbClr val="333333"/>
                </a:solidFill>
                <a:latin typeface="Tamil-Aiswarya"/>
              </a:rPr>
              <a:t>]W ,</a:t>
            </a:r>
            <a:r>
              <a:rPr lang="en-US" altLang="de-DE" sz="2400" dirty="0" err="1">
                <a:solidFill>
                  <a:srgbClr val="333333"/>
                </a:solidFill>
                <a:latin typeface="Tamil-Aiswarya"/>
              </a:rPr>
              <a:t>Ue</a:t>
            </a:r>
            <a:r>
              <a:rPr lang="en-US" altLang="de-DE" sz="2400" dirty="0">
                <a:solidFill>
                  <a:srgbClr val="333333"/>
                </a:solidFill>
                <a:latin typeface="Tamil-Aiswarya"/>
              </a:rPr>
              <a:t>]</a:t>
            </a:r>
            <a:r>
              <a:rPr lang="en-US" altLang="de-DE" sz="2400" dirty="0" err="1">
                <a:solidFill>
                  <a:srgbClr val="333333"/>
                </a:solidFill>
                <a:latin typeface="Tamil-Aiswarya"/>
              </a:rPr>
              <a:t>jJ</a:t>
            </a:r>
            <a:r>
              <a:rPr lang="en-US" altLang="de-DE" sz="2400" dirty="0">
                <a:solidFill>
                  <a:srgbClr val="333333"/>
                </a:solidFill>
                <a:latin typeface="Calibri Light"/>
              </a:rPr>
              <a:t>.</a:t>
            </a:r>
            <a:endParaRPr lang="de-DE" altLang="de-DE" sz="2400" dirty="0">
              <a:solidFill>
                <a:srgbClr val="333333"/>
              </a:solidFill>
              <a:latin typeface="Calibri Light"/>
            </a:endParaRPr>
          </a:p>
        </p:txBody>
      </p:sp>
      <p:sp>
        <p:nvSpPr>
          <p:cNvPr id="6" name="Title 5"/>
          <p:cNvSpPr>
            <a:spLocks noGrp="1"/>
          </p:cNvSpPr>
          <p:nvPr>
            <p:ph type="title"/>
          </p:nvPr>
        </p:nvSpPr>
        <p:spPr/>
        <p:txBody>
          <a:bodyPr/>
          <a:lstStyle/>
          <a:p>
            <a:r>
              <a:rPr lang="en-US" sz="3600">
                <a:solidFill>
                  <a:srgbClr val="004992"/>
                </a:solidFill>
                <a:latin typeface="Calibri Light"/>
              </a:rPr>
              <a:t>“</a:t>
            </a:r>
            <a:r>
              <a:rPr lang="en-US" sz="3600">
                <a:solidFill>
                  <a:srgbClr val="004992"/>
                </a:solidFill>
              </a:rPr>
              <a:t>eilKiwapy]</a:t>
            </a:r>
            <a:r>
              <a:rPr lang="en-US" sz="3600">
                <a:solidFill>
                  <a:srgbClr val="004992"/>
                </a:solidFill>
                <a:latin typeface="Calibri Light"/>
              </a:rPr>
              <a:t>”</a:t>
            </a:r>
            <a:r>
              <a:rPr lang="en-US" sz="3600">
                <a:solidFill>
                  <a:srgbClr val="004992"/>
                </a:solidFill>
              </a:rPr>
              <a:t> </a:t>
            </a:r>
            <a:r>
              <a:rPr lang="en-US" sz="3600" dirty="0" err="1">
                <a:solidFill>
                  <a:srgbClr val="004992"/>
                </a:solidFill>
              </a:rPr>
              <a:t>rl</a:t>
            </a:r>
            <a:r>
              <a:rPr lang="en-US" sz="3600" dirty="0">
                <a:solidFill>
                  <a:srgbClr val="004992"/>
                </a:solidFill>
              </a:rPr>
              <a:t>]</a:t>
            </a:r>
            <a:r>
              <a:rPr lang="en-US" sz="3600" dirty="0" err="1">
                <a:solidFill>
                  <a:srgbClr val="004992"/>
                </a:solidFill>
              </a:rPr>
              <a:t>bld;W</a:t>
            </a:r>
            <a:r>
              <a:rPr lang="en-US" sz="3600" dirty="0">
                <a:solidFill>
                  <a:srgbClr val="004992"/>
                </a:solidFill>
              </a:rPr>
              <a:t> </a:t>
            </a:r>
            <a:r>
              <a:rPr lang="en-US" sz="3600" dirty="0" err="1">
                <a:solidFill>
                  <a:srgbClr val="004992"/>
                </a:solidFill>
              </a:rPr>
              <a:t>KobtLj</a:t>
            </a:r>
            <a:r>
              <a:rPr lang="en-US" sz="3600" dirty="0">
                <a:solidFill>
                  <a:srgbClr val="004992"/>
                </a:solidFill>
              </a:rPr>
              <a:t>]</a:t>
            </a:r>
            <a:r>
              <a:rPr lang="en-US" sz="3600" dirty="0" err="1">
                <a:solidFill>
                  <a:srgbClr val="004992"/>
                </a:solidFill>
              </a:rPr>
              <a:t>jy</a:t>
            </a:r>
            <a:r>
              <a:rPr lang="en-US" sz="3600" dirty="0">
                <a:solidFill>
                  <a:srgbClr val="004992"/>
                </a:solidFill>
              </a:rPr>
              <a:t>;</a:t>
            </a:r>
            <a:br>
              <a:rPr lang="en-US" dirty="0">
                <a:solidFill>
                  <a:srgbClr val="004992"/>
                </a:solidFill>
              </a:rPr>
            </a:br>
            <a:r>
              <a:rPr lang="en-US" dirty="0">
                <a:solidFill>
                  <a:srgbClr val="004992"/>
                </a:solidFill>
                <a:latin typeface="Calibri Light"/>
              </a:rPr>
              <a:t>-</a:t>
            </a:r>
            <a:r>
              <a:rPr lang="en-US" dirty="0">
                <a:solidFill>
                  <a:srgbClr val="004992"/>
                </a:solidFill>
              </a:rPr>
              <a:t> </a:t>
            </a:r>
            <a:r>
              <a:rPr lang="en-US" dirty="0" err="1">
                <a:solidFill>
                  <a:srgbClr val="004992"/>
                </a:solidFill>
              </a:rPr>
              <a:t>Ch</a:t>
            </a:r>
            <a:r>
              <a:rPr lang="en-US" dirty="0">
                <a:solidFill>
                  <a:srgbClr val="004992"/>
                </a:solidFill>
              </a:rPr>
              <a:t>] </a:t>
            </a:r>
            <a:r>
              <a:rPr lang="en-US" dirty="0" err="1">
                <a:solidFill>
                  <a:srgbClr val="004992"/>
                </a:solidFill>
              </a:rPr>
              <a:t>fijfs</a:t>
            </a:r>
            <a:r>
              <a:rPr lang="en-US" dirty="0">
                <a:solidFill>
                  <a:srgbClr val="004992"/>
                </a:solidFill>
              </a:rPr>
              <a:t>] </a:t>
            </a:r>
            <a:r>
              <a:rPr lang="en-US" dirty="0">
                <a:solidFill>
                  <a:srgbClr val="004992"/>
                </a:solidFill>
                <a:latin typeface="Calibri Light"/>
              </a:rPr>
              <a:t>-</a:t>
            </a:r>
          </a:p>
        </p:txBody>
      </p:sp>
      <p:sp>
        <p:nvSpPr>
          <p:cNvPr id="4" name="Footer Placeholder 3"/>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pPr/>
              <a:t>16</a:t>
            </a:fld>
            <a:endParaRPr lang="de-DE"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solidFill>
                  <a:srgbClr val="004992"/>
                </a:solidFill>
              </a:rPr>
              <a:t>vt;thW</a:t>
            </a:r>
            <a:r>
              <a:rPr lang="en-US" sz="3600" dirty="0">
                <a:solidFill>
                  <a:srgbClr val="004992"/>
                </a:solidFill>
              </a:rPr>
              <a:t> </a:t>
            </a:r>
            <a:r>
              <a:rPr lang="en-US" sz="3600" dirty="0" err="1">
                <a:solidFill>
                  <a:srgbClr val="004992"/>
                </a:solidFill>
              </a:rPr>
              <a:t>rjpahnyhridfSk</a:t>
            </a:r>
            <a:r>
              <a:rPr lang="en-US" sz="3600" dirty="0">
                <a:solidFill>
                  <a:srgbClr val="004992"/>
                </a:solidFill>
              </a:rPr>
              <a:t>], </a:t>
            </a:r>
            <a:r>
              <a:rPr lang="en-US" sz="3600" dirty="0" err="1">
                <a:solidFill>
                  <a:srgbClr val="004992"/>
                </a:solidFill>
              </a:rPr>
              <a:t>Ch</a:t>
            </a:r>
            <a:r>
              <a:rPr lang="en-US" sz="3600" dirty="0">
                <a:solidFill>
                  <a:srgbClr val="004992"/>
                </a:solidFill>
              </a:rPr>
              <a:t>] </a:t>
            </a:r>
            <a:r>
              <a:rPr lang="en-US" sz="3600" dirty="0" err="1">
                <a:solidFill>
                  <a:srgbClr val="004992"/>
                </a:solidFill>
              </a:rPr>
              <a:t>fijfSk</a:t>
            </a:r>
            <a:r>
              <a:rPr lang="en-US" sz="3600" dirty="0">
                <a:solidFill>
                  <a:srgbClr val="004992"/>
                </a:solidFill>
              </a:rPr>
              <a:t>; </a:t>
            </a:r>
            <a:r>
              <a:rPr lang="en-US" sz="3600" dirty="0" err="1">
                <a:solidFill>
                  <a:srgbClr val="004992"/>
                </a:solidFill>
              </a:rPr>
              <a:t>cUthfpwJ</a:t>
            </a:r>
            <a:r>
              <a:rPr lang="en-US" sz="3600" dirty="0">
                <a:solidFill>
                  <a:srgbClr val="004992"/>
                </a:solidFill>
              </a:rPr>
              <a:t>&gt;</a:t>
            </a:r>
          </a:p>
        </p:txBody>
      </p:sp>
      <p:sp>
        <p:nvSpPr>
          <p:cNvPr id="6" name="Content Placeholder 5"/>
          <p:cNvSpPr>
            <a:spLocks noGrp="1"/>
          </p:cNvSpPr>
          <p:nvPr>
            <p:ph idx="1"/>
          </p:nvPr>
        </p:nvSpPr>
        <p:spPr/>
        <p:txBody>
          <a:bodyPr/>
          <a:lstStyle/>
          <a:p>
            <a:pPr lvl="0" defTabSz="914400">
              <a:lnSpc>
                <a:spcPct val="100000"/>
              </a:lnSpc>
              <a:spcBef>
                <a:spcPts val="1200"/>
              </a:spcBef>
            </a:pPr>
            <a:r>
              <a:rPr lang="en-CA" sz="2400" dirty="0">
                <a:solidFill>
                  <a:srgbClr val="333333"/>
                </a:solidFill>
                <a:cs typeface="Calibri Light"/>
              </a:rPr>
              <a:t>&gt;&gt;&gt;</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17</a:t>
            </a:fld>
            <a:endParaRPr lang="de-D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solidFill>
                  <a:srgbClr val="004992"/>
                </a:solidFill>
              </a:rPr>
              <a:t>vt;thW</a:t>
            </a:r>
            <a:r>
              <a:rPr lang="en-US" sz="3600" dirty="0">
                <a:solidFill>
                  <a:srgbClr val="004992"/>
                </a:solidFill>
              </a:rPr>
              <a:t> </a:t>
            </a:r>
            <a:r>
              <a:rPr lang="en-US" sz="3600" dirty="0" err="1">
                <a:solidFill>
                  <a:srgbClr val="004992"/>
                </a:solidFill>
              </a:rPr>
              <a:t>rjpahnyhridfSk</a:t>
            </a:r>
            <a:r>
              <a:rPr lang="en-US" sz="3600" dirty="0">
                <a:solidFill>
                  <a:srgbClr val="004992"/>
                </a:solidFill>
              </a:rPr>
              <a:t>], </a:t>
            </a:r>
            <a:r>
              <a:rPr lang="en-US" sz="3600" dirty="0" err="1">
                <a:solidFill>
                  <a:srgbClr val="004992"/>
                </a:solidFill>
              </a:rPr>
              <a:t>Ch</a:t>
            </a:r>
            <a:r>
              <a:rPr lang="en-US" sz="3600" dirty="0">
                <a:solidFill>
                  <a:srgbClr val="004992"/>
                </a:solidFill>
              </a:rPr>
              <a:t>] </a:t>
            </a:r>
            <a:r>
              <a:rPr lang="en-US" sz="3600" dirty="0" err="1">
                <a:solidFill>
                  <a:srgbClr val="004992"/>
                </a:solidFill>
              </a:rPr>
              <a:t>fijfSk</a:t>
            </a:r>
            <a:r>
              <a:rPr lang="en-US" sz="3600" dirty="0">
                <a:solidFill>
                  <a:srgbClr val="004992"/>
                </a:solidFill>
              </a:rPr>
              <a:t> </a:t>
            </a:r>
            <a:r>
              <a:rPr lang="en-US" sz="3600" dirty="0" err="1">
                <a:solidFill>
                  <a:srgbClr val="004992"/>
                </a:solidFill>
              </a:rPr>
              <a:t>cUthfpwJ</a:t>
            </a:r>
            <a:r>
              <a:rPr lang="en-US" sz="3600" dirty="0">
                <a:solidFill>
                  <a:srgbClr val="004992"/>
                </a:solidFill>
              </a:rPr>
              <a:t>&gt;</a:t>
            </a:r>
          </a:p>
        </p:txBody>
      </p:sp>
      <p:sp>
        <p:nvSpPr>
          <p:cNvPr id="5" name="Content Placeholder 4"/>
          <p:cNvSpPr>
            <a:spLocks noGrp="1"/>
          </p:cNvSpPr>
          <p:nvPr>
            <p:ph idx="1"/>
          </p:nvPr>
        </p:nvSpPr>
        <p:spPr/>
        <p:txBody>
          <a:bodyPr/>
          <a:lstStyle/>
          <a:p>
            <a:pPr marL="342900" lvl="0" indent="-342900" defTabSz="914400">
              <a:lnSpc>
                <a:spcPct val="100000"/>
              </a:lnSpc>
              <a:spcBef>
                <a:spcPts val="1200"/>
              </a:spcBef>
              <a:buClr>
                <a:srgbClr val="333333"/>
              </a:buClr>
              <a:buFont typeface="WingDings"/>
              <a:buChar char=""/>
            </a:pPr>
            <a:r>
              <a:rPr lang="en-US" sz="2400">
                <a:solidFill>
                  <a:srgbClr val="333333"/>
                </a:solidFill>
              </a:rPr>
              <a:t>,it </a:t>
            </a:r>
            <a:r>
              <a:rPr lang="en-US" sz="2400" dirty="0" err="1">
                <a:solidFill>
                  <a:srgbClr val="333333"/>
                </a:solidFill>
              </a:rPr>
              <a:t>bgUk;ghYk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cz;ikiatpl</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gugug;ig</a:t>
            </a:r>
            <a:r>
              <a:rPr lang="en-US" sz="2400" dirty="0">
                <a:solidFill>
                  <a:srgbClr val="333333"/>
                </a:solidFill>
              </a:rPr>
              <a:t> </a:t>
            </a:r>
            <a:r>
              <a:rPr lang="en-US" sz="2400" dirty="0" err="1">
                <a:solidFill>
                  <a:srgbClr val="333333"/>
                </a:solidFill>
              </a:rPr>
              <a:t>jUtjhf</a:t>
            </a:r>
            <a:r>
              <a:rPr lang="en-US" sz="2400" dirty="0">
                <a:solidFill>
                  <a:srgbClr val="333333"/>
                </a:solidFill>
              </a:rPr>
              <a:t> </a:t>
            </a:r>
            <a:r>
              <a:rPr lang="en-US" sz="2400" dirty="0" err="1">
                <a:solidFill>
                  <a:srgbClr val="333333"/>
                </a:solidFill>
              </a:rPr>
              <a:t>cs;sJ</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a:t>
            </a:r>
          </a:p>
          <a:p>
            <a:pPr marL="342900" lvl="0" indent="-342900" defTabSz="914400">
              <a:lnSpc>
                <a:spcPct val="100000"/>
              </a:lnSpc>
              <a:spcBef>
                <a:spcPts val="1200"/>
              </a:spcBef>
              <a:buClr>
                <a:srgbClr val="333333"/>
              </a:buClr>
              <a:buFont typeface="WingDings"/>
              <a:buChar char=""/>
            </a:pPr>
            <a:r>
              <a:rPr lang="en-US" sz="2400" dirty="0">
                <a:solidFill>
                  <a:srgbClr val="333333"/>
                </a:solidFill>
              </a:rPr>
              <a:t>,</a:t>
            </a:r>
            <a:r>
              <a:rPr lang="en-US" sz="2400" dirty="0" err="1">
                <a:solidFill>
                  <a:srgbClr val="333333"/>
                </a:solidFill>
              </a:rPr>
              <a:t>e;j</a:t>
            </a:r>
            <a:r>
              <a:rPr lang="en-US" sz="2400" dirty="0">
                <a:solidFill>
                  <a:srgbClr val="333333"/>
                </a:solidFill>
              </a:rPr>
              <a:t> </a:t>
            </a:r>
            <a:r>
              <a:rPr lang="en-US" sz="2400" dirty="0" err="1">
                <a:solidFill>
                  <a:srgbClr val="333333"/>
                </a:solidFill>
              </a:rPr>
              <a:t>bra;jpfis</a:t>
            </a:r>
            <a:r>
              <a:rPr lang="en-US" sz="2400" dirty="0">
                <a:solidFill>
                  <a:srgbClr val="333333"/>
                </a:solidFill>
              </a:rPr>
              <a:t> </a:t>
            </a:r>
            <a:r>
              <a:rPr lang="en-US" sz="2400" dirty="0" err="1">
                <a:solidFill>
                  <a:srgbClr val="333333"/>
                </a:solidFill>
              </a:rPr>
              <a:t>rhp</a:t>
            </a:r>
            <a:r>
              <a:rPr lang="en-US" sz="2400" dirty="0">
                <a:solidFill>
                  <a:srgbClr val="333333"/>
                </a:solidFill>
              </a:rPr>
              <a:t> </a:t>
            </a:r>
            <a:r>
              <a:rPr lang="en-US" sz="2400" dirty="0" err="1">
                <a:solidFill>
                  <a:srgbClr val="333333"/>
                </a:solidFill>
              </a:rPr>
              <a:t>ghh</a:t>
            </a:r>
            <a:r>
              <a:rPr lang="en-US" sz="2400" dirty="0">
                <a:solidFill>
                  <a:srgbClr val="333333"/>
                </a:solidFill>
              </a:rPr>
              <a:t>]g]</a:t>
            </a:r>
            <a:r>
              <a:rPr lang="en-US" sz="2400" dirty="0" err="1">
                <a:solidFill>
                  <a:srgbClr val="333333"/>
                </a:solidFill>
              </a:rPr>
              <a:t>gnjh</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ep+gpg</a:t>
            </a:r>
            <a:r>
              <a:rPr lang="en-US" sz="2400" dirty="0">
                <a:solidFill>
                  <a:srgbClr val="333333"/>
                </a:solidFill>
              </a:rPr>
              <a:t>]</a:t>
            </a:r>
            <a:r>
              <a:rPr lang="en-US" sz="2400" dirty="0" err="1">
                <a:solidFill>
                  <a:srgbClr val="333333"/>
                </a:solidFill>
              </a:rPr>
              <a:t>gnjh</a:t>
            </a:r>
            <a:r>
              <a:rPr lang="en-US" sz="2400" dirty="0">
                <a:solidFill>
                  <a:srgbClr val="333333"/>
                </a:solidFill>
              </a:rPr>
              <a:t> </a:t>
            </a:r>
            <a:r>
              <a:rPr lang="en-US" sz="2400" dirty="0" err="1">
                <a:solidFill>
                  <a:srgbClr val="333333"/>
                </a:solidFill>
              </a:rPr>
              <a:t>fodkhf</a:t>
            </a:r>
            <a:r>
              <a:rPr lang="en-US" sz="2400" dirty="0">
                <a:solidFill>
                  <a:srgbClr val="333333"/>
                </a:solidFill>
              </a:rPr>
              <a:t> </a:t>
            </a:r>
            <a:r>
              <a:rPr lang="en-US" sz="2400" dirty="0" err="1">
                <a:solidFill>
                  <a:srgbClr val="333333"/>
                </a:solidFill>
              </a:rPr>
              <a:t>cs;sJ</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a:t>
            </a:r>
            <a:r>
              <a:rPr lang="en-US" sz="2400" dirty="0" err="1">
                <a:solidFill>
                  <a:srgbClr val="333333"/>
                </a:solidFill>
              </a:rPr>
              <a:t>c</a:t>
            </a:r>
            <a:r>
              <a:rPr lang="en-US" sz="2400" dirty="0" err="1">
                <a:solidFill>
                  <a:srgbClr val="333333"/>
                </a:solidFill>
                <a:latin typeface="Calibri Light"/>
                <a:ea typeface="Verdana" panose="020B0604030504040204" pitchFamily="34" charset="0"/>
                <a:cs typeface="Calibri Light"/>
              </a:rPr>
              <a:t>.</a:t>
            </a:r>
            <a:r>
              <a:rPr lang="en-US" sz="2400" dirty="0" err="1">
                <a:solidFill>
                  <a:srgbClr val="333333"/>
                </a:solidFill>
              </a:rPr>
              <a:t>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ghy</a:t>
            </a:r>
            <a:r>
              <a:rPr lang="en-US" sz="2400" dirty="0">
                <a:solidFill>
                  <a:srgbClr val="333333"/>
                </a:solidFill>
              </a:rPr>
              <a:t>] </a:t>
            </a:r>
            <a:r>
              <a:rPr lang="en-US" sz="2400" dirty="0" err="1">
                <a:solidFill>
                  <a:srgbClr val="333333"/>
                </a:solidFill>
              </a:rPr>
              <a:t>bkf;nfh</a:t>
            </a:r>
            <a:r>
              <a:rPr lang="en-US" sz="2400" dirty="0">
                <a:solidFill>
                  <a:srgbClr val="333333"/>
                </a:solidFill>
              </a:rPr>
              <a:t>]l]</a:t>
            </a:r>
            <a:r>
              <a:rPr lang="en-US" sz="2400" dirty="0" err="1">
                <a:solidFill>
                  <a:srgbClr val="333333"/>
                </a:solidFill>
              </a:rPr>
              <a:t>dpapd</a:t>
            </a:r>
            <a:r>
              <a:rPr lang="en-US" sz="2400" dirty="0">
                <a:solidFill>
                  <a:srgbClr val="333333"/>
                </a:solidFill>
              </a:rPr>
              <a:t>] ,</a:t>
            </a:r>
            <a:r>
              <a:rPr lang="en-US" sz="2400" dirty="0" err="1">
                <a:solidFill>
                  <a:srgbClr val="333333"/>
                </a:solidFill>
              </a:rPr>
              <a:t>irghzp</a:t>
            </a:r>
            <a:r>
              <a:rPr lang="en-US" sz="2400" dirty="0">
                <a:solidFill>
                  <a:srgbClr val="333333"/>
                </a:solidFill>
              </a:rPr>
              <a:t> </a:t>
            </a:r>
            <a:r>
              <a:rPr lang="en-US" sz="2400" dirty="0" err="1">
                <a:solidFill>
                  <a:srgbClr val="333333"/>
                </a:solidFill>
              </a:rPr>
              <a:t>khwptpl</a:t>
            </a:r>
            <a:r>
              <a:rPr lang="en-US" sz="2400" dirty="0">
                <a:solidFill>
                  <a:srgbClr val="333333"/>
                </a:solidFill>
              </a:rPr>
              <a:t>]</a:t>
            </a:r>
            <a:r>
              <a:rPr lang="en-US" sz="2400" dirty="0" err="1">
                <a:solidFill>
                  <a:srgbClr val="333333"/>
                </a:solidFill>
              </a:rPr>
              <a:t>lJ</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mth</a:t>
            </a:r>
            <a:r>
              <a:rPr lang="en-US" sz="2400" dirty="0">
                <a:solidFill>
                  <a:srgbClr val="333333"/>
                </a:solidFill>
              </a:rPr>
              <a:t>]fs; </a:t>
            </a:r>
            <a:r>
              <a:rPr lang="en-US" sz="2400" dirty="0" err="1">
                <a:solidFill>
                  <a:srgbClr val="333333"/>
                </a:solidFill>
              </a:rPr>
              <a:t>kw;w</a:t>
            </a:r>
            <a:r>
              <a:rPr lang="en-US" sz="2400" dirty="0">
                <a:solidFill>
                  <a:srgbClr val="333333"/>
                </a:solidFill>
              </a:rPr>
              <a:t> </a:t>
            </a:r>
            <a:r>
              <a:rPr lang="en-US" sz="2400" dirty="0" err="1">
                <a:solidFill>
                  <a:srgbClr val="333333"/>
                </a:solidFill>
              </a:rPr>
              <a:t>tpsf;f</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kiwj;Jtpl</a:t>
            </a:r>
            <a:r>
              <a:rPr lang="en-US" sz="2400" dirty="0">
                <a:solidFill>
                  <a:srgbClr val="333333"/>
                </a:solidFill>
              </a:rPr>
              <a:t>]</a:t>
            </a:r>
            <a:r>
              <a:rPr lang="en-US" sz="2400" dirty="0" err="1">
                <a:solidFill>
                  <a:srgbClr val="333333"/>
                </a:solidFill>
              </a:rPr>
              <a:t>ldh</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a:t>
            </a:r>
            <a:r>
              <a:rPr lang="en-US" sz="2400" dirty="0" err="1">
                <a:solidFill>
                  <a:srgbClr val="333333"/>
                </a:solidFill>
              </a:rPr>
              <a:t>c.k</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LMW</a:t>
            </a:r>
            <a:r>
              <a:rPr lang="en-US" sz="2400" dirty="0">
                <a:solidFill>
                  <a:srgbClr val="333333"/>
                </a:solidFill>
              </a:rPr>
              <a:t> </a:t>
            </a:r>
            <a:r>
              <a:rPr lang="en-US" sz="2400" dirty="0" err="1">
                <a:solidFill>
                  <a:srgbClr val="333333"/>
                </a:solidFill>
              </a:rPr>
              <a:t>vd;gjw;F</a:t>
            </a:r>
            <a:r>
              <a:rPr lang="en-US" sz="2400" dirty="0">
                <a:solidFill>
                  <a:srgbClr val="333333"/>
                </a:solidFill>
              </a:rPr>
              <a:t> </a:t>
            </a:r>
            <a:r>
              <a:rPr lang="en-US" sz="2400" dirty="0" err="1">
                <a:solidFill>
                  <a:srgbClr val="333333"/>
                </a:solidFill>
              </a:rPr>
              <a:t>gy</a:t>
            </a:r>
            <a:r>
              <a:rPr lang="en-US" sz="2400" dirty="0">
                <a:solidFill>
                  <a:srgbClr val="333333"/>
                </a:solidFill>
              </a:rPr>
              <a:t> </a:t>
            </a:r>
            <a:r>
              <a:rPr lang="en-US" sz="2400" dirty="0" err="1">
                <a:solidFill>
                  <a:srgbClr val="333333"/>
                </a:solidFill>
              </a:rPr>
              <a:t>mh</a:t>
            </a:r>
            <a:r>
              <a:rPr lang="en-US" sz="2400" dirty="0">
                <a:solidFill>
                  <a:srgbClr val="333333"/>
                </a:solidFill>
              </a:rPr>
              <a:t>]</a:t>
            </a:r>
            <a:r>
              <a:rPr lang="en-US" sz="2400" dirty="0" err="1">
                <a:solidFill>
                  <a:srgbClr val="333333"/>
                </a:solidFill>
              </a:rPr>
              <a:t>j;j</a:t>
            </a:r>
            <a:r>
              <a:rPr lang="en-US" sz="2400" dirty="0">
                <a:solidFill>
                  <a:srgbClr val="333333"/>
                </a:solidFill>
              </a:rPr>
              <a:t>';fs; ,</a:t>
            </a:r>
            <a:r>
              <a:rPr lang="en-US" sz="2400" dirty="0" err="1">
                <a:solidFill>
                  <a:srgbClr val="333333"/>
                </a:solidFill>
              </a:rPr>
              <a:t>Uf</a:t>
            </a:r>
            <a:r>
              <a:rPr lang="en-US" sz="2400" dirty="0">
                <a:solidFill>
                  <a:srgbClr val="333333"/>
                </a:solidFill>
              </a:rPr>
              <a:t>]</a:t>
            </a:r>
            <a:r>
              <a:rPr lang="en-US" sz="2400" dirty="0" err="1">
                <a:solidFill>
                  <a:srgbClr val="333333"/>
                </a:solidFill>
              </a:rPr>
              <a:t>fyhk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gH</a:t>
            </a:r>
            <a:r>
              <a:rPr lang="en-US" sz="2400" dirty="0">
                <a:solidFill>
                  <a:srgbClr val="333333"/>
                </a:solidFill>
              </a:rPr>
              <a:t>';</a:t>
            </a:r>
            <a:r>
              <a:rPr lang="en-US" sz="2400" dirty="0" err="1">
                <a:solidFill>
                  <a:srgbClr val="333333"/>
                </a:solidFill>
              </a:rPr>
              <a:t>fijfs</a:t>
            </a:r>
            <a:r>
              <a:rPr lang="en-US" sz="2400" dirty="0">
                <a:solidFill>
                  <a:srgbClr val="333333"/>
                </a:solidFill>
              </a:rPr>
              <a:t>] </a:t>
            </a:r>
            <a:r>
              <a:rPr lang="en-US" sz="2400" dirty="0" err="1">
                <a:solidFill>
                  <a:srgbClr val="333333"/>
                </a:solidFill>
              </a:rPr>
              <a:t>bgUk;ghYk</a:t>
            </a:r>
            <a:r>
              <a:rPr lang="en-US" sz="2400" dirty="0">
                <a:solidFill>
                  <a:srgbClr val="333333"/>
                </a:solidFill>
              </a:rPr>
              <a:t>] NH]</a:t>
            </a:r>
            <a:r>
              <a:rPr lang="en-US" sz="2400" dirty="0" err="1">
                <a:solidFill>
                  <a:srgbClr val="333333"/>
                </a:solidFill>
              </a:rPr>
              <a:t>epiyapy</a:t>
            </a:r>
            <a:r>
              <a:rPr lang="en-US" sz="2400" dirty="0">
                <a:solidFill>
                  <a:srgbClr val="333333"/>
                </a:solidFill>
              </a:rPr>
              <a:t>] </a:t>
            </a:r>
            <a:r>
              <a:rPr lang="en-US" sz="2400" dirty="0" err="1">
                <a:solidFill>
                  <a:srgbClr val="333333"/>
                </a:solidFill>
              </a:rPr>
              <a:t>fhzg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err="1">
                <a:solidFill>
                  <a:srgbClr val="333333"/>
                </a:solidFill>
              </a:rPr>
              <a:t>tptu</a:t>
            </a:r>
            <a:r>
              <a:rPr lang="en-US" sz="2400" dirty="0">
                <a:solidFill>
                  <a:srgbClr val="333333"/>
                </a:solidFill>
              </a:rPr>
              <a:t>']</a:t>
            </a:r>
            <a:r>
              <a:rPr lang="en-US" sz="2400" dirty="0" err="1">
                <a:solidFill>
                  <a:srgbClr val="333333"/>
                </a:solidFill>
              </a:rPr>
              <a:t>fisf</a:t>
            </a:r>
            <a:r>
              <a:rPr lang="en-US" sz="2400" dirty="0">
                <a:solidFill>
                  <a:srgbClr val="333333"/>
                </a:solidFill>
              </a:rPr>
              <a:t>]</a:t>
            </a:r>
            <a:r>
              <a:rPr lang="en-US" sz="2400" dirty="0" err="1">
                <a:solidFill>
                  <a:srgbClr val="333333"/>
                </a:solidFill>
              </a:rPr>
              <a:t>bfhz</a:t>
            </a:r>
            <a:r>
              <a:rPr lang="en-US" sz="2400" dirty="0">
                <a:solidFill>
                  <a:srgbClr val="333333"/>
                </a:solidFill>
              </a:rPr>
              <a:t>]L </a:t>
            </a:r>
            <a:r>
              <a:rPr lang="en-US" sz="2400" dirty="0" err="1">
                <a:solidFill>
                  <a:srgbClr val="333333"/>
                </a:solidFill>
              </a:rPr>
              <a:t>fzpf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gLfpwJ</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mt</a:t>
            </a:r>
            <a:r>
              <a:rPr lang="en-US" sz="2400" dirty="0">
                <a:solidFill>
                  <a:srgbClr val="333333"/>
                </a:solidFill>
              </a:rPr>
              <a:t>]</a:t>
            </a:r>
            <a:r>
              <a:rPr lang="en-US" sz="2400" dirty="0" err="1">
                <a:solidFill>
                  <a:srgbClr val="333333"/>
                </a:solidFill>
              </a:rPr>
              <a:t>thwhd</a:t>
            </a:r>
            <a:r>
              <a:rPr lang="en-US" sz="2400" dirty="0">
                <a:solidFill>
                  <a:srgbClr val="333333"/>
                </a:solidFill>
              </a:rPr>
              <a:t> </a:t>
            </a:r>
            <a:r>
              <a:rPr lang="en-US" sz="2400" dirty="0" err="1">
                <a:solidFill>
                  <a:srgbClr val="333333"/>
                </a:solidFill>
              </a:rPr>
              <a:t>tptu</a:t>
            </a:r>
            <a:r>
              <a:rPr lang="en-US" sz="2400" dirty="0">
                <a:solidFill>
                  <a:srgbClr val="333333"/>
                </a:solidFill>
              </a:rPr>
              <a:t>']fs] </a:t>
            </a:r>
            <a:r>
              <a:rPr lang="en-US" sz="2400" dirty="0" err="1">
                <a:solidFill>
                  <a:srgbClr val="333333"/>
                </a:solidFill>
              </a:rPr>
              <a:t>bghpa</a:t>
            </a:r>
            <a:r>
              <a:rPr lang="en-US" sz="2400" dirty="0">
                <a:solidFill>
                  <a:srgbClr val="333333"/>
                </a:solidFill>
              </a:rPr>
              <a:t> </a:t>
            </a:r>
            <a:r>
              <a:rPr lang="en-US" sz="2400" dirty="0" err="1">
                <a:solidFill>
                  <a:srgbClr val="333333"/>
                </a:solidFill>
              </a:rPr>
              <a:t>mstpy</a:t>
            </a:r>
            <a:r>
              <a:rPr lang="en-US" sz="2400" dirty="0">
                <a:solidFill>
                  <a:srgbClr val="333333"/>
                </a:solidFill>
              </a:rPr>
              <a:t>] </a:t>
            </a:r>
            <a:r>
              <a:rPr lang="en-US" sz="2400" dirty="0" err="1">
                <a:solidFill>
                  <a:srgbClr val="333333"/>
                </a:solidFill>
              </a:rPr>
              <a:t>kpifg</a:t>
            </a:r>
            <a:r>
              <a:rPr lang="en-US" sz="2400" dirty="0">
                <a:solidFill>
                  <a:srgbClr val="333333"/>
                </a:solidFill>
              </a:rPr>
              <a:t>]</a:t>
            </a:r>
            <a:r>
              <a:rPr lang="en-US" sz="2400" dirty="0" err="1">
                <a:solidFill>
                  <a:srgbClr val="333333"/>
                </a:solidFill>
              </a:rPr>
              <a:t>gLj</a:t>
            </a:r>
            <a:r>
              <a:rPr lang="en-US" sz="2400" dirty="0">
                <a:solidFill>
                  <a:srgbClr val="333333"/>
                </a:solidFill>
              </a:rPr>
              <a:t>]</a:t>
            </a:r>
            <a:r>
              <a:rPr lang="en-US" sz="2400" dirty="0" err="1">
                <a:solidFill>
                  <a:srgbClr val="333333"/>
                </a:solidFill>
              </a:rPr>
              <a:t>jg</a:t>
            </a:r>
            <a:r>
              <a:rPr lang="en-US" sz="2400" dirty="0">
                <a:solidFill>
                  <a:srgbClr val="333333"/>
                </a:solidFill>
              </a:rPr>
              <a:t>]</a:t>
            </a:r>
            <a:r>
              <a:rPr lang="en-US" sz="2400" dirty="0" err="1">
                <a:solidFill>
                  <a:srgbClr val="333333"/>
                </a:solidFill>
              </a:rPr>
              <a:t>gl</a:t>
            </a:r>
            <a:r>
              <a:rPr lang="en-US" sz="2400" dirty="0">
                <a:solidFill>
                  <a:srgbClr val="333333"/>
                </a:solidFill>
              </a:rPr>
              <a:t>]</a:t>
            </a:r>
            <a:r>
              <a:rPr lang="en-US" sz="2400" dirty="0" err="1">
                <a:solidFill>
                  <a:srgbClr val="333333"/>
                </a:solidFill>
              </a:rPr>
              <a:t>oUf</a:t>
            </a:r>
            <a:r>
              <a:rPr lang="en-US" sz="2400" dirty="0">
                <a:solidFill>
                  <a:srgbClr val="333333"/>
                </a:solidFill>
              </a:rPr>
              <a:t>]</a:t>
            </a:r>
            <a:r>
              <a:rPr lang="en-US" sz="2400" dirty="0" err="1">
                <a:solidFill>
                  <a:srgbClr val="333333"/>
                </a:solidFill>
              </a:rPr>
              <a:t>fpwJ</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a:t>
            </a:r>
            <a:r>
              <a:rPr lang="en-US" sz="2400" dirty="0" err="1">
                <a:solidFill>
                  <a:srgbClr val="333333"/>
                </a:solidFill>
              </a:rPr>
              <a:t>bkf;nfh</a:t>
            </a:r>
            <a:r>
              <a:rPr lang="en-US" sz="2400" dirty="0">
                <a:solidFill>
                  <a:srgbClr val="333333"/>
                </a:solidFill>
              </a:rPr>
              <a:t>]l]</a:t>
            </a:r>
            <a:r>
              <a:rPr lang="en-US" sz="2400" dirty="0" err="1">
                <a:solidFill>
                  <a:srgbClr val="333333"/>
                </a:solidFill>
              </a:rPr>
              <a:t>dp</a:t>
            </a:r>
            <a:r>
              <a:rPr lang="en-US" sz="2400" dirty="0">
                <a:solidFill>
                  <a:srgbClr val="333333"/>
                </a:solidFill>
              </a:rPr>
              <a:t> </a:t>
            </a:r>
            <a:r>
              <a:rPr lang="en-US" sz="2400" dirty="0" err="1">
                <a:solidFill>
                  <a:srgbClr val="333333"/>
                </a:solidFill>
              </a:rPr>
              <a:t>cz</a:t>
            </a:r>
            <a:r>
              <a:rPr lang="en-US" sz="2400" dirty="0">
                <a:solidFill>
                  <a:srgbClr val="333333"/>
                </a:solidFill>
              </a:rPr>
              <a:t>]</a:t>
            </a:r>
            <a:r>
              <a:rPr lang="en-US" sz="2400" dirty="0" err="1">
                <a:solidFill>
                  <a:srgbClr val="333333"/>
                </a:solidFill>
              </a:rPr>
              <a:t>ikapnyna</a:t>
            </a:r>
            <a:r>
              <a:rPr lang="en-US" sz="2400" dirty="0">
                <a:solidFill>
                  <a:srgbClr val="333333"/>
                </a:solidFill>
              </a:rPr>
              <a:t> ,</a:t>
            </a:r>
            <a:r>
              <a:rPr lang="en-US" sz="2400" dirty="0" err="1">
                <a:solidFill>
                  <a:srgbClr val="333333"/>
                </a:solidFill>
              </a:rPr>
              <a:t>lJfif</a:t>
            </a:r>
            <a:r>
              <a:rPr lang="en-US" sz="2400" dirty="0">
                <a:solidFill>
                  <a:srgbClr val="333333"/>
                </a:solidFill>
              </a:rPr>
              <a:t> </a:t>
            </a:r>
            <a:r>
              <a:rPr lang="en-US" sz="2400" dirty="0" err="1">
                <a:solidFill>
                  <a:srgbClr val="333333"/>
                </a:solidFill>
              </a:rPr>
              <a:t>gHf</a:t>
            </a:r>
            <a:r>
              <a:rPr lang="en-US" sz="2400" dirty="0">
                <a:solidFill>
                  <a:srgbClr val="333333"/>
                </a:solidFill>
              </a:rPr>
              <a:t>]</a:t>
            </a:r>
            <a:r>
              <a:rPr lang="en-US" sz="2400" dirty="0" err="1">
                <a:solidFill>
                  <a:srgbClr val="333333"/>
                </a:solidFill>
              </a:rPr>
              <a:t>fKs</a:t>
            </a:r>
            <a:r>
              <a:rPr lang="en-US" sz="2400" dirty="0">
                <a:solidFill>
                  <a:srgbClr val="333333"/>
                </a:solidFill>
              </a:rPr>
              <a:t>]</a:t>
            </a:r>
            <a:r>
              <a:rPr lang="en-US" sz="2400" dirty="0" err="1">
                <a:solidFill>
                  <a:srgbClr val="333333"/>
                </a:solidFill>
              </a:rPr>
              <a:t>sth</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Ug</a:t>
            </a:r>
            <a:r>
              <a:rPr lang="en-US" sz="2400" dirty="0">
                <a:solidFill>
                  <a:srgbClr val="333333"/>
                </a:solidFill>
              </a:rPr>
              <a:t>]</a:t>
            </a:r>
            <a:r>
              <a:rPr lang="en-US" sz="2400" dirty="0" err="1">
                <a:solidFill>
                  <a:srgbClr val="333333"/>
                </a:solidFill>
              </a:rPr>
              <a:t>gpDk</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mth</a:t>
            </a:r>
            <a:r>
              <a:rPr lang="en-US" sz="2400" dirty="0">
                <a:solidFill>
                  <a:srgbClr val="333333"/>
                </a:solidFill>
              </a:rPr>
              <a:t>] </a:t>
            </a:r>
            <a:r>
              <a:rPr lang="en-US" sz="2400" dirty="0" err="1">
                <a:solidFill>
                  <a:srgbClr val="333333"/>
                </a:solidFill>
              </a:rPr>
              <a:t>tyJ</a:t>
            </a:r>
            <a:r>
              <a:rPr lang="en-US" sz="2400" dirty="0">
                <a:solidFill>
                  <a:srgbClr val="333333"/>
                </a:solidFill>
              </a:rPr>
              <a:t> </a:t>
            </a:r>
            <a:r>
              <a:rPr lang="en-US" sz="2400" dirty="0" err="1">
                <a:solidFill>
                  <a:srgbClr val="333333"/>
                </a:solidFill>
              </a:rPr>
              <a:t>ifapy</a:t>
            </a:r>
            <a:r>
              <a:rPr lang="en-US" sz="2400" dirty="0">
                <a:solidFill>
                  <a:srgbClr val="333333"/>
                </a:solidFill>
              </a:rPr>
              <a:t>] </a:t>
            </a:r>
            <a:r>
              <a:rPr lang="en-US" sz="2400" dirty="0" err="1">
                <a:solidFill>
                  <a:srgbClr val="333333"/>
                </a:solidFill>
              </a:rPr>
              <a:t>rpfbul</a:t>
            </a:r>
            <a:r>
              <a:rPr lang="en-US" sz="2400" dirty="0">
                <a:solidFill>
                  <a:srgbClr val="333333"/>
                </a:solidFill>
              </a:rPr>
              <a:t>] </a:t>
            </a:r>
            <a:r>
              <a:rPr lang="en-US" sz="2400" dirty="0" err="1">
                <a:solidFill>
                  <a:srgbClr val="333333"/>
                </a:solidFill>
              </a:rPr>
              <a:t>itj</a:t>
            </a:r>
            <a:r>
              <a:rPr lang="en-US" sz="2400" dirty="0">
                <a:solidFill>
                  <a:srgbClr val="333333"/>
                </a:solidFill>
              </a:rPr>
              <a:t>]</a:t>
            </a:r>
            <a:r>
              <a:rPr lang="en-US" sz="2400" dirty="0" err="1">
                <a:solidFill>
                  <a:srgbClr val="333333"/>
                </a:solidFill>
              </a:rPr>
              <a:t>jpUf</a:t>
            </a:r>
            <a:r>
              <a:rPr lang="en-US" sz="2400" dirty="0">
                <a:solidFill>
                  <a:srgbClr val="333333"/>
                </a:solidFill>
              </a:rPr>
              <a:t>]</a:t>
            </a:r>
            <a:r>
              <a:rPr lang="en-US" sz="2400" dirty="0" err="1">
                <a:solidFill>
                  <a:srgbClr val="333333"/>
                </a:solidFill>
              </a:rPr>
              <a:t>Fk</a:t>
            </a:r>
            <a:r>
              <a:rPr lang="en-US" sz="2400" dirty="0">
                <a:solidFill>
                  <a:srgbClr val="333333"/>
                </a:solidFill>
              </a:rPr>
              <a:t>]</a:t>
            </a:r>
            <a:r>
              <a:rPr lang="en-US" sz="2400" dirty="0">
                <a:solidFill>
                  <a:srgbClr val="333333"/>
                </a:solidFill>
                <a:latin typeface="Calibri Light"/>
                <a:cs typeface="Calibri Light"/>
              </a:rPr>
              <a:t> </a:t>
            </a:r>
            <a:r>
              <a:rPr lang="en-US" sz="2400" dirty="0" err="1">
                <a:solidFill>
                  <a:srgbClr val="333333"/>
                </a:solidFill>
              </a:rPr>
              <a:t>rhj</a:t>
            </a:r>
            <a:r>
              <a:rPr lang="en-US" sz="2400" dirty="0">
                <a:solidFill>
                  <a:srgbClr val="333333"/>
                </a:solidFill>
              </a:rPr>
              <a:t>]</a:t>
            </a:r>
            <a:r>
              <a:rPr lang="en-US" sz="2400" dirty="0" err="1">
                <a:solidFill>
                  <a:srgbClr val="333333"/>
                </a:solidFill>
              </a:rPr>
              <a:t>jpaj;ij</a:t>
            </a:r>
            <a:r>
              <a:rPr lang="en-US" sz="2400" dirty="0">
                <a:solidFill>
                  <a:srgbClr val="333333"/>
                </a:solidFill>
              </a:rPr>
              <a:t> </a:t>
            </a:r>
            <a:r>
              <a:rPr lang="en-US" sz="2400" dirty="0" err="1">
                <a:solidFill>
                  <a:srgbClr val="333333"/>
                </a:solidFill>
              </a:rPr>
              <a:t>xJf</a:t>
            </a:r>
            <a:r>
              <a:rPr lang="en-US" sz="2400" dirty="0">
                <a:solidFill>
                  <a:srgbClr val="333333"/>
                </a:solidFill>
              </a:rPr>
              <a:t>]</a:t>
            </a:r>
            <a:r>
              <a:rPr lang="en-US" sz="2400" dirty="0" err="1">
                <a:solidFill>
                  <a:srgbClr val="333333"/>
                </a:solidFill>
              </a:rPr>
              <a:t>fptpl</a:t>
            </a:r>
            <a:r>
              <a:rPr lang="en-US" sz="2400" dirty="0">
                <a:solidFill>
                  <a:srgbClr val="333333"/>
                </a:solidFill>
              </a:rPr>
              <a:t> </a:t>
            </a:r>
            <a:r>
              <a:rPr lang="en-US" sz="2400" dirty="0" err="1">
                <a:solidFill>
                  <a:srgbClr val="333333"/>
                </a:solidFill>
              </a:rPr>
              <a:t>KoahJ</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c</a:t>
            </a:r>
            <a:r>
              <a:rPr lang="en-US" sz="2400" dirty="0" err="1">
                <a:solidFill>
                  <a:srgbClr val="333333"/>
                </a:solidFill>
                <a:latin typeface="Calibri Light"/>
                <a:ea typeface="Verdana" panose="020B0604030504040204" pitchFamily="34" charset="0"/>
                <a:cs typeface="Calibri Light"/>
              </a:rPr>
              <a:t>.</a:t>
            </a:r>
            <a:r>
              <a:rPr lang="en-US" sz="2400" dirty="0" err="1">
                <a:solidFill>
                  <a:srgbClr val="333333"/>
                </a:solidFill>
              </a:rPr>
              <a:t>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Vbdd</a:t>
            </a:r>
            <a:r>
              <a:rPr lang="en-US" sz="2400" dirty="0">
                <a:solidFill>
                  <a:srgbClr val="333333"/>
                </a:solidFill>
              </a:rPr>
              <a:t>]why] g[</a:t>
            </a:r>
            <a:r>
              <a:rPr lang="en-US" sz="2400" dirty="0" err="1">
                <a:solidFill>
                  <a:srgbClr val="333333"/>
                </a:solidFill>
              </a:rPr>
              <a:t>ifg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err="1">
                <a:solidFill>
                  <a:srgbClr val="333333"/>
                </a:solidFill>
              </a:rPr>
              <a:t>vLg</a:t>
            </a:r>
            <a:r>
              <a:rPr lang="en-US" sz="2400" dirty="0">
                <a:solidFill>
                  <a:srgbClr val="333333"/>
                </a:solidFill>
              </a:rPr>
              <a:t>]</a:t>
            </a:r>
            <a:r>
              <a:rPr lang="en-US" sz="2400" dirty="0" err="1">
                <a:solidFill>
                  <a:srgbClr val="333333"/>
                </a:solidFill>
              </a:rPr>
              <a:t>gth</a:t>
            </a:r>
            <a:r>
              <a:rPr lang="en-US" sz="2400" dirty="0">
                <a:solidFill>
                  <a:srgbClr val="333333"/>
                </a:solidFill>
              </a:rPr>
              <a:t>] </a:t>
            </a:r>
            <a:r>
              <a:rPr lang="en-US" sz="2400" dirty="0" err="1">
                <a:solidFill>
                  <a:srgbClr val="333333"/>
                </a:solidFill>
              </a:rPr>
              <a:t>mt</a:t>
            </a:r>
            <a:r>
              <a:rPr lang="en-US" sz="2400" dirty="0">
                <a:solidFill>
                  <a:srgbClr val="333333"/>
                </a:solidFill>
              </a:rPr>
              <a:t>]</a:t>
            </a:r>
            <a:r>
              <a:rPr lang="en-US" sz="2400" dirty="0" err="1">
                <a:solidFill>
                  <a:srgbClr val="333333"/>
                </a:solidFill>
              </a:rPr>
              <a:t>thW</a:t>
            </a:r>
            <a:r>
              <a:rPr lang="en-US" sz="2400" dirty="0">
                <a:solidFill>
                  <a:srgbClr val="333333"/>
                </a:solidFill>
              </a:rPr>
              <a:t> bra]a[</a:t>
            </a:r>
            <a:r>
              <a:rPr lang="en-US" sz="2400" dirty="0" err="1">
                <a:solidFill>
                  <a:srgbClr val="333333"/>
                </a:solidFill>
              </a:rPr>
              <a:t>khW</a:t>
            </a:r>
            <a:r>
              <a:rPr lang="en-US" sz="2400" dirty="0">
                <a:solidFill>
                  <a:srgbClr val="333333"/>
                </a:solidFill>
              </a:rPr>
              <a:t> </a:t>
            </a:r>
            <a:r>
              <a:rPr lang="en-US" sz="2400" dirty="0" err="1">
                <a:solidFill>
                  <a:srgbClr val="333333"/>
                </a:solidFill>
              </a:rPr>
              <a:t>TwpapUf</a:t>
            </a:r>
            <a:r>
              <a:rPr lang="en-US" sz="2400" dirty="0">
                <a:solidFill>
                  <a:srgbClr val="333333"/>
                </a:solidFill>
              </a:rPr>
              <a:t>]</a:t>
            </a:r>
            <a:r>
              <a:rPr lang="en-US" sz="2400" dirty="0" err="1">
                <a:solidFill>
                  <a:srgbClr val="333333"/>
                </a:solidFill>
              </a:rPr>
              <a:t>fyhk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endParaRPr lang="en-US" sz="2400" dirty="0"/>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18</a:t>
            </a:fld>
            <a:endParaRPr lang="de-DE"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solidFill>
                  <a:srgbClr val="004992"/>
                </a:solidFill>
              </a:rPr>
              <a:t>vt;thW</a:t>
            </a:r>
            <a:r>
              <a:rPr lang="en-US" sz="3600" dirty="0">
                <a:solidFill>
                  <a:srgbClr val="004992"/>
                </a:solidFill>
              </a:rPr>
              <a:t> </a:t>
            </a:r>
            <a:r>
              <a:rPr lang="en-US" sz="3600" dirty="0" err="1">
                <a:solidFill>
                  <a:srgbClr val="004992"/>
                </a:solidFill>
              </a:rPr>
              <a:t>rjpahnyhridfSk</a:t>
            </a:r>
            <a:r>
              <a:rPr lang="en-US" sz="3600" dirty="0">
                <a:solidFill>
                  <a:srgbClr val="004992"/>
                </a:solidFill>
              </a:rPr>
              <a:t>], </a:t>
            </a:r>
            <a:r>
              <a:rPr lang="en-US" sz="3600" dirty="0" err="1">
                <a:solidFill>
                  <a:srgbClr val="004992"/>
                </a:solidFill>
              </a:rPr>
              <a:t>Ch</a:t>
            </a:r>
            <a:r>
              <a:rPr lang="en-US" sz="3600" dirty="0">
                <a:solidFill>
                  <a:srgbClr val="004992"/>
                </a:solidFill>
              </a:rPr>
              <a:t>] </a:t>
            </a:r>
            <a:r>
              <a:rPr lang="en-US" sz="3600" dirty="0" err="1">
                <a:solidFill>
                  <a:srgbClr val="004992"/>
                </a:solidFill>
              </a:rPr>
              <a:t>fijfSk</a:t>
            </a:r>
            <a:r>
              <a:rPr lang="en-US" sz="3600" dirty="0">
                <a:solidFill>
                  <a:srgbClr val="004992"/>
                </a:solidFill>
              </a:rPr>
              <a:t> </a:t>
            </a:r>
            <a:r>
              <a:rPr lang="en-US" sz="3600" dirty="0" err="1">
                <a:solidFill>
                  <a:srgbClr val="004992"/>
                </a:solidFill>
              </a:rPr>
              <a:t>cUthfpwJ</a:t>
            </a:r>
            <a:r>
              <a:rPr lang="en-US" sz="3600" dirty="0">
                <a:solidFill>
                  <a:srgbClr val="004992"/>
                </a:solidFill>
              </a:rPr>
              <a:t>&gt;</a:t>
            </a:r>
          </a:p>
        </p:txBody>
      </p:sp>
      <p:sp>
        <p:nvSpPr>
          <p:cNvPr id="5" name="Content Placeholder 4"/>
          <p:cNvSpPr>
            <a:spLocks noGrp="1"/>
          </p:cNvSpPr>
          <p:nvPr>
            <p:ph idx="1"/>
          </p:nvPr>
        </p:nvSpPr>
        <p:spPr/>
        <p:txBody>
          <a:bodyPr/>
          <a:lstStyle/>
          <a:p>
            <a:pPr marL="342900" lvl="0" indent="-342900" defTabSz="914400">
              <a:lnSpc>
                <a:spcPct val="100000"/>
              </a:lnSpc>
              <a:spcBef>
                <a:spcPts val="1200"/>
              </a:spcBef>
              <a:buClr>
                <a:srgbClr val="333333"/>
              </a:buClr>
              <a:buFont typeface="WingDings"/>
              <a:buChar char=""/>
              <a:tabLst>
                <a:tab pos="342900" algn="l"/>
                <a:tab pos="342900" algn="l"/>
                <a:tab pos="342900" algn="l"/>
              </a:tabLst>
            </a:pPr>
            <a:r>
              <a:rPr lang="en-US" sz="2400">
                <a:solidFill>
                  <a:srgbClr val="333333"/>
                </a:solidFill>
              </a:rPr>
              <a:t>tuyhw;wpy</a:t>
            </a:r>
            <a:r>
              <a:rPr lang="en-US" sz="2400" dirty="0">
                <a:solidFill>
                  <a:srgbClr val="333333"/>
                </a:solidFill>
              </a:rPr>
              <a:t>; </a:t>
            </a:r>
            <a:r>
              <a:rPr lang="en-US" sz="2400" dirty="0" err="1">
                <a:solidFill>
                  <a:srgbClr val="333333"/>
                </a:solidFill>
              </a:rPr>
              <a:t>jLf;f</a:t>
            </a:r>
            <a:r>
              <a:rPr lang="en-US" sz="2400" dirty="0">
                <a:solidFill>
                  <a:srgbClr val="333333"/>
                </a:solidFill>
              </a:rPr>
              <a:t> </a:t>
            </a:r>
            <a:r>
              <a:rPr lang="en-US" sz="2400" dirty="0" err="1">
                <a:solidFill>
                  <a:srgbClr val="333333"/>
                </a:solidFill>
              </a:rPr>
              <a:t>Koahj</a:t>
            </a:r>
            <a:r>
              <a:rPr lang="en-US" sz="2400" dirty="0">
                <a:solidFill>
                  <a:srgbClr val="333333"/>
                </a:solidFill>
              </a:rPr>
              <a:t> </a:t>
            </a:r>
            <a:r>
              <a:rPr lang="en-US" sz="2400" dirty="0" err="1">
                <a:solidFill>
                  <a:srgbClr val="333333"/>
                </a:solidFill>
              </a:rPr>
              <a:t>mrk;ghtpj</a:t>
            </a:r>
            <a:r>
              <a:rPr lang="en-US" sz="2400" dirty="0">
                <a:solidFill>
                  <a:srgbClr val="333333"/>
                </a:solidFill>
              </a:rPr>
              <a:t>';fs; kw]</a:t>
            </a:r>
            <a:r>
              <a:rPr lang="en-US" sz="2400" dirty="0" err="1">
                <a:solidFill>
                  <a:srgbClr val="333333"/>
                </a:solidFill>
              </a:rPr>
              <a:t>Wk</a:t>
            </a:r>
            <a:r>
              <a:rPr lang="en-US" sz="2400" dirty="0">
                <a:solidFill>
                  <a:srgbClr val="333333"/>
                </a:solidFill>
              </a:rPr>
              <a:t>] </a:t>
            </a:r>
            <a:r>
              <a:rPr lang="en-US" sz="2400" dirty="0" err="1">
                <a:solidFill>
                  <a:srgbClr val="333333"/>
                </a:solidFill>
              </a:rPr>
              <a:t>nguHpt</a:t>
            </a:r>
            <a:r>
              <a:rPr lang="en-US" sz="2400" dirty="0">
                <a:solidFill>
                  <a:srgbClr val="333333"/>
                </a:solidFill>
              </a:rPr>
              <a:t>[</a:t>
            </a:r>
            <a:r>
              <a:rPr lang="en-US" sz="2400" dirty="0" err="1">
                <a:solidFill>
                  <a:srgbClr val="333333"/>
                </a:solidFill>
              </a:rPr>
              <a:t>fSf</a:t>
            </a:r>
            <a:r>
              <a:rPr lang="en-US" sz="2400" dirty="0">
                <a:solidFill>
                  <a:srgbClr val="333333"/>
                </a:solidFill>
              </a:rPr>
              <a:t>]</a:t>
            </a:r>
            <a:r>
              <a:rPr lang="en-US" sz="2400" dirty="0" err="1">
                <a:solidFill>
                  <a:srgbClr val="333333"/>
                </a:solidFill>
              </a:rPr>
              <a:t>fhf</a:t>
            </a:r>
            <a:r>
              <a:rPr lang="en-US" sz="2400" dirty="0">
                <a:solidFill>
                  <a:srgbClr val="333333"/>
                </a:solidFill>
              </a:rPr>
              <a:t> </a:t>
            </a:r>
            <a:r>
              <a:rPr lang="en-US" sz="2400" dirty="0" err="1">
                <a:solidFill>
                  <a:srgbClr val="333333"/>
                </a:solidFill>
              </a:rPr>
              <a:t>rpWghd;ikapdh</a:t>
            </a:r>
            <a:r>
              <a:rPr lang="en-US" sz="2400" dirty="0">
                <a:solidFill>
                  <a:srgbClr val="333333"/>
                </a:solidFill>
              </a:rPr>
              <a:t>] </a:t>
            </a:r>
            <a:r>
              <a:rPr lang="en-US" sz="2400" dirty="0" err="1">
                <a:solidFill>
                  <a:srgbClr val="333333"/>
                </a:solidFill>
              </a:rPr>
              <a:t>kw;Wk</a:t>
            </a:r>
            <a:r>
              <a:rPr lang="en-US" sz="2400" dirty="0">
                <a:solidFill>
                  <a:srgbClr val="333333"/>
                </a:solidFill>
              </a:rPr>
              <a:t>; </a:t>
            </a:r>
            <a:r>
              <a:rPr lang="en-US" sz="2400" dirty="0" err="1">
                <a:solidFill>
                  <a:srgbClr val="333333"/>
                </a:solidFill>
              </a:rPr>
              <a:t>xJf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gl;lth</a:t>
            </a:r>
            <a:r>
              <a:rPr lang="en-US" sz="2400" dirty="0">
                <a:solidFill>
                  <a:srgbClr val="333333"/>
                </a:solidFill>
              </a:rPr>
              <a:t>] </a:t>
            </a:r>
            <a:r>
              <a:rPr lang="en-US" sz="2400" dirty="0" err="1">
                <a:solidFill>
                  <a:srgbClr val="333333"/>
                </a:solidFill>
              </a:rPr>
              <a:t>kPJ</a:t>
            </a:r>
            <a:r>
              <a:rPr lang="en-US" sz="2400" dirty="0">
                <a:solidFill>
                  <a:srgbClr val="333333"/>
                </a:solidFill>
              </a:rPr>
              <a:t> </a:t>
            </a:r>
            <a:r>
              <a:rPr lang="en-US" sz="2400" dirty="0" err="1">
                <a:solidFill>
                  <a:srgbClr val="333333"/>
                </a:solidFill>
              </a:rPr>
              <a:t>tPz</a:t>
            </a:r>
            <a:r>
              <a:rPr lang="en-US" sz="2400" dirty="0">
                <a:solidFill>
                  <a:srgbClr val="333333"/>
                </a:solidFill>
              </a:rPr>
              <a:t>; </a:t>
            </a:r>
            <a:r>
              <a:rPr lang="en-US" sz="2400" dirty="0" err="1">
                <a:solidFill>
                  <a:srgbClr val="333333"/>
                </a:solidFill>
              </a:rPr>
              <a:t>gHp</a:t>
            </a:r>
            <a:r>
              <a:rPr lang="en-US" sz="2400" dirty="0">
                <a:solidFill>
                  <a:srgbClr val="333333"/>
                </a:solidFill>
              </a:rPr>
              <a:t> </a:t>
            </a:r>
            <a:r>
              <a:rPr lang="en-US" sz="2400" dirty="0" err="1">
                <a:solidFill>
                  <a:srgbClr val="333333"/>
                </a:solidFill>
              </a:rPr>
              <a:t>Rkj;jpajhf</a:t>
            </a:r>
            <a:r>
              <a:rPr lang="en-US" sz="2400" dirty="0">
                <a:solidFill>
                  <a:srgbClr val="333333"/>
                </a:solidFill>
              </a:rPr>
              <a:t> </a:t>
            </a:r>
            <a:r>
              <a:rPr lang="en-US" sz="2400" dirty="0" err="1">
                <a:solidFill>
                  <a:srgbClr val="333333"/>
                </a:solidFill>
              </a:rPr>
              <a:t>gy</a:t>
            </a:r>
            <a:r>
              <a:rPr lang="en-US" sz="2400" dirty="0">
                <a:solidFill>
                  <a:srgbClr val="333333"/>
                </a:solidFill>
              </a:rPr>
              <a:t> </a:t>
            </a:r>
            <a:r>
              <a:rPr lang="en-US" sz="2400" dirty="0" err="1">
                <a:solidFill>
                  <a:srgbClr val="333333"/>
                </a:solidFill>
              </a:rPr>
              <a:t>cjhuz</a:t>
            </a:r>
            <a:r>
              <a:rPr lang="en-US" sz="2400" dirty="0">
                <a:solidFill>
                  <a:srgbClr val="333333"/>
                </a:solidFill>
              </a:rPr>
              <a:t>';fs; </a:t>
            </a:r>
            <a:r>
              <a:rPr lang="en-US" sz="2400" dirty="0" err="1">
                <a:solidFill>
                  <a:srgbClr val="333333"/>
                </a:solidFill>
              </a:rPr>
              <a:t>cs;sJ</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c</a:t>
            </a:r>
            <a:r>
              <a:rPr lang="en-US" sz="2400" dirty="0" err="1">
                <a:solidFill>
                  <a:srgbClr val="333333"/>
                </a:solidFill>
                <a:latin typeface="Calibri Light"/>
                <a:ea typeface="Verdana" panose="020B0604030504040204" pitchFamily="34" charset="0"/>
                <a:cs typeface="Calibri Light"/>
              </a:rPr>
              <a:t>.</a:t>
            </a:r>
            <a:r>
              <a:rPr lang="en-US" sz="2400" dirty="0" err="1">
                <a:solidFill>
                  <a:srgbClr val="333333"/>
                </a:solidFill>
              </a:rPr>
              <a:t>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ilf;fhy</a:t>
            </a:r>
            <a:r>
              <a:rPr lang="en-US" sz="2400" dirty="0">
                <a:solidFill>
                  <a:srgbClr val="333333"/>
                </a:solidFill>
              </a:rPr>
              <a:t> </a:t>
            </a:r>
            <a:r>
              <a:rPr lang="en-US" sz="2400" dirty="0" err="1">
                <a:solidFill>
                  <a:srgbClr val="333333"/>
                </a:solidFill>
              </a:rPr>
              <a:t>tuyhw;wpy</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mWtil</a:t>
            </a:r>
            <a:r>
              <a:rPr lang="en-US" sz="2400" dirty="0">
                <a:solidFill>
                  <a:srgbClr val="333333"/>
                </a:solidFill>
              </a:rPr>
              <a:t> </a:t>
            </a:r>
            <a:r>
              <a:rPr lang="en-US" sz="2400" dirty="0" err="1">
                <a:solidFill>
                  <a:srgbClr val="333333"/>
                </a:solidFill>
              </a:rPr>
              <a:t>rhpapy;yhj</a:t>
            </a:r>
            <a:r>
              <a:rPr lang="en-US" sz="2400" dirty="0">
                <a:solidFill>
                  <a:srgbClr val="333333"/>
                </a:solidFill>
              </a:rPr>
              <a:t> </a:t>
            </a:r>
            <a:r>
              <a:rPr lang="en-US" sz="2400" dirty="0" err="1">
                <a:solidFill>
                  <a:srgbClr val="333333"/>
                </a:solidFill>
              </a:rPr>
              <a:t>neu</a:t>
            </a:r>
            <a:r>
              <a:rPr lang="en-US" sz="2400" dirty="0">
                <a:solidFill>
                  <a:srgbClr val="333333"/>
                </a:solidFill>
              </a:rPr>
              <a:t>']</a:t>
            </a:r>
            <a:r>
              <a:rPr lang="en-US" sz="2400" dirty="0" err="1">
                <a:solidFill>
                  <a:srgbClr val="333333"/>
                </a:solidFill>
              </a:rPr>
              <a:t>fspy</a:t>
            </a:r>
            <a:r>
              <a:rPr lang="en-US" sz="2400" dirty="0">
                <a:solidFill>
                  <a:srgbClr val="333333"/>
                </a:solidFill>
              </a:rPr>
              <a:t>] R{</a:t>
            </a:r>
            <a:r>
              <a:rPr lang="en-US" sz="2400" dirty="0" err="1">
                <a:solidFill>
                  <a:srgbClr val="333333"/>
                </a:solidFill>
              </a:rPr>
              <a:t>dpaf;fhuh</a:t>
            </a:r>
            <a:r>
              <a:rPr lang="en-US" sz="2400" dirty="0">
                <a:solidFill>
                  <a:srgbClr val="333333"/>
                </a:solidFill>
              </a:rPr>
              <a:t>]fs] </a:t>
            </a:r>
            <a:r>
              <a:rPr lang="en-US" sz="2400" dirty="0" err="1">
                <a:solidFill>
                  <a:srgbClr val="333333"/>
                </a:solidFill>
              </a:rPr>
              <a:t>kw;Wk</a:t>
            </a:r>
            <a:r>
              <a:rPr lang="en-US" sz="2400" dirty="0">
                <a:solidFill>
                  <a:srgbClr val="333333"/>
                </a:solidFill>
              </a:rPr>
              <a:t>; </a:t>
            </a:r>
            <a:r>
              <a:rPr lang="en-US" sz="2400" dirty="0" err="1">
                <a:solidFill>
                  <a:srgbClr val="333333"/>
                </a:solidFill>
              </a:rPr>
              <a:t>rpWghd;ikapdj;jth</a:t>
            </a:r>
            <a:r>
              <a:rPr lang="en-US" sz="2400" dirty="0">
                <a:solidFill>
                  <a:srgbClr val="333333"/>
                </a:solidFill>
              </a:rPr>
              <a:t>] </a:t>
            </a:r>
            <a:r>
              <a:rPr lang="en-US" sz="2400" dirty="0" err="1">
                <a:solidFill>
                  <a:srgbClr val="333333"/>
                </a:solidFill>
              </a:rPr>
              <a:t>kPJ</a:t>
            </a:r>
            <a:r>
              <a:rPr lang="en-US" sz="2400" dirty="0">
                <a:solidFill>
                  <a:srgbClr val="333333"/>
                </a:solidFill>
              </a:rPr>
              <a:t> </a:t>
            </a:r>
            <a:r>
              <a:rPr lang="en-US" sz="2400" dirty="0" err="1">
                <a:solidFill>
                  <a:srgbClr val="333333"/>
                </a:solidFill>
              </a:rPr>
              <a:t>gHp</a:t>
            </a:r>
            <a:r>
              <a:rPr lang="en-US" sz="2400" dirty="0">
                <a:solidFill>
                  <a:srgbClr val="333333"/>
                </a:solidFill>
              </a:rPr>
              <a:t> </a:t>
            </a:r>
            <a:r>
              <a:rPr lang="en-US" sz="2400" dirty="0" err="1">
                <a:solidFill>
                  <a:srgbClr val="333333"/>
                </a:solidFill>
              </a:rPr>
              <a:t>Rkj;jg</a:t>
            </a:r>
            <a:r>
              <a:rPr lang="en-US" sz="2400" dirty="0">
                <a:solidFill>
                  <a:srgbClr val="333333"/>
                </a:solidFill>
              </a:rPr>
              <a:t>]</a:t>
            </a:r>
            <a:r>
              <a:rPr lang="en-US" sz="2400" dirty="0" err="1">
                <a:solidFill>
                  <a:srgbClr val="333333"/>
                </a:solidFill>
              </a:rPr>
              <a:t>gl</a:t>
            </a:r>
            <a:r>
              <a:rPr lang="en-US" sz="2400" dirty="0">
                <a:solidFill>
                  <a:srgbClr val="333333"/>
                </a:solidFill>
              </a:rPr>
              <a:t>]</a:t>
            </a:r>
            <a:r>
              <a:rPr lang="en-US" sz="2400" dirty="0" err="1">
                <a:solidFill>
                  <a:srgbClr val="333333"/>
                </a:solidFill>
              </a:rPr>
              <a:t>lJ</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marL="342900" lvl="0" indent="-342900" defTabSz="914400">
              <a:lnSpc>
                <a:spcPct val="100000"/>
              </a:lnSpc>
              <a:spcBef>
                <a:spcPts val="1200"/>
              </a:spcBef>
              <a:buClr>
                <a:srgbClr val="333333"/>
              </a:buClr>
              <a:buFont typeface="WingDings"/>
              <a:buChar char=""/>
              <a:tabLst>
                <a:tab pos="342900" algn="l"/>
                <a:tab pos="342900" algn="l"/>
                <a:tab pos="342900" algn="l"/>
              </a:tabLst>
            </a:pPr>
            <a:r>
              <a:rPr lang="en-US" sz="2400" dirty="0">
                <a:solidFill>
                  <a:srgbClr val="333333"/>
                </a:solidFill>
              </a:rPr>
              <a:t>,e]j </a:t>
            </a:r>
            <a:r>
              <a:rPr lang="en-US" sz="2400" dirty="0" err="1">
                <a:solidFill>
                  <a:srgbClr val="333333"/>
                </a:solidFill>
              </a:rPr>
              <a:t>Rygkhd</a:t>
            </a:r>
            <a:r>
              <a:rPr lang="en-US" sz="2400" dirty="0">
                <a:solidFill>
                  <a:srgbClr val="333333"/>
                </a:solidFill>
              </a:rPr>
              <a:t> </a:t>
            </a:r>
            <a:r>
              <a:rPr lang="en-US" sz="2400" dirty="0" err="1">
                <a:solidFill>
                  <a:srgbClr val="333333"/>
                </a:solidFill>
              </a:rPr>
              <a:t>tpsf;f</a:t>
            </a:r>
            <a:r>
              <a:rPr lang="en-US" sz="2400" dirty="0">
                <a:solidFill>
                  <a:srgbClr val="333333"/>
                </a:solidFill>
              </a:rPr>
              <a:t>';fs;</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gjl</a:t>
            </a:r>
            <a:r>
              <a:rPr lang="en-US" sz="2400" dirty="0">
                <a:solidFill>
                  <a:srgbClr val="333333"/>
                </a:solidFill>
              </a:rPr>
              <a:t>]</a:t>
            </a:r>
            <a:r>
              <a:rPr lang="en-US" sz="2400" dirty="0" err="1">
                <a:solidFill>
                  <a:srgbClr val="333333"/>
                </a:solidFill>
              </a:rPr>
              <a:t>lj;ija</a:t>
            </a:r>
            <a:r>
              <a:rPr lang="en-US" sz="2400" dirty="0">
                <a:solidFill>
                  <a:srgbClr val="333333"/>
                </a:solidFill>
              </a:rPr>
              <a:t>[k]</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gaj;ija</a:t>
            </a:r>
            <a:r>
              <a:rPr lang="en-US" sz="2400" dirty="0">
                <a:solidFill>
                  <a:srgbClr val="333333"/>
                </a:solidFill>
              </a:rPr>
              <a:t>[k; </a:t>
            </a:r>
            <a:r>
              <a:rPr lang="en-US" sz="2400" dirty="0" err="1">
                <a:solidFill>
                  <a:srgbClr val="333333"/>
                </a:solidFill>
              </a:rPr>
              <a:t>Fiwj;J</a:t>
            </a:r>
            <a:r>
              <a:rPr lang="en-US" sz="2400" dirty="0">
                <a:solidFill>
                  <a:srgbClr val="333333"/>
                </a:solidFill>
              </a:rPr>
              <a:t> </a:t>
            </a:r>
            <a:r>
              <a:rPr lang="en-US" sz="2400" dirty="0" err="1">
                <a:solidFill>
                  <a:srgbClr val="333333"/>
                </a:solidFill>
              </a:rPr>
              <a:t>fl</a:t>
            </a:r>
            <a:r>
              <a:rPr lang="en-US" sz="2400" dirty="0">
                <a:solidFill>
                  <a:srgbClr val="333333"/>
                </a:solidFill>
              </a:rPr>
              <a:t>]</a:t>
            </a:r>
            <a:r>
              <a:rPr lang="en-US" sz="2400" dirty="0" err="1">
                <a:solidFill>
                  <a:srgbClr val="333333"/>
                </a:solidFill>
              </a:rPr>
              <a:t>Lg</a:t>
            </a:r>
            <a:r>
              <a:rPr lang="en-US" sz="2400" dirty="0">
                <a:solidFill>
                  <a:srgbClr val="333333"/>
                </a:solidFill>
              </a:rPr>
              <a:t>]</a:t>
            </a:r>
            <a:r>
              <a:rPr lang="en-US" sz="2400" dirty="0" err="1">
                <a:solidFill>
                  <a:srgbClr val="333333"/>
                </a:solidFill>
              </a:rPr>
              <a:t>ghL</a:t>
            </a:r>
            <a:r>
              <a:rPr lang="en-US" sz="2400" dirty="0">
                <a:solidFill>
                  <a:srgbClr val="333333"/>
                </a:solidFill>
              </a:rPr>
              <a:t> </a:t>
            </a:r>
            <a:r>
              <a:rPr lang="en-US" sz="2400" dirty="0" err="1">
                <a:solidFill>
                  <a:srgbClr val="333333"/>
                </a:solidFill>
              </a:rPr>
              <a:t>cs;sJ</a:t>
            </a:r>
            <a:r>
              <a:rPr lang="en-US" sz="2400" dirty="0">
                <a:solidFill>
                  <a:srgbClr val="333333"/>
                </a:solidFill>
              </a:rPr>
              <a:t> </a:t>
            </a:r>
            <a:r>
              <a:rPr lang="en-US" sz="2400" dirty="0" err="1">
                <a:solidFill>
                  <a:srgbClr val="333333"/>
                </a:solidFill>
              </a:rPr>
              <a:t>nghd;w</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bgha;j</a:t>
            </a:r>
            <a:r>
              <a:rPr lang="en-US" sz="2400" dirty="0">
                <a:solidFill>
                  <a:srgbClr val="333333"/>
                </a:solidFill>
              </a:rPr>
              <a:t>; </a:t>
            </a:r>
            <a:r>
              <a:rPr lang="en-US" sz="2400" dirty="0" err="1">
                <a:solidFill>
                  <a:srgbClr val="333333"/>
                </a:solidFill>
              </a:rPr>
              <a:t>njhw;wj;ij</a:t>
            </a:r>
            <a:r>
              <a:rPr lang="en-US" sz="2400" dirty="0">
                <a:solidFill>
                  <a:srgbClr val="333333"/>
                </a:solidFill>
              </a:rPr>
              <a:t> </a:t>
            </a:r>
            <a:r>
              <a:rPr lang="en-US" sz="2400" dirty="0" err="1">
                <a:solidFill>
                  <a:srgbClr val="333333"/>
                </a:solidFill>
              </a:rPr>
              <a:t>cUthf;FfpwJ</a:t>
            </a:r>
            <a:r>
              <a:rPr lang="en-US" sz="2400" dirty="0">
                <a:solidFill>
                  <a:srgbClr val="333333"/>
                </a:solidFill>
                <a:latin typeface="Calibri Light"/>
                <a:ea typeface="Verdana" panose="020B0604030504040204" pitchFamily="34" charset="0"/>
                <a:cs typeface="Calibri Light"/>
              </a:rPr>
              <a:t>.</a:t>
            </a:r>
            <a:endParaRPr lang="en-US" sz="2400" dirty="0"/>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19</a:t>
            </a:fld>
            <a:endParaRPr lang="de-DE"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rPr>
              <a:t>ehk; Vd; ,ij bra;fpnwhk;&gt;</a:t>
            </a:r>
            <a:endParaRPr lang="en-US" sz="3600" dirty="0">
              <a:solidFill>
                <a:srgbClr val="004992"/>
              </a:solidFill>
            </a:endParaRP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gy</a:t>
            </a:r>
            <a:r>
              <a:rPr lang="en-US" sz="2400" dirty="0">
                <a:solidFill>
                  <a:srgbClr val="333333"/>
                </a:solidFill>
              </a:rPr>
              <a:t> </a:t>
            </a:r>
            <a:r>
              <a:rPr lang="en-US" sz="2400" dirty="0" err="1">
                <a:solidFill>
                  <a:srgbClr val="333333"/>
                </a:solidFill>
              </a:rPr>
              <a:t>kdnehahspfs</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a:t>
            </a:r>
            <a:r>
              <a:rPr lang="en-US" sz="2400" dirty="0" err="1">
                <a:solidFill>
                  <a:srgbClr val="333333"/>
                </a:solidFill>
              </a:rPr>
              <a:t>midtUk</a:t>
            </a:r>
            <a:r>
              <a:rPr lang="en-US" sz="2400" dirty="0">
                <a:solidFill>
                  <a:srgbClr val="333333"/>
                </a:solidFill>
              </a:rPr>
              <a:t>; </a:t>
            </a:r>
            <a:r>
              <a:rPr lang="en-US" sz="2400" dirty="0" err="1">
                <a:solidFill>
                  <a:srgbClr val="333333"/>
                </a:solidFill>
              </a:rPr>
              <a:t>my;y</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Fiwthd</a:t>
            </a:r>
            <a:r>
              <a:rPr lang="en-US" sz="2400" dirty="0">
                <a:solidFill>
                  <a:srgbClr val="333333"/>
                </a:solidFill>
              </a:rPr>
              <a:t> </a:t>
            </a:r>
            <a:r>
              <a:rPr lang="en-US" sz="2400" dirty="0" err="1">
                <a:solidFill>
                  <a:srgbClr val="004992"/>
                </a:solidFill>
              </a:rPr>
              <a:t>jfty</a:t>
            </a:r>
            <a:r>
              <a:rPr lang="en-US" sz="2400" dirty="0">
                <a:solidFill>
                  <a:srgbClr val="004992"/>
                </a:solidFill>
              </a:rPr>
              <a:t>]</a:t>
            </a:r>
            <a:r>
              <a:rPr lang="en-US" sz="2400" dirty="0" err="1">
                <a:solidFill>
                  <a:srgbClr val="004992"/>
                </a:solidFill>
              </a:rPr>
              <a:t>fisf</a:t>
            </a:r>
            <a:r>
              <a:rPr lang="en-US" sz="2400" dirty="0">
                <a:solidFill>
                  <a:srgbClr val="004992"/>
                </a:solidFill>
              </a:rPr>
              <a:t>] </a:t>
            </a:r>
            <a:r>
              <a:rPr lang="en-US" sz="2400" dirty="0" err="1">
                <a:solidFill>
                  <a:srgbClr val="004992"/>
                </a:solidFill>
              </a:rPr>
              <a:t>bfhz;L</a:t>
            </a:r>
            <a:r>
              <a:rPr lang="en-US" sz="2400" dirty="0">
                <a:solidFill>
                  <a:srgbClr val="004992"/>
                </a:solidFill>
              </a:rPr>
              <a:t> </a:t>
            </a:r>
            <a:r>
              <a:rPr lang="en-US" sz="2400" dirty="0" err="1">
                <a:solidFill>
                  <a:srgbClr val="004992"/>
                </a:solidFill>
              </a:rPr>
              <a:t>KobtLg</a:t>
            </a:r>
            <a:r>
              <a:rPr lang="en-US" sz="2400" dirty="0">
                <a:solidFill>
                  <a:srgbClr val="004992"/>
                </a:solidFill>
              </a:rPr>
              <a:t>]</a:t>
            </a:r>
            <a:r>
              <a:rPr lang="en-US" sz="2400" dirty="0" err="1">
                <a:solidFill>
                  <a:srgbClr val="004992"/>
                </a:solidFill>
              </a:rPr>
              <a:t>gjhf</a:t>
            </a:r>
            <a:r>
              <a:rPr lang="en-US" sz="2400" dirty="0">
                <a:solidFill>
                  <a:srgbClr val="004992"/>
                </a:solidFill>
              </a:rPr>
              <a:t> </a:t>
            </a:r>
            <a:r>
              <a:rPr lang="en-US" sz="2400" dirty="0" err="1">
                <a:solidFill>
                  <a:srgbClr val="333333"/>
                </a:solidFill>
              </a:rPr>
              <a:t>Muha;r</a:t>
            </a:r>
            <a:r>
              <a:rPr lang="en-US" sz="2400" dirty="0">
                <a:solidFill>
                  <a:srgbClr val="333333"/>
                </a:solidFill>
              </a:rPr>
              <a:t>]</a:t>
            </a:r>
            <a:r>
              <a:rPr lang="en-US" sz="2400" dirty="0" err="1">
                <a:solidFill>
                  <a:srgbClr val="333333"/>
                </a:solidFill>
              </a:rPr>
              <a:t>rpfs</a:t>
            </a:r>
            <a:r>
              <a:rPr lang="en-US" sz="2400" dirty="0">
                <a:solidFill>
                  <a:srgbClr val="333333"/>
                </a:solidFill>
              </a:rPr>
              <a:t>; </a:t>
            </a:r>
            <a:r>
              <a:rPr lang="en-US" sz="2400" dirty="0" err="1">
                <a:solidFill>
                  <a:srgbClr val="333333"/>
                </a:solidFill>
              </a:rPr>
              <a:t>TWfpd;wd</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endParaRPr lang="en-US" sz="2400" dirty="0"/>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20</a:t>
            </a:fld>
            <a:endParaRPr lang="de-DE" dirty="0"/>
          </a:p>
        </p:txBody>
      </p:sp>
    </p:spTree>
    <p:extLst>
      <p:ext uri="{BB962C8B-B14F-4D97-AF65-F5344CB8AC3E}">
        <p14:creationId xmlns:p14="http://schemas.microsoft.com/office/powerpoint/2010/main" val="1905267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rPr>
              <a:t>ehk; Vd; ,ij bra;fpnwhk;&gt;</a:t>
            </a:r>
            <a:endParaRPr lang="en-US" sz="3600" dirty="0">
              <a:solidFill>
                <a:srgbClr val="004992"/>
              </a:solidFill>
            </a:endParaRP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gy</a:t>
            </a:r>
            <a:r>
              <a:rPr lang="en-US" sz="2400" dirty="0">
                <a:solidFill>
                  <a:srgbClr val="333333"/>
                </a:solidFill>
              </a:rPr>
              <a:t> </a:t>
            </a:r>
            <a:r>
              <a:rPr lang="en-US" sz="2400" dirty="0" err="1">
                <a:solidFill>
                  <a:srgbClr val="333333"/>
                </a:solidFill>
              </a:rPr>
              <a:t>kdnehahspfs</a:t>
            </a:r>
            <a:r>
              <a:rPr lang="en-US" sz="2400" dirty="0">
                <a:solidFill>
                  <a:srgbClr val="333333"/>
                </a:solidFill>
              </a:rPr>
              <a:t>; </a:t>
            </a:r>
            <a:r>
              <a:rPr lang="en-US" sz="2400" dirty="0">
                <a:solidFill>
                  <a:srgbClr val="333333"/>
                </a:solidFill>
                <a:latin typeface="Calibri Light"/>
                <a:ea typeface="Verdana" panose="020B0604030504040204" pitchFamily="34" charset="0"/>
                <a:cs typeface="Calibri Light"/>
              </a:rPr>
              <a:t>[</a:t>
            </a:r>
            <a:r>
              <a:rPr lang="en-US" sz="2400" dirty="0" err="1">
                <a:solidFill>
                  <a:srgbClr val="333333"/>
                </a:solidFill>
              </a:rPr>
              <a:t>midtUk</a:t>
            </a:r>
            <a:r>
              <a:rPr lang="en-US" sz="2400" dirty="0">
                <a:solidFill>
                  <a:srgbClr val="333333"/>
                </a:solidFill>
              </a:rPr>
              <a:t>; </a:t>
            </a:r>
            <a:r>
              <a:rPr lang="en-US" sz="2400" dirty="0" err="1">
                <a:solidFill>
                  <a:srgbClr val="333333"/>
                </a:solidFill>
              </a:rPr>
              <a:t>my;y</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Fiwthd</a:t>
            </a:r>
            <a:r>
              <a:rPr lang="en-US" sz="2400" dirty="0">
                <a:solidFill>
                  <a:srgbClr val="333333"/>
                </a:solidFill>
              </a:rPr>
              <a:t> </a:t>
            </a:r>
            <a:r>
              <a:rPr lang="en-US" sz="2400" dirty="0" err="1">
                <a:solidFill>
                  <a:srgbClr val="004992"/>
                </a:solidFill>
              </a:rPr>
              <a:t>jfty</a:t>
            </a:r>
            <a:r>
              <a:rPr lang="en-US" sz="2400" dirty="0">
                <a:solidFill>
                  <a:srgbClr val="004992"/>
                </a:solidFill>
              </a:rPr>
              <a:t>]</a:t>
            </a:r>
            <a:r>
              <a:rPr lang="en-US" sz="2400" dirty="0" err="1">
                <a:solidFill>
                  <a:srgbClr val="004992"/>
                </a:solidFill>
              </a:rPr>
              <a:t>fisf</a:t>
            </a:r>
            <a:r>
              <a:rPr lang="en-US" sz="2400" dirty="0">
                <a:solidFill>
                  <a:srgbClr val="004992"/>
                </a:solidFill>
              </a:rPr>
              <a:t>] </a:t>
            </a:r>
            <a:r>
              <a:rPr lang="en-US" sz="2400" dirty="0" err="1">
                <a:solidFill>
                  <a:srgbClr val="004992"/>
                </a:solidFill>
              </a:rPr>
              <a:t>bfhz;L</a:t>
            </a:r>
            <a:r>
              <a:rPr lang="en-US" sz="2400" dirty="0">
                <a:solidFill>
                  <a:srgbClr val="004992"/>
                </a:solidFill>
              </a:rPr>
              <a:t> </a:t>
            </a:r>
            <a:r>
              <a:rPr lang="en-US" sz="2400" dirty="0" err="1">
                <a:solidFill>
                  <a:srgbClr val="004992"/>
                </a:solidFill>
              </a:rPr>
              <a:t>KobtLg</a:t>
            </a:r>
            <a:r>
              <a:rPr lang="en-US" sz="2400" dirty="0">
                <a:solidFill>
                  <a:srgbClr val="004992"/>
                </a:solidFill>
              </a:rPr>
              <a:t>]</a:t>
            </a:r>
            <a:r>
              <a:rPr lang="en-US" sz="2400" dirty="0" err="1">
                <a:solidFill>
                  <a:srgbClr val="004992"/>
                </a:solidFill>
              </a:rPr>
              <a:t>gjhf</a:t>
            </a:r>
            <a:r>
              <a:rPr lang="en-US" sz="2400" dirty="0">
                <a:solidFill>
                  <a:srgbClr val="004992"/>
                </a:solidFill>
              </a:rPr>
              <a:t> </a:t>
            </a:r>
            <a:r>
              <a:rPr lang="en-US" sz="2400" dirty="0" err="1">
                <a:solidFill>
                  <a:srgbClr val="333333"/>
                </a:solidFill>
              </a:rPr>
              <a:t>Muha;r</a:t>
            </a:r>
            <a:r>
              <a:rPr lang="en-US" sz="2400" dirty="0">
                <a:solidFill>
                  <a:srgbClr val="333333"/>
                </a:solidFill>
              </a:rPr>
              <a:t>]</a:t>
            </a:r>
            <a:r>
              <a:rPr lang="en-US" sz="2400" dirty="0" err="1">
                <a:solidFill>
                  <a:srgbClr val="333333"/>
                </a:solidFill>
              </a:rPr>
              <a:t>rpfs</a:t>
            </a:r>
            <a:r>
              <a:rPr lang="en-US" sz="2400" dirty="0">
                <a:solidFill>
                  <a:srgbClr val="333333"/>
                </a:solidFill>
              </a:rPr>
              <a:t>; </a:t>
            </a:r>
            <a:r>
              <a:rPr lang="en-US" sz="2400" dirty="0" err="1">
                <a:solidFill>
                  <a:srgbClr val="333333"/>
                </a:solidFill>
              </a:rPr>
              <a:t>TWfpd;wd</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marL="342900" lvl="0" indent="-342900" defTabSz="914400">
              <a:buClr>
                <a:srgbClr val="333333"/>
              </a:buClr>
              <a:buFont typeface="WingDings"/>
              <a:buChar char=""/>
            </a:pPr>
            <a:r>
              <a:rPr lang="en-US" sz="2400" dirty="0">
                <a:solidFill>
                  <a:srgbClr val="333333"/>
                </a:solidFill>
              </a:rPr>
              <a:t>,</a:t>
            </a:r>
            <a:r>
              <a:rPr lang="en-US" sz="2400" dirty="0" err="1">
                <a:solidFill>
                  <a:srgbClr val="333333"/>
                </a:solidFill>
              </a:rPr>
              <a:t>t;tif</a:t>
            </a:r>
            <a:r>
              <a:rPr lang="en-US" sz="2400" dirty="0">
                <a:solidFill>
                  <a:srgbClr val="333333"/>
                </a:solidFill>
              </a:rPr>
              <a:t> </a:t>
            </a:r>
            <a:r>
              <a:rPr lang="en-US" sz="2400" dirty="0" err="1">
                <a:solidFill>
                  <a:srgbClr val="333333"/>
                </a:solidFill>
              </a:rPr>
              <a:t>KobtLj;jy</a:t>
            </a:r>
            <a:r>
              <a:rPr lang="en-US" sz="2400" dirty="0">
                <a:solidFill>
                  <a:srgbClr val="333333"/>
                </a:solidFill>
              </a:rPr>
              <a:t>; </a:t>
            </a:r>
            <a:r>
              <a:rPr lang="en-US" sz="2400" dirty="0" err="1">
                <a:solidFill>
                  <a:srgbClr val="333333"/>
                </a:solidFill>
              </a:rPr>
              <a:t>vspjpy</a:t>
            </a:r>
            <a:r>
              <a:rPr lang="en-US" sz="2400" dirty="0">
                <a:solidFill>
                  <a:srgbClr val="333333"/>
                </a:solidFill>
              </a:rPr>
              <a:t>; </a:t>
            </a:r>
            <a:r>
              <a:rPr lang="en-US" sz="2400" dirty="0" err="1">
                <a:solidFill>
                  <a:srgbClr val="333333"/>
                </a:solidFill>
              </a:rPr>
              <a:t>jtWfSf</a:t>
            </a:r>
            <a:r>
              <a:rPr lang="en-US" sz="2400" dirty="0">
                <a:solidFill>
                  <a:srgbClr val="333333"/>
                </a:solidFill>
              </a:rPr>
              <a:t>]F </a:t>
            </a:r>
            <a:r>
              <a:rPr lang="en-US" sz="2400" dirty="0" err="1">
                <a:solidFill>
                  <a:srgbClr val="333333"/>
                </a:solidFill>
              </a:rPr>
              <a:t>tHp</a:t>
            </a:r>
            <a:r>
              <a:rPr lang="en-US" sz="2400" dirty="0">
                <a:solidFill>
                  <a:srgbClr val="333333"/>
                </a:solidFill>
              </a:rPr>
              <a:t> </a:t>
            </a:r>
            <a:r>
              <a:rPr lang="en-US" sz="2400" dirty="0" err="1">
                <a:solidFill>
                  <a:srgbClr val="333333"/>
                </a:solidFill>
              </a:rPr>
              <a:t>tFf</a:t>
            </a:r>
            <a:r>
              <a:rPr lang="en-US" sz="2400" dirty="0">
                <a:solidFill>
                  <a:srgbClr val="333333"/>
                </a:solidFill>
              </a:rPr>
              <a:t>]</a:t>
            </a:r>
            <a:r>
              <a:rPr lang="en-US" sz="2400" dirty="0" err="1">
                <a:solidFill>
                  <a:srgbClr val="333333"/>
                </a:solidFill>
              </a:rPr>
              <a:t>Fk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Mifahy</a:t>
            </a:r>
            <a:r>
              <a:rPr lang="en-US" sz="2400" dirty="0">
                <a:solidFill>
                  <a:srgbClr val="333333"/>
                </a:solidFill>
              </a:rPr>
              <a:t>; </a:t>
            </a:r>
            <a:r>
              <a:rPr lang="en-US" sz="2400" dirty="0" err="1">
                <a:solidFill>
                  <a:srgbClr val="004992"/>
                </a:solidFill>
              </a:rPr>
              <a:t>ekf;Ff</a:t>
            </a:r>
            <a:r>
              <a:rPr lang="en-US" sz="2400" dirty="0">
                <a:solidFill>
                  <a:srgbClr val="004992"/>
                </a:solidFill>
              </a:rPr>
              <a:t>; </a:t>
            </a:r>
            <a:r>
              <a:rPr lang="en-US" sz="2400" dirty="0" err="1">
                <a:solidFill>
                  <a:srgbClr val="004992"/>
                </a:solidFill>
              </a:rPr>
              <a:t>fpilf</a:t>
            </a:r>
            <a:r>
              <a:rPr lang="en-US" sz="2400" dirty="0">
                <a:solidFill>
                  <a:srgbClr val="004992"/>
                </a:solidFill>
              </a:rPr>
              <a:t>]</a:t>
            </a:r>
            <a:r>
              <a:rPr lang="en-US" sz="2400" dirty="0" err="1">
                <a:solidFill>
                  <a:srgbClr val="004992"/>
                </a:solidFill>
              </a:rPr>
              <a:t>Fk</a:t>
            </a:r>
            <a:r>
              <a:rPr lang="en-US" sz="2400" dirty="0">
                <a:solidFill>
                  <a:srgbClr val="004992"/>
                </a:solidFill>
              </a:rPr>
              <a:t>; </a:t>
            </a:r>
            <a:r>
              <a:rPr lang="en-US" sz="2400" dirty="0" err="1">
                <a:solidFill>
                  <a:srgbClr val="004992"/>
                </a:solidFill>
              </a:rPr>
              <a:t>gy;ntW</a:t>
            </a:r>
            <a:r>
              <a:rPr lang="en-US" sz="2400" dirty="0">
                <a:solidFill>
                  <a:srgbClr val="004992"/>
                </a:solidFill>
              </a:rPr>
              <a:t> </a:t>
            </a:r>
            <a:r>
              <a:rPr lang="en-US" sz="2400" dirty="0" err="1">
                <a:solidFill>
                  <a:srgbClr val="004992"/>
                </a:solidFill>
              </a:rPr>
              <a:t>jfty</a:t>
            </a:r>
            <a:r>
              <a:rPr lang="en-US" sz="2400" dirty="0">
                <a:solidFill>
                  <a:srgbClr val="004992"/>
                </a:solidFill>
              </a:rPr>
              <a:t>]</a:t>
            </a:r>
            <a:r>
              <a:rPr lang="en-US" sz="2400" dirty="0" err="1">
                <a:solidFill>
                  <a:srgbClr val="004992"/>
                </a:solidFill>
              </a:rPr>
              <a:t>fisf</a:t>
            </a:r>
            <a:r>
              <a:rPr lang="en-US" sz="2400" dirty="0">
                <a:solidFill>
                  <a:srgbClr val="004992"/>
                </a:solidFill>
              </a:rPr>
              <a:t>; </a:t>
            </a:r>
            <a:r>
              <a:rPr lang="en-US" sz="2400" dirty="0" err="1">
                <a:solidFill>
                  <a:srgbClr val="004992"/>
                </a:solidFill>
              </a:rPr>
              <a:t>bfhz;L</a:t>
            </a:r>
            <a:r>
              <a:rPr lang="en-US" sz="2400" dirty="0">
                <a:solidFill>
                  <a:srgbClr val="333333"/>
                </a:solidFill>
              </a:rPr>
              <a:t> </a:t>
            </a:r>
            <a:r>
              <a:rPr lang="en-US" sz="2400" dirty="0" err="1">
                <a:solidFill>
                  <a:srgbClr val="333333"/>
                </a:solidFill>
              </a:rPr>
              <a:t>KobtLf</a:t>
            </a:r>
            <a:r>
              <a:rPr lang="en-US" sz="2400" dirty="0">
                <a:solidFill>
                  <a:srgbClr val="333333"/>
                </a:solidFill>
              </a:rPr>
              <a:t>]f </a:t>
            </a:r>
            <a:r>
              <a:rPr lang="en-US" sz="2400" dirty="0" err="1">
                <a:solidFill>
                  <a:srgbClr val="333333"/>
                </a:solidFill>
              </a:rPr>
              <a:t>ntz;Lk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endParaRPr lang="en-US" sz="2400" dirty="0"/>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21</a:t>
            </a:fld>
            <a:endParaRPr lang="de-DE" dirty="0"/>
          </a:p>
        </p:txBody>
      </p:sp>
    </p:spTree>
    <p:extLst>
      <p:ext uri="{BB962C8B-B14F-4D97-AF65-F5344CB8AC3E}">
        <p14:creationId xmlns:p14="http://schemas.microsoft.com/office/powerpoint/2010/main" val="15242258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20"/>
          <p:cNvGraphicFramePr>
            <a:graphicFrameLocks noGrp="1"/>
          </p:cNvGraphicFramePr>
          <p:nvPr>
            <p:extLst>
              <p:ext uri="{D42A27DB-BD31-4B8C-83A1-F6EECF244321}">
                <p14:modId xmlns:p14="http://schemas.microsoft.com/office/powerpoint/2010/main" val="326634853"/>
              </p:ext>
            </p:extLst>
          </p:nvPr>
        </p:nvGraphicFramePr>
        <p:xfrm>
          <a:off x="408954" y="2295017"/>
          <a:ext cx="11376000" cy="3845446"/>
        </p:xfrm>
        <a:graphic>
          <a:graphicData uri="http://schemas.openxmlformats.org/drawingml/2006/table">
            <a:tbl>
              <a:tblPr firstRow="1" bandRow="1">
                <a:tableStyleId>{21E4AEA4-8DFA-4A89-87EB-49C32662AFE0}</a:tableStyleId>
              </a:tblPr>
              <a:tblGrid>
                <a:gridCol w="3096345">
                  <a:extLst>
                    <a:ext uri="{9D8B030D-6E8A-4147-A177-3AD203B41FA5}">
                      <a16:colId xmlns:a16="http://schemas.microsoft.com/office/drawing/2014/main" val="20000"/>
                    </a:ext>
                  </a:extLst>
                </a:gridCol>
                <a:gridCol w="4680520">
                  <a:extLst>
                    <a:ext uri="{9D8B030D-6E8A-4147-A177-3AD203B41FA5}">
                      <a16:colId xmlns:a16="http://schemas.microsoft.com/office/drawing/2014/main" val="20001"/>
                    </a:ext>
                  </a:extLst>
                </a:gridCol>
                <a:gridCol w="3599135">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Tamil-Aiswarya"/>
                        </a:rPr>
                        <a:t>rk;gtk;</a:t>
                      </a:r>
                      <a:endParaRPr kumimoji="0" lang="de-DE" sz="1800" b="0" i="0" u="none" strike="noStrike" cap="none" normalizeH="0" baseline="0" dirty="0">
                        <a:ln>
                          <a:noFill/>
                        </a:ln>
                        <a:solidFill>
                          <a:srgbClr val="333333"/>
                        </a:solidFill>
                        <a:effectLst/>
                        <a:latin typeface="Tamil-Aiswarya"/>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Tamil-Aiswarya"/>
                        </a:rPr>
                        <a:t>kdnehapd; nghJ njhd;Wk; tpsf;fk]</a:t>
                      </a:r>
                      <a:endParaRPr kumimoji="0" lang="de-DE" sz="1800" b="0" i="0" u="none" strike="noStrike" cap="none" normalizeH="0" baseline="0" dirty="0">
                        <a:ln>
                          <a:noFill/>
                        </a:ln>
                        <a:solidFill>
                          <a:srgbClr val="333333"/>
                        </a:solidFill>
                        <a:effectLst/>
                        <a:latin typeface="Tamil-Aiswarya"/>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Tamil-Aiswarya"/>
                        </a:rPr>
                        <a:t>ntW tpsf;f';fs;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Tamil-Aiswarya"/>
                        </a:rPr>
                        <a:t>bjhiyngrpapy; eP';fs; ngrpf; bfhz;oUf;Fk; nghJ ,iur]ry; rj;jk; nfl;fpwJ</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a:ln>
                            <a:noFill/>
                          </a:ln>
                          <a:solidFill>
                            <a:srgbClr val="333333"/>
                          </a:solidFill>
                          <a:effectLst/>
                          <a:latin typeface="Tamil-Aiswarya"/>
                        </a:rPr>
                        <a:t>ufrpag</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nghyP</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eP</a:t>
                      </a:r>
                      <a:r>
                        <a:rPr kumimoji="0" lang="en-US" sz="1800" b="0" i="0" u="none" strike="noStrike" cap="none" normalizeH="0" baseline="0" dirty="0">
                          <a:ln>
                            <a:noFill/>
                          </a:ln>
                          <a:solidFill>
                            <a:srgbClr val="333333"/>
                          </a:solidFill>
                          <a:effectLst/>
                          <a:latin typeface="Tamil-Aiswarya"/>
                        </a:rPr>
                        <a:t>';fs; </a:t>
                      </a:r>
                      <a:r>
                        <a:rPr kumimoji="0" lang="en-US" sz="1800" b="0" i="0" u="none" strike="noStrike" cap="none" normalizeH="0" baseline="0" dirty="0" err="1">
                          <a:ln>
                            <a:noFill/>
                          </a:ln>
                          <a:solidFill>
                            <a:srgbClr val="333333"/>
                          </a:solidFill>
                          <a:effectLst/>
                          <a:latin typeface="Tamil-Aiswarya"/>
                        </a:rPr>
                        <a:t>ngRtij</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xl;Lf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nfl;fpwhh</a:t>
                      </a:r>
                      <a:r>
                        <a:rPr kumimoji="0" lang="en-US" sz="1800" b="0" i="0" u="none" strike="noStrike" cap="none" normalizeH="0" baseline="0" dirty="0">
                          <a:ln>
                            <a:noFill/>
                          </a:ln>
                          <a:solidFill>
                            <a:srgbClr val="333333"/>
                          </a:solidFill>
                          <a:effectLst/>
                          <a:latin typeface="Tamil-Aiswarya"/>
                        </a:rPr>
                        <a:t>]fs]</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Tamil-Aiswarya"/>
                        </a:rPr>
                        <a:t>fk;gp gGjile;jpUf;fyhk]</a:t>
                      </a:r>
                      <a:r>
                        <a:rPr kumimoji="0" lang="en-US" sz="1800" b="0" i="0" u="none" strike="noStrike" cap="none" normalizeH="0" baseline="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Tamil-Aiswarya"/>
                        </a:rPr>
                        <a:t>bjhiyJ}u miHg;g[ vd;gjhy; tpj;jpahrkhd rj;jk; nfl;fyhk]</a:t>
                      </a:r>
                      <a:r>
                        <a:rPr kumimoji="0" lang="en-US" sz="1800" b="0" i="0" u="none" strike="noStrike" cap="none" normalizeH="0" baseline="0">
                          <a:ln>
                            <a:noFill/>
                          </a:ln>
                          <a:solidFill>
                            <a:srgbClr val="333333"/>
                          </a:solidFill>
                          <a:effectLst/>
                          <a:latin typeface="Calibri Light"/>
                        </a:rPr>
                        <a:t>. </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Tamil-Aiswarya"/>
                        </a:rPr>
                        <a:t>nuonahtpy; gphpl;dp !;gpah]!pd; </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er;R </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tp#k;</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 vd;w ghly; xyp gug]ghfpwJ</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Tamil-Aiswarya"/>
                        </a:rPr>
                        <a:t>,J </a:t>
                      </a:r>
                      <a:r>
                        <a:rPr kumimoji="0" lang="en-US" sz="1800" b="0" i="0" u="none" strike="noStrike" cap="none" normalizeH="0" baseline="0" dirty="0" err="1">
                          <a:ln>
                            <a:noFill/>
                          </a:ln>
                          <a:solidFill>
                            <a:srgbClr val="333333"/>
                          </a:solidFill>
                          <a:effectLst/>
                          <a:latin typeface="Tamil-Aiswarya"/>
                        </a:rPr>
                        <a:t>vjph;fhyj;jpy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Tamil-Aiswarya"/>
                        </a:rPr>
                        <a:t>er</a:t>
                      </a:r>
                      <a:r>
                        <a:rPr kumimoji="0" lang="en-US" sz="1800" b="0" i="0" u="none" strike="noStrike" cap="none" normalizeH="0" baseline="0" dirty="0">
                          <a:ln>
                            <a:noFill/>
                          </a:ln>
                          <a:solidFill>
                            <a:srgbClr val="333333"/>
                          </a:solidFill>
                          <a:effectLst/>
                          <a:latin typeface="Tamil-Aiswarya"/>
                        </a:rPr>
                        <a:t>]R</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tp#j</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jd;ika</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err="1">
                          <a:ln>
                            <a:noFill/>
                          </a:ln>
                          <a:solidFill>
                            <a:srgbClr val="333333"/>
                          </a:solidFill>
                          <a:effectLst/>
                          <a:latin typeface="Tamil-Aiswarya"/>
                        </a:rPr>
                        <a:t>ila</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urhaz</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jhf;FjYf;fhd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urfpa</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rpf;dyhf</a:t>
                      </a:r>
                      <a:r>
                        <a:rPr kumimoji="0" lang="en-US" sz="1800" b="0" i="0" u="none" strike="noStrike" cap="none" normalizeH="0" baseline="0" dirty="0">
                          <a:ln>
                            <a:noFill/>
                          </a:ln>
                          <a:solidFill>
                            <a:srgbClr val="333333"/>
                          </a:solidFill>
                          <a:effectLst/>
                          <a:latin typeface="Tamil-Aiswarya"/>
                        </a:rPr>
                        <a:t> Tl ,</a:t>
                      </a:r>
                      <a:r>
                        <a:rPr kumimoji="0" lang="en-US" sz="1800" b="0" i="0" u="none" strike="noStrike" cap="none" normalizeH="0" baseline="0" dirty="0" err="1">
                          <a:ln>
                            <a:noFill/>
                          </a:ln>
                          <a:solidFill>
                            <a:srgbClr val="333333"/>
                          </a:solidFill>
                          <a:effectLst/>
                          <a:latin typeface="Tamil-Aiswarya"/>
                        </a:rPr>
                        <a:t>Uf;fyhk</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Tamil-Aiswarya"/>
                        </a:rPr>
                        <a:t>nuonah epiyaj;jpy; gy;ntW ghly;fs; xyp gug;g[fpwhh]fs]</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Tamil-Aiswarya"/>
                        </a:rPr>
                        <a:t>rikayiw nlgps; nky; bts;is epw J}s; fhzg;gLfpwJ</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 ,jw;F Kd;dhy; m']F mJ ,y;iy</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Tamil-Aiswarya"/>
                        </a:rPr>
                        <a:t>Md;j;uhf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Tamil-Aiswarya"/>
                        </a:rPr>
                        <a:t>tp#f;fpUkp</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ykhf</a:t>
                      </a:r>
                      <a:r>
                        <a:rPr kumimoji="0" lang="en-US" sz="1800" b="0" i="0" u="none" strike="noStrike" cap="none" normalizeH="0" baseline="0" dirty="0">
                          <a:ln>
                            <a:noFill/>
                          </a:ln>
                          <a:solidFill>
                            <a:srgbClr val="333333"/>
                          </a:solidFill>
                          <a:effectLst/>
                          <a:latin typeface="Tamil-Aiswarya"/>
                        </a:rPr>
                        <a:t> c';</a:t>
                      </a:r>
                      <a:r>
                        <a:rPr kumimoji="0" lang="en-US" sz="1800" b="0" i="0" u="none" strike="noStrike" cap="none" normalizeH="0" baseline="0" dirty="0" err="1">
                          <a:ln>
                            <a:noFill/>
                          </a:ln>
                          <a:solidFill>
                            <a:srgbClr val="333333"/>
                          </a:solidFill>
                          <a:effectLst/>
                          <a:latin typeface="Tamil-Aiswarya"/>
                        </a:rPr>
                        <a:t>fSf;F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tp#k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bfhLf;f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Kaw;rp</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bra;ag;gl;Ls;sJ</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nghyP!hh</a:t>
                      </a:r>
                      <a:r>
                        <a:rPr kumimoji="0" lang="en-US" sz="1800" b="0" i="0" u="none" strike="noStrike" cap="none" normalizeH="0" baseline="0" dirty="0">
                          <a:ln>
                            <a:noFill/>
                          </a:ln>
                          <a:solidFill>
                            <a:srgbClr val="333333"/>
                          </a:solidFill>
                          <a:effectLst/>
                          <a:latin typeface="Tamil-Aiswarya"/>
                        </a:rPr>
                        <a:t>; c';</a:t>
                      </a:r>
                      <a:r>
                        <a:rPr kumimoji="0" lang="en-US" sz="1800" b="0" i="0" u="none" strike="noStrike" cap="none" normalizeH="0" baseline="0" dirty="0" err="1">
                          <a:ln>
                            <a:noFill/>
                          </a:ln>
                          <a:solidFill>
                            <a:srgbClr val="333333"/>
                          </a:solidFill>
                          <a:effectLst/>
                          <a:latin typeface="Tamil-Aiswarya"/>
                        </a:rPr>
                        <a:t>fis</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Rw;wp</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tisg;gjw;fhf</a:t>
                      </a:r>
                      <a:r>
                        <a:rPr kumimoji="0" lang="en-US" sz="1800" b="0" i="0" u="none" strike="noStrike" cap="none" normalizeH="0" baseline="0" dirty="0">
                          <a:ln>
                            <a:noFill/>
                          </a:ln>
                          <a:solidFill>
                            <a:srgbClr val="333333"/>
                          </a:solidFill>
                          <a:effectLst/>
                          <a:latin typeface="Tamil-Aiswarya"/>
                        </a:rPr>
                        <a:t> m';</a:t>
                      </a:r>
                      <a:r>
                        <a:rPr kumimoji="0" lang="en-US" sz="1800" b="0" i="0" u="none" strike="noStrike" cap="none" normalizeH="0" baseline="0" dirty="0" err="1">
                          <a:ln>
                            <a:noFill/>
                          </a:ln>
                          <a:solidFill>
                            <a:srgbClr val="333333"/>
                          </a:solidFill>
                          <a:effectLst/>
                          <a:latin typeface="Tamil-Aiswarya"/>
                        </a:rPr>
                        <a:t>nf</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nghij</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bghUis</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itj;Js;sdh</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Tamil-Aiswarya"/>
                        </a:rPr>
                        <a:t>,';F </a:t>
                      </a:r>
                      <a:r>
                        <a:rPr kumimoji="0" lang="en-US" sz="1800" b="0" i="0" u="none" strike="noStrike" cap="none" normalizeH="0" baseline="0" dirty="0" err="1">
                          <a:ln>
                            <a:noFill/>
                          </a:ln>
                          <a:solidFill>
                            <a:srgbClr val="333333"/>
                          </a:solidFill>
                          <a:effectLst/>
                          <a:latin typeface="Tamil-Aiswarya"/>
                        </a:rPr>
                        <a:t>rikay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ntiy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bra;jth</a:t>
                      </a:r>
                      <a:r>
                        <a:rPr kumimoji="0" lang="en-US" sz="1800" b="0" i="0" u="none" strike="noStrike" cap="none" normalizeH="0" baseline="0" dirty="0">
                          <a:ln>
                            <a:noFill/>
                          </a:ln>
                          <a:solidFill>
                            <a:srgbClr val="333333"/>
                          </a:solidFill>
                          <a:effectLst/>
                          <a:latin typeface="Tamil-Aiswarya"/>
                        </a:rPr>
                        <a:t>]fs] </a:t>
                      </a:r>
                      <a:r>
                        <a:rPr kumimoji="0" lang="en-US" sz="1800" b="0" i="0" u="none" strike="noStrike" cap="none" normalizeH="0" baseline="0" dirty="0" err="1">
                          <a:ln>
                            <a:noFill/>
                          </a:ln>
                          <a:solidFill>
                            <a:srgbClr val="333333"/>
                          </a:solidFill>
                          <a:effectLst/>
                          <a:latin typeface="Tamil-Aiswarya"/>
                        </a:rPr>
                        <a:t>vtnuh</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Rj;jk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bra;ahky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tpl;L</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tpl;ldh</a:t>
                      </a:r>
                      <a:r>
                        <a:rPr kumimoji="0" lang="en-US" sz="1800" b="0" i="0" u="none" strike="noStrike" cap="none" normalizeH="0" baseline="0" dirty="0">
                          <a:ln>
                            <a:noFill/>
                          </a:ln>
                          <a:solidFill>
                            <a:srgbClr val="333333"/>
                          </a:solidFill>
                          <a:effectLst/>
                          <a:latin typeface="Tamil-Aiswarya"/>
                        </a:rPr>
                        <a:t>]</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a:t>
                      </a:r>
                      <a:endParaRPr kumimoji="0" lang="de-DE" sz="1800" b="0" i="0" u="none" strike="noStrike" cap="none" normalizeH="0" baseline="0" dirty="0">
                        <a:ln>
                          <a:noFill/>
                        </a:ln>
                        <a:solidFill>
                          <a:srgbClr val="333333"/>
                        </a:solidFill>
                        <a:effectLst/>
                        <a:latin typeface="Tamil-Aiswarya"/>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1" name="TextBox 31"/>
          <p:cNvSpPr txBox="1"/>
          <p:nvPr/>
        </p:nvSpPr>
        <p:spPr>
          <a:xfrm>
            <a:off x="408955" y="6394220"/>
            <a:ext cx="11376000" cy="275140"/>
          </a:xfrm>
          <a:prstGeom prst="rect">
            <a:avLst/>
          </a:prstGeom>
          <a:noFill/>
        </p:spPr>
        <p:txBody>
          <a:bodyPr vert="horz" wrap="none" lIns="0" tIns="0" rIns="0" bIns="0" rtlCol="0">
            <a:noAutofit/>
          </a:bodyPr>
          <a:lstStyle/>
          <a:p>
            <a:pPr algn="ctr">
              <a:lnSpc>
                <a:spcPts val="2070"/>
              </a:lnSpc>
            </a:pPr>
            <a:r>
              <a:rPr lang="en-US" sz="2000" dirty="0" err="1">
                <a:solidFill>
                  <a:srgbClr val="004992"/>
                </a:solidFill>
              </a:rPr>
              <a:t>ahuhtJ</a:t>
            </a:r>
            <a:r>
              <a:rPr lang="en-US" sz="2000" dirty="0">
                <a:solidFill>
                  <a:srgbClr val="004992"/>
                </a:solidFill>
              </a:rPr>
              <a:t> j';</a:t>
            </a:r>
            <a:r>
              <a:rPr lang="en-US" sz="2000" dirty="0" err="1">
                <a:solidFill>
                  <a:srgbClr val="004992"/>
                </a:solidFill>
              </a:rPr>
              <a:t>fsJ</a:t>
            </a:r>
            <a:r>
              <a:rPr lang="en-US" sz="2000" dirty="0">
                <a:solidFill>
                  <a:srgbClr val="004992"/>
                </a:solidFill>
              </a:rPr>
              <a:t> </a:t>
            </a:r>
            <a:r>
              <a:rPr lang="en-US" sz="2000" dirty="0" err="1">
                <a:solidFill>
                  <a:srgbClr val="004992"/>
                </a:solidFill>
              </a:rPr>
              <a:t>brhe;jf</a:t>
            </a:r>
            <a:r>
              <a:rPr lang="en-US" sz="2000" dirty="0">
                <a:solidFill>
                  <a:srgbClr val="004992"/>
                </a:solidFill>
              </a:rPr>
              <a:t>; </a:t>
            </a:r>
            <a:r>
              <a:rPr lang="en-US" sz="2000" dirty="0" err="1">
                <a:solidFill>
                  <a:srgbClr val="004992"/>
                </a:solidFill>
              </a:rPr>
              <a:t>fUj;Jf;fis</a:t>
            </a:r>
            <a:r>
              <a:rPr lang="en-US" sz="2000" dirty="0">
                <a:solidFill>
                  <a:srgbClr val="004992"/>
                </a:solidFill>
              </a:rPr>
              <a:t> </a:t>
            </a:r>
            <a:r>
              <a:rPr lang="en-US" sz="2000" dirty="0" err="1">
                <a:solidFill>
                  <a:srgbClr val="004992"/>
                </a:solidFill>
              </a:rPr>
              <a:t>gfph</a:t>
            </a:r>
            <a:r>
              <a:rPr lang="en-US" sz="2000" dirty="0">
                <a:solidFill>
                  <a:srgbClr val="004992"/>
                </a:solidFill>
              </a:rPr>
              <a:t>]e]</a:t>
            </a:r>
            <a:r>
              <a:rPr lang="en-US" sz="2000" dirty="0" err="1">
                <a:solidFill>
                  <a:srgbClr val="004992"/>
                </a:solidFill>
              </a:rPr>
              <a:t>Jf</a:t>
            </a:r>
            <a:r>
              <a:rPr lang="en-US" sz="2000" dirty="0">
                <a:solidFill>
                  <a:srgbClr val="004992"/>
                </a:solidFill>
              </a:rPr>
              <a:t>; </a:t>
            </a:r>
            <a:r>
              <a:rPr lang="en-US" sz="2000" err="1">
                <a:solidFill>
                  <a:srgbClr val="004992"/>
                </a:solidFill>
              </a:rPr>
              <a:t>bfhs;s</a:t>
            </a:r>
            <a:r>
              <a:rPr lang="en-US" sz="2000">
                <a:solidFill>
                  <a:srgbClr val="004992"/>
                </a:solidFill>
              </a:rPr>
              <a:t> Koa[kh</a:t>
            </a:r>
            <a:r>
              <a:rPr lang="en-US" sz="2000">
                <a:solidFill>
                  <a:srgbClr val="004992"/>
                </a:solidFill>
                <a:ea typeface="Verdana" panose="020B0604030504040204" pitchFamily="34" charset="0"/>
                <a:cs typeface="Calibri Light"/>
              </a:rPr>
              <a:t>&gt;</a:t>
            </a:r>
            <a:r>
              <a:rPr lang="en-US">
                <a:solidFill>
                  <a:srgbClr val="004992"/>
                </a:solidFill>
              </a:rPr>
              <a:t> </a:t>
            </a:r>
            <a:endParaRPr lang="en-CA" dirty="0">
              <a:solidFill>
                <a:srgbClr val="004992"/>
              </a:solidFill>
            </a:endParaRPr>
          </a:p>
        </p:txBody>
      </p:sp>
      <p:sp>
        <p:nvSpPr>
          <p:cNvPr id="10" name="Title 9"/>
          <p:cNvSpPr>
            <a:spLocks noGrp="1"/>
          </p:cNvSpPr>
          <p:nvPr>
            <p:ph type="title"/>
          </p:nvPr>
        </p:nvSpPr>
        <p:spPr/>
        <p:txBody>
          <a:bodyPr/>
          <a:lstStyle/>
          <a:p>
            <a:r>
              <a:rPr lang="en-US" sz="3600">
                <a:solidFill>
                  <a:srgbClr val="004992"/>
                </a:solidFill>
              </a:rPr>
              <a:t>kdnehapd; nghJ rl]bld vLf;fg]gLk; Kot[fs; vt;thW jtwhf khWfpwJ vd;gjw;fhd cjhuz';fs;.</a:t>
            </a:r>
            <a:endParaRPr lang="en-US" sz="3600" dirty="0">
              <a:solidFill>
                <a:srgbClr val="004992"/>
              </a:solidFill>
            </a:endParaRPr>
          </a:p>
        </p:txBody>
      </p:sp>
      <p:sp>
        <p:nvSpPr>
          <p:cNvPr id="13" name="Footer Placeholder 12"/>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22</a:t>
            </a:fld>
            <a:endParaRPr lang="de-DE"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solidFill>
                  <a:srgbClr val="004992"/>
                </a:solidFill>
              </a:rPr>
              <a:t>gapw</a:t>
            </a:r>
            <a:r>
              <a:rPr lang="en-US" sz="3600" dirty="0">
                <a:solidFill>
                  <a:srgbClr val="004992"/>
                </a:solidFill>
              </a:rPr>
              <a:t>]</a:t>
            </a:r>
            <a:r>
              <a:rPr lang="en-US" sz="3600" dirty="0" err="1">
                <a:solidFill>
                  <a:srgbClr val="004992"/>
                </a:solidFill>
              </a:rPr>
              <a:t>rp</a:t>
            </a:r>
            <a:r>
              <a:rPr lang="en-US" sz="3600" dirty="0">
                <a:solidFill>
                  <a:srgbClr val="004992"/>
                </a:solidFill>
              </a:rPr>
              <a:t> (1)</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a:r>
              <a:rPr lang="en-US" sz="2400" dirty="0">
                <a:solidFill>
                  <a:srgbClr val="333333"/>
                </a:solidFill>
              </a:rPr>
              <a:t>c';</a:t>
            </a:r>
            <a:r>
              <a:rPr lang="en-US" sz="2400" dirty="0" err="1">
                <a:solidFill>
                  <a:srgbClr val="333333"/>
                </a:solidFill>
              </a:rPr>
              <a:t>fSf;F</a:t>
            </a:r>
            <a:r>
              <a:rPr lang="en-US" sz="2400" dirty="0">
                <a:solidFill>
                  <a:srgbClr val="333333"/>
                </a:solidFill>
              </a:rPr>
              <a:t> </a:t>
            </a:r>
            <a:r>
              <a:rPr lang="en-US" sz="2400" dirty="0" err="1">
                <a:solidFill>
                  <a:srgbClr val="333333"/>
                </a:solidFill>
              </a:rPr>
              <a:t>bjhlh</a:t>
            </a:r>
            <a:r>
              <a:rPr lang="en-US" sz="2400" dirty="0">
                <a:solidFill>
                  <a:srgbClr val="333333"/>
                </a:solidFill>
              </a:rPr>
              <a:t>]r]</a:t>
            </a:r>
            <a:r>
              <a:rPr lang="en-US" sz="2400" dirty="0" err="1">
                <a:solidFill>
                  <a:srgbClr val="333333"/>
                </a:solidFill>
              </a:rPr>
              <a:t>rpahf</a:t>
            </a:r>
            <a:r>
              <a:rPr lang="en-US" sz="2400" dirty="0">
                <a:solidFill>
                  <a:srgbClr val="333333"/>
                </a:solidFill>
              </a:rPr>
              <a:t> </a:t>
            </a:r>
            <a:r>
              <a:rPr lang="en-US" sz="2400" dirty="0" err="1">
                <a:solidFill>
                  <a:srgbClr val="333333"/>
                </a:solidFill>
              </a:rPr>
              <a:t>rpy</a:t>
            </a:r>
            <a:r>
              <a:rPr lang="en-US" sz="2400" dirty="0">
                <a:solidFill>
                  <a:srgbClr val="333333"/>
                </a:solidFill>
              </a:rPr>
              <a:t> </a:t>
            </a:r>
            <a:r>
              <a:rPr lang="en-US" sz="2400" dirty="0" err="1">
                <a:solidFill>
                  <a:srgbClr val="333333"/>
                </a:solidFill>
              </a:rPr>
              <a:t>gl</a:t>
            </a:r>
            <a:r>
              <a:rPr lang="en-US" sz="2400" dirty="0">
                <a:solidFill>
                  <a:srgbClr val="333333"/>
                </a:solidFill>
              </a:rPr>
              <a:t>';fs; </a:t>
            </a:r>
            <a:r>
              <a:rPr lang="en-US" sz="2400" dirty="0" err="1">
                <a:solidFill>
                  <a:srgbClr val="333333"/>
                </a:solidFill>
              </a:rPr>
              <a:t>fhl</a:t>
            </a:r>
            <a:r>
              <a:rPr lang="en-US" sz="2400" dirty="0">
                <a:solidFill>
                  <a:srgbClr val="333333"/>
                </a:solidFill>
              </a:rPr>
              <a:t>]</a:t>
            </a:r>
            <a:r>
              <a:rPr lang="en-US" sz="2400" dirty="0" err="1">
                <a:solidFill>
                  <a:srgbClr val="333333"/>
                </a:solidFill>
              </a:rPr>
              <a:t>lg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Jtf;fj;jpy</a:t>
            </a:r>
            <a:r>
              <a:rPr lang="en-US" sz="2400" dirty="0">
                <a:solidFill>
                  <a:srgbClr val="333333"/>
                </a:solidFill>
              </a:rPr>
              <a:t>; </a:t>
            </a:r>
            <a:r>
              <a:rPr lang="en-US" sz="2400" dirty="0" err="1">
                <a:solidFill>
                  <a:srgbClr val="333333"/>
                </a:solidFill>
              </a:rPr>
              <a:t>glj;jpd</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gFjp</a:t>
            </a:r>
            <a:r>
              <a:rPr lang="en-US" sz="2400" dirty="0">
                <a:solidFill>
                  <a:srgbClr val="333333"/>
                </a:solidFill>
              </a:rPr>
              <a:t> kl]</a:t>
            </a:r>
            <a:r>
              <a:rPr lang="en-US" sz="2400" dirty="0" err="1">
                <a:solidFill>
                  <a:srgbClr val="333333"/>
                </a:solidFill>
              </a:rPr>
              <a:t>Lnk</a:t>
            </a:r>
            <a:r>
              <a:rPr lang="en-US" sz="2400" dirty="0">
                <a:solidFill>
                  <a:srgbClr val="333333"/>
                </a:solidFill>
              </a:rPr>
              <a:t> </a:t>
            </a:r>
            <a:r>
              <a:rPr lang="en-US" sz="2400" dirty="0" err="1">
                <a:solidFill>
                  <a:srgbClr val="333333"/>
                </a:solidFill>
              </a:rPr>
              <a:t>fhz;gpf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mLj;J</a:t>
            </a:r>
            <a:r>
              <a:rPr lang="en-US" sz="2400" dirty="0">
                <a:solidFill>
                  <a:srgbClr val="333333"/>
                </a:solidFill>
              </a:rPr>
              <a:t> </a:t>
            </a:r>
            <a:r>
              <a:rPr lang="en-US" sz="2400" dirty="0" err="1">
                <a:solidFill>
                  <a:srgbClr val="333333"/>
                </a:solidFill>
              </a:rPr>
              <a:t>kw;nwhh</a:t>
            </a:r>
            <a:r>
              <a:rPr lang="en-US" sz="2400" dirty="0">
                <a:solidFill>
                  <a:srgbClr val="333333"/>
                </a:solidFill>
              </a:rPr>
              <a:t>] </a:t>
            </a:r>
            <a:r>
              <a:rPr lang="en-US" sz="2400" dirty="0" err="1">
                <a:solidFill>
                  <a:srgbClr val="333333"/>
                </a:solidFill>
              </a:rPr>
              <a:t>gFjp</a:t>
            </a:r>
            <a:r>
              <a:rPr lang="en-US" sz="2400" dirty="0">
                <a:solidFill>
                  <a:srgbClr val="333333"/>
                </a:solidFill>
              </a:rPr>
              <a:t> </a:t>
            </a:r>
            <a:r>
              <a:rPr lang="en-US" sz="2400" dirty="0" err="1">
                <a:solidFill>
                  <a:srgbClr val="333333"/>
                </a:solidFill>
              </a:rPr>
              <a:t>nrh</a:t>
            </a:r>
            <a:r>
              <a:rPr lang="en-US" sz="2400" dirty="0">
                <a:solidFill>
                  <a:srgbClr val="333333"/>
                </a:solidFill>
              </a:rPr>
              <a:t>]f]</a:t>
            </a:r>
            <a:r>
              <a:rPr lang="en-US" sz="2400" dirty="0" err="1">
                <a:solidFill>
                  <a:srgbClr val="333333"/>
                </a:solidFill>
              </a:rPr>
              <a:t>fg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KGg</a:t>
            </a:r>
            <a:r>
              <a:rPr lang="en-US" sz="2400" dirty="0">
                <a:solidFill>
                  <a:srgbClr val="333333"/>
                </a:solidFill>
              </a:rPr>
              <a:t>]</a:t>
            </a:r>
            <a:r>
              <a:rPr lang="en-US" sz="2400" dirty="0" err="1">
                <a:solidFill>
                  <a:srgbClr val="333333"/>
                </a:solidFill>
              </a:rPr>
              <a:t>glKk</a:t>
            </a:r>
            <a:r>
              <a:rPr lang="en-US" sz="2400" dirty="0">
                <a:solidFill>
                  <a:srgbClr val="333333"/>
                </a:solidFill>
              </a:rPr>
              <a:t>; </a:t>
            </a:r>
            <a:r>
              <a:rPr lang="en-US" sz="2400" dirty="0" err="1">
                <a:solidFill>
                  <a:srgbClr val="333333"/>
                </a:solidFill>
              </a:rPr>
              <a:t>bjhpa</a:t>
            </a:r>
            <a:r>
              <a:rPr lang="en-US" sz="2400" dirty="0">
                <a:solidFill>
                  <a:srgbClr val="333333"/>
                </a:solidFill>
              </a:rPr>
              <a:t>[k] </a:t>
            </a:r>
            <a:r>
              <a:rPr lang="en-US" sz="2400" dirty="0" err="1">
                <a:solidFill>
                  <a:srgbClr val="333333"/>
                </a:solidFill>
              </a:rPr>
              <a:t>tiu</a:t>
            </a:r>
            <a:r>
              <a:rPr lang="en-US" sz="2400" dirty="0">
                <a:solidFill>
                  <a:srgbClr val="333333"/>
                </a:solidFill>
              </a:rPr>
              <a:t> ,J </a:t>
            </a:r>
            <a:r>
              <a:rPr lang="en-US" sz="2400" dirty="0" err="1">
                <a:solidFill>
                  <a:srgbClr val="333333"/>
                </a:solidFill>
              </a:rPr>
              <a:t>bjhlUk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c';fs</a:t>
            </a:r>
            <a:r>
              <a:rPr lang="en-US" sz="2400" dirty="0">
                <a:solidFill>
                  <a:srgbClr val="333333"/>
                </a:solidFill>
              </a:rPr>
              <a:t>; </a:t>
            </a:r>
            <a:r>
              <a:rPr lang="en-US" sz="2400" dirty="0" err="1">
                <a:solidFill>
                  <a:srgbClr val="333333"/>
                </a:solidFill>
              </a:rPr>
              <a:t>gzp</a:t>
            </a:r>
            <a:r>
              <a:rPr lang="en-US" sz="2400" dirty="0">
                <a:solidFill>
                  <a:srgbClr val="333333"/>
                </a:solidFill>
              </a:rPr>
              <a:t> </a:t>
            </a:r>
            <a:r>
              <a:rPr lang="en-US" sz="2400" dirty="0" err="1">
                <a:solidFill>
                  <a:srgbClr val="333333"/>
                </a:solidFill>
              </a:rPr>
              <a:t>fhz;gpf;fg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err="1">
                <a:solidFill>
                  <a:srgbClr val="333333"/>
                </a:solidFill>
              </a:rPr>
              <a:t>glj;ij</a:t>
            </a:r>
            <a:r>
              <a:rPr lang="en-US" sz="2400" dirty="0">
                <a:solidFill>
                  <a:srgbClr val="333333"/>
                </a:solidFill>
              </a:rPr>
              <a:t> </a:t>
            </a:r>
            <a:r>
              <a:rPr lang="en-US" sz="2400" dirty="0" err="1">
                <a:solidFill>
                  <a:srgbClr val="333333"/>
                </a:solidFill>
              </a:rPr>
              <a:t>milahsk</a:t>
            </a:r>
            <a:r>
              <a:rPr lang="en-US" sz="2400" dirty="0">
                <a:solidFill>
                  <a:srgbClr val="333333"/>
                </a:solidFill>
              </a:rPr>
              <a:t>; </a:t>
            </a:r>
            <a:r>
              <a:rPr lang="en-US" sz="2400" dirty="0" err="1">
                <a:solidFill>
                  <a:srgbClr val="333333"/>
                </a:solidFill>
              </a:rPr>
              <a:t>fhl;LtjhFk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23</a:t>
            </a:fld>
            <a:endParaRPr lang="de-DE" dirty="0"/>
          </a:p>
        </p:txBody>
      </p:sp>
    </p:spTree>
    <p:extLst>
      <p:ext uri="{BB962C8B-B14F-4D97-AF65-F5344CB8AC3E}">
        <p14:creationId xmlns:p14="http://schemas.microsoft.com/office/powerpoint/2010/main" val="13742810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solidFill>
                  <a:srgbClr val="004992"/>
                </a:solidFill>
              </a:rPr>
              <a:t>gapw</a:t>
            </a:r>
            <a:r>
              <a:rPr lang="en-US" sz="3600" dirty="0">
                <a:solidFill>
                  <a:srgbClr val="004992"/>
                </a:solidFill>
              </a:rPr>
              <a:t>]</a:t>
            </a:r>
            <a:r>
              <a:rPr lang="en-US" sz="3600" dirty="0" err="1">
                <a:solidFill>
                  <a:srgbClr val="004992"/>
                </a:solidFill>
              </a:rPr>
              <a:t>rp</a:t>
            </a:r>
            <a:r>
              <a:rPr lang="en-US" sz="3600" dirty="0">
                <a:solidFill>
                  <a:srgbClr val="004992"/>
                </a:solidFill>
              </a:rPr>
              <a:t> (1)</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a:r>
              <a:rPr lang="en-US" sz="2400" dirty="0">
                <a:solidFill>
                  <a:srgbClr val="333333"/>
                </a:solidFill>
              </a:rPr>
              <a:t>c';</a:t>
            </a:r>
            <a:r>
              <a:rPr lang="en-US" sz="2400" dirty="0" err="1">
                <a:solidFill>
                  <a:srgbClr val="333333"/>
                </a:solidFill>
              </a:rPr>
              <a:t>fSf;F</a:t>
            </a:r>
            <a:r>
              <a:rPr lang="en-US" sz="2400" dirty="0">
                <a:solidFill>
                  <a:srgbClr val="333333"/>
                </a:solidFill>
              </a:rPr>
              <a:t> </a:t>
            </a:r>
            <a:r>
              <a:rPr lang="en-US" sz="2400" dirty="0" err="1">
                <a:solidFill>
                  <a:srgbClr val="333333"/>
                </a:solidFill>
              </a:rPr>
              <a:t>bjhlh</a:t>
            </a:r>
            <a:r>
              <a:rPr lang="en-US" sz="2400" dirty="0">
                <a:solidFill>
                  <a:srgbClr val="333333"/>
                </a:solidFill>
              </a:rPr>
              <a:t>]r]</a:t>
            </a:r>
            <a:r>
              <a:rPr lang="en-US" sz="2400" dirty="0" err="1">
                <a:solidFill>
                  <a:srgbClr val="333333"/>
                </a:solidFill>
              </a:rPr>
              <a:t>rpahf</a:t>
            </a:r>
            <a:r>
              <a:rPr lang="en-US" sz="2400" dirty="0">
                <a:solidFill>
                  <a:srgbClr val="333333"/>
                </a:solidFill>
              </a:rPr>
              <a:t> </a:t>
            </a:r>
            <a:r>
              <a:rPr lang="en-US" sz="2400" dirty="0" err="1">
                <a:solidFill>
                  <a:srgbClr val="333333"/>
                </a:solidFill>
              </a:rPr>
              <a:t>rpy</a:t>
            </a:r>
            <a:r>
              <a:rPr lang="en-US" sz="2400" dirty="0">
                <a:solidFill>
                  <a:srgbClr val="333333"/>
                </a:solidFill>
              </a:rPr>
              <a:t> </a:t>
            </a:r>
            <a:r>
              <a:rPr lang="en-US" sz="2400" dirty="0" err="1">
                <a:solidFill>
                  <a:srgbClr val="333333"/>
                </a:solidFill>
              </a:rPr>
              <a:t>gl</a:t>
            </a:r>
            <a:r>
              <a:rPr lang="en-US" sz="2400" dirty="0">
                <a:solidFill>
                  <a:srgbClr val="333333"/>
                </a:solidFill>
              </a:rPr>
              <a:t>';fs; </a:t>
            </a:r>
            <a:r>
              <a:rPr lang="en-US" sz="2400" dirty="0" err="1">
                <a:solidFill>
                  <a:srgbClr val="333333"/>
                </a:solidFill>
              </a:rPr>
              <a:t>fhl</a:t>
            </a:r>
            <a:r>
              <a:rPr lang="en-US" sz="2400" dirty="0">
                <a:solidFill>
                  <a:srgbClr val="333333"/>
                </a:solidFill>
              </a:rPr>
              <a:t>]</a:t>
            </a:r>
            <a:r>
              <a:rPr lang="en-US" sz="2400" dirty="0" err="1">
                <a:solidFill>
                  <a:srgbClr val="333333"/>
                </a:solidFill>
              </a:rPr>
              <a:t>lg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Jtf;fj;jpy</a:t>
            </a:r>
            <a:r>
              <a:rPr lang="en-US" sz="2400" dirty="0">
                <a:solidFill>
                  <a:srgbClr val="333333"/>
                </a:solidFill>
              </a:rPr>
              <a:t>; </a:t>
            </a:r>
            <a:r>
              <a:rPr lang="en-US" sz="2400" dirty="0" err="1">
                <a:solidFill>
                  <a:srgbClr val="333333"/>
                </a:solidFill>
              </a:rPr>
              <a:t>glj;jpd</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gFjp</a:t>
            </a:r>
            <a:r>
              <a:rPr lang="en-US" sz="2400" dirty="0">
                <a:solidFill>
                  <a:srgbClr val="333333"/>
                </a:solidFill>
              </a:rPr>
              <a:t> kl]</a:t>
            </a:r>
            <a:r>
              <a:rPr lang="en-US" sz="2400" dirty="0" err="1">
                <a:solidFill>
                  <a:srgbClr val="333333"/>
                </a:solidFill>
              </a:rPr>
              <a:t>Lnk</a:t>
            </a:r>
            <a:r>
              <a:rPr lang="en-US" sz="2400" dirty="0">
                <a:solidFill>
                  <a:srgbClr val="333333"/>
                </a:solidFill>
              </a:rPr>
              <a:t> </a:t>
            </a:r>
            <a:r>
              <a:rPr lang="en-US" sz="2400" dirty="0" err="1">
                <a:solidFill>
                  <a:srgbClr val="333333"/>
                </a:solidFill>
              </a:rPr>
              <a:t>fhz;gpf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mLj;J</a:t>
            </a:r>
            <a:r>
              <a:rPr lang="en-US" sz="2400" dirty="0">
                <a:solidFill>
                  <a:srgbClr val="333333"/>
                </a:solidFill>
              </a:rPr>
              <a:t> </a:t>
            </a:r>
            <a:r>
              <a:rPr lang="en-US" sz="2400" dirty="0" err="1">
                <a:solidFill>
                  <a:srgbClr val="333333"/>
                </a:solidFill>
              </a:rPr>
              <a:t>kw;nwhh</a:t>
            </a:r>
            <a:r>
              <a:rPr lang="en-US" sz="2400" dirty="0">
                <a:solidFill>
                  <a:srgbClr val="333333"/>
                </a:solidFill>
              </a:rPr>
              <a:t>] </a:t>
            </a:r>
            <a:r>
              <a:rPr lang="en-US" sz="2400" dirty="0" err="1">
                <a:solidFill>
                  <a:srgbClr val="333333"/>
                </a:solidFill>
              </a:rPr>
              <a:t>gFjp</a:t>
            </a:r>
            <a:r>
              <a:rPr lang="en-US" sz="2400" dirty="0">
                <a:solidFill>
                  <a:srgbClr val="333333"/>
                </a:solidFill>
              </a:rPr>
              <a:t> </a:t>
            </a:r>
            <a:r>
              <a:rPr lang="en-US" sz="2400" dirty="0" err="1">
                <a:solidFill>
                  <a:srgbClr val="333333"/>
                </a:solidFill>
              </a:rPr>
              <a:t>nrh</a:t>
            </a:r>
            <a:r>
              <a:rPr lang="en-US" sz="2400" dirty="0">
                <a:solidFill>
                  <a:srgbClr val="333333"/>
                </a:solidFill>
              </a:rPr>
              <a:t>]f]</a:t>
            </a:r>
            <a:r>
              <a:rPr lang="en-US" sz="2400" dirty="0" err="1">
                <a:solidFill>
                  <a:srgbClr val="333333"/>
                </a:solidFill>
              </a:rPr>
              <a:t>fg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KGg</a:t>
            </a:r>
            <a:r>
              <a:rPr lang="en-US" sz="2400" dirty="0">
                <a:solidFill>
                  <a:srgbClr val="333333"/>
                </a:solidFill>
              </a:rPr>
              <a:t>]</a:t>
            </a:r>
            <a:r>
              <a:rPr lang="en-US" sz="2400" dirty="0" err="1">
                <a:solidFill>
                  <a:srgbClr val="333333"/>
                </a:solidFill>
              </a:rPr>
              <a:t>glKk</a:t>
            </a:r>
            <a:r>
              <a:rPr lang="en-US" sz="2400" dirty="0">
                <a:solidFill>
                  <a:srgbClr val="333333"/>
                </a:solidFill>
              </a:rPr>
              <a:t>; </a:t>
            </a:r>
            <a:r>
              <a:rPr lang="en-US" sz="2400" dirty="0" err="1">
                <a:solidFill>
                  <a:srgbClr val="333333"/>
                </a:solidFill>
              </a:rPr>
              <a:t>bjhpa</a:t>
            </a:r>
            <a:r>
              <a:rPr lang="en-US" sz="2400" dirty="0">
                <a:solidFill>
                  <a:srgbClr val="333333"/>
                </a:solidFill>
              </a:rPr>
              <a:t>[k] </a:t>
            </a:r>
            <a:r>
              <a:rPr lang="en-US" sz="2400" dirty="0" err="1">
                <a:solidFill>
                  <a:srgbClr val="333333"/>
                </a:solidFill>
              </a:rPr>
              <a:t>tiu</a:t>
            </a:r>
            <a:r>
              <a:rPr lang="en-US" sz="2400" dirty="0">
                <a:solidFill>
                  <a:srgbClr val="333333"/>
                </a:solidFill>
              </a:rPr>
              <a:t> ,J </a:t>
            </a:r>
            <a:r>
              <a:rPr lang="en-US" sz="2400" dirty="0" err="1">
                <a:solidFill>
                  <a:srgbClr val="333333"/>
                </a:solidFill>
              </a:rPr>
              <a:t>bjhlUk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c';fs</a:t>
            </a:r>
            <a:r>
              <a:rPr lang="en-US" sz="2400" dirty="0">
                <a:solidFill>
                  <a:srgbClr val="333333"/>
                </a:solidFill>
              </a:rPr>
              <a:t>; </a:t>
            </a:r>
            <a:r>
              <a:rPr lang="en-US" sz="2400" dirty="0" err="1">
                <a:solidFill>
                  <a:srgbClr val="333333"/>
                </a:solidFill>
              </a:rPr>
              <a:t>gzp</a:t>
            </a:r>
            <a:r>
              <a:rPr lang="en-US" sz="2400" dirty="0">
                <a:solidFill>
                  <a:srgbClr val="333333"/>
                </a:solidFill>
              </a:rPr>
              <a:t> </a:t>
            </a:r>
            <a:r>
              <a:rPr lang="en-US" sz="2400" dirty="0" err="1">
                <a:solidFill>
                  <a:srgbClr val="333333"/>
                </a:solidFill>
              </a:rPr>
              <a:t>fhz;gpf;fg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err="1">
                <a:solidFill>
                  <a:srgbClr val="333333"/>
                </a:solidFill>
              </a:rPr>
              <a:t>glj;ij</a:t>
            </a:r>
            <a:r>
              <a:rPr lang="en-US" sz="2400" dirty="0">
                <a:solidFill>
                  <a:srgbClr val="333333"/>
                </a:solidFill>
              </a:rPr>
              <a:t> </a:t>
            </a:r>
            <a:r>
              <a:rPr lang="en-US" sz="2400" dirty="0" err="1">
                <a:solidFill>
                  <a:srgbClr val="333333"/>
                </a:solidFill>
              </a:rPr>
              <a:t>milahsk</a:t>
            </a:r>
            <a:r>
              <a:rPr lang="en-US" sz="2400" dirty="0">
                <a:solidFill>
                  <a:srgbClr val="333333"/>
                </a:solidFill>
              </a:rPr>
              <a:t>; </a:t>
            </a:r>
            <a:r>
              <a:rPr lang="en-US" sz="2400" dirty="0" err="1">
                <a:solidFill>
                  <a:srgbClr val="333333"/>
                </a:solidFill>
              </a:rPr>
              <a:t>fhl;LtjhFk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endParaRPr lang="en-IN" sz="2400" dirty="0">
              <a:solidFill>
                <a:srgbClr val="333333"/>
              </a:solidFill>
              <a:latin typeface="Calibri Light"/>
              <a:ea typeface="Verdana" panose="020B0604030504040204" pitchFamily="34" charset="0"/>
              <a:cs typeface="Calibri Light"/>
            </a:endParaRPr>
          </a:p>
          <a:p>
            <a:pPr marL="342900" lvl="0" indent="-342900" defTabSz="914400">
              <a:buClr>
                <a:srgbClr val="333333"/>
              </a:buClr>
              <a:buFont typeface="WingDings"/>
              <a:buChar char=""/>
            </a:pPr>
            <a:r>
              <a:rPr lang="en-US" sz="2400" dirty="0" err="1">
                <a:solidFill>
                  <a:srgbClr val="333333"/>
                </a:solidFill>
              </a:rPr>
              <a:t>Fwpg</a:t>
            </a:r>
            <a:r>
              <a:rPr lang="en-US" sz="2400" dirty="0">
                <a:solidFill>
                  <a:srgbClr val="333333"/>
                </a:solidFill>
              </a:rPr>
              <a:t>]</a:t>
            </a:r>
            <a:r>
              <a:rPr lang="en-US" sz="2400" dirty="0" err="1">
                <a:solidFill>
                  <a:srgbClr val="333333"/>
                </a:solidFill>
              </a:rPr>
              <a:t>ghf</a:t>
            </a:r>
            <a:r>
              <a:rPr lang="en-US" sz="2400" dirty="0">
                <a:solidFill>
                  <a:srgbClr val="333333"/>
                </a:solidFill>
              </a:rPr>
              <a:t> </a:t>
            </a:r>
            <a:r>
              <a:rPr lang="en-US" sz="2400" dirty="0" err="1">
                <a:solidFill>
                  <a:srgbClr val="333333"/>
                </a:solidFill>
              </a:rPr>
              <a:t>mtrukhd</a:t>
            </a:r>
            <a:r>
              <a:rPr lang="en-US" sz="2400" dirty="0">
                <a:solidFill>
                  <a:srgbClr val="333333"/>
                </a:solidFill>
              </a:rPr>
              <a:t> </a:t>
            </a:r>
            <a:r>
              <a:rPr lang="en-US" sz="2400" dirty="0" err="1">
                <a:solidFill>
                  <a:srgbClr val="333333"/>
                </a:solidFill>
              </a:rPr>
              <a:t>gjpiya</a:t>
            </a:r>
            <a:r>
              <a:rPr lang="en-US" sz="2400" dirty="0">
                <a:solidFill>
                  <a:srgbClr val="333333"/>
                </a:solidFill>
              </a:rPr>
              <a:t>[k;</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jhkjkhd</a:t>
            </a:r>
            <a:r>
              <a:rPr lang="en-US" sz="2400" dirty="0">
                <a:solidFill>
                  <a:srgbClr val="333333"/>
                </a:solidFill>
              </a:rPr>
              <a:t> </a:t>
            </a:r>
            <a:r>
              <a:rPr lang="en-US" sz="2400" dirty="0" err="1">
                <a:solidFill>
                  <a:srgbClr val="333333"/>
                </a:solidFill>
              </a:rPr>
              <a:t>gjpiya</a:t>
            </a:r>
            <a:r>
              <a:rPr lang="en-US" sz="2400" dirty="0">
                <a:solidFill>
                  <a:srgbClr val="333333"/>
                </a:solidFill>
              </a:rPr>
              <a:t>[k; </a:t>
            </a:r>
            <a:r>
              <a:rPr lang="en-US" sz="2400" dirty="0" err="1">
                <a:solidFill>
                  <a:srgbClr val="333333"/>
                </a:solidFill>
              </a:rPr>
              <a:t>jtph</a:t>
            </a:r>
            <a:r>
              <a:rPr lang="en-US" sz="2400" dirty="0">
                <a:solidFill>
                  <a:srgbClr val="333333"/>
                </a:solidFill>
              </a:rPr>
              <a:t>]f]ft[k;</a:t>
            </a:r>
            <a:r>
              <a:rPr lang="en-US" sz="2400" dirty="0">
                <a:solidFill>
                  <a:srgbClr val="333333"/>
                </a:solidFill>
                <a:latin typeface="Calibri Light"/>
                <a:ea typeface="Verdana" panose="020B0604030504040204" pitchFamily="34" charset="0"/>
                <a:cs typeface="Calibri Light"/>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24</a:t>
            </a:fld>
            <a:endParaRPr lang="de-DE" dirty="0"/>
          </a:p>
        </p:txBody>
      </p:sp>
    </p:spTree>
    <p:extLst>
      <p:ext uri="{BB962C8B-B14F-4D97-AF65-F5344CB8AC3E}">
        <p14:creationId xmlns:p14="http://schemas.microsoft.com/office/powerpoint/2010/main" val="8618968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solidFill>
                  <a:srgbClr val="004992"/>
                </a:solidFill>
              </a:rPr>
              <a:t>gapw</a:t>
            </a:r>
            <a:r>
              <a:rPr lang="en-US" sz="3600" dirty="0">
                <a:solidFill>
                  <a:srgbClr val="004992"/>
                </a:solidFill>
              </a:rPr>
              <a:t>]</a:t>
            </a:r>
            <a:r>
              <a:rPr lang="en-US" sz="3600" dirty="0" err="1">
                <a:solidFill>
                  <a:srgbClr val="004992"/>
                </a:solidFill>
              </a:rPr>
              <a:t>rp</a:t>
            </a:r>
            <a:r>
              <a:rPr lang="en-US" sz="3600" dirty="0">
                <a:solidFill>
                  <a:srgbClr val="004992"/>
                </a:solidFill>
              </a:rPr>
              <a:t> (1)</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a:r>
              <a:rPr lang="en-US" sz="2400" dirty="0">
                <a:solidFill>
                  <a:srgbClr val="333333"/>
                </a:solidFill>
              </a:rPr>
              <a:t>c';</a:t>
            </a:r>
            <a:r>
              <a:rPr lang="en-US" sz="2400" dirty="0" err="1">
                <a:solidFill>
                  <a:srgbClr val="333333"/>
                </a:solidFill>
              </a:rPr>
              <a:t>fSf;F</a:t>
            </a:r>
            <a:r>
              <a:rPr lang="en-US" sz="2400" dirty="0">
                <a:solidFill>
                  <a:srgbClr val="333333"/>
                </a:solidFill>
              </a:rPr>
              <a:t> </a:t>
            </a:r>
            <a:r>
              <a:rPr lang="en-US" sz="2400" dirty="0" err="1">
                <a:solidFill>
                  <a:srgbClr val="333333"/>
                </a:solidFill>
              </a:rPr>
              <a:t>bjhlh</a:t>
            </a:r>
            <a:r>
              <a:rPr lang="en-US" sz="2400" dirty="0">
                <a:solidFill>
                  <a:srgbClr val="333333"/>
                </a:solidFill>
              </a:rPr>
              <a:t>]r]</a:t>
            </a:r>
            <a:r>
              <a:rPr lang="en-US" sz="2400" dirty="0" err="1">
                <a:solidFill>
                  <a:srgbClr val="333333"/>
                </a:solidFill>
              </a:rPr>
              <a:t>rpahf</a:t>
            </a:r>
            <a:r>
              <a:rPr lang="en-US" sz="2400" dirty="0">
                <a:solidFill>
                  <a:srgbClr val="333333"/>
                </a:solidFill>
              </a:rPr>
              <a:t> </a:t>
            </a:r>
            <a:r>
              <a:rPr lang="en-US" sz="2400" dirty="0" err="1">
                <a:solidFill>
                  <a:srgbClr val="333333"/>
                </a:solidFill>
              </a:rPr>
              <a:t>rpy</a:t>
            </a:r>
            <a:r>
              <a:rPr lang="en-US" sz="2400" dirty="0">
                <a:solidFill>
                  <a:srgbClr val="333333"/>
                </a:solidFill>
              </a:rPr>
              <a:t> </a:t>
            </a:r>
            <a:r>
              <a:rPr lang="en-US" sz="2400" dirty="0" err="1">
                <a:solidFill>
                  <a:srgbClr val="333333"/>
                </a:solidFill>
              </a:rPr>
              <a:t>gl</a:t>
            </a:r>
            <a:r>
              <a:rPr lang="en-US" sz="2400" dirty="0">
                <a:solidFill>
                  <a:srgbClr val="333333"/>
                </a:solidFill>
              </a:rPr>
              <a:t>';fs; </a:t>
            </a:r>
            <a:r>
              <a:rPr lang="en-US" sz="2400" dirty="0" err="1">
                <a:solidFill>
                  <a:srgbClr val="333333"/>
                </a:solidFill>
              </a:rPr>
              <a:t>fhl</a:t>
            </a:r>
            <a:r>
              <a:rPr lang="en-US" sz="2400" dirty="0">
                <a:solidFill>
                  <a:srgbClr val="333333"/>
                </a:solidFill>
              </a:rPr>
              <a:t>]</a:t>
            </a:r>
            <a:r>
              <a:rPr lang="en-US" sz="2400" dirty="0" err="1">
                <a:solidFill>
                  <a:srgbClr val="333333"/>
                </a:solidFill>
              </a:rPr>
              <a:t>lg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Jtf;fj;jpy</a:t>
            </a:r>
            <a:r>
              <a:rPr lang="en-US" sz="2400" dirty="0">
                <a:solidFill>
                  <a:srgbClr val="333333"/>
                </a:solidFill>
              </a:rPr>
              <a:t>; </a:t>
            </a:r>
            <a:r>
              <a:rPr lang="en-US" sz="2400" dirty="0" err="1">
                <a:solidFill>
                  <a:srgbClr val="333333"/>
                </a:solidFill>
              </a:rPr>
              <a:t>glj;jpd</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gFjp</a:t>
            </a:r>
            <a:r>
              <a:rPr lang="en-US" sz="2400" dirty="0">
                <a:solidFill>
                  <a:srgbClr val="333333"/>
                </a:solidFill>
              </a:rPr>
              <a:t> kl]</a:t>
            </a:r>
            <a:r>
              <a:rPr lang="en-US" sz="2400" dirty="0" err="1">
                <a:solidFill>
                  <a:srgbClr val="333333"/>
                </a:solidFill>
              </a:rPr>
              <a:t>Lnk</a:t>
            </a:r>
            <a:r>
              <a:rPr lang="en-US" sz="2400" dirty="0">
                <a:solidFill>
                  <a:srgbClr val="333333"/>
                </a:solidFill>
              </a:rPr>
              <a:t> </a:t>
            </a:r>
            <a:r>
              <a:rPr lang="en-US" sz="2400" dirty="0" err="1">
                <a:solidFill>
                  <a:srgbClr val="333333"/>
                </a:solidFill>
              </a:rPr>
              <a:t>fhz;gpf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mLj;J</a:t>
            </a:r>
            <a:r>
              <a:rPr lang="en-US" sz="2400" dirty="0">
                <a:solidFill>
                  <a:srgbClr val="333333"/>
                </a:solidFill>
              </a:rPr>
              <a:t> </a:t>
            </a:r>
            <a:r>
              <a:rPr lang="en-US" sz="2400" dirty="0" err="1">
                <a:solidFill>
                  <a:srgbClr val="333333"/>
                </a:solidFill>
              </a:rPr>
              <a:t>kw;nwhh</a:t>
            </a:r>
            <a:r>
              <a:rPr lang="en-US" sz="2400" dirty="0">
                <a:solidFill>
                  <a:srgbClr val="333333"/>
                </a:solidFill>
              </a:rPr>
              <a:t>] </a:t>
            </a:r>
            <a:r>
              <a:rPr lang="en-US" sz="2400" dirty="0" err="1">
                <a:solidFill>
                  <a:srgbClr val="333333"/>
                </a:solidFill>
              </a:rPr>
              <a:t>gFjp</a:t>
            </a:r>
            <a:r>
              <a:rPr lang="en-US" sz="2400" dirty="0">
                <a:solidFill>
                  <a:srgbClr val="333333"/>
                </a:solidFill>
              </a:rPr>
              <a:t> </a:t>
            </a:r>
            <a:r>
              <a:rPr lang="en-US" sz="2400" dirty="0" err="1">
                <a:solidFill>
                  <a:srgbClr val="333333"/>
                </a:solidFill>
              </a:rPr>
              <a:t>nrh</a:t>
            </a:r>
            <a:r>
              <a:rPr lang="en-US" sz="2400" dirty="0">
                <a:solidFill>
                  <a:srgbClr val="333333"/>
                </a:solidFill>
              </a:rPr>
              <a:t>]f]</a:t>
            </a:r>
            <a:r>
              <a:rPr lang="en-US" sz="2400" dirty="0" err="1">
                <a:solidFill>
                  <a:srgbClr val="333333"/>
                </a:solidFill>
              </a:rPr>
              <a:t>fg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KGg</a:t>
            </a:r>
            <a:r>
              <a:rPr lang="en-US" sz="2400" dirty="0">
                <a:solidFill>
                  <a:srgbClr val="333333"/>
                </a:solidFill>
              </a:rPr>
              <a:t>]</a:t>
            </a:r>
            <a:r>
              <a:rPr lang="en-US" sz="2400" dirty="0" err="1">
                <a:solidFill>
                  <a:srgbClr val="333333"/>
                </a:solidFill>
              </a:rPr>
              <a:t>glKk</a:t>
            </a:r>
            <a:r>
              <a:rPr lang="en-US" sz="2400" dirty="0">
                <a:solidFill>
                  <a:srgbClr val="333333"/>
                </a:solidFill>
              </a:rPr>
              <a:t>; </a:t>
            </a:r>
            <a:r>
              <a:rPr lang="en-US" sz="2400" dirty="0" err="1">
                <a:solidFill>
                  <a:srgbClr val="333333"/>
                </a:solidFill>
              </a:rPr>
              <a:t>bjhpa</a:t>
            </a:r>
            <a:r>
              <a:rPr lang="en-US" sz="2400" dirty="0">
                <a:solidFill>
                  <a:srgbClr val="333333"/>
                </a:solidFill>
              </a:rPr>
              <a:t>[k] </a:t>
            </a:r>
            <a:r>
              <a:rPr lang="en-US" sz="2400" dirty="0" err="1">
                <a:solidFill>
                  <a:srgbClr val="333333"/>
                </a:solidFill>
              </a:rPr>
              <a:t>tiu</a:t>
            </a:r>
            <a:r>
              <a:rPr lang="en-US" sz="2400" dirty="0">
                <a:solidFill>
                  <a:srgbClr val="333333"/>
                </a:solidFill>
              </a:rPr>
              <a:t> ,J </a:t>
            </a:r>
            <a:r>
              <a:rPr lang="en-US" sz="2400" dirty="0" err="1">
                <a:solidFill>
                  <a:srgbClr val="333333"/>
                </a:solidFill>
              </a:rPr>
              <a:t>bjhlUk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c';fs</a:t>
            </a:r>
            <a:r>
              <a:rPr lang="en-US" sz="2400" dirty="0">
                <a:solidFill>
                  <a:srgbClr val="333333"/>
                </a:solidFill>
              </a:rPr>
              <a:t>; </a:t>
            </a:r>
            <a:r>
              <a:rPr lang="en-US" sz="2400" dirty="0" err="1">
                <a:solidFill>
                  <a:srgbClr val="333333"/>
                </a:solidFill>
              </a:rPr>
              <a:t>gzp</a:t>
            </a:r>
            <a:r>
              <a:rPr lang="en-US" sz="2400" dirty="0">
                <a:solidFill>
                  <a:srgbClr val="333333"/>
                </a:solidFill>
              </a:rPr>
              <a:t> </a:t>
            </a:r>
            <a:r>
              <a:rPr lang="en-US" sz="2400" dirty="0" err="1">
                <a:solidFill>
                  <a:srgbClr val="333333"/>
                </a:solidFill>
              </a:rPr>
              <a:t>fhz;gpf;fg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err="1">
                <a:solidFill>
                  <a:srgbClr val="333333"/>
                </a:solidFill>
              </a:rPr>
              <a:t>glj;ij</a:t>
            </a:r>
            <a:r>
              <a:rPr lang="en-US" sz="2400" dirty="0">
                <a:solidFill>
                  <a:srgbClr val="333333"/>
                </a:solidFill>
              </a:rPr>
              <a:t> </a:t>
            </a:r>
            <a:r>
              <a:rPr lang="en-US" sz="2400" dirty="0" err="1">
                <a:solidFill>
                  <a:srgbClr val="333333"/>
                </a:solidFill>
              </a:rPr>
              <a:t>milahsk</a:t>
            </a:r>
            <a:r>
              <a:rPr lang="en-US" sz="2400" dirty="0">
                <a:solidFill>
                  <a:srgbClr val="333333"/>
                </a:solidFill>
              </a:rPr>
              <a:t>; </a:t>
            </a:r>
            <a:r>
              <a:rPr lang="en-US" sz="2400" dirty="0" err="1">
                <a:solidFill>
                  <a:srgbClr val="333333"/>
                </a:solidFill>
              </a:rPr>
              <a:t>fhl;LtjhFk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endParaRPr lang="en-IN" sz="2400" dirty="0">
              <a:solidFill>
                <a:srgbClr val="333333"/>
              </a:solidFill>
              <a:latin typeface="Calibri Light"/>
              <a:ea typeface="Verdana" panose="020B0604030504040204" pitchFamily="34" charset="0"/>
              <a:cs typeface="Calibri Light"/>
            </a:endParaRPr>
          </a:p>
          <a:p>
            <a:pPr marL="342900" lvl="0" indent="-342900" defTabSz="914400">
              <a:buClr>
                <a:srgbClr val="333333"/>
              </a:buClr>
              <a:buFont typeface="WingDings"/>
              <a:buChar char=""/>
            </a:pPr>
            <a:r>
              <a:rPr lang="en-US" sz="2400" dirty="0" err="1">
                <a:solidFill>
                  <a:srgbClr val="333333"/>
                </a:solidFill>
              </a:rPr>
              <a:t>Fwpg</a:t>
            </a:r>
            <a:r>
              <a:rPr lang="en-US" sz="2400" dirty="0">
                <a:solidFill>
                  <a:srgbClr val="333333"/>
                </a:solidFill>
              </a:rPr>
              <a:t>]</a:t>
            </a:r>
            <a:r>
              <a:rPr lang="en-US" sz="2400" dirty="0" err="1">
                <a:solidFill>
                  <a:srgbClr val="333333"/>
                </a:solidFill>
              </a:rPr>
              <a:t>ghf</a:t>
            </a:r>
            <a:r>
              <a:rPr lang="en-US" sz="2400" dirty="0">
                <a:solidFill>
                  <a:srgbClr val="333333"/>
                </a:solidFill>
              </a:rPr>
              <a:t> </a:t>
            </a:r>
            <a:r>
              <a:rPr lang="en-US" sz="2400" dirty="0" err="1">
                <a:solidFill>
                  <a:srgbClr val="333333"/>
                </a:solidFill>
              </a:rPr>
              <a:t>mtrukhd</a:t>
            </a:r>
            <a:r>
              <a:rPr lang="en-US" sz="2400" dirty="0">
                <a:solidFill>
                  <a:srgbClr val="333333"/>
                </a:solidFill>
              </a:rPr>
              <a:t> </a:t>
            </a:r>
            <a:r>
              <a:rPr lang="en-US" sz="2400" dirty="0" err="1">
                <a:solidFill>
                  <a:srgbClr val="333333"/>
                </a:solidFill>
              </a:rPr>
              <a:t>gjpiya</a:t>
            </a:r>
            <a:r>
              <a:rPr lang="en-US" sz="2400" dirty="0">
                <a:solidFill>
                  <a:srgbClr val="333333"/>
                </a:solidFill>
              </a:rPr>
              <a:t>[k;</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jhkjkhd</a:t>
            </a:r>
            <a:r>
              <a:rPr lang="en-US" sz="2400" dirty="0">
                <a:solidFill>
                  <a:srgbClr val="333333"/>
                </a:solidFill>
              </a:rPr>
              <a:t> </a:t>
            </a:r>
            <a:r>
              <a:rPr lang="en-US" sz="2400" dirty="0" err="1">
                <a:solidFill>
                  <a:srgbClr val="333333"/>
                </a:solidFill>
              </a:rPr>
              <a:t>gjpiya</a:t>
            </a:r>
            <a:r>
              <a:rPr lang="en-US" sz="2400" dirty="0">
                <a:solidFill>
                  <a:srgbClr val="333333"/>
                </a:solidFill>
              </a:rPr>
              <a:t>[k; </a:t>
            </a:r>
            <a:r>
              <a:rPr lang="en-US" sz="2400" dirty="0" err="1">
                <a:solidFill>
                  <a:srgbClr val="333333"/>
                </a:solidFill>
              </a:rPr>
              <a:t>jtph</a:t>
            </a:r>
            <a:r>
              <a:rPr lang="en-US" sz="2400" dirty="0">
                <a:solidFill>
                  <a:srgbClr val="333333"/>
                </a:solidFill>
              </a:rPr>
              <a:t>]f]</a:t>
            </a:r>
            <a:r>
              <a:rPr lang="en-US" sz="2400" dirty="0" err="1">
                <a:solidFill>
                  <a:srgbClr val="333333"/>
                </a:solidFill>
              </a:rPr>
              <a:t>ft</a:t>
            </a:r>
            <a:r>
              <a:rPr lang="en-US" sz="2400" dirty="0">
                <a:solidFill>
                  <a:srgbClr val="333333"/>
                </a:solidFill>
              </a:rPr>
              <a:t>[k;</a:t>
            </a:r>
            <a:r>
              <a:rPr lang="en-US" sz="2400" dirty="0">
                <a:solidFill>
                  <a:srgbClr val="333333"/>
                </a:solidFill>
                <a:latin typeface="Calibri Light"/>
                <a:ea typeface="Verdana" panose="020B0604030504040204" pitchFamily="34" charset="0"/>
                <a:cs typeface="Calibri Light"/>
              </a:rPr>
              <a:t>.</a:t>
            </a:r>
          </a:p>
          <a:p>
            <a:pPr marL="342900" lvl="0" indent="-342900" defTabSz="914400">
              <a:buClr>
                <a:srgbClr val="333333"/>
              </a:buClr>
              <a:buFont typeface="WingDings"/>
              <a:buChar char=""/>
            </a:pPr>
            <a:r>
              <a:rPr lang="en-US" sz="2400" dirty="0" err="1">
                <a:solidFill>
                  <a:srgbClr val="333333"/>
                </a:solidFill>
              </a:rPr>
              <a:t>xt;bthU</a:t>
            </a:r>
            <a:r>
              <a:rPr lang="en-US" sz="2400" dirty="0">
                <a:solidFill>
                  <a:srgbClr val="333333"/>
                </a:solidFill>
              </a:rPr>
              <a:t> </a:t>
            </a:r>
            <a:r>
              <a:rPr lang="en-US" sz="2400" dirty="0" err="1">
                <a:solidFill>
                  <a:srgbClr val="333333"/>
                </a:solidFill>
              </a:rPr>
              <a:t>glj;jpw;Fk</a:t>
            </a:r>
            <a:r>
              <a:rPr lang="en-US" sz="2400" dirty="0">
                <a:solidFill>
                  <a:srgbClr val="333333"/>
                </a:solidFill>
              </a:rPr>
              <a:t>; </a:t>
            </a:r>
            <a:r>
              <a:rPr lang="en-US" sz="2400" dirty="0" err="1">
                <a:solidFill>
                  <a:srgbClr val="333333"/>
                </a:solidFill>
              </a:rPr>
              <a:t>rhj;jpakhd</a:t>
            </a:r>
            <a:r>
              <a:rPr lang="en-US" sz="2400" dirty="0">
                <a:solidFill>
                  <a:srgbClr val="333333"/>
                </a:solidFill>
              </a:rPr>
              <a:t> kw]</a:t>
            </a:r>
            <a:r>
              <a:rPr lang="en-US" sz="2400" dirty="0" err="1">
                <a:solidFill>
                  <a:srgbClr val="333333"/>
                </a:solidFill>
              </a:rPr>
              <a:t>Wk</a:t>
            </a:r>
            <a:r>
              <a:rPr lang="en-US" sz="2400" dirty="0">
                <a:solidFill>
                  <a:srgbClr val="333333"/>
                </a:solidFill>
              </a:rPr>
              <a:t>] </a:t>
            </a:r>
            <a:r>
              <a:rPr lang="en-US" sz="2400" dirty="0" err="1">
                <a:solidFill>
                  <a:srgbClr val="333333"/>
                </a:solidFill>
              </a:rPr>
              <a:t>vjpuhd</a:t>
            </a:r>
            <a:r>
              <a:rPr lang="en-US" sz="2400" dirty="0">
                <a:solidFill>
                  <a:srgbClr val="333333"/>
                </a:solidFill>
              </a:rPr>
              <a:t> </a:t>
            </a:r>
            <a:r>
              <a:rPr lang="en-US" sz="2400" dirty="0" err="1">
                <a:solidFill>
                  <a:srgbClr val="333333"/>
                </a:solidFill>
              </a:rPr>
              <a:t>fUj</a:t>
            </a:r>
            <a:r>
              <a:rPr lang="en-US" sz="2400" dirty="0">
                <a:solidFill>
                  <a:srgbClr val="333333"/>
                </a:solidFill>
              </a:rPr>
              <a:t>]</a:t>
            </a:r>
            <a:r>
              <a:rPr lang="en-US" sz="2400" dirty="0" err="1">
                <a:solidFill>
                  <a:srgbClr val="333333"/>
                </a:solidFill>
              </a:rPr>
              <a:t>Jf</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Mjhuj</a:t>
            </a:r>
            <a:r>
              <a:rPr lang="en-US" sz="2400" dirty="0">
                <a:solidFill>
                  <a:srgbClr val="333333"/>
                </a:solidFill>
              </a:rPr>
              <a:t>]</a:t>
            </a:r>
            <a:r>
              <a:rPr lang="en-US" sz="2400" dirty="0" err="1">
                <a:solidFill>
                  <a:srgbClr val="333333"/>
                </a:solidFill>
              </a:rPr>
              <a:t>Jld</a:t>
            </a:r>
            <a:r>
              <a:rPr lang="en-US" sz="2400" dirty="0">
                <a:solidFill>
                  <a:srgbClr val="333333"/>
                </a:solidFill>
              </a:rPr>
              <a:t>] </a:t>
            </a:r>
            <a:r>
              <a:rPr lang="en-US" sz="2400" dirty="0" err="1">
                <a:solidFill>
                  <a:srgbClr val="333333"/>
                </a:solidFill>
              </a:rPr>
              <a:t>tpthjpf</a:t>
            </a:r>
            <a:r>
              <a:rPr lang="en-US" sz="2400" dirty="0">
                <a:solidFill>
                  <a:srgbClr val="333333"/>
                </a:solidFill>
              </a:rPr>
              <a:t>]</a:t>
            </a:r>
            <a:r>
              <a:rPr lang="en-US" sz="2400" dirty="0" err="1">
                <a:solidFill>
                  <a:srgbClr val="333333"/>
                </a:solidFill>
              </a:rPr>
              <a:t>ft</a:t>
            </a:r>
            <a:r>
              <a:rPr lang="en-US" sz="2400" dirty="0">
                <a:solidFill>
                  <a:srgbClr val="333333"/>
                </a:solidFill>
              </a:rPr>
              <a:t>[k]</a:t>
            </a:r>
            <a:r>
              <a:rPr lang="en-US" sz="2400" dirty="0">
                <a:solidFill>
                  <a:srgbClr val="333333"/>
                </a:solidFill>
                <a:latin typeface="Calibri Light"/>
                <a:ea typeface="Verdana" panose="020B0604030504040204" pitchFamily="34" charset="0"/>
                <a:cs typeface="Calibri Light"/>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25</a:t>
            </a:fld>
            <a:endParaRPr lang="de-DE" dirty="0"/>
          </a:p>
        </p:txBody>
      </p:sp>
    </p:spTree>
    <p:extLst>
      <p:ext uri="{BB962C8B-B14F-4D97-AF65-F5344CB8AC3E}">
        <p14:creationId xmlns:p14="http://schemas.microsoft.com/office/powerpoint/2010/main" val="14930493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t"/>
          <a:lstStyle/>
          <a:p>
            <a:r>
              <a:rPr lang="en-US" sz="3600">
                <a:solidFill>
                  <a:srgbClr val="004992"/>
                </a:solidFill>
              </a:rPr>
              <a:t>glk; 1</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a:r>
              <a:rPr lang="en-US" sz="2400">
                <a:solidFill>
                  <a:srgbClr val="333333"/>
                </a:solidFill>
              </a:rPr>
              <a:t>,']F </a:t>
            </a:r>
            <a:r>
              <a:rPr lang="en-US" sz="2400" dirty="0" err="1">
                <a:solidFill>
                  <a:srgbClr val="333333"/>
                </a:solidFill>
              </a:rPr>
              <a:t>gy;ntW</a:t>
            </a:r>
            <a:r>
              <a:rPr lang="en-US" sz="2400" dirty="0">
                <a:solidFill>
                  <a:srgbClr val="333333"/>
                </a:solidFill>
              </a:rPr>
              <a:t> </a:t>
            </a:r>
            <a:r>
              <a:rPr lang="en-US" sz="2400" dirty="0" err="1">
                <a:solidFill>
                  <a:srgbClr val="333333"/>
                </a:solidFill>
              </a:rPr>
              <a:t>khw</a:t>
            </a:r>
            <a:r>
              <a:rPr lang="en-US" sz="2400" dirty="0">
                <a:solidFill>
                  <a:srgbClr val="333333"/>
                </a:solidFill>
              </a:rPr>
              <a:t>]W </a:t>
            </a:r>
            <a:r>
              <a:rPr lang="en-US" sz="2400" dirty="0" err="1">
                <a:solidFill>
                  <a:srgbClr val="333333"/>
                </a:solidFill>
              </a:rPr>
              <a:t>tpsf;f</a:t>
            </a:r>
            <a:r>
              <a:rPr lang="en-US" sz="2400" dirty="0">
                <a:solidFill>
                  <a:srgbClr val="333333"/>
                </a:solidFill>
              </a:rPr>
              <a:t>';fs ; jug]</a:t>
            </a:r>
            <a:r>
              <a:rPr lang="en-US" sz="2400" dirty="0" err="1">
                <a:solidFill>
                  <a:srgbClr val="333333"/>
                </a:solidFill>
              </a:rPr>
              <a:t>gl</a:t>
            </a:r>
            <a:r>
              <a:rPr lang="en-US" sz="2400" dirty="0">
                <a:solidFill>
                  <a:srgbClr val="333333"/>
                </a:solidFill>
              </a:rPr>
              <a:t>]</a:t>
            </a:r>
            <a:r>
              <a:rPr lang="en-US" sz="2400" dirty="0" err="1">
                <a:solidFill>
                  <a:srgbClr val="333333"/>
                </a:solidFill>
              </a:rPr>
              <a:t>oUf;Fk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p>
          <a:p>
            <a:pPr lvl="0" defTabSz="914400"/>
            <a:r>
              <a:rPr lang="en-US" sz="2400" dirty="0" err="1">
                <a:solidFill>
                  <a:srgbClr val="333333"/>
                </a:solidFill>
              </a:rPr>
              <a:t>xt;bthU</a:t>
            </a:r>
            <a:r>
              <a:rPr lang="en-US" sz="2400" dirty="0">
                <a:solidFill>
                  <a:srgbClr val="333333"/>
                </a:solidFill>
              </a:rPr>
              <a:t> </a:t>
            </a:r>
            <a:r>
              <a:rPr lang="en-US" sz="2400" dirty="0" err="1">
                <a:solidFill>
                  <a:srgbClr val="333333"/>
                </a:solidFill>
              </a:rPr>
              <a:t>tha;g;g</a:t>
            </a:r>
            <a:r>
              <a:rPr lang="en-US" sz="2400" dirty="0">
                <a:solidFill>
                  <a:srgbClr val="333333"/>
                </a:solidFill>
              </a:rPr>
              <a:t>[k; c';</a:t>
            </a:r>
            <a:r>
              <a:rPr lang="en-US" sz="2400" dirty="0" err="1">
                <a:solidFill>
                  <a:srgbClr val="333333"/>
                </a:solidFill>
              </a:rPr>
              <a:t>fSf;F</a:t>
            </a:r>
            <a:r>
              <a:rPr lang="en-US" sz="2400" dirty="0">
                <a:solidFill>
                  <a:srgbClr val="333333"/>
                </a:solidFill>
              </a:rPr>
              <a:t> </a:t>
            </a:r>
            <a:r>
              <a:rPr lang="en-US" sz="2400" dirty="0" err="1">
                <a:solidFill>
                  <a:srgbClr val="333333"/>
                </a:solidFill>
              </a:rPr>
              <a:t>tpUg;gkhdjhf</a:t>
            </a:r>
            <a:r>
              <a:rPr lang="en-US" sz="2400" dirty="0">
                <a:solidFill>
                  <a:srgbClr val="333333"/>
                </a:solidFill>
              </a:rPr>
              <a:t> ,</a:t>
            </a:r>
            <a:r>
              <a:rPr lang="en-US" sz="2400" dirty="0" err="1">
                <a:solidFill>
                  <a:srgbClr val="333333"/>
                </a:solidFill>
              </a:rPr>
              <a:t>Ue;jhYk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rhpahd</a:t>
            </a:r>
            <a:r>
              <a:rPr lang="en-US" sz="2400" dirty="0">
                <a:solidFill>
                  <a:srgbClr val="333333"/>
                </a:solidFill>
              </a:rPr>
              <a:t> </a:t>
            </a:r>
            <a:r>
              <a:rPr lang="en-US" sz="2400" dirty="0" err="1">
                <a:solidFill>
                  <a:srgbClr val="333333"/>
                </a:solidFill>
              </a:rPr>
              <a:t>KobtLf;f</a:t>
            </a:r>
            <a:r>
              <a:rPr lang="en-US" sz="2400" dirty="0">
                <a:solidFill>
                  <a:srgbClr val="333333"/>
                </a:solidFill>
              </a:rPr>
              <a:t> </a:t>
            </a:r>
            <a:r>
              <a:rPr lang="en-US" sz="2400" dirty="0" err="1">
                <a:solidFill>
                  <a:srgbClr val="333333"/>
                </a:solidFill>
              </a:rPr>
              <a:t>nghJkhd</a:t>
            </a:r>
            <a:r>
              <a:rPr lang="en-US" sz="2400" dirty="0">
                <a:solidFill>
                  <a:srgbClr val="333333"/>
                </a:solidFill>
              </a:rPr>
              <a:t> </a:t>
            </a:r>
            <a:r>
              <a:rPr lang="en-US" sz="2400" dirty="0" err="1">
                <a:solidFill>
                  <a:srgbClr val="333333"/>
                </a:solidFill>
              </a:rPr>
              <a:t>ek;gpf;if</a:t>
            </a:r>
            <a:r>
              <a:rPr lang="en-US" sz="2400" dirty="0">
                <a:solidFill>
                  <a:srgbClr val="333333"/>
                </a:solidFill>
              </a:rPr>
              <a:t> </a:t>
            </a:r>
            <a:r>
              <a:rPr lang="en-US" sz="2400" dirty="0" err="1">
                <a:solidFill>
                  <a:srgbClr val="333333"/>
                </a:solidFill>
              </a:rPr>
              <a:t>cs;sjh</a:t>
            </a:r>
            <a:r>
              <a:rPr lang="en-US" sz="2400" dirty="0">
                <a:solidFill>
                  <a:srgbClr val="333333"/>
                </a:solidFill>
              </a:rPr>
              <a:t> </a:t>
            </a:r>
            <a:r>
              <a:rPr lang="en-US" sz="2400" dirty="0" err="1">
                <a:solidFill>
                  <a:srgbClr val="333333"/>
                </a:solidFill>
              </a:rPr>
              <a:t>vd;gij</a:t>
            </a:r>
            <a:r>
              <a:rPr lang="en-US" sz="2400" dirty="0">
                <a:solidFill>
                  <a:srgbClr val="333333"/>
                </a:solidFill>
              </a:rPr>
              <a:t> </a:t>
            </a:r>
            <a:r>
              <a:rPr lang="en-US" sz="2400" dirty="0" err="1">
                <a:solidFill>
                  <a:srgbClr val="333333"/>
                </a:solidFill>
              </a:rPr>
              <a:t>FGtpdUld</a:t>
            </a:r>
            <a:r>
              <a:rPr lang="en-US" sz="2400" dirty="0">
                <a:solidFill>
                  <a:srgbClr val="333333"/>
                </a:solidFill>
              </a:rPr>
              <a:t>; </a:t>
            </a:r>
            <a:r>
              <a:rPr lang="en-US" sz="2400" dirty="0" err="1">
                <a:solidFill>
                  <a:srgbClr val="333333"/>
                </a:solidFill>
              </a:rPr>
              <a:t>fye;jhnyhrpf;ft</a:t>
            </a:r>
            <a:r>
              <a:rPr lang="en-US" sz="2400" dirty="0">
                <a:solidFill>
                  <a:srgbClr val="333333"/>
                </a:solidFill>
              </a:rPr>
              <a:t>[k]</a:t>
            </a:r>
            <a:r>
              <a:rPr lang="en-US" sz="2400" dirty="0">
                <a:solidFill>
                  <a:srgbClr val="333333"/>
                </a:solidFill>
                <a:latin typeface="Calibri Light"/>
                <a:ea typeface="Verdana" panose="020B0604030504040204" pitchFamily="34" charset="0"/>
                <a:cs typeface="Calibri Light"/>
              </a:rPr>
              <a:t>.</a:t>
            </a:r>
            <a:endParaRPr lang="en-US" sz="2400" dirty="0"/>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26</a:t>
            </a:fld>
            <a:endParaRPr lang="de-DE"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a:extLst>
              <a:ext uri="{FF2B5EF4-FFF2-40B4-BE49-F238E27FC236}">
                <a16:creationId xmlns:a16="http://schemas.microsoft.com/office/drawing/2014/main" id="{B2ED4CDB-AFEF-1438-5169-A32045FDC706}"/>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extBox 3"/>
          <p:cNvSpPr txBox="1"/>
          <p:nvPr/>
        </p:nvSpPr>
        <p:spPr>
          <a:xfrm>
            <a:off x="411480" y="2203703"/>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5000"/>
              <a:buFont typeface="WingDings"/>
              <a:buChar char=""/>
            </a:pPr>
            <a:r>
              <a:rPr lang="en-US" sz="2000" dirty="0" err="1">
                <a:solidFill>
                  <a:srgbClr val="333333"/>
                </a:solidFill>
              </a:rPr>
              <a:t>rphpj;j</a:t>
            </a:r>
            <a:r>
              <a:rPr lang="en-US" sz="2000" dirty="0">
                <a:solidFill>
                  <a:srgbClr val="333333"/>
                </a:solidFill>
              </a:rPr>
              <a:t> </a:t>
            </a:r>
            <a:r>
              <a:rPr lang="en-US" sz="2000" dirty="0" err="1">
                <a:solidFill>
                  <a:srgbClr val="333333"/>
                </a:solidFill>
              </a:rPr>
              <a:t>Kfk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fpz;zk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glF</a:t>
            </a:r>
            <a:endParaRPr lang="en-US" sz="2000" dirty="0">
              <a:solidFill>
                <a:srgbClr val="333333"/>
              </a:solidFill>
            </a:endParaRPr>
          </a:p>
          <a:p>
            <a:pPr marL="342900" lvl="0" indent="-342900">
              <a:spcBef>
                <a:spcPts val="1200"/>
              </a:spcBef>
              <a:buClr>
                <a:srgbClr val="333333"/>
              </a:buClr>
              <a:buSzPct val="125000"/>
              <a:buFont typeface="WingDings"/>
              <a:buChar char=""/>
            </a:pPr>
            <a:r>
              <a:rPr lang="en-US" sz="2000" dirty="0" err="1">
                <a:solidFill>
                  <a:srgbClr val="333333"/>
                </a:solidFill>
              </a:rPr>
              <a:t>gdpr</a:t>
            </a:r>
            <a:r>
              <a:rPr lang="en-US" sz="2000" dirty="0">
                <a:solidFill>
                  <a:srgbClr val="333333"/>
                </a:solidFill>
              </a:rPr>
              <a:t>]</a:t>
            </a:r>
            <a:r>
              <a:rPr lang="en-US" sz="2000" dirty="0" err="1">
                <a:solidFill>
                  <a:srgbClr val="333333"/>
                </a:solidFill>
              </a:rPr>
              <a:t>rWf;F</a:t>
            </a:r>
            <a:r>
              <a:rPr lang="en-US" sz="2000" dirty="0">
                <a:solidFill>
                  <a:srgbClr val="333333"/>
                </a:solidFill>
              </a:rPr>
              <a:t> </a:t>
            </a:r>
            <a:r>
              <a:rPr lang="en-US" sz="2000" dirty="0" err="1">
                <a:solidFill>
                  <a:srgbClr val="333333"/>
                </a:solidFill>
              </a:rPr>
              <a:t>tz;o</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MLk</a:t>
            </a:r>
            <a:r>
              <a:rPr lang="en-US" sz="2000" dirty="0">
                <a:solidFill>
                  <a:srgbClr val="333333"/>
                </a:solidFill>
              </a:rPr>
              <a:t>; </a:t>
            </a:r>
            <a:r>
              <a:rPr lang="en-US" sz="2000" dirty="0" err="1">
                <a:solidFill>
                  <a:srgbClr val="333333"/>
                </a:solidFill>
              </a:rPr>
              <a:t>ehw;fhyp</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ahidapd</a:t>
            </a:r>
            <a:r>
              <a:rPr lang="en-US" sz="2000" dirty="0">
                <a:solidFill>
                  <a:srgbClr val="333333"/>
                </a:solidFill>
              </a:rPr>
              <a:t>; </a:t>
            </a:r>
            <a:r>
              <a:rPr lang="en-US" sz="2000" dirty="0" err="1">
                <a:solidFill>
                  <a:srgbClr val="333333"/>
                </a:solidFill>
              </a:rPr>
              <a:t>jiy</a:t>
            </a:r>
            <a:endParaRPr lang="en-US" sz="2000" dirty="0">
              <a:solidFill>
                <a:srgbClr val="333333"/>
              </a:solidFill>
            </a:endParaRPr>
          </a:p>
        </p:txBody>
      </p:sp>
      <p:sp>
        <p:nvSpPr>
          <p:cNvPr id="4" name="Title 3"/>
          <p:cNvSpPr>
            <a:spLocks noGrp="1"/>
          </p:cNvSpPr>
          <p:nvPr>
            <p:ph type="title"/>
          </p:nvPr>
        </p:nvSpPr>
        <p:spPr/>
        <p:txBody>
          <a:bodyPr/>
          <a:lstStyle/>
          <a:p>
            <a:r>
              <a:rPr lang="en-US" sz="3600" dirty="0">
                <a:solidFill>
                  <a:srgbClr val="004992"/>
                </a:solidFill>
              </a:rPr>
              <a:t>,</a:t>
            </a:r>
            <a:r>
              <a:rPr lang="en-US" sz="3600" dirty="0" err="1">
                <a:solidFill>
                  <a:srgbClr val="004992"/>
                </a:solidFill>
              </a:rPr>
              <a:t>e;j</a:t>
            </a:r>
            <a:r>
              <a:rPr lang="en-US" sz="3600" dirty="0">
                <a:solidFill>
                  <a:srgbClr val="004992"/>
                </a:solidFill>
              </a:rPr>
              <a:t> </a:t>
            </a:r>
            <a:r>
              <a:rPr lang="en-US" sz="3600" dirty="0" err="1">
                <a:solidFill>
                  <a:srgbClr val="004992"/>
                </a:solidFill>
              </a:rPr>
              <a:t>glj</a:t>
            </a:r>
            <a:r>
              <a:rPr lang="en-US" sz="3600" dirty="0">
                <a:solidFill>
                  <a:srgbClr val="004992"/>
                </a:solidFill>
              </a:rPr>
              <a:t>]</a:t>
            </a:r>
            <a:r>
              <a:rPr lang="en-US" sz="3600" dirty="0" err="1">
                <a:solidFill>
                  <a:srgbClr val="004992"/>
                </a:solidFill>
              </a:rPr>
              <a:t>jpy</a:t>
            </a:r>
            <a:r>
              <a:rPr lang="en-US" sz="3600" dirty="0">
                <a:solidFill>
                  <a:srgbClr val="004992"/>
                </a:solidFill>
              </a:rPr>
              <a:t>; </a:t>
            </a:r>
            <a:r>
              <a:rPr lang="en-US" sz="3600" dirty="0" err="1">
                <a:solidFill>
                  <a:srgbClr val="004992"/>
                </a:solidFill>
              </a:rPr>
              <a:t>vd;d</a:t>
            </a:r>
            <a:r>
              <a:rPr lang="en-US" sz="3600" dirty="0">
                <a:solidFill>
                  <a:srgbClr val="004992"/>
                </a:solidFill>
              </a:rPr>
              <a:t> ,</a:t>
            </a:r>
            <a:r>
              <a:rPr lang="en-US" sz="3600" dirty="0" err="1">
                <a:solidFill>
                  <a:srgbClr val="004992"/>
                </a:solidFill>
              </a:rPr>
              <a:t>Uf</a:t>
            </a:r>
            <a:r>
              <a:rPr lang="en-US" sz="3600" dirty="0">
                <a:solidFill>
                  <a:srgbClr val="004992"/>
                </a:solidFill>
              </a:rPr>
              <a:t>]</a:t>
            </a:r>
            <a:r>
              <a:rPr lang="en-US" sz="3600" dirty="0" err="1">
                <a:solidFill>
                  <a:srgbClr val="004992"/>
                </a:solidFill>
              </a:rPr>
              <a:t>fyhk</a:t>
            </a:r>
            <a:r>
              <a:rPr lang="en-US" sz="3600" dirty="0">
                <a:solidFill>
                  <a:srgbClr val="004992"/>
                </a:solidFill>
              </a:rPr>
              <a:t>;&gt;</a:t>
            </a: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a:extLst>
              <a:ext uri="{FF2B5EF4-FFF2-40B4-BE49-F238E27FC236}">
                <a16:creationId xmlns:a16="http://schemas.microsoft.com/office/drawing/2014/main" id="{F0D07126-3A44-3AC1-F361-D57C1DAAA678}"/>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 name="TextBox 3"/>
          <p:cNvSpPr txBox="1"/>
          <p:nvPr/>
        </p:nvSpPr>
        <p:spPr>
          <a:xfrm>
            <a:off x="411480" y="2203703"/>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5000"/>
              <a:buFont typeface="WingDings"/>
              <a:buChar char=""/>
            </a:pPr>
            <a:r>
              <a:rPr lang="en-US" sz="2000" dirty="0" err="1">
                <a:solidFill>
                  <a:srgbClr val="333333"/>
                </a:solidFill>
              </a:rPr>
              <a:t>rphpj;j</a:t>
            </a:r>
            <a:r>
              <a:rPr lang="en-US" sz="2000" dirty="0">
                <a:solidFill>
                  <a:srgbClr val="333333"/>
                </a:solidFill>
              </a:rPr>
              <a:t> </a:t>
            </a:r>
            <a:r>
              <a:rPr lang="en-US" sz="2000" dirty="0" err="1">
                <a:solidFill>
                  <a:srgbClr val="333333"/>
                </a:solidFill>
              </a:rPr>
              <a:t>Kfk</a:t>
            </a:r>
            <a:r>
              <a:rPr lang="en-US" sz="2000" dirty="0">
                <a:solidFill>
                  <a:srgbClr val="333333"/>
                </a:solidFill>
              </a:rPr>
              <a:t>; </a:t>
            </a:r>
          </a:p>
          <a:p>
            <a:pPr marL="342900" indent="-342900">
              <a:spcBef>
                <a:spcPts val="1200"/>
              </a:spcBef>
              <a:buClr>
                <a:srgbClr val="333333"/>
              </a:buClr>
              <a:buSzPct val="125000"/>
              <a:buFont typeface="WingDings"/>
              <a:buChar char=""/>
            </a:pPr>
            <a:r>
              <a:rPr lang="en-US" sz="2000" dirty="0" err="1">
                <a:solidFill>
                  <a:srgbClr val="333333"/>
                </a:solidFill>
              </a:rPr>
              <a:t>fpz;zk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glF</a:t>
            </a:r>
            <a:endParaRPr lang="en-US" sz="2000" dirty="0">
              <a:solidFill>
                <a:srgbClr val="333333"/>
              </a:solidFill>
            </a:endParaRPr>
          </a:p>
          <a:p>
            <a:pPr marL="342900" lvl="0" indent="-342900">
              <a:spcBef>
                <a:spcPts val="1200"/>
              </a:spcBef>
              <a:buClr>
                <a:srgbClr val="333333"/>
              </a:buClr>
              <a:buSzPct val="125000"/>
              <a:buFont typeface="WingDings"/>
              <a:buChar char=""/>
            </a:pPr>
            <a:r>
              <a:rPr lang="en-US" sz="2000" dirty="0" err="1">
                <a:solidFill>
                  <a:srgbClr val="333333"/>
                </a:solidFill>
              </a:rPr>
              <a:t>gdpr</a:t>
            </a:r>
            <a:r>
              <a:rPr lang="en-US" sz="2000" dirty="0">
                <a:solidFill>
                  <a:srgbClr val="333333"/>
                </a:solidFill>
              </a:rPr>
              <a:t>]</a:t>
            </a:r>
            <a:r>
              <a:rPr lang="en-US" sz="2000" dirty="0" err="1">
                <a:solidFill>
                  <a:srgbClr val="333333"/>
                </a:solidFill>
              </a:rPr>
              <a:t>rWf;F</a:t>
            </a:r>
            <a:r>
              <a:rPr lang="en-US" sz="2000" dirty="0">
                <a:solidFill>
                  <a:srgbClr val="333333"/>
                </a:solidFill>
              </a:rPr>
              <a:t> </a:t>
            </a:r>
            <a:r>
              <a:rPr lang="en-US" sz="2000" dirty="0" err="1">
                <a:solidFill>
                  <a:srgbClr val="333333"/>
                </a:solidFill>
              </a:rPr>
              <a:t>tz;o</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MLk</a:t>
            </a:r>
            <a:r>
              <a:rPr lang="en-US" sz="2000" dirty="0">
                <a:solidFill>
                  <a:srgbClr val="333333"/>
                </a:solidFill>
              </a:rPr>
              <a:t>; </a:t>
            </a:r>
            <a:r>
              <a:rPr lang="en-US" sz="2000" dirty="0" err="1">
                <a:solidFill>
                  <a:srgbClr val="333333"/>
                </a:solidFill>
              </a:rPr>
              <a:t>ehw;fhyp</a:t>
            </a:r>
            <a:r>
              <a:rPr lang="en-US" sz="2000" dirty="0">
                <a:solidFill>
                  <a:srgbClr val="333333"/>
                </a:solidFill>
              </a:rPr>
              <a:t> </a:t>
            </a:r>
          </a:p>
          <a:p>
            <a:pPr marL="342900" indent="-342900">
              <a:spcBef>
                <a:spcPts val="1200"/>
              </a:spcBef>
              <a:buClr>
                <a:srgbClr val="333333"/>
              </a:buClr>
              <a:buSzPct val="125000"/>
              <a:buFont typeface="WingDings"/>
              <a:buChar char=""/>
            </a:pPr>
            <a:r>
              <a:rPr lang="en-US" sz="2000" dirty="0" err="1">
                <a:solidFill>
                  <a:srgbClr val="333333"/>
                </a:solidFill>
              </a:rPr>
              <a:t>ahidapd</a:t>
            </a:r>
            <a:r>
              <a:rPr lang="en-US" sz="2000" dirty="0">
                <a:solidFill>
                  <a:srgbClr val="333333"/>
                </a:solidFill>
              </a:rPr>
              <a:t>; </a:t>
            </a:r>
            <a:r>
              <a:rPr lang="en-US" sz="2000" dirty="0" err="1">
                <a:solidFill>
                  <a:srgbClr val="333333"/>
                </a:solidFill>
              </a:rPr>
              <a:t>jiy</a:t>
            </a:r>
            <a:endParaRPr lang="en-US" sz="2000" dirty="0">
              <a:solidFill>
                <a:srgbClr val="333333"/>
              </a:solidFill>
            </a:endParaRPr>
          </a:p>
        </p:txBody>
      </p:sp>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28</a:t>
            </a:fld>
            <a:endParaRPr lang="de-DE"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
            <a:extLst>
              <a:ext uri="{FF2B5EF4-FFF2-40B4-BE49-F238E27FC236}">
                <a16:creationId xmlns:a16="http://schemas.microsoft.com/office/drawing/2014/main" id="{BC525AA4-50D9-C4BB-0FD6-A9F10A8F90CF}"/>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7" name="TextBox 3"/>
          <p:cNvSpPr txBox="1"/>
          <p:nvPr/>
        </p:nvSpPr>
        <p:spPr>
          <a:xfrm>
            <a:off x="411480" y="2203703"/>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5000"/>
              <a:buFont typeface="WingDings"/>
              <a:buChar char=""/>
            </a:pPr>
            <a:r>
              <a:rPr lang="en-US" sz="2000" dirty="0" err="1">
                <a:solidFill>
                  <a:srgbClr val="333333"/>
                </a:solidFill>
              </a:rPr>
              <a:t>rphpj;j</a:t>
            </a:r>
            <a:r>
              <a:rPr lang="en-US" sz="2000" dirty="0">
                <a:solidFill>
                  <a:srgbClr val="333333"/>
                </a:solidFill>
              </a:rPr>
              <a:t> </a:t>
            </a:r>
            <a:r>
              <a:rPr lang="en-US" sz="2000" dirty="0" err="1">
                <a:solidFill>
                  <a:srgbClr val="333333"/>
                </a:solidFill>
              </a:rPr>
              <a:t>Kfk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fpz;zk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glF</a:t>
            </a:r>
            <a:endParaRPr lang="en-US" sz="2000" dirty="0">
              <a:solidFill>
                <a:srgbClr val="333333"/>
              </a:solidFill>
            </a:endParaRPr>
          </a:p>
          <a:p>
            <a:pPr marL="342900" lvl="0" indent="-342900">
              <a:spcBef>
                <a:spcPts val="1200"/>
              </a:spcBef>
              <a:buClr>
                <a:srgbClr val="333333"/>
              </a:buClr>
              <a:buSzPct val="125000"/>
              <a:buFont typeface="WingDings"/>
              <a:buChar char=""/>
            </a:pPr>
            <a:r>
              <a:rPr lang="en-US" sz="2000" dirty="0" err="1">
                <a:solidFill>
                  <a:srgbClr val="333333"/>
                </a:solidFill>
              </a:rPr>
              <a:t>gdpr</a:t>
            </a:r>
            <a:r>
              <a:rPr lang="en-US" sz="2000" dirty="0">
                <a:solidFill>
                  <a:srgbClr val="333333"/>
                </a:solidFill>
              </a:rPr>
              <a:t>]</a:t>
            </a:r>
            <a:r>
              <a:rPr lang="en-US" sz="2000" dirty="0" err="1">
                <a:solidFill>
                  <a:srgbClr val="333333"/>
                </a:solidFill>
              </a:rPr>
              <a:t>rWf;F</a:t>
            </a:r>
            <a:r>
              <a:rPr lang="en-US" sz="2000" dirty="0">
                <a:solidFill>
                  <a:srgbClr val="333333"/>
                </a:solidFill>
              </a:rPr>
              <a:t> </a:t>
            </a:r>
            <a:r>
              <a:rPr lang="en-US" sz="2000" dirty="0" err="1">
                <a:solidFill>
                  <a:srgbClr val="333333"/>
                </a:solidFill>
              </a:rPr>
              <a:t>tz;o</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MLk</a:t>
            </a:r>
            <a:r>
              <a:rPr lang="en-US" sz="2000" dirty="0">
                <a:solidFill>
                  <a:srgbClr val="333333"/>
                </a:solidFill>
              </a:rPr>
              <a:t>; </a:t>
            </a:r>
            <a:r>
              <a:rPr lang="en-US" sz="2000" dirty="0" err="1">
                <a:solidFill>
                  <a:srgbClr val="333333"/>
                </a:solidFill>
              </a:rPr>
              <a:t>ehw;fhyp</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ahidapd</a:t>
            </a:r>
            <a:r>
              <a:rPr lang="en-US" sz="2000" dirty="0">
                <a:solidFill>
                  <a:srgbClr val="333333"/>
                </a:solidFill>
              </a:rPr>
              <a:t>; </a:t>
            </a:r>
            <a:r>
              <a:rPr lang="en-US" sz="2000" dirty="0" err="1">
                <a:solidFill>
                  <a:srgbClr val="333333"/>
                </a:solidFill>
              </a:rPr>
              <a:t>jiy</a:t>
            </a:r>
            <a:endParaRPr lang="en-US" sz="2000" dirty="0">
              <a:solidFill>
                <a:srgbClr val="333333"/>
              </a:solidFill>
            </a:endParaRPr>
          </a:p>
        </p:txBody>
      </p:sp>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29</a:t>
            </a:fld>
            <a:endParaRPr lang="de-DE"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
            <a:extLst>
              <a:ext uri="{FF2B5EF4-FFF2-40B4-BE49-F238E27FC236}">
                <a16:creationId xmlns:a16="http://schemas.microsoft.com/office/drawing/2014/main" id="{C9FCAC1C-65B6-24B0-7FFA-A5197493896D}"/>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extBox 3"/>
          <p:cNvSpPr txBox="1"/>
          <p:nvPr/>
        </p:nvSpPr>
        <p:spPr>
          <a:xfrm>
            <a:off x="411480" y="2203703"/>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5000"/>
              <a:buFont typeface="WingDings"/>
              <a:buChar char=""/>
            </a:pPr>
            <a:r>
              <a:rPr lang="en-US" sz="2000" dirty="0" err="1">
                <a:solidFill>
                  <a:srgbClr val="333333"/>
                </a:solidFill>
              </a:rPr>
              <a:t>rphpj;j</a:t>
            </a:r>
            <a:r>
              <a:rPr lang="en-US" sz="2000" dirty="0">
                <a:solidFill>
                  <a:srgbClr val="333333"/>
                </a:solidFill>
              </a:rPr>
              <a:t> </a:t>
            </a:r>
            <a:r>
              <a:rPr lang="en-US" sz="2000" dirty="0" err="1">
                <a:solidFill>
                  <a:srgbClr val="333333"/>
                </a:solidFill>
              </a:rPr>
              <a:t>Kfk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fpz;zk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glF</a:t>
            </a:r>
            <a:endParaRPr lang="en-US" sz="2000" dirty="0">
              <a:solidFill>
                <a:srgbClr val="333333"/>
              </a:solidFill>
            </a:endParaRPr>
          </a:p>
          <a:p>
            <a:pPr marL="342900" lvl="0" indent="-342900">
              <a:spcBef>
                <a:spcPts val="1200"/>
              </a:spcBef>
              <a:buClr>
                <a:srgbClr val="333333"/>
              </a:buClr>
              <a:buSzPct val="125000"/>
              <a:buFont typeface="WingDings"/>
              <a:buChar char=""/>
            </a:pPr>
            <a:r>
              <a:rPr lang="en-US" sz="2000" dirty="0" err="1">
                <a:solidFill>
                  <a:srgbClr val="333333"/>
                </a:solidFill>
              </a:rPr>
              <a:t>gdpr</a:t>
            </a:r>
            <a:r>
              <a:rPr lang="en-US" sz="2000" dirty="0">
                <a:solidFill>
                  <a:srgbClr val="333333"/>
                </a:solidFill>
              </a:rPr>
              <a:t>]</a:t>
            </a:r>
            <a:r>
              <a:rPr lang="en-US" sz="2000" dirty="0" err="1">
                <a:solidFill>
                  <a:srgbClr val="333333"/>
                </a:solidFill>
              </a:rPr>
              <a:t>rWf;F</a:t>
            </a:r>
            <a:r>
              <a:rPr lang="en-US" sz="2000" dirty="0">
                <a:solidFill>
                  <a:srgbClr val="333333"/>
                </a:solidFill>
              </a:rPr>
              <a:t> </a:t>
            </a:r>
            <a:r>
              <a:rPr lang="en-US" sz="2000" dirty="0" err="1">
                <a:solidFill>
                  <a:srgbClr val="333333"/>
                </a:solidFill>
              </a:rPr>
              <a:t>tz;o</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MLk</a:t>
            </a:r>
            <a:r>
              <a:rPr lang="en-US" sz="2000" dirty="0">
                <a:solidFill>
                  <a:srgbClr val="333333"/>
                </a:solidFill>
              </a:rPr>
              <a:t>; </a:t>
            </a:r>
            <a:r>
              <a:rPr lang="en-US" sz="2000" dirty="0" err="1">
                <a:solidFill>
                  <a:srgbClr val="333333"/>
                </a:solidFill>
              </a:rPr>
              <a:t>ehw;fhyp</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ahidapd</a:t>
            </a:r>
            <a:r>
              <a:rPr lang="en-US" sz="2000" dirty="0">
                <a:solidFill>
                  <a:srgbClr val="333333"/>
                </a:solidFill>
              </a:rPr>
              <a:t>; </a:t>
            </a:r>
            <a:r>
              <a:rPr lang="en-US" sz="2000" dirty="0" err="1">
                <a:solidFill>
                  <a:srgbClr val="333333"/>
                </a:solidFill>
              </a:rPr>
              <a:t>jiy</a:t>
            </a:r>
            <a:endParaRPr lang="en-US" sz="2000" dirty="0">
              <a:solidFill>
                <a:srgbClr val="333333"/>
              </a:solidFill>
            </a:endParaRPr>
          </a:p>
        </p:txBody>
      </p:sp>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30</a:t>
            </a:fld>
            <a:endParaRPr lang="de-DE" dirty="0"/>
          </a:p>
        </p:txBody>
      </p:sp>
    </p:spTree>
    <p:extLst>
      <p:ext uri="{BB962C8B-B14F-4D97-AF65-F5344CB8AC3E}">
        <p14:creationId xmlns:p14="http://schemas.microsoft.com/office/powerpoint/2010/main" val="25383372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
            <a:extLst>
              <a:ext uri="{FF2B5EF4-FFF2-40B4-BE49-F238E27FC236}">
                <a16:creationId xmlns:a16="http://schemas.microsoft.com/office/drawing/2014/main" id="{04703CFE-3536-40BD-AA05-F4BF7E3A62DB}"/>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8" name="TextBox 3"/>
          <p:cNvSpPr txBox="1"/>
          <p:nvPr/>
        </p:nvSpPr>
        <p:spPr>
          <a:xfrm>
            <a:off x="411480" y="2203703"/>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5000"/>
              <a:buFont typeface="WingDings"/>
              <a:buChar char=""/>
            </a:pPr>
            <a:r>
              <a:rPr lang="en-US" sz="2000" dirty="0" err="1">
                <a:solidFill>
                  <a:srgbClr val="333333"/>
                </a:solidFill>
              </a:rPr>
              <a:t>rphpj;j</a:t>
            </a:r>
            <a:r>
              <a:rPr lang="en-US" sz="2000" dirty="0">
                <a:solidFill>
                  <a:srgbClr val="333333"/>
                </a:solidFill>
              </a:rPr>
              <a:t> </a:t>
            </a:r>
            <a:r>
              <a:rPr lang="en-US" sz="2000" dirty="0" err="1">
                <a:solidFill>
                  <a:srgbClr val="333333"/>
                </a:solidFill>
              </a:rPr>
              <a:t>Kfk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fpz;zk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glF</a:t>
            </a:r>
            <a:endParaRPr lang="en-US" sz="2000" dirty="0">
              <a:solidFill>
                <a:srgbClr val="333333"/>
              </a:solidFill>
            </a:endParaRPr>
          </a:p>
          <a:p>
            <a:pPr marL="342900" lvl="0" indent="-342900">
              <a:spcBef>
                <a:spcPts val="1200"/>
              </a:spcBef>
              <a:buClr>
                <a:srgbClr val="333333"/>
              </a:buClr>
              <a:buSzPct val="125000"/>
              <a:buFont typeface="WingDings"/>
              <a:buChar char=""/>
            </a:pPr>
            <a:r>
              <a:rPr lang="en-US" sz="2000" dirty="0" err="1">
                <a:solidFill>
                  <a:srgbClr val="333333"/>
                </a:solidFill>
              </a:rPr>
              <a:t>gdpr</a:t>
            </a:r>
            <a:r>
              <a:rPr lang="en-US" sz="2000" dirty="0">
                <a:solidFill>
                  <a:srgbClr val="333333"/>
                </a:solidFill>
              </a:rPr>
              <a:t>]</a:t>
            </a:r>
            <a:r>
              <a:rPr lang="en-US" sz="2000" dirty="0" err="1">
                <a:solidFill>
                  <a:srgbClr val="333333"/>
                </a:solidFill>
              </a:rPr>
              <a:t>rWf;F</a:t>
            </a:r>
            <a:r>
              <a:rPr lang="en-US" sz="2000" dirty="0">
                <a:solidFill>
                  <a:srgbClr val="333333"/>
                </a:solidFill>
              </a:rPr>
              <a:t> </a:t>
            </a:r>
            <a:r>
              <a:rPr lang="en-US" sz="2000" dirty="0" err="1">
                <a:solidFill>
                  <a:srgbClr val="333333"/>
                </a:solidFill>
              </a:rPr>
              <a:t>tz;o</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MLk</a:t>
            </a:r>
            <a:r>
              <a:rPr lang="en-US" sz="2000" dirty="0">
                <a:solidFill>
                  <a:srgbClr val="333333"/>
                </a:solidFill>
              </a:rPr>
              <a:t>; </a:t>
            </a:r>
            <a:r>
              <a:rPr lang="en-US" sz="2000" dirty="0" err="1">
                <a:solidFill>
                  <a:srgbClr val="333333"/>
                </a:solidFill>
              </a:rPr>
              <a:t>ehw;fhyp</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ahidapd</a:t>
            </a:r>
            <a:r>
              <a:rPr lang="en-US" sz="2000" dirty="0">
                <a:solidFill>
                  <a:srgbClr val="333333"/>
                </a:solidFill>
              </a:rPr>
              <a:t>; </a:t>
            </a:r>
            <a:r>
              <a:rPr lang="en-US" sz="2000" dirty="0" err="1">
                <a:solidFill>
                  <a:srgbClr val="333333"/>
                </a:solidFill>
              </a:rPr>
              <a:t>jiy</a:t>
            </a:r>
            <a:endParaRPr lang="en-US" sz="2000" dirty="0">
              <a:solidFill>
                <a:srgbClr val="333333"/>
              </a:solidFill>
            </a:endParaRPr>
          </a:p>
        </p:txBody>
      </p:sp>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31</a:t>
            </a:fld>
            <a:endParaRPr lang="de-DE"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
            <a:extLst>
              <a:ext uri="{FF2B5EF4-FFF2-40B4-BE49-F238E27FC236}">
                <a16:creationId xmlns:a16="http://schemas.microsoft.com/office/drawing/2014/main" id="{99D9188B-1985-91BA-2205-FD9C26F30251}"/>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 name="TextBox 3"/>
          <p:cNvSpPr txBox="1"/>
          <p:nvPr/>
        </p:nvSpPr>
        <p:spPr>
          <a:xfrm>
            <a:off x="411480" y="2203703"/>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5000"/>
              <a:buFont typeface="WingDings"/>
              <a:buChar char=""/>
            </a:pPr>
            <a:r>
              <a:rPr lang="en-US" sz="2000" dirty="0" err="1">
                <a:solidFill>
                  <a:srgbClr val="333333"/>
                </a:solidFill>
              </a:rPr>
              <a:t>rphpj;j</a:t>
            </a:r>
            <a:r>
              <a:rPr lang="en-US" sz="2000" dirty="0">
                <a:solidFill>
                  <a:srgbClr val="333333"/>
                </a:solidFill>
              </a:rPr>
              <a:t> </a:t>
            </a:r>
            <a:r>
              <a:rPr lang="en-US" sz="2000" dirty="0" err="1">
                <a:solidFill>
                  <a:srgbClr val="333333"/>
                </a:solidFill>
              </a:rPr>
              <a:t>Kfk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fpz;zk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glF</a:t>
            </a:r>
            <a:endParaRPr lang="en-US" sz="2000" dirty="0">
              <a:solidFill>
                <a:srgbClr val="333333"/>
              </a:solidFill>
            </a:endParaRPr>
          </a:p>
          <a:p>
            <a:pPr marL="342900" lvl="0" indent="-342900">
              <a:spcBef>
                <a:spcPts val="1200"/>
              </a:spcBef>
              <a:buClr>
                <a:srgbClr val="333333"/>
              </a:buClr>
              <a:buSzPct val="125000"/>
              <a:buFont typeface="WingDings"/>
              <a:buChar char=""/>
            </a:pPr>
            <a:r>
              <a:rPr lang="en-US" sz="2000" dirty="0" err="1">
                <a:solidFill>
                  <a:srgbClr val="333333"/>
                </a:solidFill>
              </a:rPr>
              <a:t>gdpr</a:t>
            </a:r>
            <a:r>
              <a:rPr lang="en-US" sz="2000" dirty="0">
                <a:solidFill>
                  <a:srgbClr val="333333"/>
                </a:solidFill>
              </a:rPr>
              <a:t>]</a:t>
            </a:r>
            <a:r>
              <a:rPr lang="en-US" sz="2000" dirty="0" err="1">
                <a:solidFill>
                  <a:srgbClr val="333333"/>
                </a:solidFill>
              </a:rPr>
              <a:t>rWf;F</a:t>
            </a:r>
            <a:r>
              <a:rPr lang="en-US" sz="2000" dirty="0">
                <a:solidFill>
                  <a:srgbClr val="333333"/>
                </a:solidFill>
              </a:rPr>
              <a:t> </a:t>
            </a:r>
            <a:r>
              <a:rPr lang="en-US" sz="2000" dirty="0" err="1">
                <a:solidFill>
                  <a:srgbClr val="333333"/>
                </a:solidFill>
              </a:rPr>
              <a:t>tz;o</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MLk</a:t>
            </a:r>
            <a:r>
              <a:rPr lang="en-US" sz="2000" dirty="0">
                <a:solidFill>
                  <a:srgbClr val="333333"/>
                </a:solidFill>
              </a:rPr>
              <a:t>; </a:t>
            </a:r>
            <a:r>
              <a:rPr lang="en-US" sz="2000" dirty="0" err="1">
                <a:solidFill>
                  <a:srgbClr val="333333"/>
                </a:solidFill>
              </a:rPr>
              <a:t>ehw;fhyp</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ahidapd</a:t>
            </a:r>
            <a:r>
              <a:rPr lang="en-US" sz="2000" dirty="0">
                <a:solidFill>
                  <a:srgbClr val="333333"/>
                </a:solidFill>
              </a:rPr>
              <a:t>; </a:t>
            </a:r>
            <a:r>
              <a:rPr lang="en-US" sz="2000" dirty="0" err="1">
                <a:solidFill>
                  <a:srgbClr val="333333"/>
                </a:solidFill>
              </a:rPr>
              <a:t>jiy</a:t>
            </a:r>
            <a:endParaRPr lang="en-US" sz="2000" dirty="0">
              <a:solidFill>
                <a:srgbClr val="333333"/>
              </a:solidFill>
            </a:endParaRPr>
          </a:p>
        </p:txBody>
      </p:sp>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32</a:t>
            </a:fld>
            <a:endParaRPr lang="de-D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
            <a:extLst>
              <a:ext uri="{FF2B5EF4-FFF2-40B4-BE49-F238E27FC236}">
                <a16:creationId xmlns:a16="http://schemas.microsoft.com/office/drawing/2014/main" id="{C5EFA94A-6291-292E-0552-CF52EBD7FA84}"/>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 name="TextBox 3"/>
          <p:cNvSpPr txBox="1"/>
          <p:nvPr/>
        </p:nvSpPr>
        <p:spPr>
          <a:xfrm>
            <a:off x="411480" y="2203703"/>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5000"/>
              <a:buFont typeface="WingDings"/>
              <a:buChar char=""/>
            </a:pPr>
            <a:r>
              <a:rPr lang="en-US" sz="2000" dirty="0" err="1">
                <a:solidFill>
                  <a:srgbClr val="333333"/>
                </a:solidFill>
              </a:rPr>
              <a:t>rphpj;j</a:t>
            </a:r>
            <a:r>
              <a:rPr lang="en-US" sz="2000" dirty="0">
                <a:solidFill>
                  <a:srgbClr val="333333"/>
                </a:solidFill>
              </a:rPr>
              <a:t> </a:t>
            </a:r>
            <a:r>
              <a:rPr lang="en-US" sz="2000" dirty="0" err="1">
                <a:solidFill>
                  <a:srgbClr val="333333"/>
                </a:solidFill>
              </a:rPr>
              <a:t>Kfk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fpz;zk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glF</a:t>
            </a:r>
            <a:endParaRPr lang="en-US" sz="2000" dirty="0">
              <a:solidFill>
                <a:srgbClr val="333333"/>
              </a:solidFill>
            </a:endParaRPr>
          </a:p>
          <a:p>
            <a:pPr marL="342900" lvl="0" indent="-342900">
              <a:spcBef>
                <a:spcPts val="1200"/>
              </a:spcBef>
              <a:buClr>
                <a:srgbClr val="333333"/>
              </a:buClr>
              <a:buSzPct val="125000"/>
              <a:buFont typeface="WingDings"/>
              <a:buChar char=""/>
            </a:pPr>
            <a:r>
              <a:rPr lang="en-US" sz="2000" dirty="0" err="1">
                <a:solidFill>
                  <a:srgbClr val="333333"/>
                </a:solidFill>
              </a:rPr>
              <a:t>gdpr</a:t>
            </a:r>
            <a:r>
              <a:rPr lang="en-US" sz="2000" dirty="0">
                <a:solidFill>
                  <a:srgbClr val="333333"/>
                </a:solidFill>
              </a:rPr>
              <a:t>]</a:t>
            </a:r>
            <a:r>
              <a:rPr lang="en-US" sz="2000" dirty="0" err="1">
                <a:solidFill>
                  <a:srgbClr val="333333"/>
                </a:solidFill>
              </a:rPr>
              <a:t>rWf;F</a:t>
            </a:r>
            <a:r>
              <a:rPr lang="en-US" sz="2000" dirty="0">
                <a:solidFill>
                  <a:srgbClr val="333333"/>
                </a:solidFill>
              </a:rPr>
              <a:t> </a:t>
            </a:r>
            <a:r>
              <a:rPr lang="en-US" sz="2000" dirty="0" err="1">
                <a:solidFill>
                  <a:srgbClr val="333333"/>
                </a:solidFill>
              </a:rPr>
              <a:t>tz;o</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MLk</a:t>
            </a:r>
            <a:r>
              <a:rPr lang="en-US" sz="2000" dirty="0">
                <a:solidFill>
                  <a:srgbClr val="333333"/>
                </a:solidFill>
              </a:rPr>
              <a:t>; </a:t>
            </a:r>
            <a:r>
              <a:rPr lang="en-US" sz="2000" dirty="0" err="1">
                <a:solidFill>
                  <a:srgbClr val="333333"/>
                </a:solidFill>
              </a:rPr>
              <a:t>ehw;fhyp</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ahidapd</a:t>
            </a:r>
            <a:r>
              <a:rPr lang="en-US" sz="2000" dirty="0">
                <a:solidFill>
                  <a:srgbClr val="333333"/>
                </a:solidFill>
              </a:rPr>
              <a:t>; </a:t>
            </a:r>
            <a:r>
              <a:rPr lang="en-US" sz="2000" dirty="0" err="1">
                <a:solidFill>
                  <a:srgbClr val="333333"/>
                </a:solidFill>
              </a:rPr>
              <a:t>jiy</a:t>
            </a:r>
            <a:endParaRPr lang="en-US" sz="2000" dirty="0">
              <a:solidFill>
                <a:srgbClr val="333333"/>
              </a:solidFill>
            </a:endParaRPr>
          </a:p>
        </p:txBody>
      </p:sp>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33</a:t>
            </a:fld>
            <a:endParaRPr lang="de-DE"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
            <a:extLst>
              <a:ext uri="{FF2B5EF4-FFF2-40B4-BE49-F238E27FC236}">
                <a16:creationId xmlns:a16="http://schemas.microsoft.com/office/drawing/2014/main" id="{F73CCEAF-B8F7-D154-1F30-6CDFD7FEA2EB}"/>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 name="TextBox 3"/>
          <p:cNvSpPr txBox="1"/>
          <p:nvPr/>
        </p:nvSpPr>
        <p:spPr>
          <a:xfrm>
            <a:off x="411480" y="2203703"/>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5000"/>
              <a:buFont typeface="WingDings"/>
              <a:buChar char=""/>
            </a:pPr>
            <a:r>
              <a:rPr lang="en-US" sz="2000" dirty="0" err="1">
                <a:solidFill>
                  <a:srgbClr val="333333"/>
                </a:solidFill>
              </a:rPr>
              <a:t>rphpj;j</a:t>
            </a:r>
            <a:r>
              <a:rPr lang="en-US" sz="2000" dirty="0">
                <a:solidFill>
                  <a:srgbClr val="333333"/>
                </a:solidFill>
              </a:rPr>
              <a:t> </a:t>
            </a:r>
            <a:r>
              <a:rPr lang="en-US" sz="2000" dirty="0" err="1">
                <a:solidFill>
                  <a:srgbClr val="333333"/>
                </a:solidFill>
              </a:rPr>
              <a:t>Kfk</a:t>
            </a:r>
            <a:r>
              <a:rPr lang="en-US" sz="2000" dirty="0">
                <a:solidFill>
                  <a:srgbClr val="333333"/>
                </a:solidFill>
              </a:rPr>
              <a:t>; </a:t>
            </a:r>
          </a:p>
          <a:p>
            <a:pPr marL="342900" indent="-342900">
              <a:spcBef>
                <a:spcPts val="1200"/>
              </a:spcBef>
              <a:buClr>
                <a:srgbClr val="333333"/>
              </a:buClr>
              <a:buSzPct val="125000"/>
              <a:buFont typeface="WingDings"/>
              <a:buChar char=""/>
            </a:pPr>
            <a:r>
              <a:rPr lang="en-US" sz="2000" dirty="0" err="1">
                <a:solidFill>
                  <a:srgbClr val="333333"/>
                </a:solidFill>
              </a:rPr>
              <a:t>fpz;zk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glF</a:t>
            </a:r>
            <a:endParaRPr lang="en-US" sz="2000" dirty="0">
              <a:solidFill>
                <a:srgbClr val="333333"/>
              </a:solidFill>
            </a:endParaRPr>
          </a:p>
          <a:p>
            <a:pPr marL="342900" lvl="0" indent="-342900">
              <a:spcBef>
                <a:spcPts val="1200"/>
              </a:spcBef>
              <a:buClr>
                <a:srgbClr val="333333"/>
              </a:buClr>
              <a:buSzPct val="125000"/>
              <a:buFont typeface="WingDings"/>
              <a:buChar char=""/>
            </a:pPr>
            <a:r>
              <a:rPr lang="en-US" sz="2000" dirty="0" err="1">
                <a:solidFill>
                  <a:srgbClr val="333333"/>
                </a:solidFill>
              </a:rPr>
              <a:t>gdpr</a:t>
            </a:r>
            <a:r>
              <a:rPr lang="en-US" sz="2000" dirty="0">
                <a:solidFill>
                  <a:srgbClr val="333333"/>
                </a:solidFill>
              </a:rPr>
              <a:t>]</a:t>
            </a:r>
            <a:r>
              <a:rPr lang="en-US" sz="2000" dirty="0" err="1">
                <a:solidFill>
                  <a:srgbClr val="333333"/>
                </a:solidFill>
              </a:rPr>
              <a:t>rWf;F</a:t>
            </a:r>
            <a:r>
              <a:rPr lang="en-US" sz="2000" dirty="0">
                <a:solidFill>
                  <a:srgbClr val="333333"/>
                </a:solidFill>
              </a:rPr>
              <a:t> </a:t>
            </a:r>
            <a:r>
              <a:rPr lang="en-US" sz="2000" dirty="0" err="1">
                <a:solidFill>
                  <a:srgbClr val="333333"/>
                </a:solidFill>
              </a:rPr>
              <a:t>tz;o</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MLk</a:t>
            </a:r>
            <a:r>
              <a:rPr lang="en-US" sz="2000" dirty="0">
                <a:solidFill>
                  <a:srgbClr val="333333"/>
                </a:solidFill>
              </a:rPr>
              <a:t>; </a:t>
            </a:r>
            <a:r>
              <a:rPr lang="en-US" sz="2000" dirty="0" err="1">
                <a:solidFill>
                  <a:srgbClr val="333333"/>
                </a:solidFill>
              </a:rPr>
              <a:t>ehw;fhyp</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ahidapd</a:t>
            </a:r>
            <a:r>
              <a:rPr lang="en-US" sz="2000" dirty="0">
                <a:solidFill>
                  <a:srgbClr val="333333"/>
                </a:solidFill>
              </a:rPr>
              <a:t>; </a:t>
            </a:r>
            <a:r>
              <a:rPr lang="en-US" sz="2000" dirty="0" err="1">
                <a:solidFill>
                  <a:srgbClr val="333333"/>
                </a:solidFill>
              </a:rPr>
              <a:t>jiy</a:t>
            </a:r>
            <a:endParaRPr lang="en-US" sz="2000" dirty="0">
              <a:solidFill>
                <a:srgbClr val="333333"/>
              </a:solidFill>
            </a:endParaRPr>
          </a:p>
        </p:txBody>
      </p:sp>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34</a:t>
            </a:fld>
            <a:endParaRPr lang="de-DE"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
            <a:extLst>
              <a:ext uri="{FF2B5EF4-FFF2-40B4-BE49-F238E27FC236}">
                <a16:creationId xmlns:a16="http://schemas.microsoft.com/office/drawing/2014/main" id="{A9A3AFA1-2275-8EE2-B36E-768B28718A86}"/>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 name="TextBox 3"/>
          <p:cNvSpPr txBox="1"/>
          <p:nvPr/>
        </p:nvSpPr>
        <p:spPr>
          <a:xfrm>
            <a:off x="411480" y="2203703"/>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5000"/>
              <a:buFont typeface="WingDings"/>
              <a:buChar char=""/>
            </a:pPr>
            <a:r>
              <a:rPr lang="en-US" sz="2000" dirty="0" err="1">
                <a:solidFill>
                  <a:srgbClr val="333333"/>
                </a:solidFill>
              </a:rPr>
              <a:t>rphpj;j</a:t>
            </a:r>
            <a:r>
              <a:rPr lang="en-US" sz="2000" dirty="0">
                <a:solidFill>
                  <a:srgbClr val="333333"/>
                </a:solidFill>
              </a:rPr>
              <a:t> </a:t>
            </a:r>
            <a:r>
              <a:rPr lang="en-US" sz="2000" dirty="0" err="1">
                <a:solidFill>
                  <a:srgbClr val="333333"/>
                </a:solidFill>
              </a:rPr>
              <a:t>Kfk</a:t>
            </a:r>
            <a:r>
              <a:rPr lang="en-US" sz="2000" dirty="0">
                <a:solidFill>
                  <a:srgbClr val="333333"/>
                </a:solidFill>
              </a:rPr>
              <a:t>; </a:t>
            </a:r>
          </a:p>
          <a:p>
            <a:pPr marL="342900" indent="-342900">
              <a:spcBef>
                <a:spcPts val="1200"/>
              </a:spcBef>
              <a:buClr>
                <a:srgbClr val="333333"/>
              </a:buClr>
              <a:buSzPct val="125000"/>
              <a:buFont typeface="WingDings"/>
              <a:buChar char=""/>
            </a:pPr>
            <a:r>
              <a:rPr lang="en-US" sz="2000" dirty="0" err="1">
                <a:solidFill>
                  <a:srgbClr val="333333"/>
                </a:solidFill>
              </a:rPr>
              <a:t>fpz;zk</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glF</a:t>
            </a:r>
            <a:endParaRPr lang="en-US" sz="2000" dirty="0">
              <a:solidFill>
                <a:srgbClr val="333333"/>
              </a:solidFill>
            </a:endParaRPr>
          </a:p>
          <a:p>
            <a:pPr marL="342900" lvl="0" indent="-342900">
              <a:spcBef>
                <a:spcPts val="1200"/>
              </a:spcBef>
              <a:buClr>
                <a:srgbClr val="333333"/>
              </a:buClr>
              <a:buSzPct val="125000"/>
              <a:buFont typeface="WingDings"/>
              <a:buChar char=""/>
            </a:pPr>
            <a:r>
              <a:rPr lang="en-US" sz="2000" dirty="0" err="1">
                <a:solidFill>
                  <a:srgbClr val="333333"/>
                </a:solidFill>
              </a:rPr>
              <a:t>gdpr</a:t>
            </a:r>
            <a:r>
              <a:rPr lang="en-US" sz="2000" dirty="0">
                <a:solidFill>
                  <a:srgbClr val="333333"/>
                </a:solidFill>
              </a:rPr>
              <a:t>]</a:t>
            </a:r>
            <a:r>
              <a:rPr lang="en-US" sz="2000" dirty="0" err="1">
                <a:solidFill>
                  <a:srgbClr val="333333"/>
                </a:solidFill>
              </a:rPr>
              <a:t>rWf;F</a:t>
            </a:r>
            <a:r>
              <a:rPr lang="en-US" sz="2000" dirty="0">
                <a:solidFill>
                  <a:srgbClr val="333333"/>
                </a:solidFill>
              </a:rPr>
              <a:t> </a:t>
            </a:r>
            <a:r>
              <a:rPr lang="en-US" sz="2000" dirty="0" err="1">
                <a:solidFill>
                  <a:srgbClr val="333333"/>
                </a:solidFill>
              </a:rPr>
              <a:t>tz;o</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MLk</a:t>
            </a:r>
            <a:r>
              <a:rPr lang="en-US" sz="2000" dirty="0">
                <a:solidFill>
                  <a:srgbClr val="333333"/>
                </a:solidFill>
              </a:rPr>
              <a:t>; </a:t>
            </a:r>
            <a:r>
              <a:rPr lang="en-US" sz="2000" dirty="0" err="1">
                <a:solidFill>
                  <a:srgbClr val="333333"/>
                </a:solidFill>
              </a:rPr>
              <a:t>ehw;fhyp</a:t>
            </a:r>
            <a:r>
              <a:rPr lang="en-US" sz="2000" dirty="0">
                <a:solidFill>
                  <a:srgbClr val="333333"/>
                </a:solidFill>
              </a:rPr>
              <a:t> </a:t>
            </a:r>
          </a:p>
          <a:p>
            <a:pPr marL="342900" lvl="0" indent="-342900">
              <a:spcBef>
                <a:spcPts val="1200"/>
              </a:spcBef>
              <a:buClr>
                <a:srgbClr val="333333"/>
              </a:buClr>
              <a:buSzPct val="125000"/>
              <a:buFont typeface="WingDings"/>
              <a:buChar char=""/>
            </a:pPr>
            <a:r>
              <a:rPr lang="en-US" sz="2000" dirty="0" err="1">
                <a:solidFill>
                  <a:srgbClr val="333333"/>
                </a:solidFill>
              </a:rPr>
              <a:t>ahidapd</a:t>
            </a:r>
            <a:r>
              <a:rPr lang="en-US" sz="2000" dirty="0">
                <a:solidFill>
                  <a:srgbClr val="333333"/>
                </a:solidFill>
              </a:rPr>
              <a:t>; </a:t>
            </a:r>
            <a:r>
              <a:rPr lang="en-US" sz="2000" dirty="0" err="1">
                <a:solidFill>
                  <a:srgbClr val="333333"/>
                </a:solidFill>
              </a:rPr>
              <a:t>jiy</a:t>
            </a:r>
            <a:endParaRPr lang="en-US" sz="2000" dirty="0">
              <a:solidFill>
                <a:srgbClr val="333333"/>
              </a:solidFill>
            </a:endParaRPr>
          </a:p>
        </p:txBody>
      </p:sp>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35</a:t>
            </a:fld>
            <a:endParaRPr lang="de-DE" dirty="0"/>
          </a:p>
        </p:txBody>
      </p:sp>
    </p:spTree>
    <p:extLst>
      <p:ext uri="{BB962C8B-B14F-4D97-AF65-F5344CB8AC3E}">
        <p14:creationId xmlns:p14="http://schemas.microsoft.com/office/powerpoint/2010/main" val="27051917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t"/>
          <a:lstStyle/>
          <a:p>
            <a:r>
              <a:rPr lang="en-US" sz="3600">
                <a:solidFill>
                  <a:srgbClr val="004992"/>
                </a:solidFill>
              </a:rPr>
              <a:t>glk; 2</a:t>
            </a:r>
            <a:endParaRPr lang="en-US" sz="3600" dirty="0">
              <a:solidFill>
                <a:srgbClr val="004992"/>
              </a:solidFill>
              <a:latin typeface="Calibri Light"/>
            </a:endParaRPr>
          </a:p>
        </p:txBody>
      </p:sp>
      <p:sp>
        <p:nvSpPr>
          <p:cNvPr id="6" name="Content Placeholder 5"/>
          <p:cNvSpPr>
            <a:spLocks noGrp="1"/>
          </p:cNvSpPr>
          <p:nvPr>
            <p:ph idx="1"/>
          </p:nvPr>
        </p:nvSpPr>
        <p:spPr/>
        <p:txBody>
          <a:bodyPr/>
          <a:lstStyle/>
          <a:p>
            <a:pPr lvl="0" defTabSz="914400"/>
            <a:r>
              <a:rPr lang="en-US" sz="2400">
                <a:solidFill>
                  <a:srgbClr val="333333"/>
                </a:solidFill>
              </a:rPr>
              <a:t>,</a:t>
            </a:r>
            <a:r>
              <a:rPr lang="en-US" sz="2400" dirty="0" err="1">
                <a:solidFill>
                  <a:srgbClr val="333333"/>
                </a:solidFill>
              </a:rPr>
              <a:t>dptUk</a:t>
            </a:r>
            <a:r>
              <a:rPr lang="en-US" sz="2400" dirty="0">
                <a:solidFill>
                  <a:srgbClr val="333333"/>
                </a:solidFill>
              </a:rPr>
              <a:t>; </a:t>
            </a:r>
            <a:r>
              <a:rPr lang="en-US" sz="2400" dirty="0" err="1">
                <a:solidFill>
                  <a:srgbClr val="333333"/>
                </a:solidFill>
              </a:rPr>
              <a:t>gl</a:t>
            </a:r>
            <a:r>
              <a:rPr lang="en-US" sz="2400" dirty="0">
                <a:solidFill>
                  <a:srgbClr val="333333"/>
                </a:solidFill>
              </a:rPr>
              <a:t>';</a:t>
            </a:r>
            <a:r>
              <a:rPr lang="en-US" sz="2400" dirty="0" err="1">
                <a:solidFill>
                  <a:srgbClr val="333333"/>
                </a:solidFill>
              </a:rPr>
              <a:t>fSf;F</a:t>
            </a:r>
            <a:r>
              <a:rPr lang="en-US" sz="2400" dirty="0">
                <a:solidFill>
                  <a:srgbClr val="333333"/>
                </a:solidFill>
              </a:rPr>
              <a:t> </a:t>
            </a:r>
            <a:r>
              <a:rPr lang="en-US" sz="2400" dirty="0" err="1">
                <a:solidFill>
                  <a:srgbClr val="333333"/>
                </a:solidFill>
              </a:rPr>
              <a:t>gy;ntW</a:t>
            </a:r>
            <a:r>
              <a:rPr lang="en-US" sz="2400" dirty="0">
                <a:solidFill>
                  <a:srgbClr val="333333"/>
                </a:solidFill>
              </a:rPr>
              <a:t> </a:t>
            </a:r>
            <a:r>
              <a:rPr lang="en-US" sz="2400" dirty="0" err="1">
                <a:solidFill>
                  <a:srgbClr val="333333"/>
                </a:solidFill>
              </a:rPr>
              <a:t>tpsf;f</a:t>
            </a:r>
            <a:r>
              <a:rPr lang="en-US" sz="2400" dirty="0">
                <a:solidFill>
                  <a:srgbClr val="333333"/>
                </a:solidFill>
              </a:rPr>
              <a:t>';fs; jug]</a:t>
            </a:r>
            <a:r>
              <a:rPr lang="en-US" sz="2400" dirty="0" err="1">
                <a:solidFill>
                  <a:srgbClr val="333333"/>
                </a:solidFill>
              </a:rPr>
              <a:t>glkhl</a:t>
            </a:r>
            <a:r>
              <a:rPr lang="en-US" sz="2400" dirty="0">
                <a:solidFill>
                  <a:srgbClr val="333333"/>
                </a:solidFill>
              </a:rPr>
              <a:t>]</a:t>
            </a:r>
            <a:r>
              <a:rPr lang="en-US" sz="2400" dirty="0" err="1">
                <a:solidFill>
                  <a:srgbClr val="333333"/>
                </a:solidFill>
              </a:rPr>
              <a:t>lhJ</a:t>
            </a:r>
            <a:r>
              <a:rPr lang="en-US" sz="2400" dirty="0">
                <a:solidFill>
                  <a:srgbClr val="333333"/>
                </a:solidFill>
                <a:latin typeface="Calibri Light"/>
                <a:ea typeface="Verdana" pitchFamily="34" charset="0"/>
                <a:cs typeface="Calibri Light"/>
              </a:rPr>
              <a:t>.</a:t>
            </a:r>
            <a:r>
              <a:rPr lang="en-US" sz="2400" dirty="0">
                <a:solidFill>
                  <a:srgbClr val="333333"/>
                </a:solidFill>
              </a:rPr>
              <a:t> </a:t>
            </a:r>
            <a:r>
              <a:rPr lang="en-US" sz="2400" dirty="0" err="1">
                <a:solidFill>
                  <a:srgbClr val="333333"/>
                </a:solidFill>
              </a:rPr>
              <a:t>glj;ij</a:t>
            </a:r>
            <a:r>
              <a:rPr lang="en-US" sz="2400" dirty="0">
                <a:solidFill>
                  <a:srgbClr val="333333"/>
                </a:solidFill>
              </a:rPr>
              <a:t> </a:t>
            </a:r>
            <a:r>
              <a:rPr lang="en-US" sz="2400" dirty="0" err="1">
                <a:solidFill>
                  <a:srgbClr val="333333"/>
                </a:solidFill>
              </a:rPr>
              <a:t>ghh</a:t>
            </a:r>
            <a:r>
              <a:rPr lang="en-US" sz="2400" dirty="0">
                <a:solidFill>
                  <a:srgbClr val="333333"/>
                </a:solidFill>
              </a:rPr>
              <a:t>]</a:t>
            </a:r>
            <a:r>
              <a:rPr lang="en-US" sz="2400" dirty="0" err="1">
                <a:solidFill>
                  <a:srgbClr val="333333"/>
                </a:solidFill>
              </a:rPr>
              <a:t>j;J</a:t>
            </a:r>
            <a:r>
              <a:rPr lang="en-US" sz="2400" dirty="0">
                <a:solidFill>
                  <a:srgbClr val="333333"/>
                </a:solidFill>
              </a:rPr>
              <a:t> </a:t>
            </a:r>
            <a:r>
              <a:rPr lang="en-US" sz="2400" dirty="0" err="1">
                <a:solidFill>
                  <a:srgbClr val="333333"/>
                </a:solidFill>
              </a:rPr>
              <a:t>c';fs</a:t>
            </a:r>
            <a:r>
              <a:rPr lang="en-US" sz="2400" dirty="0">
                <a:solidFill>
                  <a:srgbClr val="333333"/>
                </a:solidFill>
              </a:rPr>
              <a:t>; </a:t>
            </a:r>
            <a:r>
              <a:rPr lang="en-US" sz="2400" dirty="0" err="1">
                <a:solidFill>
                  <a:srgbClr val="333333"/>
                </a:solidFill>
              </a:rPr>
              <a:t>fUj;ij</a:t>
            </a:r>
            <a:r>
              <a:rPr lang="en-US" sz="2400" dirty="0">
                <a:solidFill>
                  <a:srgbClr val="333333"/>
                </a:solidFill>
              </a:rPr>
              <a:t> </a:t>
            </a:r>
            <a:r>
              <a:rPr lang="en-US" sz="2400" dirty="0" err="1">
                <a:solidFill>
                  <a:srgbClr val="333333"/>
                </a:solidFill>
              </a:rPr>
              <a:t>bjhptpf;f</a:t>
            </a:r>
            <a:r>
              <a:rPr lang="en-US" sz="2400" dirty="0">
                <a:solidFill>
                  <a:srgbClr val="333333"/>
                </a:solidFill>
              </a:rPr>
              <a:t> </a:t>
            </a:r>
            <a:r>
              <a:rPr lang="en-US" sz="2400" dirty="0" err="1">
                <a:solidFill>
                  <a:srgbClr val="333333"/>
                </a:solidFill>
              </a:rPr>
              <a:t>ntz;Lk</a:t>
            </a:r>
            <a:r>
              <a:rPr lang="en-US" sz="2400" dirty="0">
                <a:solidFill>
                  <a:srgbClr val="333333"/>
                </a:solidFill>
              </a:rPr>
              <a:t>]</a:t>
            </a:r>
            <a:r>
              <a:rPr lang="en-US" sz="2400" dirty="0">
                <a:solidFill>
                  <a:srgbClr val="333333"/>
                </a:solidFill>
                <a:latin typeface="Calibri Light"/>
                <a:ea typeface="Verdana" pitchFamily="34" charset="0"/>
                <a:cs typeface="Calibri Light"/>
              </a:rPr>
              <a:t>.</a:t>
            </a:r>
            <a:r>
              <a:rPr lang="en-US" sz="2400" dirty="0">
                <a:solidFill>
                  <a:srgbClr val="333333"/>
                </a:solidFill>
              </a:rPr>
              <a:t> </a:t>
            </a:r>
            <a:r>
              <a:rPr lang="en-US" sz="2400" dirty="0" err="1">
                <a:solidFill>
                  <a:srgbClr val="333333"/>
                </a:solidFill>
              </a:rPr>
              <a:t>gy;ntW</a:t>
            </a:r>
            <a:r>
              <a:rPr lang="en-US" sz="2400" dirty="0">
                <a:solidFill>
                  <a:srgbClr val="333333"/>
                </a:solidFill>
              </a:rPr>
              <a:t> </a:t>
            </a:r>
            <a:r>
              <a:rPr lang="en-US" sz="2400" dirty="0" err="1">
                <a:solidFill>
                  <a:srgbClr val="333333"/>
                </a:solidFill>
              </a:rPr>
              <a:t>fUj;Jf;fs</a:t>
            </a:r>
            <a:r>
              <a:rPr lang="en-US" sz="2400" dirty="0">
                <a:solidFill>
                  <a:srgbClr val="333333"/>
                </a:solidFill>
              </a:rPr>
              <a:t>; ,</a:t>
            </a:r>
            <a:r>
              <a:rPr lang="en-US" sz="2400" dirty="0" err="1">
                <a:solidFill>
                  <a:srgbClr val="333333"/>
                </a:solidFill>
              </a:rPr>
              <a:t>Ue;jhYk</a:t>
            </a:r>
            <a:r>
              <a:rPr lang="en-US" sz="2400" dirty="0">
                <a:solidFill>
                  <a:srgbClr val="333333"/>
                </a:solidFill>
              </a:rPr>
              <a:t>; </a:t>
            </a:r>
            <a:r>
              <a:rPr lang="en-US" sz="2400" dirty="0" err="1">
                <a:solidFill>
                  <a:srgbClr val="333333"/>
                </a:solidFill>
              </a:rPr>
              <a:t>jhuhskhf</a:t>
            </a:r>
            <a:r>
              <a:rPr lang="en-US" sz="2400" dirty="0">
                <a:solidFill>
                  <a:srgbClr val="333333"/>
                </a:solidFill>
              </a:rPr>
              <a:t> </a:t>
            </a:r>
            <a:r>
              <a:rPr lang="en-US" sz="2400" dirty="0" err="1">
                <a:solidFill>
                  <a:srgbClr val="333333"/>
                </a:solidFill>
              </a:rPr>
              <a:t>Twyhk</a:t>
            </a:r>
            <a:r>
              <a:rPr lang="en-US" sz="2400" dirty="0">
                <a:solidFill>
                  <a:srgbClr val="333333"/>
                </a:solidFill>
              </a:rPr>
              <a:t>;</a:t>
            </a:r>
            <a:r>
              <a:rPr lang="en-US" sz="2400" dirty="0">
                <a:solidFill>
                  <a:srgbClr val="333333"/>
                </a:solidFill>
                <a:latin typeface="Calibri Light"/>
                <a:ea typeface="Verdana" pitchFamily="34" charset="0"/>
                <a:cs typeface="Calibri Light"/>
              </a:rPr>
              <a:t>.</a:t>
            </a:r>
            <a:r>
              <a:rPr lang="en-US" sz="2400" dirty="0">
                <a:solidFill>
                  <a:srgbClr val="333333"/>
                </a:solidFill>
              </a:rPr>
              <a:t> c';</a:t>
            </a:r>
            <a:r>
              <a:rPr lang="en-US" sz="2400" dirty="0" err="1">
                <a:solidFill>
                  <a:srgbClr val="333333"/>
                </a:solidFill>
              </a:rPr>
              <a:t>fSila</a:t>
            </a:r>
            <a:r>
              <a:rPr lang="en-US" sz="2400" dirty="0">
                <a:solidFill>
                  <a:srgbClr val="333333"/>
                </a:solidFill>
              </a:rPr>
              <a:t> </a:t>
            </a:r>
            <a:r>
              <a:rPr lang="en-US" sz="2400" dirty="0" err="1">
                <a:solidFill>
                  <a:srgbClr val="333333"/>
                </a:solidFill>
              </a:rPr>
              <a:t>fzpg</a:t>
            </a:r>
            <a:r>
              <a:rPr lang="en-US" sz="2400" dirty="0">
                <a:solidFill>
                  <a:srgbClr val="333333"/>
                </a:solidFill>
              </a:rPr>
              <a:t>]</a:t>
            </a:r>
            <a:r>
              <a:rPr lang="en-US" sz="2400" dirty="0" err="1">
                <a:solidFill>
                  <a:srgbClr val="333333"/>
                </a:solidFill>
              </a:rPr>
              <a:t>ig</a:t>
            </a:r>
            <a:r>
              <a:rPr lang="en-US" sz="2400" dirty="0">
                <a:solidFill>
                  <a:srgbClr val="333333"/>
                </a:solidFill>
              </a:rPr>
              <a:t> </a:t>
            </a:r>
            <a:r>
              <a:rPr lang="en-US" sz="2400" dirty="0" err="1">
                <a:solidFill>
                  <a:srgbClr val="333333"/>
                </a:solidFill>
              </a:rPr>
              <a:t>c';fs</a:t>
            </a:r>
            <a:r>
              <a:rPr lang="en-US" sz="2400" dirty="0">
                <a:solidFill>
                  <a:srgbClr val="333333"/>
                </a:solidFill>
              </a:rPr>
              <a:t>; </a:t>
            </a:r>
            <a:r>
              <a:rPr lang="en-US" sz="2400" dirty="0" err="1">
                <a:solidFill>
                  <a:srgbClr val="333333"/>
                </a:solidFill>
              </a:rPr>
              <a:t>FGtpdUld</a:t>
            </a:r>
            <a:r>
              <a:rPr lang="en-US" sz="2400" dirty="0">
                <a:solidFill>
                  <a:srgbClr val="333333"/>
                </a:solidFill>
              </a:rPr>
              <a:t>; </a:t>
            </a:r>
            <a:r>
              <a:rPr lang="en-US" sz="2400" dirty="0" err="1">
                <a:solidFill>
                  <a:srgbClr val="333333"/>
                </a:solidFill>
              </a:rPr>
              <a:t>fye;jhnyhrpf;ft</a:t>
            </a:r>
            <a:r>
              <a:rPr lang="en-US" sz="2400" dirty="0">
                <a:solidFill>
                  <a:srgbClr val="333333"/>
                </a:solidFill>
              </a:rPr>
              <a:t>[k]</a:t>
            </a:r>
            <a:r>
              <a:rPr lang="en-US" sz="2400" dirty="0">
                <a:solidFill>
                  <a:srgbClr val="333333"/>
                </a:solidFill>
                <a:latin typeface="Calibri Light"/>
                <a:ea typeface="Verdana" pitchFamily="34" charset="0"/>
                <a:cs typeface="Calibri Light"/>
              </a:rPr>
              <a:t>.</a:t>
            </a:r>
            <a:endParaRPr lang="en-US" sz="2400" dirty="0"/>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36</a:t>
            </a:fld>
            <a:endParaRPr lang="de-DE"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
            <a:extLst>
              <a:ext uri="{FF2B5EF4-FFF2-40B4-BE49-F238E27FC236}">
                <a16:creationId xmlns:a16="http://schemas.microsoft.com/office/drawing/2014/main" id="{D31DE2E6-CA74-5E17-923E-93C497A4FFBA}"/>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23748400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
            <a:extLst>
              <a:ext uri="{FF2B5EF4-FFF2-40B4-BE49-F238E27FC236}">
                <a16:creationId xmlns:a16="http://schemas.microsoft.com/office/drawing/2014/main" id="{40A78DEB-EFFF-A3A5-86EF-36F22F79BDDE}"/>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38</a:t>
            </a:fld>
            <a:endParaRPr lang="de-DE"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
            <a:extLst>
              <a:ext uri="{FF2B5EF4-FFF2-40B4-BE49-F238E27FC236}">
                <a16:creationId xmlns:a16="http://schemas.microsoft.com/office/drawing/2014/main" id="{7DA8FE72-2A6A-6CDA-51F4-83567ED52219}"/>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22953604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
            <a:extLst>
              <a:ext uri="{FF2B5EF4-FFF2-40B4-BE49-F238E27FC236}">
                <a16:creationId xmlns:a16="http://schemas.microsoft.com/office/drawing/2014/main" id="{1139963F-D345-A52F-D832-6A1F93750689}"/>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40</a:t>
            </a:fld>
            <a:endParaRPr lang="de-DE"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5">
            <a:extLst>
              <a:ext uri="{FF2B5EF4-FFF2-40B4-BE49-F238E27FC236}">
                <a16:creationId xmlns:a16="http://schemas.microsoft.com/office/drawing/2014/main" id="{592F9BD7-6C87-6715-6C47-2A422FAFCF02}"/>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41</a:t>
            </a:fld>
            <a:endParaRPr lang="de-DE"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
            <a:extLst>
              <a:ext uri="{FF2B5EF4-FFF2-40B4-BE49-F238E27FC236}">
                <a16:creationId xmlns:a16="http://schemas.microsoft.com/office/drawing/2014/main" id="{61710763-41C5-5EA5-EBA3-CD9E947E4BDF}"/>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42</a:t>
            </a:fld>
            <a:endParaRPr lang="de-DE" dirty="0"/>
          </a:p>
        </p:txBody>
      </p:sp>
    </p:spTree>
    <p:extLst>
      <p:ext uri="{BB962C8B-B14F-4D97-AF65-F5344CB8AC3E}">
        <p14:creationId xmlns:p14="http://schemas.microsoft.com/office/powerpoint/2010/main" val="2968352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7">
            <a:extLst>
              <a:ext uri="{FF2B5EF4-FFF2-40B4-BE49-F238E27FC236}">
                <a16:creationId xmlns:a16="http://schemas.microsoft.com/office/drawing/2014/main" id="{0E741482-EB53-A238-BCDE-57934C1F9525}"/>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43</a:t>
            </a:fld>
            <a:endParaRPr lang="de-DE"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8">
            <a:extLst>
              <a:ext uri="{FF2B5EF4-FFF2-40B4-BE49-F238E27FC236}">
                <a16:creationId xmlns:a16="http://schemas.microsoft.com/office/drawing/2014/main" id="{F247F0B3-D94B-458C-AF01-EFDF7678DD91}"/>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44</a:t>
            </a:fld>
            <a:endParaRPr lang="de-DE"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t"/>
          <a:lstStyle/>
          <a:p>
            <a:r>
              <a:rPr lang="en-US" sz="3600">
                <a:solidFill>
                  <a:srgbClr val="004992"/>
                </a:solidFill>
              </a:rPr>
              <a:t>glk; 3</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45</a:t>
            </a:fld>
            <a:endParaRPr lang="de-DE"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2ED31-279A-54D4-EF22-6E1BA40CD39A}"/>
            </a:ext>
          </a:extLst>
        </p:cNvPr>
        <p:cNvGrpSpPr/>
        <p:nvPr/>
      </p:nvGrpSpPr>
      <p:grpSpPr>
        <a:xfrm>
          <a:off x="0" y="0"/>
          <a:ext cx="0" cy="0"/>
          <a:chOff x="0" y="0"/>
          <a:chExt cx="0" cy="0"/>
        </a:xfrm>
      </p:grpSpPr>
      <p:sp>
        <p:nvSpPr>
          <p:cNvPr id="2" name="19">
            <a:extLst>
              <a:ext uri="{FF2B5EF4-FFF2-40B4-BE49-F238E27FC236}">
                <a16:creationId xmlns:a16="http://schemas.microsoft.com/office/drawing/2014/main" id="{F18025F9-3E7E-F3E1-0BF8-6C86A9F2175D}"/>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a:extLst>
              <a:ext uri="{FF2B5EF4-FFF2-40B4-BE49-F238E27FC236}">
                <a16:creationId xmlns:a16="http://schemas.microsoft.com/office/drawing/2014/main" id="{63FB0A78-B611-FB8C-7303-AF4337786A97}"/>
              </a:ext>
            </a:extLst>
          </p:cNvPr>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6" name="Caption_9">
            <a:extLst>
              <a:ext uri="{FF2B5EF4-FFF2-40B4-BE49-F238E27FC236}">
                <a16:creationId xmlns:a16="http://schemas.microsoft.com/office/drawing/2014/main" id="{A3F09100-FB2E-D132-0556-92B0D3C403D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a:extLst>
              <a:ext uri="{FF2B5EF4-FFF2-40B4-BE49-F238E27FC236}">
                <a16:creationId xmlns:a16="http://schemas.microsoft.com/office/drawing/2014/main" id="{6D5B4F97-9043-A27A-706B-A6D0AA6376A7}"/>
              </a:ext>
            </a:extLst>
          </p:cNvPr>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a:extLst>
              <a:ext uri="{FF2B5EF4-FFF2-40B4-BE49-F238E27FC236}">
                <a16:creationId xmlns:a16="http://schemas.microsoft.com/office/drawing/2014/main" id="{91110B41-94D0-C645-FB8F-D3F01B190617}"/>
              </a:ext>
            </a:extLst>
          </p:cNvPr>
          <p:cNvSpPr>
            <a:spLocks noGrp="1"/>
          </p:cNvSpPr>
          <p:nvPr>
            <p:ph type="sldNum" sz="quarter" idx="12"/>
          </p:nvPr>
        </p:nvSpPr>
        <p:spPr/>
        <p:txBody>
          <a:bodyPr/>
          <a:lstStyle/>
          <a:p>
            <a:fld id="{9B00EF49-7894-4F53-A8DD-F7DB3BFC5032}" type="slidenum">
              <a:rPr lang="de-DE" smtClean="0"/>
              <a:pPr/>
              <a:t>46</a:t>
            </a:fld>
            <a:endParaRPr lang="de-DE" dirty="0"/>
          </a:p>
        </p:txBody>
      </p:sp>
    </p:spTree>
    <p:extLst>
      <p:ext uri="{BB962C8B-B14F-4D97-AF65-F5344CB8AC3E}">
        <p14:creationId xmlns:p14="http://schemas.microsoft.com/office/powerpoint/2010/main" val="30180085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D97E6-53C4-E447-52BC-FB772BCEB841}"/>
            </a:ext>
          </a:extLst>
        </p:cNvPr>
        <p:cNvGrpSpPr/>
        <p:nvPr/>
      </p:nvGrpSpPr>
      <p:grpSpPr>
        <a:xfrm>
          <a:off x="0" y="0"/>
          <a:ext cx="0" cy="0"/>
          <a:chOff x="0" y="0"/>
          <a:chExt cx="0" cy="0"/>
        </a:xfrm>
      </p:grpSpPr>
      <p:sp>
        <p:nvSpPr>
          <p:cNvPr id="2" name="20">
            <a:extLst>
              <a:ext uri="{FF2B5EF4-FFF2-40B4-BE49-F238E27FC236}">
                <a16:creationId xmlns:a16="http://schemas.microsoft.com/office/drawing/2014/main" id="{E8B640DF-5B10-CFD3-2146-FD1A23416DE2}"/>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a:extLst>
              <a:ext uri="{FF2B5EF4-FFF2-40B4-BE49-F238E27FC236}">
                <a16:creationId xmlns:a16="http://schemas.microsoft.com/office/drawing/2014/main" id="{87740052-AA8E-D0C5-7518-746DED92A6ED}"/>
              </a:ext>
            </a:extLst>
          </p:cNvPr>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6" name="Caption_9">
            <a:extLst>
              <a:ext uri="{FF2B5EF4-FFF2-40B4-BE49-F238E27FC236}">
                <a16:creationId xmlns:a16="http://schemas.microsoft.com/office/drawing/2014/main" id="{34A5D936-CE93-F9CB-3EF6-E9675E73DD6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a:extLst>
              <a:ext uri="{FF2B5EF4-FFF2-40B4-BE49-F238E27FC236}">
                <a16:creationId xmlns:a16="http://schemas.microsoft.com/office/drawing/2014/main" id="{C9EDF2EA-F324-2143-297D-002A849A43D9}"/>
              </a:ext>
            </a:extLst>
          </p:cNvPr>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a:extLst>
              <a:ext uri="{FF2B5EF4-FFF2-40B4-BE49-F238E27FC236}">
                <a16:creationId xmlns:a16="http://schemas.microsoft.com/office/drawing/2014/main" id="{999F0630-4024-86FE-ADD9-7E77625CD844}"/>
              </a:ext>
            </a:extLst>
          </p:cNvPr>
          <p:cNvSpPr>
            <a:spLocks noGrp="1"/>
          </p:cNvSpPr>
          <p:nvPr>
            <p:ph type="sldNum" sz="quarter" idx="12"/>
          </p:nvPr>
        </p:nvSpPr>
        <p:spPr/>
        <p:txBody>
          <a:bodyPr/>
          <a:lstStyle/>
          <a:p>
            <a:fld id="{9B00EF49-7894-4F53-A8DD-F7DB3BFC5032}" type="slidenum">
              <a:rPr lang="de-DE" smtClean="0"/>
              <a:pPr/>
              <a:t>47</a:t>
            </a:fld>
            <a:endParaRPr lang="de-DE" dirty="0"/>
          </a:p>
        </p:txBody>
      </p:sp>
    </p:spTree>
    <p:extLst>
      <p:ext uri="{BB962C8B-B14F-4D97-AF65-F5344CB8AC3E}">
        <p14:creationId xmlns:p14="http://schemas.microsoft.com/office/powerpoint/2010/main" val="6004775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46B7A-0771-A879-CBA2-762677EC6903}"/>
            </a:ext>
          </a:extLst>
        </p:cNvPr>
        <p:cNvGrpSpPr/>
        <p:nvPr/>
      </p:nvGrpSpPr>
      <p:grpSpPr>
        <a:xfrm>
          <a:off x="0" y="0"/>
          <a:ext cx="0" cy="0"/>
          <a:chOff x="0" y="0"/>
          <a:chExt cx="0" cy="0"/>
        </a:xfrm>
      </p:grpSpPr>
      <p:sp>
        <p:nvSpPr>
          <p:cNvPr id="2" name="21">
            <a:extLst>
              <a:ext uri="{FF2B5EF4-FFF2-40B4-BE49-F238E27FC236}">
                <a16:creationId xmlns:a16="http://schemas.microsoft.com/office/drawing/2014/main" id="{2BF5697A-B12F-1589-5338-F64E96991D51}"/>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a:extLst>
              <a:ext uri="{FF2B5EF4-FFF2-40B4-BE49-F238E27FC236}">
                <a16:creationId xmlns:a16="http://schemas.microsoft.com/office/drawing/2014/main" id="{3C347936-11DC-2085-239D-76D080735859}"/>
              </a:ext>
            </a:extLst>
          </p:cNvPr>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6" name="Caption_9">
            <a:extLst>
              <a:ext uri="{FF2B5EF4-FFF2-40B4-BE49-F238E27FC236}">
                <a16:creationId xmlns:a16="http://schemas.microsoft.com/office/drawing/2014/main" id="{2D2ACBE2-C3E2-4594-0DEB-B3A82E0C857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a:extLst>
              <a:ext uri="{FF2B5EF4-FFF2-40B4-BE49-F238E27FC236}">
                <a16:creationId xmlns:a16="http://schemas.microsoft.com/office/drawing/2014/main" id="{F3C0B635-A6E4-3E79-C58D-ED7F927EDB57}"/>
              </a:ext>
            </a:extLst>
          </p:cNvPr>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a:extLst>
              <a:ext uri="{FF2B5EF4-FFF2-40B4-BE49-F238E27FC236}">
                <a16:creationId xmlns:a16="http://schemas.microsoft.com/office/drawing/2014/main" id="{C5CC1520-7B62-C436-E2B9-29BEAF1020DD}"/>
              </a:ext>
            </a:extLst>
          </p:cNvPr>
          <p:cNvSpPr>
            <a:spLocks noGrp="1"/>
          </p:cNvSpPr>
          <p:nvPr>
            <p:ph type="sldNum" sz="quarter" idx="12"/>
          </p:nvPr>
        </p:nvSpPr>
        <p:spPr/>
        <p:txBody>
          <a:bodyPr/>
          <a:lstStyle/>
          <a:p>
            <a:fld id="{9B00EF49-7894-4F53-A8DD-F7DB3BFC5032}" type="slidenum">
              <a:rPr lang="de-DE" smtClean="0"/>
              <a:pPr/>
              <a:t>48</a:t>
            </a:fld>
            <a:endParaRPr lang="de-DE" dirty="0"/>
          </a:p>
        </p:txBody>
      </p:sp>
    </p:spTree>
    <p:extLst>
      <p:ext uri="{BB962C8B-B14F-4D97-AF65-F5344CB8AC3E}">
        <p14:creationId xmlns:p14="http://schemas.microsoft.com/office/powerpoint/2010/main" val="13200593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17518-F374-EF2B-973C-EC5467E7C70F}"/>
            </a:ext>
          </a:extLst>
        </p:cNvPr>
        <p:cNvGrpSpPr/>
        <p:nvPr/>
      </p:nvGrpSpPr>
      <p:grpSpPr>
        <a:xfrm>
          <a:off x="0" y="0"/>
          <a:ext cx="0" cy="0"/>
          <a:chOff x="0" y="0"/>
          <a:chExt cx="0" cy="0"/>
        </a:xfrm>
      </p:grpSpPr>
      <p:sp>
        <p:nvSpPr>
          <p:cNvPr id="2" name="22">
            <a:extLst>
              <a:ext uri="{FF2B5EF4-FFF2-40B4-BE49-F238E27FC236}">
                <a16:creationId xmlns:a16="http://schemas.microsoft.com/office/drawing/2014/main" id="{E336E3C1-D68C-5B15-7C43-ADEB23E000AE}"/>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a:extLst>
              <a:ext uri="{FF2B5EF4-FFF2-40B4-BE49-F238E27FC236}">
                <a16:creationId xmlns:a16="http://schemas.microsoft.com/office/drawing/2014/main" id="{CF7C89CC-4B57-2328-9073-699373D7B973}"/>
              </a:ext>
            </a:extLst>
          </p:cNvPr>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7" name="Caption_9">
            <a:extLst>
              <a:ext uri="{FF2B5EF4-FFF2-40B4-BE49-F238E27FC236}">
                <a16:creationId xmlns:a16="http://schemas.microsoft.com/office/drawing/2014/main" id="{D0511221-ECA6-E6BB-0EE2-04F5AD8720C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a:extLst>
              <a:ext uri="{FF2B5EF4-FFF2-40B4-BE49-F238E27FC236}">
                <a16:creationId xmlns:a16="http://schemas.microsoft.com/office/drawing/2014/main" id="{AB06DC02-53BA-252E-6652-9FE149D6E6B5}"/>
              </a:ext>
            </a:extLst>
          </p:cNvPr>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a:extLst>
              <a:ext uri="{FF2B5EF4-FFF2-40B4-BE49-F238E27FC236}">
                <a16:creationId xmlns:a16="http://schemas.microsoft.com/office/drawing/2014/main" id="{2F7C83D7-3B2C-A51F-CC2B-49A709C6EBEB}"/>
              </a:ext>
            </a:extLst>
          </p:cNvPr>
          <p:cNvSpPr>
            <a:spLocks noGrp="1"/>
          </p:cNvSpPr>
          <p:nvPr>
            <p:ph type="sldNum" sz="quarter" idx="12"/>
          </p:nvPr>
        </p:nvSpPr>
        <p:spPr/>
        <p:txBody>
          <a:bodyPr/>
          <a:lstStyle/>
          <a:p>
            <a:fld id="{9B00EF49-7894-4F53-A8DD-F7DB3BFC5032}" type="slidenum">
              <a:rPr lang="de-DE" smtClean="0"/>
              <a:pPr/>
              <a:t>49</a:t>
            </a:fld>
            <a:endParaRPr lang="de-DE" dirty="0"/>
          </a:p>
        </p:txBody>
      </p:sp>
    </p:spTree>
    <p:extLst>
      <p:ext uri="{BB962C8B-B14F-4D97-AF65-F5344CB8AC3E}">
        <p14:creationId xmlns:p14="http://schemas.microsoft.com/office/powerpoint/2010/main" val="34706724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6CD5F-D8CB-D2E2-DBD8-297FD12E35E4}"/>
            </a:ext>
          </a:extLst>
        </p:cNvPr>
        <p:cNvGrpSpPr/>
        <p:nvPr/>
      </p:nvGrpSpPr>
      <p:grpSpPr>
        <a:xfrm>
          <a:off x="0" y="0"/>
          <a:ext cx="0" cy="0"/>
          <a:chOff x="0" y="0"/>
          <a:chExt cx="0" cy="0"/>
        </a:xfrm>
      </p:grpSpPr>
      <p:sp>
        <p:nvSpPr>
          <p:cNvPr id="2" name="23">
            <a:extLst>
              <a:ext uri="{FF2B5EF4-FFF2-40B4-BE49-F238E27FC236}">
                <a16:creationId xmlns:a16="http://schemas.microsoft.com/office/drawing/2014/main" id="{5364CC8F-0FC4-FABB-1467-EF21CEFBA8E1}"/>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a:extLst>
              <a:ext uri="{FF2B5EF4-FFF2-40B4-BE49-F238E27FC236}">
                <a16:creationId xmlns:a16="http://schemas.microsoft.com/office/drawing/2014/main" id="{90B88AE2-A3B4-74FB-39AD-5B301DE51096}"/>
              </a:ext>
            </a:extLst>
          </p:cNvPr>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7" name="Caption_9">
            <a:extLst>
              <a:ext uri="{FF2B5EF4-FFF2-40B4-BE49-F238E27FC236}">
                <a16:creationId xmlns:a16="http://schemas.microsoft.com/office/drawing/2014/main" id="{475162D5-C944-6445-B817-84FD5D287E1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a:extLst>
              <a:ext uri="{FF2B5EF4-FFF2-40B4-BE49-F238E27FC236}">
                <a16:creationId xmlns:a16="http://schemas.microsoft.com/office/drawing/2014/main" id="{91F8D445-415B-5CE0-08E8-E660E2796547}"/>
              </a:ext>
            </a:extLst>
          </p:cNvPr>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a:extLst>
              <a:ext uri="{FF2B5EF4-FFF2-40B4-BE49-F238E27FC236}">
                <a16:creationId xmlns:a16="http://schemas.microsoft.com/office/drawing/2014/main" id="{12981958-D37B-D75F-B372-38A8F2FE0065}"/>
              </a:ext>
            </a:extLst>
          </p:cNvPr>
          <p:cNvSpPr>
            <a:spLocks noGrp="1"/>
          </p:cNvSpPr>
          <p:nvPr>
            <p:ph type="sldNum" sz="quarter" idx="12"/>
          </p:nvPr>
        </p:nvSpPr>
        <p:spPr/>
        <p:txBody>
          <a:bodyPr/>
          <a:lstStyle/>
          <a:p>
            <a:fld id="{9B00EF49-7894-4F53-A8DD-F7DB3BFC5032}" type="slidenum">
              <a:rPr lang="de-DE" smtClean="0"/>
              <a:pPr/>
              <a:t>50</a:t>
            </a:fld>
            <a:endParaRPr lang="de-DE" dirty="0"/>
          </a:p>
        </p:txBody>
      </p:sp>
    </p:spTree>
    <p:extLst>
      <p:ext uri="{BB962C8B-B14F-4D97-AF65-F5344CB8AC3E}">
        <p14:creationId xmlns:p14="http://schemas.microsoft.com/office/powerpoint/2010/main" val="4263595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37D1E-CB73-A8E2-21A3-94BCD6C95C92}"/>
            </a:ext>
          </a:extLst>
        </p:cNvPr>
        <p:cNvGrpSpPr/>
        <p:nvPr/>
      </p:nvGrpSpPr>
      <p:grpSpPr>
        <a:xfrm>
          <a:off x="0" y="0"/>
          <a:ext cx="0" cy="0"/>
          <a:chOff x="0" y="0"/>
          <a:chExt cx="0" cy="0"/>
        </a:xfrm>
      </p:grpSpPr>
      <p:sp>
        <p:nvSpPr>
          <p:cNvPr id="2" name="24">
            <a:extLst>
              <a:ext uri="{FF2B5EF4-FFF2-40B4-BE49-F238E27FC236}">
                <a16:creationId xmlns:a16="http://schemas.microsoft.com/office/drawing/2014/main" id="{25CD6B30-9477-52D9-FDAF-3CBABB51A76E}"/>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a:extLst>
              <a:ext uri="{FF2B5EF4-FFF2-40B4-BE49-F238E27FC236}">
                <a16:creationId xmlns:a16="http://schemas.microsoft.com/office/drawing/2014/main" id="{E7A50F62-2A28-00FA-FAD9-DD54FA65ED36}"/>
              </a:ext>
            </a:extLst>
          </p:cNvPr>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6" name="Caption_9">
            <a:extLst>
              <a:ext uri="{FF2B5EF4-FFF2-40B4-BE49-F238E27FC236}">
                <a16:creationId xmlns:a16="http://schemas.microsoft.com/office/drawing/2014/main" id="{59E96C9E-39DE-2061-E1CE-58A9765CC4E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a:extLst>
              <a:ext uri="{FF2B5EF4-FFF2-40B4-BE49-F238E27FC236}">
                <a16:creationId xmlns:a16="http://schemas.microsoft.com/office/drawing/2014/main" id="{D12F49CD-BE46-32A9-8A8E-F6C5CCF11902}"/>
              </a:ext>
            </a:extLst>
          </p:cNvPr>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a:extLst>
              <a:ext uri="{FF2B5EF4-FFF2-40B4-BE49-F238E27FC236}">
                <a16:creationId xmlns:a16="http://schemas.microsoft.com/office/drawing/2014/main" id="{D3A5F5C7-2931-B7E5-F098-28F2527466C2}"/>
              </a:ext>
            </a:extLst>
          </p:cNvPr>
          <p:cNvSpPr>
            <a:spLocks noGrp="1"/>
          </p:cNvSpPr>
          <p:nvPr>
            <p:ph type="sldNum" sz="quarter" idx="12"/>
          </p:nvPr>
        </p:nvSpPr>
        <p:spPr/>
        <p:txBody>
          <a:bodyPr/>
          <a:lstStyle/>
          <a:p>
            <a:fld id="{9B00EF49-7894-4F53-A8DD-F7DB3BFC5032}" type="slidenum">
              <a:rPr lang="de-DE" smtClean="0"/>
              <a:pPr/>
              <a:t>51</a:t>
            </a:fld>
            <a:endParaRPr lang="de-DE" dirty="0"/>
          </a:p>
        </p:txBody>
      </p:sp>
    </p:spTree>
    <p:extLst>
      <p:ext uri="{BB962C8B-B14F-4D97-AF65-F5344CB8AC3E}">
        <p14:creationId xmlns:p14="http://schemas.microsoft.com/office/powerpoint/2010/main" val="14273958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FDEEE-193B-B213-F6BF-B1A008096881}"/>
            </a:ext>
          </a:extLst>
        </p:cNvPr>
        <p:cNvGrpSpPr/>
        <p:nvPr/>
      </p:nvGrpSpPr>
      <p:grpSpPr>
        <a:xfrm>
          <a:off x="0" y="0"/>
          <a:ext cx="0" cy="0"/>
          <a:chOff x="0" y="0"/>
          <a:chExt cx="0" cy="0"/>
        </a:xfrm>
      </p:grpSpPr>
      <p:sp>
        <p:nvSpPr>
          <p:cNvPr id="2" name="25">
            <a:extLst>
              <a:ext uri="{FF2B5EF4-FFF2-40B4-BE49-F238E27FC236}">
                <a16:creationId xmlns:a16="http://schemas.microsoft.com/office/drawing/2014/main" id="{6DE1A977-F3C5-7FEA-1A95-4D229B0D7BAF}"/>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a:extLst>
              <a:ext uri="{FF2B5EF4-FFF2-40B4-BE49-F238E27FC236}">
                <a16:creationId xmlns:a16="http://schemas.microsoft.com/office/drawing/2014/main" id="{E2206C2A-C39A-4642-6EB9-B1A23D64A3D0}"/>
              </a:ext>
            </a:extLst>
          </p:cNvPr>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9" name="Caption_9">
            <a:extLst>
              <a:ext uri="{FF2B5EF4-FFF2-40B4-BE49-F238E27FC236}">
                <a16:creationId xmlns:a16="http://schemas.microsoft.com/office/drawing/2014/main" id="{5FF37DE9-5AFA-3F72-533C-31BB20E7613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a:extLst>
              <a:ext uri="{FF2B5EF4-FFF2-40B4-BE49-F238E27FC236}">
                <a16:creationId xmlns:a16="http://schemas.microsoft.com/office/drawing/2014/main" id="{E5FA67C6-AB4C-803C-245C-1538C82E534F}"/>
              </a:ext>
            </a:extLst>
          </p:cNvPr>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a:extLst>
              <a:ext uri="{FF2B5EF4-FFF2-40B4-BE49-F238E27FC236}">
                <a16:creationId xmlns:a16="http://schemas.microsoft.com/office/drawing/2014/main" id="{3C1A0F22-46B9-DB2D-297D-6A21872494BF}"/>
              </a:ext>
            </a:extLst>
          </p:cNvPr>
          <p:cNvSpPr>
            <a:spLocks noGrp="1"/>
          </p:cNvSpPr>
          <p:nvPr>
            <p:ph type="sldNum" sz="quarter" idx="12"/>
          </p:nvPr>
        </p:nvSpPr>
        <p:spPr/>
        <p:txBody>
          <a:bodyPr/>
          <a:lstStyle/>
          <a:p>
            <a:fld id="{9B00EF49-7894-4F53-A8DD-F7DB3BFC5032}" type="slidenum">
              <a:rPr lang="de-DE" smtClean="0"/>
              <a:pPr/>
              <a:t>52</a:t>
            </a:fld>
            <a:endParaRPr lang="de-DE" dirty="0"/>
          </a:p>
        </p:txBody>
      </p:sp>
    </p:spTree>
    <p:extLst>
      <p:ext uri="{BB962C8B-B14F-4D97-AF65-F5344CB8AC3E}">
        <p14:creationId xmlns:p14="http://schemas.microsoft.com/office/powerpoint/2010/main" val="18977676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2863F-3DBA-1714-E932-4E15358139D1}"/>
            </a:ext>
          </a:extLst>
        </p:cNvPr>
        <p:cNvGrpSpPr/>
        <p:nvPr/>
      </p:nvGrpSpPr>
      <p:grpSpPr>
        <a:xfrm>
          <a:off x="0" y="0"/>
          <a:ext cx="0" cy="0"/>
          <a:chOff x="0" y="0"/>
          <a:chExt cx="0" cy="0"/>
        </a:xfrm>
      </p:grpSpPr>
      <p:sp>
        <p:nvSpPr>
          <p:cNvPr id="2" name="26">
            <a:extLst>
              <a:ext uri="{FF2B5EF4-FFF2-40B4-BE49-F238E27FC236}">
                <a16:creationId xmlns:a16="http://schemas.microsoft.com/office/drawing/2014/main" id="{7DD96BB6-7C3E-CB29-4366-F1186933294B}"/>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a:extLst>
              <a:ext uri="{FF2B5EF4-FFF2-40B4-BE49-F238E27FC236}">
                <a16:creationId xmlns:a16="http://schemas.microsoft.com/office/drawing/2014/main" id="{4981BD28-F398-CD0F-3A18-B6562575E052}"/>
              </a:ext>
            </a:extLst>
          </p:cNvPr>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7" name="Caption_9">
            <a:extLst>
              <a:ext uri="{FF2B5EF4-FFF2-40B4-BE49-F238E27FC236}">
                <a16:creationId xmlns:a16="http://schemas.microsoft.com/office/drawing/2014/main" id="{6855FE60-E82D-BAA6-68A3-26052609FB6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a:extLst>
              <a:ext uri="{FF2B5EF4-FFF2-40B4-BE49-F238E27FC236}">
                <a16:creationId xmlns:a16="http://schemas.microsoft.com/office/drawing/2014/main" id="{2B922153-B54A-413C-8290-E4A598F21236}"/>
              </a:ext>
            </a:extLst>
          </p:cNvPr>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a:extLst>
              <a:ext uri="{FF2B5EF4-FFF2-40B4-BE49-F238E27FC236}">
                <a16:creationId xmlns:a16="http://schemas.microsoft.com/office/drawing/2014/main" id="{CAC00921-0BE4-32B7-9058-1EDBD05CF0BB}"/>
              </a:ext>
            </a:extLst>
          </p:cNvPr>
          <p:cNvSpPr>
            <a:spLocks noGrp="1"/>
          </p:cNvSpPr>
          <p:nvPr>
            <p:ph type="sldNum" sz="quarter" idx="12"/>
          </p:nvPr>
        </p:nvSpPr>
        <p:spPr/>
        <p:txBody>
          <a:bodyPr/>
          <a:lstStyle/>
          <a:p>
            <a:fld id="{9B00EF49-7894-4F53-A8DD-F7DB3BFC5032}" type="slidenum">
              <a:rPr lang="de-DE" smtClean="0"/>
              <a:pPr/>
              <a:t>53</a:t>
            </a:fld>
            <a:endParaRPr lang="de-DE" dirty="0"/>
          </a:p>
        </p:txBody>
      </p:sp>
    </p:spTree>
    <p:extLst>
      <p:ext uri="{BB962C8B-B14F-4D97-AF65-F5344CB8AC3E}">
        <p14:creationId xmlns:p14="http://schemas.microsoft.com/office/powerpoint/2010/main" val="16743275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2863F-3DBA-1714-E932-4E15358139D1}"/>
            </a:ext>
          </a:extLst>
        </p:cNvPr>
        <p:cNvGrpSpPr/>
        <p:nvPr/>
      </p:nvGrpSpPr>
      <p:grpSpPr>
        <a:xfrm>
          <a:off x="0" y="0"/>
          <a:ext cx="0" cy="0"/>
          <a:chOff x="0" y="0"/>
          <a:chExt cx="0" cy="0"/>
        </a:xfrm>
      </p:grpSpPr>
      <p:sp>
        <p:nvSpPr>
          <p:cNvPr id="2" name="27">
            <a:extLst>
              <a:ext uri="{FF2B5EF4-FFF2-40B4-BE49-F238E27FC236}">
                <a16:creationId xmlns:a16="http://schemas.microsoft.com/office/drawing/2014/main" id="{28CDF441-7E49-8B58-3F9C-50B625B00F5C}"/>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a:extLst>
              <a:ext uri="{FF2B5EF4-FFF2-40B4-BE49-F238E27FC236}">
                <a16:creationId xmlns:a16="http://schemas.microsoft.com/office/drawing/2014/main" id="{4981BD28-F398-CD0F-3A18-B6562575E052}"/>
              </a:ext>
            </a:extLst>
          </p:cNvPr>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7" name="Caption_9">
            <a:extLst>
              <a:ext uri="{FF2B5EF4-FFF2-40B4-BE49-F238E27FC236}">
                <a16:creationId xmlns:a16="http://schemas.microsoft.com/office/drawing/2014/main" id="{6855FE60-E82D-BAA6-68A3-26052609FB6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a:extLst>
              <a:ext uri="{FF2B5EF4-FFF2-40B4-BE49-F238E27FC236}">
                <a16:creationId xmlns:a16="http://schemas.microsoft.com/office/drawing/2014/main" id="{2B922153-B54A-413C-8290-E4A598F21236}"/>
              </a:ext>
            </a:extLst>
          </p:cNvPr>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a:extLst>
              <a:ext uri="{FF2B5EF4-FFF2-40B4-BE49-F238E27FC236}">
                <a16:creationId xmlns:a16="http://schemas.microsoft.com/office/drawing/2014/main" id="{CAC00921-0BE4-32B7-9058-1EDBD05CF0BB}"/>
              </a:ext>
            </a:extLst>
          </p:cNvPr>
          <p:cNvSpPr>
            <a:spLocks noGrp="1"/>
          </p:cNvSpPr>
          <p:nvPr>
            <p:ph type="sldNum" sz="quarter" idx="12"/>
          </p:nvPr>
        </p:nvSpPr>
        <p:spPr/>
        <p:txBody>
          <a:bodyPr/>
          <a:lstStyle/>
          <a:p>
            <a:fld id="{9B00EF49-7894-4F53-A8DD-F7DB3BFC5032}" type="slidenum">
              <a:rPr lang="de-DE" smtClean="0"/>
              <a:pPr/>
              <a:t>54</a:t>
            </a:fld>
            <a:endParaRPr lang="de-DE" dirty="0"/>
          </a:p>
        </p:txBody>
      </p:sp>
    </p:spTree>
    <p:extLst>
      <p:ext uri="{BB962C8B-B14F-4D97-AF65-F5344CB8AC3E}">
        <p14:creationId xmlns:p14="http://schemas.microsoft.com/office/powerpoint/2010/main" val="7311214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8CE7D-C9C4-A28B-AA1A-792005F8B11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BA50706-6840-05CC-059B-A3FBB95E1532}"/>
              </a:ext>
            </a:extLst>
          </p:cNvPr>
          <p:cNvSpPr>
            <a:spLocks noGrp="1"/>
          </p:cNvSpPr>
          <p:nvPr>
            <p:ph type="title"/>
          </p:nvPr>
        </p:nvSpPr>
        <p:spPr/>
        <p:txBody>
          <a:bodyPr anchor="t"/>
          <a:lstStyle/>
          <a:p>
            <a:r>
              <a:rPr lang="en-US" sz="3600">
                <a:solidFill>
                  <a:srgbClr val="004992"/>
                </a:solidFill>
              </a:rPr>
              <a:t>glk; 4</a:t>
            </a:r>
            <a:endParaRPr lang="en-US" sz="3600" dirty="0">
              <a:solidFill>
                <a:srgbClr val="004992"/>
              </a:solidFill>
              <a:latin typeface="Calibri Light"/>
            </a:endParaRPr>
          </a:p>
        </p:txBody>
      </p:sp>
      <p:sp>
        <p:nvSpPr>
          <p:cNvPr id="5" name="Footer Placeholder 4">
            <a:extLst>
              <a:ext uri="{FF2B5EF4-FFF2-40B4-BE49-F238E27FC236}">
                <a16:creationId xmlns:a16="http://schemas.microsoft.com/office/drawing/2014/main" id="{6DC12E9C-F06A-30FC-D43F-B64940064EE7}"/>
              </a:ext>
            </a:extLst>
          </p:cNvPr>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a:extLst>
              <a:ext uri="{FF2B5EF4-FFF2-40B4-BE49-F238E27FC236}">
                <a16:creationId xmlns:a16="http://schemas.microsoft.com/office/drawing/2014/main" id="{6FCC6E27-E187-F558-0A38-9B36BD6151C9}"/>
              </a:ext>
            </a:extLst>
          </p:cNvPr>
          <p:cNvSpPr>
            <a:spLocks noGrp="1"/>
          </p:cNvSpPr>
          <p:nvPr>
            <p:ph type="sldNum" sz="quarter" idx="12"/>
          </p:nvPr>
        </p:nvSpPr>
        <p:spPr/>
        <p:txBody>
          <a:bodyPr/>
          <a:lstStyle/>
          <a:p>
            <a:fld id="{9B00EF49-7894-4F53-A8DD-F7DB3BFC5032}" type="slidenum">
              <a:rPr lang="de-DE" smtClean="0"/>
              <a:pPr/>
              <a:t>55</a:t>
            </a:fld>
            <a:endParaRPr lang="de-DE" dirty="0"/>
          </a:p>
        </p:txBody>
      </p:sp>
    </p:spTree>
    <p:extLst>
      <p:ext uri="{BB962C8B-B14F-4D97-AF65-F5344CB8AC3E}">
        <p14:creationId xmlns:p14="http://schemas.microsoft.com/office/powerpoint/2010/main" val="21759307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8">
            <a:extLst>
              <a:ext uri="{FF2B5EF4-FFF2-40B4-BE49-F238E27FC236}">
                <a16:creationId xmlns:a16="http://schemas.microsoft.com/office/drawing/2014/main" id="{40BDFBB1-ABC4-1BD9-32D7-6C42C66C1624}"/>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dirty="0">
                <a:solidFill>
                  <a:srgbClr val="004992"/>
                </a:solidFill>
              </a:rPr>
              <a:t>,</a:t>
            </a:r>
            <a:r>
              <a:rPr lang="en-US" sz="3600" dirty="0" err="1">
                <a:solidFill>
                  <a:srgbClr val="004992"/>
                </a:solidFill>
              </a:rPr>
              <a:t>e;j</a:t>
            </a:r>
            <a:r>
              <a:rPr lang="en-US" sz="3600" dirty="0">
                <a:solidFill>
                  <a:srgbClr val="004992"/>
                </a:solidFill>
              </a:rPr>
              <a:t> </a:t>
            </a:r>
            <a:r>
              <a:rPr lang="en-US" sz="3600" dirty="0" err="1">
                <a:solidFill>
                  <a:srgbClr val="004992"/>
                </a:solidFill>
              </a:rPr>
              <a:t>glj</a:t>
            </a:r>
            <a:r>
              <a:rPr lang="en-US" sz="3600" dirty="0">
                <a:solidFill>
                  <a:srgbClr val="004992"/>
                </a:solidFill>
              </a:rPr>
              <a:t>]</a:t>
            </a:r>
            <a:r>
              <a:rPr lang="en-US" sz="3600" dirty="0" err="1">
                <a:solidFill>
                  <a:srgbClr val="004992"/>
                </a:solidFill>
              </a:rPr>
              <a:t>jpy</a:t>
            </a:r>
            <a:r>
              <a:rPr lang="en-US" sz="3600" dirty="0">
                <a:solidFill>
                  <a:srgbClr val="004992"/>
                </a:solidFill>
              </a:rPr>
              <a:t>; </a:t>
            </a:r>
            <a:r>
              <a:rPr lang="en-US" sz="3600" dirty="0" err="1">
                <a:solidFill>
                  <a:srgbClr val="004992"/>
                </a:solidFill>
              </a:rPr>
              <a:t>vd;d</a:t>
            </a:r>
            <a:r>
              <a:rPr lang="en-US" sz="3600" dirty="0">
                <a:solidFill>
                  <a:srgbClr val="004992"/>
                </a:solidFill>
              </a:rPr>
              <a:t> ,</a:t>
            </a:r>
            <a:r>
              <a:rPr lang="en-US" sz="3600" dirty="0" err="1">
                <a:solidFill>
                  <a:srgbClr val="004992"/>
                </a:solidFill>
              </a:rPr>
              <a:t>Uf</a:t>
            </a:r>
            <a:r>
              <a:rPr lang="en-US" sz="3600" dirty="0">
                <a:solidFill>
                  <a:srgbClr val="004992"/>
                </a:solidFill>
              </a:rPr>
              <a:t>]</a:t>
            </a:r>
            <a:r>
              <a:rPr lang="en-US" sz="3600" dirty="0" err="1">
                <a:solidFill>
                  <a:srgbClr val="004992"/>
                </a:solidFill>
              </a:rPr>
              <a:t>fyhk</a:t>
            </a:r>
            <a:r>
              <a:rPr lang="en-US" sz="3600" dirty="0">
                <a:solidFill>
                  <a:srgbClr val="004992"/>
                </a:solidFill>
              </a:rPr>
              <a:t>;&gt;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56</a:t>
            </a:fld>
            <a:endParaRPr lang="de-DE" dirty="0"/>
          </a:p>
        </p:txBody>
      </p:sp>
    </p:spTree>
    <p:extLst>
      <p:ext uri="{BB962C8B-B14F-4D97-AF65-F5344CB8AC3E}">
        <p14:creationId xmlns:p14="http://schemas.microsoft.com/office/powerpoint/2010/main" val="33149576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9">
            <a:extLst>
              <a:ext uri="{FF2B5EF4-FFF2-40B4-BE49-F238E27FC236}">
                <a16:creationId xmlns:a16="http://schemas.microsoft.com/office/drawing/2014/main" id="{186DE1A8-E125-49AD-E7CD-4F66EE4904D1}"/>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57</a:t>
            </a:fld>
            <a:endParaRPr lang="de-DE" dirty="0"/>
          </a:p>
        </p:txBody>
      </p:sp>
    </p:spTree>
    <p:extLst>
      <p:ext uri="{BB962C8B-B14F-4D97-AF65-F5344CB8AC3E}">
        <p14:creationId xmlns:p14="http://schemas.microsoft.com/office/powerpoint/2010/main" val="33652699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0">
            <a:extLst>
              <a:ext uri="{FF2B5EF4-FFF2-40B4-BE49-F238E27FC236}">
                <a16:creationId xmlns:a16="http://schemas.microsoft.com/office/drawing/2014/main" id="{454887FE-5DE7-EC96-D97A-560D87FAA33C}"/>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58</a:t>
            </a:fld>
            <a:endParaRPr lang="de-DE" dirty="0"/>
          </a:p>
        </p:txBody>
      </p:sp>
    </p:spTree>
    <p:extLst>
      <p:ext uri="{BB962C8B-B14F-4D97-AF65-F5344CB8AC3E}">
        <p14:creationId xmlns:p14="http://schemas.microsoft.com/office/powerpoint/2010/main" val="10678871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1">
            <a:extLst>
              <a:ext uri="{FF2B5EF4-FFF2-40B4-BE49-F238E27FC236}">
                <a16:creationId xmlns:a16="http://schemas.microsoft.com/office/drawing/2014/main" id="{A7C05E7D-9C4E-AF45-8804-BB85224B423F}"/>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endParaRPr lang="en-US" sz="3600" dirty="0">
              <a:solidFill>
                <a:srgbClr val="004992"/>
              </a:solidFill>
            </a:endParaRPr>
          </a:p>
        </p:txBody>
      </p:sp>
      <p:sp>
        <p:nvSpPr>
          <p:cNvPr id="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59</a:t>
            </a:fld>
            <a:endParaRPr lang="de-DE" dirty="0"/>
          </a:p>
        </p:txBody>
      </p:sp>
    </p:spTree>
    <p:extLst>
      <p:ext uri="{BB962C8B-B14F-4D97-AF65-F5344CB8AC3E}">
        <p14:creationId xmlns:p14="http://schemas.microsoft.com/office/powerpoint/2010/main" val="15671693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2">
            <a:extLst>
              <a:ext uri="{FF2B5EF4-FFF2-40B4-BE49-F238E27FC236}">
                <a16:creationId xmlns:a16="http://schemas.microsoft.com/office/drawing/2014/main" id="{A7C75F4D-FA00-B945-8F6F-B5DFDACA6A34}"/>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60</a:t>
            </a:fld>
            <a:endParaRPr lang="de-DE" dirty="0"/>
          </a:p>
        </p:txBody>
      </p:sp>
    </p:spTree>
    <p:extLst>
      <p:ext uri="{BB962C8B-B14F-4D97-AF65-F5344CB8AC3E}">
        <p14:creationId xmlns:p14="http://schemas.microsoft.com/office/powerpoint/2010/main" val="39066040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3">
            <a:extLst>
              <a:ext uri="{FF2B5EF4-FFF2-40B4-BE49-F238E27FC236}">
                <a16:creationId xmlns:a16="http://schemas.microsoft.com/office/drawing/2014/main" id="{EE35D12F-CE85-5EA0-C859-4AE1C751B506}"/>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61</a:t>
            </a:fld>
            <a:endParaRPr lang="de-DE" dirty="0"/>
          </a:p>
        </p:txBody>
      </p:sp>
    </p:spTree>
    <p:extLst>
      <p:ext uri="{BB962C8B-B14F-4D97-AF65-F5344CB8AC3E}">
        <p14:creationId xmlns:p14="http://schemas.microsoft.com/office/powerpoint/2010/main" val="20488485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4">
            <a:extLst>
              <a:ext uri="{FF2B5EF4-FFF2-40B4-BE49-F238E27FC236}">
                <a16:creationId xmlns:a16="http://schemas.microsoft.com/office/drawing/2014/main" id="{81B91E0E-97D9-53F4-CEA9-845EFFA07C0E}"/>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62</a:t>
            </a:fld>
            <a:endParaRPr lang="de-DE" dirty="0"/>
          </a:p>
        </p:txBody>
      </p:sp>
    </p:spTree>
    <p:extLst>
      <p:ext uri="{BB962C8B-B14F-4D97-AF65-F5344CB8AC3E}">
        <p14:creationId xmlns:p14="http://schemas.microsoft.com/office/powerpoint/2010/main" val="37035718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5">
            <a:extLst>
              <a:ext uri="{FF2B5EF4-FFF2-40B4-BE49-F238E27FC236}">
                <a16:creationId xmlns:a16="http://schemas.microsoft.com/office/drawing/2014/main" id="{441F164D-FEE9-B78F-61DF-B6ECD7608F92}"/>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63</a:t>
            </a:fld>
            <a:endParaRPr lang="de-DE" dirty="0"/>
          </a:p>
        </p:txBody>
      </p:sp>
    </p:spTree>
    <p:extLst>
      <p:ext uri="{BB962C8B-B14F-4D97-AF65-F5344CB8AC3E}">
        <p14:creationId xmlns:p14="http://schemas.microsoft.com/office/powerpoint/2010/main" val="21901570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6">
            <a:extLst>
              <a:ext uri="{FF2B5EF4-FFF2-40B4-BE49-F238E27FC236}">
                <a16:creationId xmlns:a16="http://schemas.microsoft.com/office/drawing/2014/main" id="{53886F7A-2A5E-0555-CAAC-5F83EB2BC749}"/>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64</a:t>
            </a:fld>
            <a:endParaRPr lang="de-DE" dirty="0"/>
          </a:p>
        </p:txBody>
      </p:sp>
    </p:spTree>
    <p:extLst>
      <p:ext uri="{BB962C8B-B14F-4D97-AF65-F5344CB8AC3E}">
        <p14:creationId xmlns:p14="http://schemas.microsoft.com/office/powerpoint/2010/main" val="34300663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t"/>
          <a:lstStyle/>
          <a:p>
            <a:r>
              <a:rPr lang="en-US" sz="3600">
                <a:solidFill>
                  <a:srgbClr val="004992"/>
                </a:solidFill>
              </a:rPr>
              <a:t>glk; 5</a:t>
            </a:r>
            <a:endParaRPr lang="en-US" sz="3600">
              <a:solidFill>
                <a:srgbClr val="004992"/>
              </a:solidFill>
              <a:latin typeface="Calibri Light"/>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65</a:t>
            </a:fld>
            <a:endParaRPr lang="de-DE" dirty="0"/>
          </a:p>
        </p:txBody>
      </p:sp>
    </p:spTree>
    <p:extLst>
      <p:ext uri="{BB962C8B-B14F-4D97-AF65-F5344CB8AC3E}">
        <p14:creationId xmlns:p14="http://schemas.microsoft.com/office/powerpoint/2010/main" val="26431718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7">
            <a:extLst>
              <a:ext uri="{FF2B5EF4-FFF2-40B4-BE49-F238E27FC236}">
                <a16:creationId xmlns:a16="http://schemas.microsoft.com/office/drawing/2014/main" id="{0FE7C827-7B77-F307-7ADD-0C2B5A5DCC22}"/>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66</a:t>
            </a:fld>
            <a:endParaRPr lang="de-DE"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8">
            <a:extLst>
              <a:ext uri="{FF2B5EF4-FFF2-40B4-BE49-F238E27FC236}">
                <a16:creationId xmlns:a16="http://schemas.microsoft.com/office/drawing/2014/main" id="{5F383CA0-27DF-43A2-0DF0-77AA1584BAC6}"/>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67</a:t>
            </a:fld>
            <a:endParaRPr lang="de-DE" dirty="0"/>
          </a:p>
        </p:txBody>
      </p:sp>
    </p:spTree>
    <p:extLst>
      <p:ext uri="{BB962C8B-B14F-4D97-AF65-F5344CB8AC3E}">
        <p14:creationId xmlns:p14="http://schemas.microsoft.com/office/powerpoint/2010/main" val="27400427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9">
            <a:extLst>
              <a:ext uri="{FF2B5EF4-FFF2-40B4-BE49-F238E27FC236}">
                <a16:creationId xmlns:a16="http://schemas.microsoft.com/office/drawing/2014/main" id="{82CF35C0-7B13-5190-6BA9-C99484F276B1}"/>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68</a:t>
            </a:fld>
            <a:endParaRPr lang="de-DE"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0">
            <a:extLst>
              <a:ext uri="{FF2B5EF4-FFF2-40B4-BE49-F238E27FC236}">
                <a16:creationId xmlns:a16="http://schemas.microsoft.com/office/drawing/2014/main" id="{B2969F35-4A45-E1FF-9B53-FF7F82DB0C6D}"/>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69</a:t>
            </a:fld>
            <a:endParaRPr lang="de-DE" dirty="0"/>
          </a:p>
        </p:txBody>
      </p:sp>
    </p:spTree>
    <p:extLst>
      <p:ext uri="{BB962C8B-B14F-4D97-AF65-F5344CB8AC3E}">
        <p14:creationId xmlns:p14="http://schemas.microsoft.com/office/powerpoint/2010/main" val="5662618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1">
            <a:extLst>
              <a:ext uri="{FF2B5EF4-FFF2-40B4-BE49-F238E27FC236}">
                <a16:creationId xmlns:a16="http://schemas.microsoft.com/office/drawing/2014/main" id="{16A3D734-ADDA-CA72-C7AE-2B0FE8B41E85}"/>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70</a:t>
            </a:fld>
            <a:endParaRPr lang="de-DE"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2">
            <a:extLst>
              <a:ext uri="{FF2B5EF4-FFF2-40B4-BE49-F238E27FC236}">
                <a16:creationId xmlns:a16="http://schemas.microsoft.com/office/drawing/2014/main" id="{B290F8AB-E6E5-87B0-9F74-6C66F4B0D033}"/>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71</a:t>
            </a:fld>
            <a:endParaRPr lang="de-DE"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3">
            <a:extLst>
              <a:ext uri="{FF2B5EF4-FFF2-40B4-BE49-F238E27FC236}">
                <a16:creationId xmlns:a16="http://schemas.microsoft.com/office/drawing/2014/main" id="{00049DEE-6F76-C0AD-752F-9C08842A022A}"/>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72</a:t>
            </a:fld>
            <a:endParaRPr lang="de-DE"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4">
            <a:extLst>
              <a:ext uri="{FF2B5EF4-FFF2-40B4-BE49-F238E27FC236}">
                <a16:creationId xmlns:a16="http://schemas.microsoft.com/office/drawing/2014/main" id="{5F1A9557-08EF-5C20-2977-C224147BE5E5}"/>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73</a:t>
            </a:fld>
            <a:endParaRPr lang="de-DE"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5">
            <a:extLst>
              <a:ext uri="{FF2B5EF4-FFF2-40B4-BE49-F238E27FC236}">
                <a16:creationId xmlns:a16="http://schemas.microsoft.com/office/drawing/2014/main" id="{AB76B48E-2988-A542-7079-4D5A7EEBF2A7}"/>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74</a:t>
            </a:fld>
            <a:endParaRPr lang="de-DE" dirty="0"/>
          </a:p>
        </p:txBody>
      </p:sp>
    </p:spTree>
    <p:extLst>
      <p:ext uri="{BB962C8B-B14F-4D97-AF65-F5344CB8AC3E}">
        <p14:creationId xmlns:p14="http://schemas.microsoft.com/office/powerpoint/2010/main" val="39361491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t"/>
          <a:lstStyle/>
          <a:p>
            <a:r>
              <a:rPr lang="en-US" sz="3600">
                <a:solidFill>
                  <a:srgbClr val="004992"/>
                </a:solidFill>
              </a:rPr>
              <a:t>glk; 6</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75</a:t>
            </a:fld>
            <a:endParaRPr lang="de-DE"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6">
            <a:extLst>
              <a:ext uri="{FF2B5EF4-FFF2-40B4-BE49-F238E27FC236}">
                <a16:creationId xmlns:a16="http://schemas.microsoft.com/office/drawing/2014/main" id="{65EFB6D3-DEF1-46F9-552F-6AB627C0595A}"/>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76</a:t>
            </a:fld>
            <a:endParaRPr lang="de-DE" dirty="0"/>
          </a:p>
        </p:txBody>
      </p:sp>
    </p:spTree>
    <p:extLst>
      <p:ext uri="{BB962C8B-B14F-4D97-AF65-F5344CB8AC3E}">
        <p14:creationId xmlns:p14="http://schemas.microsoft.com/office/powerpoint/2010/main" val="16837997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7">
            <a:extLst>
              <a:ext uri="{FF2B5EF4-FFF2-40B4-BE49-F238E27FC236}">
                <a16:creationId xmlns:a16="http://schemas.microsoft.com/office/drawing/2014/main" id="{93957F05-71C2-DF50-7E87-39C7A50EDCB0}"/>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dirty="0">
                <a:solidFill>
                  <a:srgbClr val="004992"/>
                </a:solidFill>
              </a:rPr>
              <a:t>,</a:t>
            </a:r>
            <a:r>
              <a:rPr lang="en-US" sz="3600" dirty="0" err="1">
                <a:solidFill>
                  <a:srgbClr val="004992"/>
                </a:solidFill>
              </a:rPr>
              <a:t>e;j</a:t>
            </a:r>
            <a:r>
              <a:rPr lang="en-US" sz="3600" dirty="0">
                <a:solidFill>
                  <a:srgbClr val="004992"/>
                </a:solidFill>
              </a:rPr>
              <a:t> </a:t>
            </a:r>
            <a:r>
              <a:rPr lang="en-US" sz="3600" dirty="0" err="1">
                <a:solidFill>
                  <a:srgbClr val="004992"/>
                </a:solidFill>
              </a:rPr>
              <a:t>glj</a:t>
            </a:r>
            <a:r>
              <a:rPr lang="en-US" sz="3600" dirty="0">
                <a:solidFill>
                  <a:srgbClr val="004992"/>
                </a:solidFill>
              </a:rPr>
              <a:t>]</a:t>
            </a:r>
            <a:r>
              <a:rPr lang="en-US" sz="3600" dirty="0" err="1">
                <a:solidFill>
                  <a:srgbClr val="004992"/>
                </a:solidFill>
              </a:rPr>
              <a:t>jpy</a:t>
            </a:r>
            <a:r>
              <a:rPr lang="en-US" sz="3600" dirty="0">
                <a:solidFill>
                  <a:srgbClr val="004992"/>
                </a:solidFill>
              </a:rPr>
              <a:t>; </a:t>
            </a:r>
            <a:r>
              <a:rPr lang="en-US" sz="3600" dirty="0" err="1">
                <a:solidFill>
                  <a:srgbClr val="004992"/>
                </a:solidFill>
              </a:rPr>
              <a:t>vd;d</a:t>
            </a:r>
            <a:r>
              <a:rPr lang="en-US" sz="3600" dirty="0">
                <a:solidFill>
                  <a:srgbClr val="004992"/>
                </a:solidFill>
              </a:rPr>
              <a:t> ,</a:t>
            </a:r>
            <a:r>
              <a:rPr lang="en-US" sz="3600" dirty="0" err="1">
                <a:solidFill>
                  <a:srgbClr val="004992"/>
                </a:solidFill>
              </a:rPr>
              <a:t>Uf</a:t>
            </a:r>
            <a:r>
              <a:rPr lang="en-US" sz="3600" dirty="0">
                <a:solidFill>
                  <a:srgbClr val="004992"/>
                </a:solidFill>
              </a:rPr>
              <a:t>]</a:t>
            </a:r>
            <a:r>
              <a:rPr lang="en-US" sz="3600" dirty="0" err="1">
                <a:solidFill>
                  <a:srgbClr val="004992"/>
                </a:solidFill>
              </a:rPr>
              <a:t>fyhk</a:t>
            </a:r>
            <a:r>
              <a:rPr lang="en-US" sz="3600" dirty="0">
                <a:solidFill>
                  <a:srgbClr val="004992"/>
                </a:solidFill>
              </a:rPr>
              <a:t>;&gt;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77</a:t>
            </a:fld>
            <a:endParaRPr lang="de-DE" dirty="0"/>
          </a:p>
        </p:txBody>
      </p:sp>
    </p:spTree>
    <p:extLst>
      <p:ext uri="{BB962C8B-B14F-4D97-AF65-F5344CB8AC3E}">
        <p14:creationId xmlns:p14="http://schemas.microsoft.com/office/powerpoint/2010/main" val="274067163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8">
            <a:extLst>
              <a:ext uri="{FF2B5EF4-FFF2-40B4-BE49-F238E27FC236}">
                <a16:creationId xmlns:a16="http://schemas.microsoft.com/office/drawing/2014/main" id="{AF0076A9-BC96-208D-BB6A-8FBF590EC265}"/>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78</a:t>
            </a:fld>
            <a:endParaRPr lang="de-DE"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9">
            <a:extLst>
              <a:ext uri="{FF2B5EF4-FFF2-40B4-BE49-F238E27FC236}">
                <a16:creationId xmlns:a16="http://schemas.microsoft.com/office/drawing/2014/main" id="{98C69942-5687-41FC-50E8-B8F2BCD29FF6}"/>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79</a:t>
            </a:fld>
            <a:endParaRPr lang="de-DE"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0">
            <a:extLst>
              <a:ext uri="{FF2B5EF4-FFF2-40B4-BE49-F238E27FC236}">
                <a16:creationId xmlns:a16="http://schemas.microsoft.com/office/drawing/2014/main" id="{BA4834B1-67FE-AEB9-2DAD-DD14DD354F5D}"/>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80</a:t>
            </a:fld>
            <a:endParaRPr lang="de-DE" dirty="0"/>
          </a:p>
        </p:txBody>
      </p:sp>
    </p:spTree>
    <p:extLst>
      <p:ext uri="{BB962C8B-B14F-4D97-AF65-F5344CB8AC3E}">
        <p14:creationId xmlns:p14="http://schemas.microsoft.com/office/powerpoint/2010/main" val="6657782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1">
            <a:extLst>
              <a:ext uri="{FF2B5EF4-FFF2-40B4-BE49-F238E27FC236}">
                <a16:creationId xmlns:a16="http://schemas.microsoft.com/office/drawing/2014/main" id="{6BE52334-05E9-6ECA-9681-E6BA0687273B}"/>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81</a:t>
            </a:fld>
            <a:endParaRPr lang="de-DE"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2">
            <a:extLst>
              <a:ext uri="{FF2B5EF4-FFF2-40B4-BE49-F238E27FC236}">
                <a16:creationId xmlns:a16="http://schemas.microsoft.com/office/drawing/2014/main" id="{132F97BF-CA23-2A71-40C7-99807A26FB2A}"/>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82</a:t>
            </a:fld>
            <a:endParaRPr lang="de-DE"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9360E-967B-50BE-CDD8-1A0DC35A585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F3D9075-65A1-C7C0-0542-0BD7A9E7FB8A}"/>
              </a:ext>
            </a:extLst>
          </p:cNvPr>
          <p:cNvSpPr>
            <a:spLocks noGrp="1"/>
          </p:cNvSpPr>
          <p:nvPr>
            <p:ph type="title"/>
          </p:nvPr>
        </p:nvSpPr>
        <p:spPr/>
        <p:txBody>
          <a:bodyPr anchor="t"/>
          <a:lstStyle/>
          <a:p>
            <a:r>
              <a:rPr lang="en-US" sz="3600">
                <a:solidFill>
                  <a:srgbClr val="004992"/>
                </a:solidFill>
              </a:rPr>
              <a:t>glk; 7</a:t>
            </a:r>
            <a:endParaRPr lang="en-US" sz="3600" dirty="0">
              <a:solidFill>
                <a:srgbClr val="004992"/>
              </a:solidFill>
              <a:latin typeface="Calibri Light"/>
            </a:endParaRPr>
          </a:p>
        </p:txBody>
      </p:sp>
      <p:sp>
        <p:nvSpPr>
          <p:cNvPr id="5" name="Footer Placeholder 4">
            <a:extLst>
              <a:ext uri="{FF2B5EF4-FFF2-40B4-BE49-F238E27FC236}">
                <a16:creationId xmlns:a16="http://schemas.microsoft.com/office/drawing/2014/main" id="{97412BCD-C0E0-C54C-0CCA-B8818584888C}"/>
              </a:ext>
            </a:extLst>
          </p:cNvPr>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a:extLst>
              <a:ext uri="{FF2B5EF4-FFF2-40B4-BE49-F238E27FC236}">
                <a16:creationId xmlns:a16="http://schemas.microsoft.com/office/drawing/2014/main" id="{6815FF73-6120-9C04-070B-250BB6B1EBAD}"/>
              </a:ext>
            </a:extLst>
          </p:cNvPr>
          <p:cNvSpPr>
            <a:spLocks noGrp="1"/>
          </p:cNvSpPr>
          <p:nvPr>
            <p:ph type="sldNum" sz="quarter" idx="12"/>
          </p:nvPr>
        </p:nvSpPr>
        <p:spPr/>
        <p:txBody>
          <a:bodyPr/>
          <a:lstStyle/>
          <a:p>
            <a:fld id="{9B00EF49-7894-4F53-A8DD-F7DB3BFC5032}" type="slidenum">
              <a:rPr lang="de-DE" smtClean="0"/>
              <a:pPr/>
              <a:t>83</a:t>
            </a:fld>
            <a:endParaRPr lang="de-DE" dirty="0"/>
          </a:p>
        </p:txBody>
      </p:sp>
    </p:spTree>
    <p:extLst>
      <p:ext uri="{BB962C8B-B14F-4D97-AF65-F5344CB8AC3E}">
        <p14:creationId xmlns:p14="http://schemas.microsoft.com/office/powerpoint/2010/main" val="256806655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C8B07-1255-AAB0-A3F9-B23C9A25AF6B}"/>
            </a:ext>
          </a:extLst>
        </p:cNvPr>
        <p:cNvGrpSpPr/>
        <p:nvPr/>
      </p:nvGrpSpPr>
      <p:grpSpPr>
        <a:xfrm>
          <a:off x="0" y="0"/>
          <a:ext cx="0" cy="0"/>
          <a:chOff x="0" y="0"/>
          <a:chExt cx="0" cy="0"/>
        </a:xfrm>
      </p:grpSpPr>
      <p:sp>
        <p:nvSpPr>
          <p:cNvPr id="2" name="53">
            <a:extLst>
              <a:ext uri="{FF2B5EF4-FFF2-40B4-BE49-F238E27FC236}">
                <a16:creationId xmlns:a16="http://schemas.microsoft.com/office/drawing/2014/main" id="{E0A449A6-0A05-2287-D7F1-3423CB5D8B6A}"/>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a:extLst>
              <a:ext uri="{FF2B5EF4-FFF2-40B4-BE49-F238E27FC236}">
                <a16:creationId xmlns:a16="http://schemas.microsoft.com/office/drawing/2014/main" id="{3E7413F6-227F-E6A4-D352-7BE580D10059}"/>
              </a:ext>
            </a:extLst>
          </p:cNvPr>
          <p:cNvSpPr>
            <a:spLocks noGrp="1"/>
          </p:cNvSpPr>
          <p:nvPr>
            <p:ph type="title"/>
          </p:nvPr>
        </p:nvSpPr>
        <p:spPr/>
        <p:txBody>
          <a:bodyPr/>
          <a:lstStyle/>
          <a:p>
            <a:r>
              <a:rPr lang="en-US" sz="3600">
                <a:solidFill>
                  <a:srgbClr val="004992"/>
                </a:solidFill>
              </a:rPr>
              <a:t>,e;j glj]jpy; vd;d ,Uf]fyhk;&gt;</a:t>
            </a:r>
          </a:p>
        </p:txBody>
      </p:sp>
      <p:sp>
        <p:nvSpPr>
          <p:cNvPr id="6" name="Caption_9">
            <a:extLst>
              <a:ext uri="{FF2B5EF4-FFF2-40B4-BE49-F238E27FC236}">
                <a16:creationId xmlns:a16="http://schemas.microsoft.com/office/drawing/2014/main" id="{B95B31F2-203F-FFB4-D7BB-402C682D200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a:extLst>
              <a:ext uri="{FF2B5EF4-FFF2-40B4-BE49-F238E27FC236}">
                <a16:creationId xmlns:a16="http://schemas.microsoft.com/office/drawing/2014/main" id="{E855229B-5655-0F51-01BF-02E35B002379}"/>
              </a:ext>
            </a:extLst>
          </p:cNvPr>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a:extLst>
              <a:ext uri="{FF2B5EF4-FFF2-40B4-BE49-F238E27FC236}">
                <a16:creationId xmlns:a16="http://schemas.microsoft.com/office/drawing/2014/main" id="{06742017-A3A5-2AF0-F0E4-63D5F1A9999A}"/>
              </a:ext>
            </a:extLst>
          </p:cNvPr>
          <p:cNvSpPr>
            <a:spLocks noGrp="1"/>
          </p:cNvSpPr>
          <p:nvPr>
            <p:ph type="sldNum" sz="quarter" idx="12"/>
          </p:nvPr>
        </p:nvSpPr>
        <p:spPr/>
        <p:txBody>
          <a:bodyPr/>
          <a:lstStyle/>
          <a:p>
            <a:fld id="{9B00EF49-7894-4F53-A8DD-F7DB3BFC5032}" type="slidenum">
              <a:rPr lang="de-DE" smtClean="0"/>
              <a:pPr/>
              <a:t>84</a:t>
            </a:fld>
            <a:endParaRPr lang="de-DE" dirty="0"/>
          </a:p>
        </p:txBody>
      </p:sp>
    </p:spTree>
    <p:extLst>
      <p:ext uri="{BB962C8B-B14F-4D97-AF65-F5344CB8AC3E}">
        <p14:creationId xmlns:p14="http://schemas.microsoft.com/office/powerpoint/2010/main" val="222085856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88A04-4930-28E3-DB37-1ED5D6908688}"/>
            </a:ext>
          </a:extLst>
        </p:cNvPr>
        <p:cNvGrpSpPr/>
        <p:nvPr/>
      </p:nvGrpSpPr>
      <p:grpSpPr>
        <a:xfrm>
          <a:off x="0" y="0"/>
          <a:ext cx="0" cy="0"/>
          <a:chOff x="0" y="0"/>
          <a:chExt cx="0" cy="0"/>
        </a:xfrm>
      </p:grpSpPr>
      <p:sp>
        <p:nvSpPr>
          <p:cNvPr id="2" name="54">
            <a:extLst>
              <a:ext uri="{FF2B5EF4-FFF2-40B4-BE49-F238E27FC236}">
                <a16:creationId xmlns:a16="http://schemas.microsoft.com/office/drawing/2014/main" id="{995B5C18-C58F-C24B-1093-F46E942B2ABD}"/>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a:extLst>
              <a:ext uri="{FF2B5EF4-FFF2-40B4-BE49-F238E27FC236}">
                <a16:creationId xmlns:a16="http://schemas.microsoft.com/office/drawing/2014/main" id="{C6B40531-6393-3C1C-FBAC-82128AE5FE8D}"/>
              </a:ext>
            </a:extLst>
          </p:cNvPr>
          <p:cNvSpPr>
            <a:spLocks noGrp="1"/>
          </p:cNvSpPr>
          <p:nvPr>
            <p:ph type="title"/>
          </p:nvPr>
        </p:nvSpPr>
        <p:spPr/>
        <p:txBody>
          <a:bodyPr/>
          <a:lstStyle/>
          <a:p>
            <a:r>
              <a:rPr lang="en-US" sz="3600" dirty="0">
                <a:solidFill>
                  <a:srgbClr val="004992"/>
                </a:solidFill>
              </a:rPr>
              <a:t>,</a:t>
            </a:r>
            <a:r>
              <a:rPr lang="en-US" sz="3600" dirty="0" err="1">
                <a:solidFill>
                  <a:srgbClr val="004992"/>
                </a:solidFill>
              </a:rPr>
              <a:t>e;j</a:t>
            </a:r>
            <a:r>
              <a:rPr lang="en-US" sz="3600" dirty="0">
                <a:solidFill>
                  <a:srgbClr val="004992"/>
                </a:solidFill>
              </a:rPr>
              <a:t> </a:t>
            </a:r>
            <a:r>
              <a:rPr lang="en-US" sz="3600" dirty="0" err="1">
                <a:solidFill>
                  <a:srgbClr val="004992"/>
                </a:solidFill>
              </a:rPr>
              <a:t>glj</a:t>
            </a:r>
            <a:r>
              <a:rPr lang="en-US" sz="3600" dirty="0">
                <a:solidFill>
                  <a:srgbClr val="004992"/>
                </a:solidFill>
              </a:rPr>
              <a:t>]</a:t>
            </a:r>
            <a:r>
              <a:rPr lang="en-US" sz="3600" dirty="0" err="1">
                <a:solidFill>
                  <a:srgbClr val="004992"/>
                </a:solidFill>
              </a:rPr>
              <a:t>jpy</a:t>
            </a:r>
            <a:r>
              <a:rPr lang="en-US" sz="3600" dirty="0">
                <a:solidFill>
                  <a:srgbClr val="004992"/>
                </a:solidFill>
              </a:rPr>
              <a:t>; </a:t>
            </a:r>
            <a:r>
              <a:rPr lang="en-US" sz="3600" dirty="0" err="1">
                <a:solidFill>
                  <a:srgbClr val="004992"/>
                </a:solidFill>
              </a:rPr>
              <a:t>vd;d</a:t>
            </a:r>
            <a:r>
              <a:rPr lang="en-US" sz="3600" dirty="0">
                <a:solidFill>
                  <a:srgbClr val="004992"/>
                </a:solidFill>
              </a:rPr>
              <a:t> ,</a:t>
            </a:r>
            <a:r>
              <a:rPr lang="en-US" sz="3600" dirty="0" err="1">
                <a:solidFill>
                  <a:srgbClr val="004992"/>
                </a:solidFill>
              </a:rPr>
              <a:t>Uf</a:t>
            </a:r>
            <a:r>
              <a:rPr lang="en-US" sz="3600" dirty="0">
                <a:solidFill>
                  <a:srgbClr val="004992"/>
                </a:solidFill>
              </a:rPr>
              <a:t>]</a:t>
            </a:r>
            <a:r>
              <a:rPr lang="en-US" sz="3600" dirty="0" err="1">
                <a:solidFill>
                  <a:srgbClr val="004992"/>
                </a:solidFill>
              </a:rPr>
              <a:t>fyhk</a:t>
            </a:r>
            <a:r>
              <a:rPr lang="en-US" sz="3600" dirty="0">
                <a:solidFill>
                  <a:srgbClr val="004992"/>
                </a:solidFill>
              </a:rPr>
              <a:t>;&gt;</a:t>
            </a:r>
          </a:p>
        </p:txBody>
      </p:sp>
      <p:sp>
        <p:nvSpPr>
          <p:cNvPr id="6" name="Caption_9">
            <a:extLst>
              <a:ext uri="{FF2B5EF4-FFF2-40B4-BE49-F238E27FC236}">
                <a16:creationId xmlns:a16="http://schemas.microsoft.com/office/drawing/2014/main" id="{F6E704B2-9792-3F0C-3F3D-5444924CB0B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a:extLst>
              <a:ext uri="{FF2B5EF4-FFF2-40B4-BE49-F238E27FC236}">
                <a16:creationId xmlns:a16="http://schemas.microsoft.com/office/drawing/2014/main" id="{9036EA1D-2F9F-9270-5DC3-DC44C2A7C6AB}"/>
              </a:ext>
            </a:extLst>
          </p:cNvPr>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a:extLst>
              <a:ext uri="{FF2B5EF4-FFF2-40B4-BE49-F238E27FC236}">
                <a16:creationId xmlns:a16="http://schemas.microsoft.com/office/drawing/2014/main" id="{DD30426C-E262-BBA5-2635-1ADB937DD5A2}"/>
              </a:ext>
            </a:extLst>
          </p:cNvPr>
          <p:cNvSpPr>
            <a:spLocks noGrp="1"/>
          </p:cNvSpPr>
          <p:nvPr>
            <p:ph type="sldNum" sz="quarter" idx="12"/>
          </p:nvPr>
        </p:nvSpPr>
        <p:spPr/>
        <p:txBody>
          <a:bodyPr/>
          <a:lstStyle/>
          <a:p>
            <a:fld id="{9B00EF49-7894-4F53-A8DD-F7DB3BFC5032}" type="slidenum">
              <a:rPr lang="de-DE" smtClean="0"/>
              <a:pPr/>
              <a:t>85</a:t>
            </a:fld>
            <a:endParaRPr lang="de-DE" dirty="0"/>
          </a:p>
        </p:txBody>
      </p:sp>
    </p:spTree>
    <p:extLst>
      <p:ext uri="{BB962C8B-B14F-4D97-AF65-F5344CB8AC3E}">
        <p14:creationId xmlns:p14="http://schemas.microsoft.com/office/powerpoint/2010/main" val="100593449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DE11B-9AFE-D383-FA42-B385E76273E1}"/>
            </a:ext>
          </a:extLst>
        </p:cNvPr>
        <p:cNvGrpSpPr/>
        <p:nvPr/>
      </p:nvGrpSpPr>
      <p:grpSpPr>
        <a:xfrm>
          <a:off x="0" y="0"/>
          <a:ext cx="0" cy="0"/>
          <a:chOff x="0" y="0"/>
          <a:chExt cx="0" cy="0"/>
        </a:xfrm>
      </p:grpSpPr>
      <p:sp>
        <p:nvSpPr>
          <p:cNvPr id="2" name="55">
            <a:extLst>
              <a:ext uri="{FF2B5EF4-FFF2-40B4-BE49-F238E27FC236}">
                <a16:creationId xmlns:a16="http://schemas.microsoft.com/office/drawing/2014/main" id="{4DAA48FB-EEEB-9EF2-6BB8-EDA0FE57C91C}"/>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a:extLst>
              <a:ext uri="{FF2B5EF4-FFF2-40B4-BE49-F238E27FC236}">
                <a16:creationId xmlns:a16="http://schemas.microsoft.com/office/drawing/2014/main" id="{9D02B30C-20D9-28EF-C8CF-CC77F861A218}"/>
              </a:ext>
            </a:extLst>
          </p:cNvPr>
          <p:cNvSpPr>
            <a:spLocks noGrp="1"/>
          </p:cNvSpPr>
          <p:nvPr>
            <p:ph type="title"/>
          </p:nvPr>
        </p:nvSpPr>
        <p:spPr/>
        <p:txBody>
          <a:bodyPr/>
          <a:lstStyle/>
          <a:p>
            <a:r>
              <a:rPr lang="en-US" sz="3600">
                <a:solidFill>
                  <a:srgbClr val="004992"/>
                </a:solidFill>
              </a:rPr>
              <a:t>,e;j glj]jpy; vd;d ,Uf]fyhk;&gt;</a:t>
            </a:r>
          </a:p>
        </p:txBody>
      </p:sp>
      <p:sp>
        <p:nvSpPr>
          <p:cNvPr id="9" name="Caption_9">
            <a:extLst>
              <a:ext uri="{FF2B5EF4-FFF2-40B4-BE49-F238E27FC236}">
                <a16:creationId xmlns:a16="http://schemas.microsoft.com/office/drawing/2014/main" id="{359E893B-96E4-8DB3-E282-75F3257595E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a:extLst>
              <a:ext uri="{FF2B5EF4-FFF2-40B4-BE49-F238E27FC236}">
                <a16:creationId xmlns:a16="http://schemas.microsoft.com/office/drawing/2014/main" id="{0146179E-51EB-B41E-6798-3D701CD4E4B6}"/>
              </a:ext>
            </a:extLst>
          </p:cNvPr>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a:extLst>
              <a:ext uri="{FF2B5EF4-FFF2-40B4-BE49-F238E27FC236}">
                <a16:creationId xmlns:a16="http://schemas.microsoft.com/office/drawing/2014/main" id="{8F0AC748-B50F-4508-A0E8-7988B6233BF5}"/>
              </a:ext>
            </a:extLst>
          </p:cNvPr>
          <p:cNvSpPr>
            <a:spLocks noGrp="1"/>
          </p:cNvSpPr>
          <p:nvPr>
            <p:ph type="sldNum" sz="quarter" idx="12"/>
          </p:nvPr>
        </p:nvSpPr>
        <p:spPr/>
        <p:txBody>
          <a:bodyPr/>
          <a:lstStyle/>
          <a:p>
            <a:fld id="{9B00EF49-7894-4F53-A8DD-F7DB3BFC5032}" type="slidenum">
              <a:rPr lang="de-DE" smtClean="0"/>
              <a:pPr/>
              <a:t>86</a:t>
            </a:fld>
            <a:endParaRPr lang="de-DE" dirty="0"/>
          </a:p>
        </p:txBody>
      </p:sp>
    </p:spTree>
    <p:extLst>
      <p:ext uri="{BB962C8B-B14F-4D97-AF65-F5344CB8AC3E}">
        <p14:creationId xmlns:p14="http://schemas.microsoft.com/office/powerpoint/2010/main" val="12816300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2A27B-1672-0B2D-55FC-98E769CF58C6}"/>
            </a:ext>
          </a:extLst>
        </p:cNvPr>
        <p:cNvGrpSpPr/>
        <p:nvPr/>
      </p:nvGrpSpPr>
      <p:grpSpPr>
        <a:xfrm>
          <a:off x="0" y="0"/>
          <a:ext cx="0" cy="0"/>
          <a:chOff x="0" y="0"/>
          <a:chExt cx="0" cy="0"/>
        </a:xfrm>
      </p:grpSpPr>
      <p:sp>
        <p:nvSpPr>
          <p:cNvPr id="2" name="56">
            <a:extLst>
              <a:ext uri="{FF2B5EF4-FFF2-40B4-BE49-F238E27FC236}">
                <a16:creationId xmlns:a16="http://schemas.microsoft.com/office/drawing/2014/main" id="{320C02EB-25D1-FE1F-1B33-DD074485A064}"/>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a:extLst>
              <a:ext uri="{FF2B5EF4-FFF2-40B4-BE49-F238E27FC236}">
                <a16:creationId xmlns:a16="http://schemas.microsoft.com/office/drawing/2014/main" id="{77CD0561-1478-4F4F-706B-AA7D5E6E77F1}"/>
              </a:ext>
            </a:extLst>
          </p:cNvPr>
          <p:cNvSpPr>
            <a:spLocks noGrp="1"/>
          </p:cNvSpPr>
          <p:nvPr>
            <p:ph type="title"/>
          </p:nvPr>
        </p:nvSpPr>
        <p:spPr/>
        <p:txBody>
          <a:bodyPr/>
          <a:lstStyle/>
          <a:p>
            <a:r>
              <a:rPr lang="en-US" sz="3600">
                <a:solidFill>
                  <a:srgbClr val="004992"/>
                </a:solidFill>
              </a:rPr>
              <a:t>,e;j glj]jpy; vd;d ,Uf]fyhk;&gt;</a:t>
            </a:r>
          </a:p>
        </p:txBody>
      </p:sp>
      <p:sp>
        <p:nvSpPr>
          <p:cNvPr id="9" name="Caption_9">
            <a:extLst>
              <a:ext uri="{FF2B5EF4-FFF2-40B4-BE49-F238E27FC236}">
                <a16:creationId xmlns:a16="http://schemas.microsoft.com/office/drawing/2014/main" id="{56DD8FB2-51AC-BD70-2C35-D4100E7CC32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a:extLst>
              <a:ext uri="{FF2B5EF4-FFF2-40B4-BE49-F238E27FC236}">
                <a16:creationId xmlns:a16="http://schemas.microsoft.com/office/drawing/2014/main" id="{35FA3A65-C263-744A-016B-A2191FC1E20A}"/>
              </a:ext>
            </a:extLst>
          </p:cNvPr>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a:extLst>
              <a:ext uri="{FF2B5EF4-FFF2-40B4-BE49-F238E27FC236}">
                <a16:creationId xmlns:a16="http://schemas.microsoft.com/office/drawing/2014/main" id="{3FBFBC83-5F98-2C0B-0502-366D2527AFAA}"/>
              </a:ext>
            </a:extLst>
          </p:cNvPr>
          <p:cNvSpPr>
            <a:spLocks noGrp="1"/>
          </p:cNvSpPr>
          <p:nvPr>
            <p:ph type="sldNum" sz="quarter" idx="12"/>
          </p:nvPr>
        </p:nvSpPr>
        <p:spPr/>
        <p:txBody>
          <a:bodyPr/>
          <a:lstStyle/>
          <a:p>
            <a:fld id="{9B00EF49-7894-4F53-A8DD-F7DB3BFC5032}" type="slidenum">
              <a:rPr lang="de-DE" smtClean="0"/>
              <a:pPr/>
              <a:t>87</a:t>
            </a:fld>
            <a:endParaRPr lang="de-DE" dirty="0"/>
          </a:p>
        </p:txBody>
      </p:sp>
    </p:spTree>
    <p:extLst>
      <p:ext uri="{BB962C8B-B14F-4D97-AF65-F5344CB8AC3E}">
        <p14:creationId xmlns:p14="http://schemas.microsoft.com/office/powerpoint/2010/main" val="196352486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81215-7CF9-DEE9-9653-50DA7B573C08}"/>
            </a:ext>
          </a:extLst>
        </p:cNvPr>
        <p:cNvGrpSpPr/>
        <p:nvPr/>
      </p:nvGrpSpPr>
      <p:grpSpPr>
        <a:xfrm>
          <a:off x="0" y="0"/>
          <a:ext cx="0" cy="0"/>
          <a:chOff x="0" y="0"/>
          <a:chExt cx="0" cy="0"/>
        </a:xfrm>
      </p:grpSpPr>
      <p:sp>
        <p:nvSpPr>
          <p:cNvPr id="2" name="57">
            <a:extLst>
              <a:ext uri="{FF2B5EF4-FFF2-40B4-BE49-F238E27FC236}">
                <a16:creationId xmlns:a16="http://schemas.microsoft.com/office/drawing/2014/main" id="{7B14C012-8459-C02C-53D3-02C8AC91D0A2}"/>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a:extLst>
              <a:ext uri="{FF2B5EF4-FFF2-40B4-BE49-F238E27FC236}">
                <a16:creationId xmlns:a16="http://schemas.microsoft.com/office/drawing/2014/main" id="{A80879CB-EFBF-DA3C-55BA-A7D336BB75F3}"/>
              </a:ext>
            </a:extLst>
          </p:cNvPr>
          <p:cNvSpPr>
            <a:spLocks noGrp="1"/>
          </p:cNvSpPr>
          <p:nvPr>
            <p:ph type="title"/>
          </p:nvPr>
        </p:nvSpPr>
        <p:spPr/>
        <p:txBody>
          <a:bodyPr/>
          <a:lstStyle/>
          <a:p>
            <a:r>
              <a:rPr lang="en-US" sz="3600">
                <a:solidFill>
                  <a:srgbClr val="004992"/>
                </a:solidFill>
              </a:rPr>
              <a:t>,e;j glj]jpy; vd;d ,Uf]fyhk;&gt;</a:t>
            </a:r>
          </a:p>
        </p:txBody>
      </p:sp>
      <p:sp>
        <p:nvSpPr>
          <p:cNvPr id="6" name="Caption_9">
            <a:extLst>
              <a:ext uri="{FF2B5EF4-FFF2-40B4-BE49-F238E27FC236}">
                <a16:creationId xmlns:a16="http://schemas.microsoft.com/office/drawing/2014/main" id="{314B85AE-E982-BE78-B4FD-A7733DC9802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a:extLst>
              <a:ext uri="{FF2B5EF4-FFF2-40B4-BE49-F238E27FC236}">
                <a16:creationId xmlns:a16="http://schemas.microsoft.com/office/drawing/2014/main" id="{B467C729-DE2B-2AE9-01E6-2053A7FCD6C3}"/>
              </a:ext>
            </a:extLst>
          </p:cNvPr>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a:extLst>
              <a:ext uri="{FF2B5EF4-FFF2-40B4-BE49-F238E27FC236}">
                <a16:creationId xmlns:a16="http://schemas.microsoft.com/office/drawing/2014/main" id="{F8EFAAF8-2841-0B74-0C7D-58B7C552A9DB}"/>
              </a:ext>
            </a:extLst>
          </p:cNvPr>
          <p:cNvSpPr>
            <a:spLocks noGrp="1"/>
          </p:cNvSpPr>
          <p:nvPr>
            <p:ph type="sldNum" sz="quarter" idx="12"/>
          </p:nvPr>
        </p:nvSpPr>
        <p:spPr/>
        <p:txBody>
          <a:bodyPr/>
          <a:lstStyle/>
          <a:p>
            <a:fld id="{9B00EF49-7894-4F53-A8DD-F7DB3BFC5032}" type="slidenum">
              <a:rPr lang="de-DE" smtClean="0"/>
              <a:pPr/>
              <a:t>88</a:t>
            </a:fld>
            <a:endParaRPr lang="de-DE" dirty="0"/>
          </a:p>
        </p:txBody>
      </p:sp>
    </p:spTree>
    <p:extLst>
      <p:ext uri="{BB962C8B-B14F-4D97-AF65-F5344CB8AC3E}">
        <p14:creationId xmlns:p14="http://schemas.microsoft.com/office/powerpoint/2010/main" val="216479600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75F5C-0408-0F06-6D16-D8DAAA46FF21}"/>
            </a:ext>
          </a:extLst>
        </p:cNvPr>
        <p:cNvGrpSpPr/>
        <p:nvPr/>
      </p:nvGrpSpPr>
      <p:grpSpPr>
        <a:xfrm>
          <a:off x="0" y="0"/>
          <a:ext cx="0" cy="0"/>
          <a:chOff x="0" y="0"/>
          <a:chExt cx="0" cy="0"/>
        </a:xfrm>
      </p:grpSpPr>
      <p:sp>
        <p:nvSpPr>
          <p:cNvPr id="2" name="58">
            <a:extLst>
              <a:ext uri="{FF2B5EF4-FFF2-40B4-BE49-F238E27FC236}">
                <a16:creationId xmlns:a16="http://schemas.microsoft.com/office/drawing/2014/main" id="{CBB97405-067B-E11A-03DA-C26B9C3A87C7}"/>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a:extLst>
              <a:ext uri="{FF2B5EF4-FFF2-40B4-BE49-F238E27FC236}">
                <a16:creationId xmlns:a16="http://schemas.microsoft.com/office/drawing/2014/main" id="{BD757F10-084D-07CD-298B-0DDD0D5EE992}"/>
              </a:ext>
            </a:extLst>
          </p:cNvPr>
          <p:cNvSpPr>
            <a:spLocks noGrp="1"/>
          </p:cNvSpPr>
          <p:nvPr>
            <p:ph type="title"/>
          </p:nvPr>
        </p:nvSpPr>
        <p:spPr/>
        <p:txBody>
          <a:bodyPr/>
          <a:lstStyle/>
          <a:p>
            <a:r>
              <a:rPr lang="en-US" sz="3600">
                <a:solidFill>
                  <a:srgbClr val="004992"/>
                </a:solidFill>
              </a:rPr>
              <a:t>,e;j glj]jpy; vd;d ,Uf]fyhk;&gt;</a:t>
            </a:r>
          </a:p>
        </p:txBody>
      </p:sp>
      <p:sp>
        <p:nvSpPr>
          <p:cNvPr id="9" name="Caption_9">
            <a:extLst>
              <a:ext uri="{FF2B5EF4-FFF2-40B4-BE49-F238E27FC236}">
                <a16:creationId xmlns:a16="http://schemas.microsoft.com/office/drawing/2014/main" id="{551BA497-2BD9-43A8-D3C6-65085FB86C3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a:extLst>
              <a:ext uri="{FF2B5EF4-FFF2-40B4-BE49-F238E27FC236}">
                <a16:creationId xmlns:a16="http://schemas.microsoft.com/office/drawing/2014/main" id="{E31149E2-B3D4-3282-9B5D-05D48825CCB9}"/>
              </a:ext>
            </a:extLst>
          </p:cNvPr>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a:extLst>
              <a:ext uri="{FF2B5EF4-FFF2-40B4-BE49-F238E27FC236}">
                <a16:creationId xmlns:a16="http://schemas.microsoft.com/office/drawing/2014/main" id="{BC6A1E57-354B-05A7-CD4D-EA3473CDFB80}"/>
              </a:ext>
            </a:extLst>
          </p:cNvPr>
          <p:cNvSpPr>
            <a:spLocks noGrp="1"/>
          </p:cNvSpPr>
          <p:nvPr>
            <p:ph type="sldNum" sz="quarter" idx="12"/>
          </p:nvPr>
        </p:nvSpPr>
        <p:spPr/>
        <p:txBody>
          <a:bodyPr/>
          <a:lstStyle/>
          <a:p>
            <a:fld id="{9B00EF49-7894-4F53-A8DD-F7DB3BFC5032}" type="slidenum">
              <a:rPr lang="de-DE" smtClean="0"/>
              <a:pPr/>
              <a:t>89</a:t>
            </a:fld>
            <a:endParaRPr lang="de-DE" dirty="0"/>
          </a:p>
        </p:txBody>
      </p:sp>
    </p:spTree>
    <p:extLst>
      <p:ext uri="{BB962C8B-B14F-4D97-AF65-F5344CB8AC3E}">
        <p14:creationId xmlns:p14="http://schemas.microsoft.com/office/powerpoint/2010/main" val="422638885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09E5D-7C01-D8CB-2BC4-C0B7ABAA1A40}"/>
            </a:ext>
          </a:extLst>
        </p:cNvPr>
        <p:cNvGrpSpPr/>
        <p:nvPr/>
      </p:nvGrpSpPr>
      <p:grpSpPr>
        <a:xfrm>
          <a:off x="0" y="0"/>
          <a:ext cx="0" cy="0"/>
          <a:chOff x="0" y="0"/>
          <a:chExt cx="0" cy="0"/>
        </a:xfrm>
      </p:grpSpPr>
      <p:sp>
        <p:nvSpPr>
          <p:cNvPr id="2" name="59">
            <a:extLst>
              <a:ext uri="{FF2B5EF4-FFF2-40B4-BE49-F238E27FC236}">
                <a16:creationId xmlns:a16="http://schemas.microsoft.com/office/drawing/2014/main" id="{293ABF87-B98A-9ECE-49C0-A6037C86FA98}"/>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a:extLst>
              <a:ext uri="{FF2B5EF4-FFF2-40B4-BE49-F238E27FC236}">
                <a16:creationId xmlns:a16="http://schemas.microsoft.com/office/drawing/2014/main" id="{D32720C0-67F4-9E0C-20FC-7B8B23048FA1}"/>
              </a:ext>
            </a:extLst>
          </p:cNvPr>
          <p:cNvSpPr>
            <a:spLocks noGrp="1"/>
          </p:cNvSpPr>
          <p:nvPr>
            <p:ph type="title"/>
          </p:nvPr>
        </p:nvSpPr>
        <p:spPr/>
        <p:txBody>
          <a:bodyPr/>
          <a:lstStyle/>
          <a:p>
            <a:r>
              <a:rPr lang="en-US" sz="3600">
                <a:solidFill>
                  <a:srgbClr val="004992"/>
                </a:solidFill>
              </a:rPr>
              <a:t>,e;j glj]jpy; vd;d ,Uf]fyhk;&gt;</a:t>
            </a:r>
          </a:p>
        </p:txBody>
      </p:sp>
      <p:sp>
        <p:nvSpPr>
          <p:cNvPr id="9" name="Caption_9">
            <a:extLst>
              <a:ext uri="{FF2B5EF4-FFF2-40B4-BE49-F238E27FC236}">
                <a16:creationId xmlns:a16="http://schemas.microsoft.com/office/drawing/2014/main" id="{66BBC2A7-03E7-B414-3139-FE7D7D0D0A6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a:extLst>
              <a:ext uri="{FF2B5EF4-FFF2-40B4-BE49-F238E27FC236}">
                <a16:creationId xmlns:a16="http://schemas.microsoft.com/office/drawing/2014/main" id="{31B95AAE-F077-5DDD-7E0B-FB3B1A438C2C}"/>
              </a:ext>
            </a:extLst>
          </p:cNvPr>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a:extLst>
              <a:ext uri="{FF2B5EF4-FFF2-40B4-BE49-F238E27FC236}">
                <a16:creationId xmlns:a16="http://schemas.microsoft.com/office/drawing/2014/main" id="{47F63254-7C0C-3DB9-8244-4D9617BD21BA}"/>
              </a:ext>
            </a:extLst>
          </p:cNvPr>
          <p:cNvSpPr>
            <a:spLocks noGrp="1"/>
          </p:cNvSpPr>
          <p:nvPr>
            <p:ph type="sldNum" sz="quarter" idx="12"/>
          </p:nvPr>
        </p:nvSpPr>
        <p:spPr/>
        <p:txBody>
          <a:bodyPr/>
          <a:lstStyle/>
          <a:p>
            <a:fld id="{9B00EF49-7894-4F53-A8DD-F7DB3BFC5032}" type="slidenum">
              <a:rPr lang="de-DE" smtClean="0"/>
              <a:pPr/>
              <a:t>90</a:t>
            </a:fld>
            <a:endParaRPr lang="de-DE" dirty="0"/>
          </a:p>
        </p:txBody>
      </p:sp>
    </p:spTree>
    <p:extLst>
      <p:ext uri="{BB962C8B-B14F-4D97-AF65-F5344CB8AC3E}">
        <p14:creationId xmlns:p14="http://schemas.microsoft.com/office/powerpoint/2010/main" val="8421340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E8604-6632-950D-2191-A28332C9B785}"/>
            </a:ext>
          </a:extLst>
        </p:cNvPr>
        <p:cNvGrpSpPr/>
        <p:nvPr/>
      </p:nvGrpSpPr>
      <p:grpSpPr>
        <a:xfrm>
          <a:off x="0" y="0"/>
          <a:ext cx="0" cy="0"/>
          <a:chOff x="0" y="0"/>
          <a:chExt cx="0" cy="0"/>
        </a:xfrm>
      </p:grpSpPr>
      <p:sp>
        <p:nvSpPr>
          <p:cNvPr id="2" name="60">
            <a:extLst>
              <a:ext uri="{FF2B5EF4-FFF2-40B4-BE49-F238E27FC236}">
                <a16:creationId xmlns:a16="http://schemas.microsoft.com/office/drawing/2014/main" id="{AA767237-F079-86F8-9B0D-BE903891EA4C}"/>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a:extLst>
              <a:ext uri="{FF2B5EF4-FFF2-40B4-BE49-F238E27FC236}">
                <a16:creationId xmlns:a16="http://schemas.microsoft.com/office/drawing/2014/main" id="{F0F35C6B-B510-DC9E-6A73-2B0DA5822F84}"/>
              </a:ext>
            </a:extLst>
          </p:cNvPr>
          <p:cNvSpPr>
            <a:spLocks noGrp="1"/>
          </p:cNvSpPr>
          <p:nvPr>
            <p:ph type="title"/>
          </p:nvPr>
        </p:nvSpPr>
        <p:spPr/>
        <p:txBody>
          <a:bodyPr/>
          <a:lstStyle/>
          <a:p>
            <a:r>
              <a:rPr lang="en-US" sz="3600">
                <a:solidFill>
                  <a:srgbClr val="004992"/>
                </a:solidFill>
              </a:rPr>
              <a:t>,e;j glj]jpy; vd;d ,Uf]fyhk;&gt;</a:t>
            </a:r>
          </a:p>
        </p:txBody>
      </p:sp>
      <p:sp>
        <p:nvSpPr>
          <p:cNvPr id="9" name="Caption_9">
            <a:extLst>
              <a:ext uri="{FF2B5EF4-FFF2-40B4-BE49-F238E27FC236}">
                <a16:creationId xmlns:a16="http://schemas.microsoft.com/office/drawing/2014/main" id="{F001272E-FC72-F077-94D2-6AD6D2CFE0D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a:extLst>
              <a:ext uri="{FF2B5EF4-FFF2-40B4-BE49-F238E27FC236}">
                <a16:creationId xmlns:a16="http://schemas.microsoft.com/office/drawing/2014/main" id="{74EC9A24-31B2-4251-1393-9A28CF0CF601}"/>
              </a:ext>
            </a:extLst>
          </p:cNvPr>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a:extLst>
              <a:ext uri="{FF2B5EF4-FFF2-40B4-BE49-F238E27FC236}">
                <a16:creationId xmlns:a16="http://schemas.microsoft.com/office/drawing/2014/main" id="{107F63B0-4926-861F-0231-98165D5705DF}"/>
              </a:ext>
            </a:extLst>
          </p:cNvPr>
          <p:cNvSpPr>
            <a:spLocks noGrp="1"/>
          </p:cNvSpPr>
          <p:nvPr>
            <p:ph type="sldNum" sz="quarter" idx="12"/>
          </p:nvPr>
        </p:nvSpPr>
        <p:spPr/>
        <p:txBody>
          <a:bodyPr/>
          <a:lstStyle/>
          <a:p>
            <a:fld id="{9B00EF49-7894-4F53-A8DD-F7DB3BFC5032}" type="slidenum">
              <a:rPr lang="de-DE" smtClean="0"/>
              <a:pPr/>
              <a:t>91</a:t>
            </a:fld>
            <a:endParaRPr lang="de-DE" dirty="0"/>
          </a:p>
        </p:txBody>
      </p:sp>
    </p:spTree>
    <p:extLst>
      <p:ext uri="{BB962C8B-B14F-4D97-AF65-F5344CB8AC3E}">
        <p14:creationId xmlns:p14="http://schemas.microsoft.com/office/powerpoint/2010/main" val="116736216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E8604-6632-950D-2191-A28332C9B785}"/>
            </a:ext>
          </a:extLst>
        </p:cNvPr>
        <p:cNvGrpSpPr/>
        <p:nvPr/>
      </p:nvGrpSpPr>
      <p:grpSpPr>
        <a:xfrm>
          <a:off x="0" y="0"/>
          <a:ext cx="0" cy="0"/>
          <a:chOff x="0" y="0"/>
          <a:chExt cx="0" cy="0"/>
        </a:xfrm>
      </p:grpSpPr>
      <p:sp>
        <p:nvSpPr>
          <p:cNvPr id="2" name="61">
            <a:extLst>
              <a:ext uri="{FF2B5EF4-FFF2-40B4-BE49-F238E27FC236}">
                <a16:creationId xmlns:a16="http://schemas.microsoft.com/office/drawing/2014/main" id="{77EE85C3-A949-F628-C111-E12B782D458B}"/>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a:extLst>
              <a:ext uri="{FF2B5EF4-FFF2-40B4-BE49-F238E27FC236}">
                <a16:creationId xmlns:a16="http://schemas.microsoft.com/office/drawing/2014/main" id="{F0F35C6B-B510-DC9E-6A73-2B0DA5822F84}"/>
              </a:ext>
            </a:extLst>
          </p:cNvPr>
          <p:cNvSpPr>
            <a:spLocks noGrp="1"/>
          </p:cNvSpPr>
          <p:nvPr>
            <p:ph type="title"/>
          </p:nvPr>
        </p:nvSpPr>
        <p:spPr/>
        <p:txBody>
          <a:bodyPr/>
          <a:lstStyle/>
          <a:p>
            <a:r>
              <a:rPr lang="en-US" sz="3600">
                <a:solidFill>
                  <a:srgbClr val="004992"/>
                </a:solidFill>
              </a:rPr>
              <a:t>,e;j glj]jpy; vd;d ,Uf]fyhk;&gt;</a:t>
            </a:r>
          </a:p>
        </p:txBody>
      </p:sp>
      <p:sp>
        <p:nvSpPr>
          <p:cNvPr id="9" name="Caption_9">
            <a:extLst>
              <a:ext uri="{FF2B5EF4-FFF2-40B4-BE49-F238E27FC236}">
                <a16:creationId xmlns:a16="http://schemas.microsoft.com/office/drawing/2014/main" id="{F001272E-FC72-F077-94D2-6AD6D2CFE0D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a:extLst>
              <a:ext uri="{FF2B5EF4-FFF2-40B4-BE49-F238E27FC236}">
                <a16:creationId xmlns:a16="http://schemas.microsoft.com/office/drawing/2014/main" id="{74EC9A24-31B2-4251-1393-9A28CF0CF601}"/>
              </a:ext>
            </a:extLst>
          </p:cNvPr>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a:extLst>
              <a:ext uri="{FF2B5EF4-FFF2-40B4-BE49-F238E27FC236}">
                <a16:creationId xmlns:a16="http://schemas.microsoft.com/office/drawing/2014/main" id="{107F63B0-4926-861F-0231-98165D5705DF}"/>
              </a:ext>
            </a:extLst>
          </p:cNvPr>
          <p:cNvSpPr>
            <a:spLocks noGrp="1"/>
          </p:cNvSpPr>
          <p:nvPr>
            <p:ph type="sldNum" sz="quarter" idx="12"/>
          </p:nvPr>
        </p:nvSpPr>
        <p:spPr/>
        <p:txBody>
          <a:bodyPr/>
          <a:lstStyle/>
          <a:p>
            <a:fld id="{9B00EF49-7894-4F53-A8DD-F7DB3BFC5032}" type="slidenum">
              <a:rPr lang="de-DE" smtClean="0"/>
              <a:pPr/>
              <a:t>92</a:t>
            </a:fld>
            <a:endParaRPr lang="de-DE" dirty="0"/>
          </a:p>
        </p:txBody>
      </p:sp>
    </p:spTree>
    <p:extLst>
      <p:ext uri="{BB962C8B-B14F-4D97-AF65-F5344CB8AC3E}">
        <p14:creationId xmlns:p14="http://schemas.microsoft.com/office/powerpoint/2010/main" val="332916122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khw;W</a:t>
            </a:r>
            <a:r>
              <a:rPr lang="en-US" altLang="ko-KR" sz="3600" spc="-5" dirty="0">
                <a:latin typeface="+mn-lt"/>
                <a:ea typeface="+mn-ea"/>
                <a:cs typeface="+mn-cs"/>
              </a:rPr>
              <a:t> </a:t>
            </a:r>
            <a:r>
              <a:rPr lang="en-US" altLang="ko-KR" sz="3600" spc="-5" dirty="0" err="1">
                <a:latin typeface="+mn-lt"/>
                <a:ea typeface="+mn-ea"/>
                <a:cs typeface="+mn-cs"/>
              </a:rPr>
              <a:t>tpsf;fk</a:t>
            </a:r>
            <a:r>
              <a:rPr lang="en-US" altLang="ko-KR" sz="3600" spc="-5" dirty="0">
                <a:latin typeface="+mn-lt"/>
                <a:ea typeface="+mn-ea"/>
                <a:cs typeface="+mn-cs"/>
              </a:rPr>
              <a:t>]: </a:t>
            </a:r>
            <a:r>
              <a:rPr lang="en-US" altLang="ko-KR" sz="3600" spc="-5" dirty="0" err="1">
                <a:latin typeface="+mn-lt"/>
                <a:ea typeface="+mn-ea"/>
                <a:cs typeface="+mn-cs"/>
              </a:rPr>
              <a:t>tPonah</a:t>
            </a:r>
            <a:r>
              <a:rPr lang="en-US" altLang="ko-KR" sz="3600" spc="-5" dirty="0">
                <a:latin typeface="+mn-lt"/>
                <a:ea typeface="+mn-ea"/>
                <a:cs typeface="+mn-cs"/>
              </a:rPr>
              <a:t> </a:t>
            </a:r>
            <a:r>
              <a:rPr lang="en-US" altLang="ko-KR" sz="3600" spc="-5" dirty="0" err="1">
                <a:latin typeface="+mn-lt"/>
                <a:ea typeface="+mn-ea"/>
                <a:cs typeface="+mn-cs"/>
              </a:rPr>
              <a:t>f;spg</a:t>
            </a:r>
            <a:r>
              <a:rPr lang="en-US" altLang="ko-KR" sz="3600" spc="-5" dirty="0">
                <a:latin typeface="+mn-lt"/>
                <a:ea typeface="+mn-ea"/>
                <a:cs typeface="+mn-cs"/>
              </a:rPr>
              <a:t>]</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latin typeface="+mj-lt"/>
                <a:cs typeface="Calibri Light" panose="020F0302020204030204" pitchFamily="34" charset="0"/>
              </a:rPr>
              <a:t>khw;W</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tpsf;fk</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d;iwa</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ehspd</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bjhFjpiag</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gw;wpa</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tPonah</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f;spg</a:t>
            </a:r>
            <a:r>
              <a:rPr lang="en-US" altLang="ko-KR" sz="2400" dirty="0">
                <a:solidFill>
                  <a:srgbClr val="004992"/>
                </a:solidFill>
                <a:latin typeface="+mj-lt"/>
                <a:cs typeface="Calibri Light" panose="020F0302020204030204" pitchFamily="34" charset="0"/>
              </a:rPr>
              <a:t>]</a:t>
            </a:r>
            <a:r>
              <a:rPr lang="en-US" altLang="ko-KR" sz="2400" dirty="0" err="1">
                <a:solidFill>
                  <a:srgbClr val="004992"/>
                </a:solidFill>
                <a:latin typeface="+mj-lt"/>
                <a:cs typeface="Calibri Light" panose="020F0302020204030204" pitchFamily="34" charset="0"/>
              </a:rPr>
              <a:t>ig</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gpd;tUk</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izajs</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Kfthpapy</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bgw;Wf</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bfhs;syhk</a:t>
            </a:r>
            <a:r>
              <a:rPr lang="en-US" altLang="ko-KR" sz="2400" dirty="0">
                <a:solidFill>
                  <a:srgbClr val="004992"/>
                </a:solidFill>
                <a:latin typeface="Calibri Light" panose="020F0302020204030204" pitchFamily="34" charset="0"/>
                <a:cs typeface="Calibri Light" panose="020F0302020204030204" pitchFamily="34" charset="0"/>
              </a:rPr>
              <a:t>:</a:t>
            </a:r>
            <a:r>
              <a:rPr lang="de-DE" sz="2400" dirty="0">
                <a:solidFill>
                  <a:srgbClr val="004992"/>
                </a:solidFill>
                <a:latin typeface="Calibri Light" panose="020F0302020204030204" pitchFamily="34" charset="0"/>
                <a:cs typeface="Calibri Light" panose="020F0302020204030204" pitchFamily="34" charset="0"/>
              </a:rPr>
              <a:t> </a:t>
            </a:r>
            <a:br>
              <a:rPr lang="de-DE" sz="2400" dirty="0">
                <a:solidFill>
                  <a:srgbClr val="004992"/>
                </a:solidFill>
                <a:latin typeface="Calibri Light" panose="020F0302020204030204" pitchFamily="34" charset="0"/>
                <a:cs typeface="Calibri Light" panose="020F0302020204030204" pitchFamily="34" charset="0"/>
              </a:rPr>
            </a:br>
            <a:r>
              <a:rPr lang="de-DE" dirty="0">
                <a:solidFill>
                  <a:srgbClr val="004992"/>
                </a:solidFill>
                <a:latin typeface="Calibri Light" panose="020F0302020204030204" pitchFamily="34" charset="0"/>
                <a:cs typeface="Calibri Light" panose="020F0302020204030204" pitchFamily="34" charset="0"/>
                <a:hlinkClick r:id="rId3"/>
              </a:rPr>
              <a:t>http://www.uke.de/mct_videos</a:t>
            </a:r>
            <a:endParaRPr lang="de-DE" dirty="0">
              <a:solidFill>
                <a:srgbClr val="004992"/>
              </a:solidFill>
              <a:latin typeface="Calibri Light" panose="020F0302020204030204" pitchFamily="34" charset="0"/>
              <a:cs typeface="Calibri Light" panose="020F0302020204030204" pitchFamily="34" charset="0"/>
            </a:endParaRPr>
          </a:p>
          <a:p>
            <a:pPr lvl="0" defTabSz="914400" eaLnBrk="0" fontAlgn="base" hangingPunct="0">
              <a:spcAft>
                <a:spcPct val="0"/>
              </a:spcAft>
            </a:pPr>
            <a:r>
              <a:rPr lang="en-US" altLang="ko-KR" sz="2400" dirty="0" err="1">
                <a:solidFill>
                  <a:srgbClr val="333333"/>
                </a:solidFill>
                <a:cs typeface="Calibri Light" panose="020F0302020204030204" pitchFamily="34" charset="0"/>
              </a:rPr>
              <a:t>tPonah</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ghh</a:t>
            </a:r>
            <a:r>
              <a:rPr lang="en-US" altLang="ko-KR" sz="2400" dirty="0">
                <a:solidFill>
                  <a:srgbClr val="333333"/>
                </a:solidFill>
                <a:cs typeface="Calibri Light" panose="020F0302020204030204" pitchFamily="34" charset="0"/>
              </a:rPr>
              <a:t>]</a:t>
            </a:r>
            <a:r>
              <a:rPr lang="en-US" altLang="ko-KR" sz="2400" dirty="0" err="1">
                <a:solidFill>
                  <a:srgbClr val="333333"/>
                </a:solidFill>
                <a:cs typeface="Calibri Light" panose="020F0302020204030204" pitchFamily="34" charset="0"/>
              </a:rPr>
              <a:t>j;jjw;F</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gpwF</a:t>
            </a:r>
            <a:r>
              <a:rPr lang="en-US" altLang="ko-KR" sz="2400" dirty="0">
                <a:solidFill>
                  <a:srgbClr val="333333"/>
                </a:solidFill>
                <a:cs typeface="Calibri Light" panose="020F0302020204030204" pitchFamily="34" charset="0"/>
              </a:rPr>
              <a:t>, ,J </a:t>
            </a:r>
            <a:r>
              <a:rPr lang="en-US" altLang="ko-KR" sz="2400" dirty="0" err="1">
                <a:solidFill>
                  <a:srgbClr val="333333"/>
                </a:solidFill>
                <a:cs typeface="Calibri Light" panose="020F0302020204030204" pitchFamily="34" charset="0"/>
              </a:rPr>
              <a:t>vt;thW</a:t>
            </a:r>
            <a:r>
              <a:rPr lang="en-US" altLang="ko-KR" sz="2400" dirty="0">
                <a:solidFill>
                  <a:srgbClr val="333333"/>
                </a:solidFill>
                <a:cs typeface="Calibri Light" panose="020F0302020204030204" pitchFamily="34" charset="0"/>
              </a:rPr>
              <a:t> ,d]</a:t>
            </a:r>
            <a:r>
              <a:rPr lang="en-US" altLang="ko-KR" sz="2400" dirty="0" err="1">
                <a:solidFill>
                  <a:srgbClr val="333333"/>
                </a:solidFill>
                <a:cs typeface="Calibri Light" panose="020F0302020204030204" pitchFamily="34" charset="0"/>
              </a:rPr>
              <a:t>iwa</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bjhFjpf</a:t>
            </a:r>
            <a:r>
              <a:rPr lang="en-US" altLang="ko-KR" sz="2400" dirty="0">
                <a:solidFill>
                  <a:srgbClr val="333333"/>
                </a:solidFill>
                <a:cs typeface="Calibri Light" panose="020F0302020204030204" pitchFamily="34" charset="0"/>
              </a:rPr>
              <a:t>]F </a:t>
            </a:r>
            <a:r>
              <a:rPr lang="en-US" altLang="ko-KR" sz="2400" dirty="0" err="1">
                <a:solidFill>
                  <a:srgbClr val="333333"/>
                </a:solidFill>
                <a:cs typeface="Calibri Light" panose="020F0302020204030204" pitchFamily="34" charset="0"/>
              </a:rPr>
              <a:t>bjhlh</a:t>
            </a:r>
            <a:r>
              <a:rPr lang="en-US" altLang="ko-KR" sz="2400" dirty="0">
                <a:solidFill>
                  <a:srgbClr val="333333"/>
                </a:solidFill>
                <a:cs typeface="Calibri Light" panose="020F0302020204030204" pitchFamily="34" charset="0"/>
              </a:rPr>
              <a:t>]g[</a:t>
            </a:r>
            <a:r>
              <a:rPr lang="en-US" altLang="ko-KR" sz="2400" dirty="0" err="1">
                <a:solidFill>
                  <a:srgbClr val="333333"/>
                </a:solidFill>
                <a:cs typeface="Calibri Light" panose="020F0302020204030204" pitchFamily="34" charset="0"/>
              </a:rPr>
              <a:t>ilaJ</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vd;gij</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Mnyhrpf;ft</a:t>
            </a:r>
            <a:r>
              <a:rPr lang="en-US" altLang="ko-KR" sz="2400" dirty="0">
                <a:solidFill>
                  <a:srgbClr val="333333"/>
                </a:solidFill>
                <a:cs typeface="Calibri Light" panose="020F0302020204030204" pitchFamily="34" charset="0"/>
              </a:rPr>
              <a:t>[k</a:t>
            </a:r>
            <a:r>
              <a:rPr lang="en-US" altLang="ko-KR" sz="2400" dirty="0">
                <a:solidFill>
                  <a:srgbClr val="333333"/>
                </a:solidFill>
                <a:latin typeface="Calibri Light" panose="020F0302020204030204" pitchFamily="34" charset="0"/>
                <a:cs typeface="Calibri Light" panose="020F0302020204030204" pitchFamily="34" charset="0"/>
              </a:rPr>
              <a:t>.</a:t>
            </a:r>
            <a:endParaRPr lang="de-DE" sz="2400" dirty="0">
              <a:solidFill>
                <a:srgbClr val="333333"/>
              </a:solidFill>
              <a:latin typeface="Calibri Light" panose="020F0302020204030204" pitchFamily="34" charset="0"/>
              <a:cs typeface="Calibri Light" panose="020F0302020204030204" pitchFamily="34" charset="0"/>
            </a:endParaRPr>
          </a:p>
        </p:txBody>
      </p:sp>
      <p:sp>
        <p:nvSpPr>
          <p:cNvPr id="12" name="object 3"/>
          <p:cNvSpPr txBox="1"/>
          <p:nvPr/>
        </p:nvSpPr>
        <p:spPr>
          <a:xfrm>
            <a:off x="455022" y="4658666"/>
            <a:ext cx="8229600"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Calibri Light" panose="020F0302020204030204" pitchFamily="34" charset="0"/>
                <a:cs typeface="Calibri Light" panose="020F0302020204030204" pitchFamily="34" charset="0"/>
              </a:rPr>
              <a:t>[</a:t>
            </a:r>
            <a:r>
              <a:rPr lang="en-US" altLang="ko-KR" i="1" spc="-5" dirty="0" err="1">
                <a:solidFill>
                  <a:srgbClr val="333333"/>
                </a:solidFill>
                <a:latin typeface="+mj-lt"/>
                <a:cs typeface="Calibri Light" panose="020F0302020204030204" pitchFamily="34" charset="0"/>
              </a:rPr>
              <a:t>gapw;rpahsh</a:t>
            </a:r>
            <a:r>
              <a:rPr lang="en-US" altLang="ko-KR" i="1" spc="-5" dirty="0">
                <a:solidFill>
                  <a:srgbClr val="333333"/>
                </a:solidFill>
                <a:latin typeface="+mj-lt"/>
                <a:cs typeface="Calibri Light" panose="020F0302020204030204" pitchFamily="34" charset="0"/>
              </a:rPr>
              <a:t>]</a:t>
            </a:r>
            <a:r>
              <a:rPr lang="en-US" altLang="ko-KR" i="1" spc="-5" dirty="0" err="1">
                <a:solidFill>
                  <a:srgbClr val="333333"/>
                </a:solidFill>
                <a:latin typeface="+mj-lt"/>
                <a:cs typeface="Calibri Light" panose="020F0302020204030204" pitchFamily="34" charset="0"/>
              </a:rPr>
              <a:t>fSf;F</a:t>
            </a:r>
            <a:r>
              <a:rPr lang="en-US" altLang="ko-KR" i="1" spc="-5" dirty="0">
                <a:solidFill>
                  <a:srgbClr val="333333"/>
                </a:solidFill>
                <a:latin typeface="Calibri Light" panose="020F0302020204030204" pitchFamily="34" charset="0"/>
                <a:cs typeface="Calibri Light" panose="020F0302020204030204" pitchFamily="34" charset="0"/>
              </a:rPr>
              <a:t>:</a:t>
            </a:r>
            <a:endParaRPr dirty="0">
              <a:solidFill>
                <a:srgbClr val="333333"/>
              </a:solidFill>
              <a:latin typeface="Calibri Light" panose="020F0302020204030204" pitchFamily="34" charset="0"/>
              <a:cs typeface="Calibri Light" panose="020F0302020204030204" pitchFamily="34" charset="0"/>
            </a:endParaRPr>
          </a:p>
          <a:p>
            <a:pPr marL="12700" marR="5080" defTabSz="914400" eaLnBrk="0" fontAlgn="base" hangingPunct="0">
              <a:spcBef>
                <a:spcPts val="800"/>
              </a:spcBef>
              <a:spcAft>
                <a:spcPct val="0"/>
              </a:spcAft>
            </a:pPr>
            <a:r>
              <a:rPr lang="en-US" altLang="ko-KR" dirty="0" err="1">
                <a:solidFill>
                  <a:srgbClr val="333333"/>
                </a:solidFill>
                <a:latin typeface="+mj-lt"/>
                <a:cs typeface="Calibri Light" panose="020F0302020204030204" pitchFamily="34" charset="0"/>
              </a:rPr>
              <a:t>rpy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tPonah</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f;spg</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gpy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cs;s</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bkhHpfs</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midj;J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fyhr</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rhuj;ij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rhh</a:t>
            </a:r>
            <a:r>
              <a:rPr lang="en-US" altLang="ko-KR" dirty="0">
                <a:solidFill>
                  <a:srgbClr val="333333"/>
                </a:solidFill>
                <a:latin typeface="+mj-lt"/>
                <a:cs typeface="Calibri Light" panose="020F0302020204030204" pitchFamily="34" charset="0"/>
              </a:rPr>
              <a:t>]e]</a:t>
            </a:r>
            <a:r>
              <a:rPr lang="en-US" altLang="ko-KR" dirty="0" err="1">
                <a:solidFill>
                  <a:srgbClr val="333333"/>
                </a:solidFill>
                <a:latin typeface="+mj-lt"/>
                <a:cs typeface="Calibri Light" panose="020F0302020204030204" pitchFamily="34" charset="0"/>
              </a:rPr>
              <a:t>jth</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fSf;Fk</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bghUe;jhJ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Mifahy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jat</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bra;J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tPonahit</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gfpUk</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Kd;dh</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nrhjpj;Jg</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ghh</a:t>
            </a:r>
            <a:r>
              <a:rPr lang="en-US" altLang="ko-KR" dirty="0">
                <a:solidFill>
                  <a:srgbClr val="333333"/>
                </a:solidFill>
                <a:latin typeface="+mj-lt"/>
                <a:cs typeface="Calibri Light" panose="020F0302020204030204" pitchFamily="34" charset="0"/>
              </a:rPr>
              <a:t>]f]</a:t>
            </a:r>
            <a:r>
              <a:rPr lang="en-US" altLang="ko-KR" dirty="0" err="1">
                <a:solidFill>
                  <a:srgbClr val="333333"/>
                </a:solidFill>
                <a:latin typeface="+mj-lt"/>
                <a:cs typeface="Calibri Light" panose="020F0302020204030204" pitchFamily="34" charset="0"/>
              </a:rPr>
              <a:t>ft</a:t>
            </a:r>
            <a:r>
              <a:rPr lang="en-US" altLang="ko-KR" dirty="0">
                <a:solidFill>
                  <a:srgbClr val="333333"/>
                </a:solidFill>
                <a:latin typeface="+mj-lt"/>
                <a:cs typeface="Calibri Light" panose="020F0302020204030204" pitchFamily="34" charset="0"/>
              </a:rPr>
              <a:t>[k</a:t>
            </a:r>
            <a:r>
              <a:rPr lang="de-DE" dirty="0">
                <a:solidFill>
                  <a:srgbClr val="333333"/>
                </a:solidFill>
                <a:latin typeface="Calibri Light" panose="020F0302020204030204" pitchFamily="34" charset="0"/>
                <a:cs typeface="Calibri Light" panose="020F0302020204030204" pitchFamily="34" charset="0"/>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93</a:t>
            </a:fld>
            <a:endParaRPr lang="de-DE" dirty="0"/>
          </a:p>
        </p:txBody>
      </p:sp>
    </p:spTree>
    <p:extLst>
      <p:ext uri="{BB962C8B-B14F-4D97-AF65-F5344CB8AC3E}">
        <p14:creationId xmlns:p14="http://schemas.microsoft.com/office/powerpoint/2010/main" val="373910247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t"/>
          <a:lstStyle/>
          <a:p>
            <a:r>
              <a:rPr lang="en-US" sz="3600">
                <a:solidFill>
                  <a:srgbClr val="004992"/>
                </a:solidFill>
              </a:rPr>
              <a:t>glk; 8</a:t>
            </a:r>
            <a:endParaRPr lang="en-US" sz="3600"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94</a:t>
            </a:fld>
            <a:endParaRPr lang="de-DE" dirty="0"/>
          </a:p>
        </p:txBody>
      </p:sp>
    </p:spTree>
    <p:extLst>
      <p:ext uri="{BB962C8B-B14F-4D97-AF65-F5344CB8AC3E}">
        <p14:creationId xmlns:p14="http://schemas.microsoft.com/office/powerpoint/2010/main" val="5353908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2">
            <a:extLst>
              <a:ext uri="{FF2B5EF4-FFF2-40B4-BE49-F238E27FC236}">
                <a16:creationId xmlns:a16="http://schemas.microsoft.com/office/drawing/2014/main" id="{712D36A3-E5F2-260E-1F0F-79727DF609CC}"/>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79"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uk;gk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giHa</a:t>
            </a:r>
            <a:r>
              <a:rPr lang="en-US" sz="2000" dirty="0">
                <a:solidFill>
                  <a:srgbClr val="333333"/>
                </a:solidFill>
              </a:rPr>
              <a:t> </a:t>
            </a:r>
            <a:r>
              <a:rPr lang="en-US" sz="2000" dirty="0" err="1">
                <a:solidFill>
                  <a:srgbClr val="333333"/>
                </a:solidFill>
              </a:rPr>
              <a:t>ghyk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Ks;bsyp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a:t>
            </a:r>
            <a:r>
              <a:rPr lang="en-US" sz="2000" dirty="0" err="1">
                <a:solidFill>
                  <a:srgbClr val="333333"/>
                </a:solidFill>
              </a:rPr>
              <a:t>jh</a:t>
            </a:r>
            <a:r>
              <a:rPr lang="en-US" sz="2000" dirty="0">
                <a:solidFill>
                  <a:srgbClr val="333333"/>
                </a:solidFill>
              </a:rPr>
              <a:t>] </a:t>
            </a:r>
            <a:r>
              <a:rPr lang="en-US" sz="2000" dirty="0" err="1">
                <a:solidFill>
                  <a:srgbClr val="333333"/>
                </a:solidFill>
              </a:rPr>
              <a:t>bfhj;J</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ouhfd</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ntyp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kiyg;gFjp</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Ks;sk;gd;wp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fhJ</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95</a:t>
            </a:fld>
            <a:endParaRPr lang="de-DE"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3">
            <a:extLst>
              <a:ext uri="{FF2B5EF4-FFF2-40B4-BE49-F238E27FC236}">
                <a16:creationId xmlns:a16="http://schemas.microsoft.com/office/drawing/2014/main" id="{CD160555-3AAF-63FA-DB52-B3DDD93B9C39}"/>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0" name="TextBox 3"/>
          <p:cNvSpPr txBox="1"/>
          <p:nvPr/>
        </p:nvSpPr>
        <p:spPr>
          <a:xfrm>
            <a:off x="411479"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uk;gk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giHa</a:t>
            </a:r>
            <a:r>
              <a:rPr lang="en-US" sz="2000" dirty="0">
                <a:solidFill>
                  <a:srgbClr val="333333"/>
                </a:solidFill>
              </a:rPr>
              <a:t> </a:t>
            </a:r>
            <a:r>
              <a:rPr lang="en-US" sz="2000" dirty="0" err="1">
                <a:solidFill>
                  <a:srgbClr val="333333"/>
                </a:solidFill>
              </a:rPr>
              <a:t>ghyk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Ks;bsyp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a:t>
            </a:r>
            <a:r>
              <a:rPr lang="en-US" sz="2000" dirty="0" err="1">
                <a:solidFill>
                  <a:srgbClr val="333333"/>
                </a:solidFill>
              </a:rPr>
              <a:t>jh</a:t>
            </a:r>
            <a:r>
              <a:rPr lang="en-US" sz="2000" dirty="0">
                <a:solidFill>
                  <a:srgbClr val="333333"/>
                </a:solidFill>
              </a:rPr>
              <a:t>] </a:t>
            </a:r>
            <a:r>
              <a:rPr lang="en-US" sz="2000" dirty="0" err="1">
                <a:solidFill>
                  <a:srgbClr val="333333"/>
                </a:solidFill>
              </a:rPr>
              <a:t>bfhj;J</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ouhfd</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ntyp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kiyg;gFjp</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Ks;sk;gd;wp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fhJ</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96</a:t>
            </a:fld>
            <a:endParaRPr lang="de-DE"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4">
            <a:extLst>
              <a:ext uri="{FF2B5EF4-FFF2-40B4-BE49-F238E27FC236}">
                <a16:creationId xmlns:a16="http://schemas.microsoft.com/office/drawing/2014/main" id="{BD26BAD0-3565-4401-BBE7-1AF7F1ACF842}"/>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79"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uk;gk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giHa</a:t>
            </a:r>
            <a:r>
              <a:rPr lang="en-US" sz="2000" dirty="0">
                <a:solidFill>
                  <a:srgbClr val="333333"/>
                </a:solidFill>
              </a:rPr>
              <a:t> </a:t>
            </a:r>
            <a:r>
              <a:rPr lang="en-US" sz="2000" dirty="0" err="1">
                <a:solidFill>
                  <a:srgbClr val="333333"/>
                </a:solidFill>
              </a:rPr>
              <a:t>ghyk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Ks;bsyp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a:t>
            </a:r>
            <a:r>
              <a:rPr lang="en-US" sz="2000" dirty="0" err="1">
                <a:solidFill>
                  <a:srgbClr val="333333"/>
                </a:solidFill>
              </a:rPr>
              <a:t>jh</a:t>
            </a:r>
            <a:r>
              <a:rPr lang="en-US" sz="2000" dirty="0">
                <a:solidFill>
                  <a:srgbClr val="333333"/>
                </a:solidFill>
              </a:rPr>
              <a:t>] </a:t>
            </a:r>
            <a:r>
              <a:rPr lang="en-US" sz="2000" dirty="0" err="1">
                <a:solidFill>
                  <a:srgbClr val="333333"/>
                </a:solidFill>
              </a:rPr>
              <a:t>bfhj;J</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ouhfd</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ntyp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kiyg;gFjp</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Ks;sk;gd;wp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fhJ</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97</a:t>
            </a:fld>
            <a:endParaRPr lang="de-DE"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5">
            <a:extLst>
              <a:ext uri="{FF2B5EF4-FFF2-40B4-BE49-F238E27FC236}">
                <a16:creationId xmlns:a16="http://schemas.microsoft.com/office/drawing/2014/main" id="{9470625B-4F82-349C-1E99-6FD4E41CD58C}"/>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79"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uk;gk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giHa</a:t>
            </a:r>
            <a:r>
              <a:rPr lang="en-US" sz="2000" dirty="0">
                <a:solidFill>
                  <a:srgbClr val="333333"/>
                </a:solidFill>
              </a:rPr>
              <a:t> </a:t>
            </a:r>
            <a:r>
              <a:rPr lang="en-US" sz="2000" dirty="0" err="1">
                <a:solidFill>
                  <a:srgbClr val="333333"/>
                </a:solidFill>
              </a:rPr>
              <a:t>ghyk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Ks;bsyp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a:t>
            </a:r>
            <a:r>
              <a:rPr lang="en-US" sz="2000" dirty="0" err="1">
                <a:solidFill>
                  <a:srgbClr val="333333"/>
                </a:solidFill>
              </a:rPr>
              <a:t>jh</a:t>
            </a:r>
            <a:r>
              <a:rPr lang="en-US" sz="2000" dirty="0">
                <a:solidFill>
                  <a:srgbClr val="333333"/>
                </a:solidFill>
              </a:rPr>
              <a:t>] </a:t>
            </a:r>
            <a:r>
              <a:rPr lang="en-US" sz="2000" dirty="0" err="1">
                <a:solidFill>
                  <a:srgbClr val="333333"/>
                </a:solidFill>
              </a:rPr>
              <a:t>bfhj;J</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ouhfd</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ntyp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kiyg;gFjp</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Ks;sk;gd;wp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fhJ</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98</a:t>
            </a:fld>
            <a:endParaRPr lang="de-DE"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6">
            <a:extLst>
              <a:ext uri="{FF2B5EF4-FFF2-40B4-BE49-F238E27FC236}">
                <a16:creationId xmlns:a16="http://schemas.microsoft.com/office/drawing/2014/main" id="{C0B5C3A9-8B78-BAE1-830F-CC154608165F}"/>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79"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uk;gk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giHa</a:t>
            </a:r>
            <a:r>
              <a:rPr lang="en-US" sz="2000" dirty="0">
                <a:solidFill>
                  <a:srgbClr val="333333"/>
                </a:solidFill>
              </a:rPr>
              <a:t> </a:t>
            </a:r>
            <a:r>
              <a:rPr lang="en-US" sz="2000" dirty="0" err="1">
                <a:solidFill>
                  <a:srgbClr val="333333"/>
                </a:solidFill>
              </a:rPr>
              <a:t>ghyk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Ks;bsyp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a:t>
            </a:r>
            <a:r>
              <a:rPr lang="en-US" sz="2000" dirty="0" err="1">
                <a:solidFill>
                  <a:srgbClr val="333333"/>
                </a:solidFill>
              </a:rPr>
              <a:t>jh</a:t>
            </a:r>
            <a:r>
              <a:rPr lang="en-US" sz="2000" dirty="0">
                <a:solidFill>
                  <a:srgbClr val="333333"/>
                </a:solidFill>
              </a:rPr>
              <a:t>] </a:t>
            </a:r>
            <a:r>
              <a:rPr lang="en-US" sz="2000" dirty="0" err="1">
                <a:solidFill>
                  <a:srgbClr val="333333"/>
                </a:solidFill>
              </a:rPr>
              <a:t>bfhj;J</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ouhfd</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ntyp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kiyg;gFjp</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Ks;sk;gd;wp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fhJ</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99</a:t>
            </a:fld>
            <a:endParaRPr lang="de-DE"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7">
            <a:extLst>
              <a:ext uri="{FF2B5EF4-FFF2-40B4-BE49-F238E27FC236}">
                <a16:creationId xmlns:a16="http://schemas.microsoft.com/office/drawing/2014/main" id="{7EEAA33D-B57C-E071-AECA-183031AC475C}"/>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79"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uk;gk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giHa</a:t>
            </a:r>
            <a:r>
              <a:rPr lang="en-US" sz="2000" dirty="0">
                <a:solidFill>
                  <a:srgbClr val="333333"/>
                </a:solidFill>
              </a:rPr>
              <a:t> </a:t>
            </a:r>
            <a:r>
              <a:rPr lang="en-US" sz="2000" dirty="0" err="1">
                <a:solidFill>
                  <a:srgbClr val="333333"/>
                </a:solidFill>
              </a:rPr>
              <a:t>ghyk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Ks;bsyp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a:t>
            </a:r>
            <a:r>
              <a:rPr lang="en-US" sz="2000" dirty="0" err="1">
                <a:solidFill>
                  <a:srgbClr val="333333"/>
                </a:solidFill>
              </a:rPr>
              <a:t>jh</a:t>
            </a:r>
            <a:r>
              <a:rPr lang="en-US" sz="2000" dirty="0">
                <a:solidFill>
                  <a:srgbClr val="333333"/>
                </a:solidFill>
              </a:rPr>
              <a:t>] </a:t>
            </a:r>
            <a:r>
              <a:rPr lang="en-US" sz="2000" dirty="0" err="1">
                <a:solidFill>
                  <a:srgbClr val="333333"/>
                </a:solidFill>
              </a:rPr>
              <a:t>bfhj;J</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ouhfd</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ntyp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kiyg;gFjp</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Ks;sk;gd;wp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fhJ</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100</a:t>
            </a:fld>
            <a:endParaRPr lang="de-DE"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8">
            <a:extLst>
              <a:ext uri="{FF2B5EF4-FFF2-40B4-BE49-F238E27FC236}">
                <a16:creationId xmlns:a16="http://schemas.microsoft.com/office/drawing/2014/main" id="{70A79D28-5FB2-D246-92F0-EDEE2996DDD9}"/>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79"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uk;gk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giHa</a:t>
            </a:r>
            <a:r>
              <a:rPr lang="en-US" sz="2000" dirty="0">
                <a:solidFill>
                  <a:srgbClr val="333333"/>
                </a:solidFill>
              </a:rPr>
              <a:t> </a:t>
            </a:r>
            <a:r>
              <a:rPr lang="en-US" sz="2000" dirty="0" err="1">
                <a:solidFill>
                  <a:srgbClr val="333333"/>
                </a:solidFill>
              </a:rPr>
              <a:t>ghyk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Ks;bsyp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a:t>
            </a:r>
            <a:r>
              <a:rPr lang="en-US" sz="2000" dirty="0" err="1">
                <a:solidFill>
                  <a:srgbClr val="333333"/>
                </a:solidFill>
              </a:rPr>
              <a:t>jh</a:t>
            </a:r>
            <a:r>
              <a:rPr lang="en-US" sz="2000" dirty="0">
                <a:solidFill>
                  <a:srgbClr val="333333"/>
                </a:solidFill>
              </a:rPr>
              <a:t>] </a:t>
            </a:r>
            <a:r>
              <a:rPr lang="en-US" sz="2000" dirty="0" err="1">
                <a:solidFill>
                  <a:srgbClr val="333333"/>
                </a:solidFill>
              </a:rPr>
              <a:t>bfhj;J</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ouhfd</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ntyp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kiyg;gFjp</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Ks;sk;gd;wp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fhJ</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101</a:t>
            </a:fld>
            <a:endParaRPr lang="de-DE"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9">
            <a:extLst>
              <a:ext uri="{FF2B5EF4-FFF2-40B4-BE49-F238E27FC236}">
                <a16:creationId xmlns:a16="http://schemas.microsoft.com/office/drawing/2014/main" id="{49BD73E7-F62F-B13E-E2BD-AB8DABCC6E4E}"/>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79"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uk;gk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giHa</a:t>
            </a:r>
            <a:r>
              <a:rPr lang="en-US" sz="2000" dirty="0">
                <a:solidFill>
                  <a:srgbClr val="333333"/>
                </a:solidFill>
              </a:rPr>
              <a:t> </a:t>
            </a:r>
            <a:r>
              <a:rPr lang="en-US" sz="2000" dirty="0" err="1">
                <a:solidFill>
                  <a:srgbClr val="333333"/>
                </a:solidFill>
              </a:rPr>
              <a:t>ghyk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Ks;bsyp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a:t>
            </a:r>
            <a:r>
              <a:rPr lang="en-US" sz="2000" dirty="0" err="1">
                <a:solidFill>
                  <a:srgbClr val="333333"/>
                </a:solidFill>
              </a:rPr>
              <a:t>jh</a:t>
            </a:r>
            <a:r>
              <a:rPr lang="en-US" sz="2000" dirty="0">
                <a:solidFill>
                  <a:srgbClr val="333333"/>
                </a:solidFill>
              </a:rPr>
              <a:t>] </a:t>
            </a:r>
            <a:r>
              <a:rPr lang="en-US" sz="2000" dirty="0" err="1">
                <a:solidFill>
                  <a:srgbClr val="333333"/>
                </a:solidFill>
              </a:rPr>
              <a:t>bfhj;J</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ouhfd</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ntyp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kiyg;gFjp</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Ks;sk;gd;wp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err="1">
                <a:solidFill>
                  <a:srgbClr val="333333"/>
                </a:solidFill>
              </a:rPr>
              <a:t>fhJ</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102</a:t>
            </a:fld>
            <a:endParaRPr lang="de-DE" dirty="0"/>
          </a:p>
        </p:txBody>
      </p:sp>
    </p:spTree>
    <p:extLst>
      <p:ext uri="{BB962C8B-B14F-4D97-AF65-F5344CB8AC3E}">
        <p14:creationId xmlns:p14="http://schemas.microsoft.com/office/powerpoint/2010/main" val="115145705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t"/>
          <a:lstStyle/>
          <a:p>
            <a:r>
              <a:rPr lang="en-US" sz="3600">
                <a:solidFill>
                  <a:srgbClr val="004992"/>
                </a:solidFill>
              </a:rPr>
              <a:t>glk; 9</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103</a:t>
            </a:fld>
            <a:endParaRPr lang="de-DE"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0">
            <a:extLst>
              <a:ext uri="{FF2B5EF4-FFF2-40B4-BE49-F238E27FC236}">
                <a16:creationId xmlns:a16="http://schemas.microsoft.com/office/drawing/2014/main" id="{678455D3-C51A-5B50-F9FA-68A985ED9983}"/>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dirty="0">
                <a:solidFill>
                  <a:srgbClr val="004992"/>
                </a:solidFill>
              </a:rPr>
              <a:t>,</a:t>
            </a:r>
            <a:r>
              <a:rPr lang="en-US" sz="3600" dirty="0" err="1">
                <a:solidFill>
                  <a:srgbClr val="004992"/>
                </a:solidFill>
              </a:rPr>
              <a:t>e;j</a:t>
            </a:r>
            <a:r>
              <a:rPr lang="en-US" sz="3600" dirty="0">
                <a:solidFill>
                  <a:srgbClr val="004992"/>
                </a:solidFill>
              </a:rPr>
              <a:t> </a:t>
            </a:r>
            <a:r>
              <a:rPr lang="en-US" sz="3600" dirty="0" err="1">
                <a:solidFill>
                  <a:srgbClr val="004992"/>
                </a:solidFill>
              </a:rPr>
              <a:t>glj</a:t>
            </a:r>
            <a:r>
              <a:rPr lang="en-US" sz="3600" dirty="0">
                <a:solidFill>
                  <a:srgbClr val="004992"/>
                </a:solidFill>
              </a:rPr>
              <a:t>]</a:t>
            </a:r>
            <a:r>
              <a:rPr lang="en-US" sz="3600" dirty="0" err="1">
                <a:solidFill>
                  <a:srgbClr val="004992"/>
                </a:solidFill>
              </a:rPr>
              <a:t>jpy</a:t>
            </a:r>
            <a:r>
              <a:rPr lang="en-US" sz="3600" dirty="0">
                <a:solidFill>
                  <a:srgbClr val="004992"/>
                </a:solidFill>
              </a:rPr>
              <a:t>; </a:t>
            </a:r>
            <a:r>
              <a:rPr lang="en-US" sz="3600" dirty="0" err="1">
                <a:solidFill>
                  <a:srgbClr val="004992"/>
                </a:solidFill>
              </a:rPr>
              <a:t>vd;d</a:t>
            </a:r>
            <a:r>
              <a:rPr lang="en-US" sz="3600" dirty="0">
                <a:solidFill>
                  <a:srgbClr val="004992"/>
                </a:solidFill>
              </a:rPr>
              <a:t> ,</a:t>
            </a:r>
            <a:r>
              <a:rPr lang="en-US" sz="3600" dirty="0" err="1">
                <a:solidFill>
                  <a:srgbClr val="004992"/>
                </a:solidFill>
              </a:rPr>
              <a:t>Uf</a:t>
            </a:r>
            <a:r>
              <a:rPr lang="en-US" sz="3600" dirty="0">
                <a:solidFill>
                  <a:srgbClr val="004992"/>
                </a:solidFill>
              </a:rPr>
              <a:t>]</a:t>
            </a:r>
            <a:r>
              <a:rPr lang="en-US" sz="3600" dirty="0" err="1">
                <a:solidFill>
                  <a:srgbClr val="004992"/>
                </a:solidFill>
              </a:rPr>
              <a:t>fyhk</a:t>
            </a:r>
            <a:r>
              <a:rPr lang="en-US" sz="3600" dirty="0">
                <a:solidFill>
                  <a:srgbClr val="004992"/>
                </a:solidFill>
              </a:rPr>
              <a:t>;&gt;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104</a:t>
            </a:fld>
            <a:endParaRPr lang="de-DE"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1">
            <a:extLst>
              <a:ext uri="{FF2B5EF4-FFF2-40B4-BE49-F238E27FC236}">
                <a16:creationId xmlns:a16="http://schemas.microsoft.com/office/drawing/2014/main" id="{28D384D7-FBA8-F6E1-2CA6-0BB5F37D7163}"/>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105</a:t>
            </a:fld>
            <a:endParaRPr lang="de-DE" dirty="0"/>
          </a:p>
        </p:txBody>
      </p:sp>
    </p:spTree>
    <p:extLst>
      <p:ext uri="{BB962C8B-B14F-4D97-AF65-F5344CB8AC3E}">
        <p14:creationId xmlns:p14="http://schemas.microsoft.com/office/powerpoint/2010/main" val="202937258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2">
            <a:extLst>
              <a:ext uri="{FF2B5EF4-FFF2-40B4-BE49-F238E27FC236}">
                <a16:creationId xmlns:a16="http://schemas.microsoft.com/office/drawing/2014/main" id="{2A3AEFD7-2659-B852-1A99-D1291844FDA0}"/>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106</a:t>
            </a:fld>
            <a:endParaRPr lang="de-DE"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3">
            <a:extLst>
              <a:ext uri="{FF2B5EF4-FFF2-40B4-BE49-F238E27FC236}">
                <a16:creationId xmlns:a16="http://schemas.microsoft.com/office/drawing/2014/main" id="{69033B71-42FD-23EC-3603-A5B7719581A7}"/>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107</a:t>
            </a:fld>
            <a:endParaRPr lang="de-DE"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4">
            <a:extLst>
              <a:ext uri="{FF2B5EF4-FFF2-40B4-BE49-F238E27FC236}">
                <a16:creationId xmlns:a16="http://schemas.microsoft.com/office/drawing/2014/main" id="{D99B3173-110B-CB8B-5B24-6051A54893EB}"/>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108</a:t>
            </a:fld>
            <a:endParaRPr lang="de-DE" dirty="0"/>
          </a:p>
        </p:txBody>
      </p:sp>
    </p:spTree>
    <p:extLst>
      <p:ext uri="{BB962C8B-B14F-4D97-AF65-F5344CB8AC3E}">
        <p14:creationId xmlns:p14="http://schemas.microsoft.com/office/powerpoint/2010/main" val="96593610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5">
            <a:extLst>
              <a:ext uri="{FF2B5EF4-FFF2-40B4-BE49-F238E27FC236}">
                <a16:creationId xmlns:a16="http://schemas.microsoft.com/office/drawing/2014/main" id="{FB3EAF49-990E-A931-EED6-2B1419DF8E29}"/>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109</a:t>
            </a:fld>
            <a:endParaRPr lang="de-DE" dirty="0"/>
          </a:p>
        </p:txBody>
      </p:sp>
    </p:spTree>
    <p:extLst>
      <p:ext uri="{BB962C8B-B14F-4D97-AF65-F5344CB8AC3E}">
        <p14:creationId xmlns:p14="http://schemas.microsoft.com/office/powerpoint/2010/main" val="414338960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6">
            <a:extLst>
              <a:ext uri="{FF2B5EF4-FFF2-40B4-BE49-F238E27FC236}">
                <a16:creationId xmlns:a16="http://schemas.microsoft.com/office/drawing/2014/main" id="{C4437582-7733-9CDE-DB89-1BFC1957FC93}"/>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110</a:t>
            </a:fld>
            <a:endParaRPr lang="de-DE"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7">
            <a:extLst>
              <a:ext uri="{FF2B5EF4-FFF2-40B4-BE49-F238E27FC236}">
                <a16:creationId xmlns:a16="http://schemas.microsoft.com/office/drawing/2014/main" id="{CE4B4B35-4D2B-AE6A-3096-B48004C2ABFF}"/>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111</a:t>
            </a:fld>
            <a:endParaRPr lang="de-DE"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8">
            <a:extLst>
              <a:ext uri="{FF2B5EF4-FFF2-40B4-BE49-F238E27FC236}">
                <a16:creationId xmlns:a16="http://schemas.microsoft.com/office/drawing/2014/main" id="{80EFBEE4-3C4A-9742-0548-653DE4AC32F8}"/>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112</a:t>
            </a:fld>
            <a:endParaRPr lang="de-DE" dirty="0"/>
          </a:p>
        </p:txBody>
      </p:sp>
    </p:spTree>
    <p:extLst>
      <p:ext uri="{BB962C8B-B14F-4D97-AF65-F5344CB8AC3E}">
        <p14:creationId xmlns:p14="http://schemas.microsoft.com/office/powerpoint/2010/main" val="276282152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t"/>
          <a:lstStyle/>
          <a:p>
            <a:r>
              <a:rPr lang="en-US" sz="3600">
                <a:solidFill>
                  <a:srgbClr val="004992"/>
                </a:solidFill>
              </a:rPr>
              <a:t>glk; 10</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113</a:t>
            </a:fld>
            <a:endParaRPr lang="de-DE" dirty="0"/>
          </a:p>
        </p:txBody>
      </p:sp>
    </p:spTree>
    <p:extLst>
      <p:ext uri="{BB962C8B-B14F-4D97-AF65-F5344CB8AC3E}">
        <p14:creationId xmlns:p14="http://schemas.microsoft.com/office/powerpoint/2010/main" val="389583425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9">
            <a:extLst>
              <a:ext uri="{FF2B5EF4-FFF2-40B4-BE49-F238E27FC236}">
                <a16:creationId xmlns:a16="http://schemas.microsoft.com/office/drawing/2014/main" id="{C4C980A5-DDCC-3FF4-855D-C22536870E6D}"/>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Title 3"/>
          <p:cNvSpPr>
            <a:spLocks noGrp="1"/>
          </p:cNvSpPr>
          <p:nvPr>
            <p:ph type="title"/>
          </p:nvPr>
        </p:nvSpPr>
        <p:spPr/>
        <p:txBody>
          <a:bodyPr/>
          <a:lstStyle/>
          <a:p>
            <a:r>
              <a:rPr lang="en-US" sz="3600">
                <a:solidFill>
                  <a:srgbClr val="004992"/>
                </a:solidFill>
              </a:rPr>
              <a:t>,e;j glj]jpy; vd;d ,Uf]fyhk;&gt;</a:t>
            </a: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4"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fapW</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e';Tuk</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lhyUld</a:t>
            </a:r>
            <a:r>
              <a:rPr lang="en-US" sz="2000" dirty="0">
                <a:solidFill>
                  <a:srgbClr val="333333"/>
                </a:solidFill>
              </a:rPr>
              <a:t>; Toa </a:t>
            </a:r>
            <a:r>
              <a:rPr lang="en-US" sz="2000" dirty="0" err="1">
                <a:solidFill>
                  <a:srgbClr val="333333"/>
                </a:solidFill>
              </a:rPr>
              <a:t>bef;y</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ghk;g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fpsp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a:t>
            </a:r>
            <a:r>
              <a:rPr lang="en-US" sz="2000" dirty="0" err="1">
                <a:solidFill>
                  <a:srgbClr val="333333"/>
                </a:solidFill>
              </a:rPr>
              <a:t>oahg</a:t>
            </a:r>
            <a:r>
              <a:rPr lang="en-US" sz="2000" dirty="0">
                <a:solidFill>
                  <a:srgbClr val="333333"/>
                </a:solidFill>
              </a:rPr>
              <a:t>]</a:t>
            </a:r>
            <a:r>
              <a:rPr lang="en-US" sz="2000" dirty="0" err="1">
                <a:solidFill>
                  <a:srgbClr val="333333"/>
                </a:solidFill>
              </a:rPr>
              <a:t>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mtiuf;bfho</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g{</a:t>
            </a:r>
          </a:p>
          <a:p>
            <a:pPr marL="342900" lvl="0" indent="-342900">
              <a:spcBef>
                <a:spcPts val="1200"/>
              </a:spcBef>
              <a:buClr>
                <a:srgbClr val="333333"/>
              </a:buClr>
              <a:buSzPct val="120000"/>
              <a:buFont typeface="WingDings"/>
              <a:buChar char=""/>
            </a:pPr>
            <a:r>
              <a:rPr lang="en-US" sz="2000">
                <a:solidFill>
                  <a:srgbClr val="333333"/>
                </a:solidFill>
              </a:rPr>
              <a:t>beL“;</a:t>
            </a:r>
            <a:r>
              <a:rPr lang="en-US" sz="2000" dirty="0" err="1">
                <a:solidFill>
                  <a:srgbClr val="333333"/>
                </a:solidFill>
              </a:rPr>
              <a:t>rhiy</a:t>
            </a:r>
            <a:endParaRPr lang="en-US" sz="2000" dirty="0">
              <a:solidFill>
                <a:srgbClr val="333333"/>
              </a:solidFill>
            </a:endParaRPr>
          </a:p>
        </p:txBody>
      </p:sp>
      <p:sp>
        <p:nvSpPr>
          <p:cNvPr id="15" name="Footer Placeholder 1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6" name="Slide Number Placeholder 15"/>
          <p:cNvSpPr>
            <a:spLocks noGrp="1"/>
          </p:cNvSpPr>
          <p:nvPr>
            <p:ph type="sldNum" sz="quarter" idx="12"/>
          </p:nvPr>
        </p:nvSpPr>
        <p:spPr/>
        <p:txBody>
          <a:bodyPr/>
          <a:lstStyle/>
          <a:p>
            <a:fld id="{9B00EF49-7894-4F53-A8DD-F7DB3BFC5032}" type="slidenum">
              <a:rPr lang="de-DE" smtClean="0"/>
              <a:pPr/>
              <a:t>114</a:t>
            </a:fld>
            <a:endParaRPr lang="de-DE"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0">
            <a:extLst>
              <a:ext uri="{FF2B5EF4-FFF2-40B4-BE49-F238E27FC236}">
                <a16:creationId xmlns:a16="http://schemas.microsoft.com/office/drawing/2014/main" id="{2C0F6AA3-E5FA-EECD-AAFB-530182F749BF}"/>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14"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5"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fapW</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e';Tuk</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lhyUld</a:t>
            </a:r>
            <a:r>
              <a:rPr lang="en-US" sz="2000" dirty="0">
                <a:solidFill>
                  <a:srgbClr val="333333"/>
                </a:solidFill>
              </a:rPr>
              <a:t>; Toa </a:t>
            </a:r>
            <a:r>
              <a:rPr lang="en-US" sz="2000" dirty="0" err="1">
                <a:solidFill>
                  <a:srgbClr val="333333"/>
                </a:solidFill>
              </a:rPr>
              <a:t>bef;y</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ghk;g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fpsp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a:t>
            </a:r>
            <a:r>
              <a:rPr lang="en-US" sz="2000" dirty="0" err="1">
                <a:solidFill>
                  <a:srgbClr val="333333"/>
                </a:solidFill>
              </a:rPr>
              <a:t>oahg</a:t>
            </a:r>
            <a:r>
              <a:rPr lang="en-US" sz="2000" dirty="0">
                <a:solidFill>
                  <a:srgbClr val="333333"/>
                </a:solidFill>
              </a:rPr>
              <a:t>]</a:t>
            </a:r>
            <a:r>
              <a:rPr lang="en-US" sz="2000" dirty="0" err="1">
                <a:solidFill>
                  <a:srgbClr val="333333"/>
                </a:solidFill>
              </a:rPr>
              <a:t>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mtiuf;bfho</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g{</a:t>
            </a:r>
          </a:p>
          <a:p>
            <a:pPr marL="342900" lvl="0" indent="-342900">
              <a:spcBef>
                <a:spcPts val="1200"/>
              </a:spcBef>
              <a:buClr>
                <a:srgbClr val="333333"/>
              </a:buClr>
              <a:buSzPct val="120000"/>
              <a:buFont typeface="WingDings"/>
              <a:buChar char=""/>
            </a:pPr>
            <a:r>
              <a:rPr lang="en-US" sz="2000">
                <a:solidFill>
                  <a:srgbClr val="333333"/>
                </a:solidFill>
              </a:rPr>
              <a:t>beL“;</a:t>
            </a:r>
            <a:r>
              <a:rPr lang="en-US" sz="2000" dirty="0" err="1">
                <a:solidFill>
                  <a:srgbClr val="333333"/>
                </a:solidFill>
              </a:rPr>
              <a:t>rhiy</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6" name="Slide Number Placeholder 15"/>
          <p:cNvSpPr>
            <a:spLocks noGrp="1"/>
          </p:cNvSpPr>
          <p:nvPr>
            <p:ph type="sldNum" sz="quarter" idx="12"/>
          </p:nvPr>
        </p:nvSpPr>
        <p:spPr/>
        <p:txBody>
          <a:bodyPr/>
          <a:lstStyle/>
          <a:p>
            <a:fld id="{9B00EF49-7894-4F53-A8DD-F7DB3BFC5032}" type="slidenum">
              <a:rPr lang="de-DE" smtClean="0"/>
              <a:pPr/>
              <a:t>115</a:t>
            </a:fld>
            <a:endParaRPr lang="de-DE"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1">
            <a:extLst>
              <a:ext uri="{FF2B5EF4-FFF2-40B4-BE49-F238E27FC236}">
                <a16:creationId xmlns:a16="http://schemas.microsoft.com/office/drawing/2014/main" id="{42629D3C-1C17-5DB2-49FB-DAA0D6BE9CF8}"/>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14"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5"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fapW</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e';Tuk</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lhyUld</a:t>
            </a:r>
            <a:r>
              <a:rPr lang="en-US" sz="2000" dirty="0">
                <a:solidFill>
                  <a:srgbClr val="333333"/>
                </a:solidFill>
              </a:rPr>
              <a:t>; Toa </a:t>
            </a:r>
            <a:r>
              <a:rPr lang="en-US" sz="2000" dirty="0" err="1">
                <a:solidFill>
                  <a:srgbClr val="333333"/>
                </a:solidFill>
              </a:rPr>
              <a:t>bef;y</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ghk;g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fpsp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a:t>
            </a:r>
            <a:r>
              <a:rPr lang="en-US" sz="2000" dirty="0" err="1">
                <a:solidFill>
                  <a:srgbClr val="333333"/>
                </a:solidFill>
              </a:rPr>
              <a:t>oahg</a:t>
            </a:r>
            <a:r>
              <a:rPr lang="en-US" sz="2000" dirty="0">
                <a:solidFill>
                  <a:srgbClr val="333333"/>
                </a:solidFill>
              </a:rPr>
              <a:t>]</a:t>
            </a:r>
            <a:r>
              <a:rPr lang="en-US" sz="2000" dirty="0" err="1">
                <a:solidFill>
                  <a:srgbClr val="333333"/>
                </a:solidFill>
              </a:rPr>
              <a:t>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mtiuf;bfho</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g{</a:t>
            </a:r>
          </a:p>
          <a:p>
            <a:pPr marL="342900" lvl="0" indent="-342900">
              <a:spcBef>
                <a:spcPts val="1200"/>
              </a:spcBef>
              <a:buClr>
                <a:srgbClr val="333333"/>
              </a:buClr>
              <a:buSzPct val="120000"/>
              <a:buFont typeface="WingDings"/>
              <a:buChar char=""/>
            </a:pPr>
            <a:r>
              <a:rPr lang="en-US" sz="2000">
                <a:solidFill>
                  <a:srgbClr val="333333"/>
                </a:solidFill>
              </a:rPr>
              <a:t>beL“;</a:t>
            </a:r>
            <a:r>
              <a:rPr lang="en-US" sz="2000" dirty="0" err="1">
                <a:solidFill>
                  <a:srgbClr val="333333"/>
                </a:solidFill>
              </a:rPr>
              <a:t>rhiy</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6" name="Slide Number Placeholder 15"/>
          <p:cNvSpPr>
            <a:spLocks noGrp="1"/>
          </p:cNvSpPr>
          <p:nvPr>
            <p:ph type="sldNum" sz="quarter" idx="12"/>
          </p:nvPr>
        </p:nvSpPr>
        <p:spPr/>
        <p:txBody>
          <a:bodyPr/>
          <a:lstStyle/>
          <a:p>
            <a:fld id="{9B00EF49-7894-4F53-A8DD-F7DB3BFC5032}" type="slidenum">
              <a:rPr lang="de-DE" smtClean="0"/>
              <a:pPr/>
              <a:t>116</a:t>
            </a:fld>
            <a:endParaRPr lang="de-DE"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2">
            <a:extLst>
              <a:ext uri="{FF2B5EF4-FFF2-40B4-BE49-F238E27FC236}">
                <a16:creationId xmlns:a16="http://schemas.microsoft.com/office/drawing/2014/main" id="{785FB4CF-5498-81A0-38CA-6023A4212C30}"/>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14"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5"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fapW</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e';Tuk</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lhyUld</a:t>
            </a:r>
            <a:r>
              <a:rPr lang="en-US" sz="2000" dirty="0">
                <a:solidFill>
                  <a:srgbClr val="333333"/>
                </a:solidFill>
              </a:rPr>
              <a:t>; Toa </a:t>
            </a:r>
            <a:r>
              <a:rPr lang="en-US" sz="2000" dirty="0" err="1">
                <a:solidFill>
                  <a:srgbClr val="333333"/>
                </a:solidFill>
              </a:rPr>
              <a:t>bef;y</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ghk;g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fpsp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a:t>
            </a:r>
            <a:r>
              <a:rPr lang="en-US" sz="2000" dirty="0" err="1">
                <a:solidFill>
                  <a:srgbClr val="333333"/>
                </a:solidFill>
              </a:rPr>
              <a:t>oahg</a:t>
            </a:r>
            <a:r>
              <a:rPr lang="en-US" sz="2000" dirty="0">
                <a:solidFill>
                  <a:srgbClr val="333333"/>
                </a:solidFill>
              </a:rPr>
              <a:t>]</a:t>
            </a:r>
            <a:r>
              <a:rPr lang="en-US" sz="2000" dirty="0" err="1">
                <a:solidFill>
                  <a:srgbClr val="333333"/>
                </a:solidFill>
              </a:rPr>
              <a:t>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mtiuf;bfho</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g{</a:t>
            </a:r>
          </a:p>
          <a:p>
            <a:pPr marL="342900" lvl="0" indent="-342900">
              <a:spcBef>
                <a:spcPts val="1200"/>
              </a:spcBef>
              <a:buClr>
                <a:srgbClr val="333333"/>
              </a:buClr>
              <a:buSzPct val="120000"/>
              <a:buFont typeface="WingDings"/>
              <a:buChar char=""/>
            </a:pPr>
            <a:r>
              <a:rPr lang="en-US" sz="2000">
                <a:solidFill>
                  <a:srgbClr val="333333"/>
                </a:solidFill>
              </a:rPr>
              <a:t>beL“;</a:t>
            </a:r>
            <a:r>
              <a:rPr lang="en-US" sz="2000" dirty="0" err="1">
                <a:solidFill>
                  <a:srgbClr val="333333"/>
                </a:solidFill>
              </a:rPr>
              <a:t>rhiy</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6" name="Slide Number Placeholder 15"/>
          <p:cNvSpPr>
            <a:spLocks noGrp="1"/>
          </p:cNvSpPr>
          <p:nvPr>
            <p:ph type="sldNum" sz="quarter" idx="12"/>
          </p:nvPr>
        </p:nvSpPr>
        <p:spPr/>
        <p:txBody>
          <a:bodyPr/>
          <a:lstStyle/>
          <a:p>
            <a:fld id="{9B00EF49-7894-4F53-A8DD-F7DB3BFC5032}" type="slidenum">
              <a:rPr lang="de-DE" smtClean="0"/>
              <a:pPr/>
              <a:t>117</a:t>
            </a:fld>
            <a:endParaRPr lang="de-DE"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3">
            <a:extLst>
              <a:ext uri="{FF2B5EF4-FFF2-40B4-BE49-F238E27FC236}">
                <a16:creationId xmlns:a16="http://schemas.microsoft.com/office/drawing/2014/main" id="{DD365DF6-A619-E15B-B6B0-322C09A922C3}"/>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14"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5"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fapW</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e';Tuk</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lhyUld</a:t>
            </a:r>
            <a:r>
              <a:rPr lang="en-US" sz="2000" dirty="0">
                <a:solidFill>
                  <a:srgbClr val="333333"/>
                </a:solidFill>
              </a:rPr>
              <a:t>; Toa </a:t>
            </a:r>
            <a:r>
              <a:rPr lang="en-US" sz="2000" dirty="0" err="1">
                <a:solidFill>
                  <a:srgbClr val="333333"/>
                </a:solidFill>
              </a:rPr>
              <a:t>bef;y</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ghk;g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fpsp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a:t>
            </a:r>
            <a:r>
              <a:rPr lang="en-US" sz="2000" dirty="0" err="1">
                <a:solidFill>
                  <a:srgbClr val="333333"/>
                </a:solidFill>
              </a:rPr>
              <a:t>oahg</a:t>
            </a:r>
            <a:r>
              <a:rPr lang="en-US" sz="2000" dirty="0">
                <a:solidFill>
                  <a:srgbClr val="333333"/>
                </a:solidFill>
              </a:rPr>
              <a:t>]</a:t>
            </a:r>
            <a:r>
              <a:rPr lang="en-US" sz="2000" dirty="0" err="1">
                <a:solidFill>
                  <a:srgbClr val="333333"/>
                </a:solidFill>
              </a:rPr>
              <a:t>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mtiuf;bfho</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g{</a:t>
            </a:r>
          </a:p>
          <a:p>
            <a:pPr marL="342900" lvl="0" indent="-342900">
              <a:spcBef>
                <a:spcPts val="1200"/>
              </a:spcBef>
              <a:buClr>
                <a:srgbClr val="333333"/>
              </a:buClr>
              <a:buSzPct val="120000"/>
              <a:buFont typeface="WingDings"/>
              <a:buChar char=""/>
            </a:pPr>
            <a:r>
              <a:rPr lang="en-US" sz="2000">
                <a:solidFill>
                  <a:srgbClr val="333333"/>
                </a:solidFill>
              </a:rPr>
              <a:t>beL“;</a:t>
            </a:r>
            <a:r>
              <a:rPr lang="en-US" sz="2000" dirty="0" err="1">
                <a:solidFill>
                  <a:srgbClr val="333333"/>
                </a:solidFill>
              </a:rPr>
              <a:t>rhiy</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6" name="Slide Number Placeholder 15"/>
          <p:cNvSpPr>
            <a:spLocks noGrp="1"/>
          </p:cNvSpPr>
          <p:nvPr>
            <p:ph type="sldNum" sz="quarter" idx="12"/>
          </p:nvPr>
        </p:nvSpPr>
        <p:spPr/>
        <p:txBody>
          <a:bodyPr/>
          <a:lstStyle/>
          <a:p>
            <a:fld id="{9B00EF49-7894-4F53-A8DD-F7DB3BFC5032}" type="slidenum">
              <a:rPr lang="de-DE" smtClean="0"/>
              <a:pPr/>
              <a:t>118</a:t>
            </a:fld>
            <a:endParaRPr lang="de-DE"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4">
            <a:extLst>
              <a:ext uri="{FF2B5EF4-FFF2-40B4-BE49-F238E27FC236}">
                <a16:creationId xmlns:a16="http://schemas.microsoft.com/office/drawing/2014/main" id="{1D2DC8C8-B9C4-05ED-BF8E-7558510BD545}"/>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14"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5"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fapW</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e';Tuk</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lhyUld</a:t>
            </a:r>
            <a:r>
              <a:rPr lang="en-US" sz="2000" dirty="0">
                <a:solidFill>
                  <a:srgbClr val="333333"/>
                </a:solidFill>
              </a:rPr>
              <a:t>; Toa </a:t>
            </a:r>
            <a:r>
              <a:rPr lang="en-US" sz="2000" dirty="0" err="1">
                <a:solidFill>
                  <a:srgbClr val="333333"/>
                </a:solidFill>
              </a:rPr>
              <a:t>bef;y</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ghk;g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fpsp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a:t>
            </a:r>
            <a:r>
              <a:rPr lang="en-US" sz="2000" dirty="0" err="1">
                <a:solidFill>
                  <a:srgbClr val="333333"/>
                </a:solidFill>
              </a:rPr>
              <a:t>oahg</a:t>
            </a:r>
            <a:r>
              <a:rPr lang="en-US" sz="2000" dirty="0">
                <a:solidFill>
                  <a:srgbClr val="333333"/>
                </a:solidFill>
              </a:rPr>
              <a:t>]</a:t>
            </a:r>
            <a:r>
              <a:rPr lang="en-US" sz="2000" dirty="0" err="1">
                <a:solidFill>
                  <a:srgbClr val="333333"/>
                </a:solidFill>
              </a:rPr>
              <a:t>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mtiuf;bfho</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g{</a:t>
            </a:r>
          </a:p>
          <a:p>
            <a:pPr marL="342900" lvl="0" indent="-342900">
              <a:spcBef>
                <a:spcPts val="1200"/>
              </a:spcBef>
              <a:buClr>
                <a:srgbClr val="333333"/>
              </a:buClr>
              <a:buSzPct val="120000"/>
              <a:buFont typeface="WingDings"/>
              <a:buChar char=""/>
            </a:pPr>
            <a:r>
              <a:rPr lang="en-US" sz="2000">
                <a:solidFill>
                  <a:srgbClr val="333333"/>
                </a:solidFill>
              </a:rPr>
              <a:t>beL“;</a:t>
            </a:r>
            <a:r>
              <a:rPr lang="en-US" sz="2000" dirty="0" err="1">
                <a:solidFill>
                  <a:srgbClr val="333333"/>
                </a:solidFill>
              </a:rPr>
              <a:t>rhiy</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6" name="Slide Number Placeholder 15"/>
          <p:cNvSpPr>
            <a:spLocks noGrp="1"/>
          </p:cNvSpPr>
          <p:nvPr>
            <p:ph type="sldNum" sz="quarter" idx="12"/>
          </p:nvPr>
        </p:nvSpPr>
        <p:spPr/>
        <p:txBody>
          <a:bodyPr/>
          <a:lstStyle/>
          <a:p>
            <a:fld id="{9B00EF49-7894-4F53-A8DD-F7DB3BFC5032}" type="slidenum">
              <a:rPr lang="de-DE" smtClean="0"/>
              <a:pPr/>
              <a:t>119</a:t>
            </a:fld>
            <a:endParaRPr lang="de-DE"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5">
            <a:extLst>
              <a:ext uri="{FF2B5EF4-FFF2-40B4-BE49-F238E27FC236}">
                <a16:creationId xmlns:a16="http://schemas.microsoft.com/office/drawing/2014/main" id="{FA47A329-2A22-84E3-2A3B-838A2D30D79C}"/>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14"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5"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fapW</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e';Tuk</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lhyUld</a:t>
            </a:r>
            <a:r>
              <a:rPr lang="en-US" sz="2000" dirty="0">
                <a:solidFill>
                  <a:srgbClr val="333333"/>
                </a:solidFill>
              </a:rPr>
              <a:t>; Toa </a:t>
            </a:r>
            <a:r>
              <a:rPr lang="en-US" sz="2000" dirty="0" err="1">
                <a:solidFill>
                  <a:srgbClr val="333333"/>
                </a:solidFill>
              </a:rPr>
              <a:t>bef;y</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ghk;g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fpsp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a:t>
            </a:r>
            <a:r>
              <a:rPr lang="en-US" sz="2000" dirty="0" err="1">
                <a:solidFill>
                  <a:srgbClr val="333333"/>
                </a:solidFill>
              </a:rPr>
              <a:t>oahg</a:t>
            </a:r>
            <a:r>
              <a:rPr lang="en-US" sz="2000" dirty="0">
                <a:solidFill>
                  <a:srgbClr val="333333"/>
                </a:solidFill>
              </a:rPr>
              <a:t>]</a:t>
            </a:r>
            <a:r>
              <a:rPr lang="en-US" sz="2000" dirty="0" err="1">
                <a:solidFill>
                  <a:srgbClr val="333333"/>
                </a:solidFill>
              </a:rPr>
              <a:t>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mtiuf;bfho</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g{</a:t>
            </a:r>
          </a:p>
          <a:p>
            <a:pPr marL="342900" lvl="0" indent="-342900">
              <a:spcBef>
                <a:spcPts val="1200"/>
              </a:spcBef>
              <a:buClr>
                <a:srgbClr val="333333"/>
              </a:buClr>
              <a:buSzPct val="120000"/>
              <a:buFont typeface="WingDings"/>
              <a:buChar char=""/>
            </a:pPr>
            <a:r>
              <a:rPr lang="en-US" sz="2000">
                <a:solidFill>
                  <a:srgbClr val="333333"/>
                </a:solidFill>
              </a:rPr>
              <a:t>beL“;</a:t>
            </a:r>
            <a:r>
              <a:rPr lang="en-US" sz="2000" dirty="0" err="1">
                <a:solidFill>
                  <a:srgbClr val="333333"/>
                </a:solidFill>
              </a:rPr>
              <a:t>rhiy</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6" name="Slide Number Placeholder 15"/>
          <p:cNvSpPr>
            <a:spLocks noGrp="1"/>
          </p:cNvSpPr>
          <p:nvPr>
            <p:ph type="sldNum" sz="quarter" idx="12"/>
          </p:nvPr>
        </p:nvSpPr>
        <p:spPr/>
        <p:txBody>
          <a:bodyPr/>
          <a:lstStyle/>
          <a:p>
            <a:fld id="{9B00EF49-7894-4F53-A8DD-F7DB3BFC5032}" type="slidenum">
              <a:rPr lang="de-DE" smtClean="0"/>
              <a:pPr/>
              <a:t>120</a:t>
            </a:fld>
            <a:endParaRPr lang="de-DE"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6">
            <a:extLst>
              <a:ext uri="{FF2B5EF4-FFF2-40B4-BE49-F238E27FC236}">
                <a16:creationId xmlns:a16="http://schemas.microsoft.com/office/drawing/2014/main" id="{DD65931D-9E8C-26AF-EC6A-900AEA77257A}"/>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14"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5"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fapW</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e';Tuk</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lhyUld</a:t>
            </a:r>
            <a:r>
              <a:rPr lang="en-US" sz="2000" dirty="0">
                <a:solidFill>
                  <a:srgbClr val="333333"/>
                </a:solidFill>
              </a:rPr>
              <a:t>; Toa </a:t>
            </a:r>
            <a:r>
              <a:rPr lang="en-US" sz="2000" dirty="0" err="1">
                <a:solidFill>
                  <a:srgbClr val="333333"/>
                </a:solidFill>
              </a:rPr>
              <a:t>bef;y</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ghk;g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fpsp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a:t>
            </a:r>
            <a:r>
              <a:rPr lang="en-US" sz="2000" dirty="0" err="1">
                <a:solidFill>
                  <a:srgbClr val="333333"/>
                </a:solidFill>
              </a:rPr>
              <a:t>oahg</a:t>
            </a:r>
            <a:r>
              <a:rPr lang="en-US" sz="2000" dirty="0">
                <a:solidFill>
                  <a:srgbClr val="333333"/>
                </a:solidFill>
              </a:rPr>
              <a:t>]</a:t>
            </a:r>
            <a:r>
              <a:rPr lang="en-US" sz="2000" dirty="0" err="1">
                <a:solidFill>
                  <a:srgbClr val="333333"/>
                </a:solidFill>
              </a:rPr>
              <a:t>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mtiuf;bfho</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g{</a:t>
            </a:r>
          </a:p>
          <a:p>
            <a:pPr marL="342900" lvl="0" indent="-342900">
              <a:spcBef>
                <a:spcPts val="1200"/>
              </a:spcBef>
              <a:buClr>
                <a:srgbClr val="333333"/>
              </a:buClr>
              <a:buSzPct val="120000"/>
              <a:buFont typeface="WingDings"/>
              <a:buChar char=""/>
            </a:pPr>
            <a:r>
              <a:rPr lang="en-US" sz="2000">
                <a:solidFill>
                  <a:srgbClr val="333333"/>
                </a:solidFill>
              </a:rPr>
              <a:t>beL“;</a:t>
            </a:r>
            <a:r>
              <a:rPr lang="en-US" sz="2000" dirty="0" err="1">
                <a:solidFill>
                  <a:srgbClr val="333333"/>
                </a:solidFill>
              </a:rPr>
              <a:t>rhiy</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6" name="Slide Number Placeholder 15"/>
          <p:cNvSpPr>
            <a:spLocks noGrp="1"/>
          </p:cNvSpPr>
          <p:nvPr>
            <p:ph type="sldNum" sz="quarter" idx="12"/>
          </p:nvPr>
        </p:nvSpPr>
        <p:spPr/>
        <p:txBody>
          <a:bodyPr/>
          <a:lstStyle/>
          <a:p>
            <a:fld id="{9B00EF49-7894-4F53-A8DD-F7DB3BFC5032}" type="slidenum">
              <a:rPr lang="de-DE" smtClean="0"/>
              <a:pPr/>
              <a:t>121</a:t>
            </a:fld>
            <a:endParaRPr lang="de-DE"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7">
            <a:extLst>
              <a:ext uri="{FF2B5EF4-FFF2-40B4-BE49-F238E27FC236}">
                <a16:creationId xmlns:a16="http://schemas.microsoft.com/office/drawing/2014/main" id="{0CF909A3-427D-A1A2-D308-332FD9EC594B}"/>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14"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5"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fapW</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e';Tuk</a:t>
            </a:r>
            <a:r>
              <a:rPr lang="en-US" sz="2000" dirty="0">
                <a:solidFill>
                  <a:srgbClr val="333333"/>
                </a:solidFill>
              </a:rPr>
              <a:t>; </a:t>
            </a:r>
          </a:p>
          <a:p>
            <a:pPr marL="342900" indent="-342900">
              <a:spcBef>
                <a:spcPts val="1200"/>
              </a:spcBef>
              <a:buClr>
                <a:srgbClr val="333333"/>
              </a:buClr>
              <a:buSzPct val="120000"/>
              <a:buFont typeface="WingDings"/>
              <a:buChar char=""/>
            </a:pPr>
            <a:r>
              <a:rPr lang="en-US" sz="2000" dirty="0" err="1">
                <a:solidFill>
                  <a:srgbClr val="333333"/>
                </a:solidFill>
              </a:rPr>
              <a:t>lhyUld</a:t>
            </a:r>
            <a:r>
              <a:rPr lang="en-US" sz="2000" dirty="0">
                <a:solidFill>
                  <a:srgbClr val="333333"/>
                </a:solidFill>
              </a:rPr>
              <a:t>; Toa </a:t>
            </a:r>
            <a:r>
              <a:rPr lang="en-US" sz="2000" dirty="0" err="1">
                <a:solidFill>
                  <a:srgbClr val="333333"/>
                </a:solidFill>
              </a:rPr>
              <a:t>bef;y</a:t>
            </a:r>
            <a:r>
              <a:rPr lang="en-US" sz="2000" dirty="0">
                <a:solidFill>
                  <a:srgbClr val="333333"/>
                </a:solidFill>
              </a:rPr>
              <a:t>!]</a:t>
            </a:r>
          </a:p>
          <a:p>
            <a:pPr marL="342900" lvl="0" indent="-342900">
              <a:spcBef>
                <a:spcPts val="1200"/>
              </a:spcBef>
              <a:buClr>
                <a:srgbClr val="333333"/>
              </a:buClr>
              <a:buSzPct val="120000"/>
              <a:buFont typeface="WingDings"/>
              <a:buChar char=""/>
            </a:pPr>
            <a:r>
              <a:rPr lang="en-US" sz="2000" dirty="0" err="1">
                <a:solidFill>
                  <a:srgbClr val="333333"/>
                </a:solidFill>
              </a:rPr>
              <a:t>ghk;g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fpsp</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a:t>
            </a:r>
            <a:r>
              <a:rPr lang="en-US" sz="2000" dirty="0" err="1">
                <a:solidFill>
                  <a:srgbClr val="333333"/>
                </a:solidFill>
              </a:rPr>
              <a:t>oahg</a:t>
            </a:r>
            <a:r>
              <a:rPr lang="en-US" sz="2000" dirty="0">
                <a:solidFill>
                  <a:srgbClr val="333333"/>
                </a:solidFill>
              </a:rPr>
              <a:t>]</a:t>
            </a:r>
            <a:r>
              <a:rPr lang="en-US" sz="2000" dirty="0" err="1">
                <a:solidFill>
                  <a:srgbClr val="333333"/>
                </a:solidFill>
              </a:rPr>
              <a:t>gk</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mtiuf;bfho</a:t>
            </a:r>
            <a:endParaRPr lang="en-US" sz="2000" dirty="0">
              <a:solidFill>
                <a:srgbClr val="333333"/>
              </a:solidFill>
            </a:endParaRPr>
          </a:p>
          <a:p>
            <a:pPr marL="342900" lvl="0" indent="-342900">
              <a:spcBef>
                <a:spcPts val="1200"/>
              </a:spcBef>
              <a:buClr>
                <a:srgbClr val="333333"/>
              </a:buClr>
              <a:buSzPct val="120000"/>
              <a:buFont typeface="WingDings"/>
              <a:buChar char=""/>
            </a:pPr>
            <a:r>
              <a:rPr lang="en-US" sz="2000" dirty="0">
                <a:solidFill>
                  <a:srgbClr val="333333"/>
                </a:solidFill>
              </a:rPr>
              <a:t>g{</a:t>
            </a:r>
          </a:p>
          <a:p>
            <a:pPr marL="342900" lvl="0" indent="-342900">
              <a:spcBef>
                <a:spcPts val="1200"/>
              </a:spcBef>
              <a:buClr>
                <a:srgbClr val="333333"/>
              </a:buClr>
              <a:buSzPct val="120000"/>
              <a:buFont typeface="WingDings"/>
              <a:buChar char=""/>
            </a:pPr>
            <a:r>
              <a:rPr lang="en-US" sz="2000">
                <a:solidFill>
                  <a:srgbClr val="333333"/>
                </a:solidFill>
              </a:rPr>
              <a:t>beL“;</a:t>
            </a:r>
            <a:r>
              <a:rPr lang="en-US" sz="2000" dirty="0" err="1">
                <a:solidFill>
                  <a:srgbClr val="333333"/>
                </a:solidFill>
              </a:rPr>
              <a:t>rhiy</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6" name="Slide Number Placeholder 15"/>
          <p:cNvSpPr>
            <a:spLocks noGrp="1"/>
          </p:cNvSpPr>
          <p:nvPr>
            <p:ph type="sldNum" sz="quarter" idx="12"/>
          </p:nvPr>
        </p:nvSpPr>
        <p:spPr/>
        <p:txBody>
          <a:bodyPr/>
          <a:lstStyle/>
          <a:p>
            <a:fld id="{9B00EF49-7894-4F53-A8DD-F7DB3BFC5032}" type="slidenum">
              <a:rPr lang="de-DE" smtClean="0"/>
              <a:pPr/>
              <a:t>122</a:t>
            </a:fld>
            <a:endParaRPr lang="de-DE" dirty="0"/>
          </a:p>
        </p:txBody>
      </p:sp>
    </p:spTree>
    <p:extLst>
      <p:ext uri="{BB962C8B-B14F-4D97-AF65-F5344CB8AC3E}">
        <p14:creationId xmlns:p14="http://schemas.microsoft.com/office/powerpoint/2010/main" val="309221223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t"/>
          <a:lstStyle/>
          <a:p>
            <a:r>
              <a:rPr lang="en-US" sz="3600">
                <a:solidFill>
                  <a:srgbClr val="004992"/>
                </a:solidFill>
              </a:rPr>
              <a:t>glk; 11</a:t>
            </a:r>
            <a:endParaRPr lang="en-US" sz="3600"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123</a:t>
            </a:fld>
            <a:endParaRPr lang="de-DE"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8">
            <a:extLst>
              <a:ext uri="{FF2B5EF4-FFF2-40B4-BE49-F238E27FC236}">
                <a16:creationId xmlns:a16="http://schemas.microsoft.com/office/drawing/2014/main" id="{9EBBBDE1-A39B-AE2F-C89E-C756098B3F49}"/>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124</a:t>
            </a:fld>
            <a:endParaRPr lang="de-DE"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9">
            <a:extLst>
              <a:ext uri="{FF2B5EF4-FFF2-40B4-BE49-F238E27FC236}">
                <a16:creationId xmlns:a16="http://schemas.microsoft.com/office/drawing/2014/main" id="{9C9123F6-0900-ACA1-107B-EE3571753B3E}"/>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125</a:t>
            </a:fld>
            <a:endParaRPr lang="de-DE" dirty="0"/>
          </a:p>
        </p:txBody>
      </p:sp>
    </p:spTree>
    <p:extLst>
      <p:ext uri="{BB962C8B-B14F-4D97-AF65-F5344CB8AC3E}">
        <p14:creationId xmlns:p14="http://schemas.microsoft.com/office/powerpoint/2010/main" val="203099861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0">
            <a:extLst>
              <a:ext uri="{FF2B5EF4-FFF2-40B4-BE49-F238E27FC236}">
                <a16:creationId xmlns:a16="http://schemas.microsoft.com/office/drawing/2014/main" id="{1075C205-B7FC-6149-1D84-07FFD633F418}"/>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126</a:t>
            </a:fld>
            <a:endParaRPr lang="de-DE"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1">
            <a:extLst>
              <a:ext uri="{FF2B5EF4-FFF2-40B4-BE49-F238E27FC236}">
                <a16:creationId xmlns:a16="http://schemas.microsoft.com/office/drawing/2014/main" id="{4B20AFC7-51A7-8576-C880-0E53A928D50D}"/>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127</a:t>
            </a:fld>
            <a:endParaRPr lang="de-DE"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2">
            <a:extLst>
              <a:ext uri="{FF2B5EF4-FFF2-40B4-BE49-F238E27FC236}">
                <a16:creationId xmlns:a16="http://schemas.microsoft.com/office/drawing/2014/main" id="{92BE3DF1-28C0-C7B3-0EB9-71D8AD21DD71}"/>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128</a:t>
            </a:fld>
            <a:endParaRPr lang="de-DE"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3">
            <a:extLst>
              <a:ext uri="{FF2B5EF4-FFF2-40B4-BE49-F238E27FC236}">
                <a16:creationId xmlns:a16="http://schemas.microsoft.com/office/drawing/2014/main" id="{CC42DC49-38A8-B96B-B403-A7498A6DB873}"/>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129</a:t>
            </a:fld>
            <a:endParaRPr lang="de-DE"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4">
            <a:extLst>
              <a:ext uri="{FF2B5EF4-FFF2-40B4-BE49-F238E27FC236}">
                <a16:creationId xmlns:a16="http://schemas.microsoft.com/office/drawing/2014/main" id="{83212FB5-5BF1-9EF3-782A-A6193CBA818B}"/>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130</a:t>
            </a:fld>
            <a:endParaRPr lang="de-DE"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5">
            <a:extLst>
              <a:ext uri="{FF2B5EF4-FFF2-40B4-BE49-F238E27FC236}">
                <a16:creationId xmlns:a16="http://schemas.microsoft.com/office/drawing/2014/main" id="{4B49D030-B0CE-D5D0-4C3C-13F07ECABB5F}"/>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131</a:t>
            </a:fld>
            <a:endParaRPr lang="de-DE" dirty="0"/>
          </a:p>
        </p:txBody>
      </p:sp>
    </p:spTree>
    <p:extLst>
      <p:ext uri="{BB962C8B-B14F-4D97-AF65-F5344CB8AC3E}">
        <p14:creationId xmlns:p14="http://schemas.microsoft.com/office/powerpoint/2010/main" val="317985439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6">
            <a:extLst>
              <a:ext uri="{FF2B5EF4-FFF2-40B4-BE49-F238E27FC236}">
                <a16:creationId xmlns:a16="http://schemas.microsoft.com/office/drawing/2014/main" id="{9476126E-7A12-2EFA-753F-7E4C7A685BC7}"/>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132</a:t>
            </a:fld>
            <a:endParaRPr lang="de-DE" dirty="0"/>
          </a:p>
        </p:txBody>
      </p:sp>
    </p:spTree>
    <p:extLst>
      <p:ext uri="{BB962C8B-B14F-4D97-AF65-F5344CB8AC3E}">
        <p14:creationId xmlns:p14="http://schemas.microsoft.com/office/powerpoint/2010/main" val="319382715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t"/>
          <a:lstStyle/>
          <a:p>
            <a:r>
              <a:rPr lang="en-US" sz="3600" dirty="0" err="1">
                <a:solidFill>
                  <a:srgbClr val="004992"/>
                </a:solidFill>
              </a:rPr>
              <a:t>glk</a:t>
            </a:r>
            <a:r>
              <a:rPr lang="en-US" sz="3600" dirty="0">
                <a:solidFill>
                  <a:srgbClr val="004992"/>
                </a:solidFill>
              </a:rPr>
              <a:t>; 12</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133</a:t>
            </a:fld>
            <a:endParaRPr lang="de-DE"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7">
            <a:extLst>
              <a:ext uri="{FF2B5EF4-FFF2-40B4-BE49-F238E27FC236}">
                <a16:creationId xmlns:a16="http://schemas.microsoft.com/office/drawing/2014/main" id="{B99E1367-6860-1456-7B04-20CD7675CCB1}"/>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Title 3"/>
          <p:cNvSpPr>
            <a:spLocks noGrp="1"/>
          </p:cNvSpPr>
          <p:nvPr>
            <p:ph type="title"/>
          </p:nvPr>
        </p:nvSpPr>
        <p:spPr/>
        <p:txBody>
          <a:bodyPr/>
          <a:lstStyle/>
          <a:p>
            <a:r>
              <a:rPr lang="en-US" sz="3600">
                <a:solidFill>
                  <a:srgbClr val="004992"/>
                </a:solidFill>
              </a:rPr>
              <a:t>,e;j glj]jpy; vd;d ,Uf]fyhk;&gt;</a:t>
            </a: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0"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ePh</a:t>
            </a:r>
            <a:r>
              <a:rPr lang="en-US" sz="2000" dirty="0">
                <a:solidFill>
                  <a:srgbClr val="333333"/>
                </a:solidFill>
              </a:rPr>
              <a:t>] </a:t>
            </a:r>
            <a:r>
              <a:rPr lang="en-US" sz="2000" dirty="0" err="1">
                <a:solidFill>
                  <a:srgbClr val="333333"/>
                </a:solidFill>
              </a:rPr>
              <a:t>eha</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Fsph</a:t>
            </a:r>
            <a:r>
              <a:rPr lang="en-US" sz="2000" dirty="0">
                <a:solidFill>
                  <a:srgbClr val="333333"/>
                </a:solidFill>
              </a:rPr>
              <a:t>]</a:t>
            </a:r>
            <a:r>
              <a:rPr lang="en-US" sz="2000" dirty="0" err="1">
                <a:solidFill>
                  <a:srgbClr val="333333"/>
                </a:solidFill>
              </a:rPr>
              <a:t>fhy</a:t>
            </a:r>
            <a:r>
              <a:rPr lang="en-US" sz="2000" dirty="0">
                <a:solidFill>
                  <a:srgbClr val="333333"/>
                </a:solidFill>
              </a:rPr>
              <a:t> </a:t>
            </a:r>
            <a:r>
              <a:rPr lang="en-US" sz="2000" dirty="0" err="1">
                <a:solidFill>
                  <a:srgbClr val="333333"/>
                </a:solidFill>
              </a:rPr>
              <a:t>cil</a:t>
            </a:r>
            <a:br>
              <a:rPr lang="en-US" sz="2000" dirty="0">
                <a:solidFill>
                  <a:srgbClr val="333333"/>
                </a:solidFill>
              </a:rPr>
            </a:br>
            <a:r>
              <a:rPr lang="en-US" sz="2000" dirty="0" err="1">
                <a:solidFill>
                  <a:srgbClr val="333333"/>
                </a:solidFill>
              </a:rPr>
              <a:t>mzpe;j</a:t>
            </a:r>
            <a:r>
              <a:rPr lang="en-US" sz="2000" dirty="0">
                <a:solidFill>
                  <a:srgbClr val="333333"/>
                </a:solidFill>
              </a:rPr>
              <a:t> </a:t>
            </a:r>
            <a:r>
              <a:rPr lang="en-US" sz="2000" dirty="0" err="1">
                <a:solidFill>
                  <a:srgbClr val="333333"/>
                </a:solidFill>
              </a:rPr>
              <a:t>kdpjd</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 </a:t>
            </a:r>
          </a:p>
          <a:p>
            <a:pPr marL="342900" lvl="0" indent="-342900">
              <a:spcBef>
                <a:spcPts val="1200"/>
              </a:spcBef>
              <a:buClr>
                <a:srgbClr val="333333"/>
              </a:buClr>
              <a:buSzPct val="120000"/>
              <a:buFont typeface="WingDings"/>
              <a:buChar char=""/>
            </a:pPr>
            <a:r>
              <a:rPr lang="en-US" sz="2000" dirty="0" err="1">
                <a:solidFill>
                  <a:srgbClr val="333333"/>
                </a:solidFill>
              </a:rPr>
              <a:t>MWld</a:t>
            </a:r>
            <a:r>
              <a:rPr lang="en-US" sz="2000" dirty="0">
                <a:solidFill>
                  <a:srgbClr val="333333"/>
                </a:solidFill>
              </a:rPr>
              <a:t>; ,</a:t>
            </a:r>
            <a:r>
              <a:rPr lang="en-US" sz="2000" dirty="0" err="1">
                <a:solidFill>
                  <a:srgbClr val="333333"/>
                </a:solidFill>
              </a:rPr>
              <a:t>aw;iff</a:t>
            </a:r>
            <a:r>
              <a:rPr lang="en-US" sz="2000" dirty="0">
                <a:solidFill>
                  <a:srgbClr val="333333"/>
                </a:solidFill>
              </a:rPr>
              <a:t>; </a:t>
            </a:r>
            <a:r>
              <a:rPr lang="en-US" sz="2000" dirty="0" err="1">
                <a:solidFill>
                  <a:srgbClr val="333333"/>
                </a:solidFill>
              </a:rPr>
              <a:t>fhl</a:t>
            </a:r>
            <a:r>
              <a:rPr lang="en-US" sz="2000" dirty="0">
                <a:solidFill>
                  <a:srgbClr val="333333"/>
                </a:solidFill>
              </a:rPr>
              <a:t>]</a:t>
            </a:r>
            <a:r>
              <a:rPr lang="en-US" sz="2000" dirty="0" err="1">
                <a:solidFill>
                  <a:srgbClr val="333333"/>
                </a:solidFill>
              </a:rPr>
              <a:t>rp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flw;fd;dp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Mf;nlhg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ahH</a:t>
            </a:r>
            <a:r>
              <a:rPr lang="en-US" sz="2000" dirty="0">
                <a:solidFill>
                  <a:srgbClr val="333333"/>
                </a:solidFill>
              </a:rPr>
              <a:t>; </a:t>
            </a:r>
            <a:r>
              <a:rPr lang="en-US" sz="2000" dirty="0">
                <a:solidFill>
                  <a:srgbClr val="333333"/>
                </a:solidFill>
                <a:latin typeface="Calibri Light"/>
                <a:ea typeface="Verdana" pitchFamily="34" charset="0"/>
                <a:cs typeface="Calibri Light"/>
              </a:rPr>
              <a:t>(</a:t>
            </a:r>
            <a:r>
              <a:rPr lang="en-US" sz="2000" dirty="0">
                <a:solidFill>
                  <a:srgbClr val="333333"/>
                </a:solidFill>
              </a:rPr>
              <a:t>,</a:t>
            </a:r>
            <a:r>
              <a:rPr lang="en-US" sz="2000" dirty="0" err="1">
                <a:solidFill>
                  <a:srgbClr val="333333"/>
                </a:solidFill>
              </a:rPr>
              <a:t>irf;fUtp</a:t>
            </a:r>
            <a:r>
              <a:rPr lang="en-US" sz="2000" dirty="0">
                <a:solidFill>
                  <a:srgbClr val="333333"/>
                </a:solidFill>
                <a:latin typeface="Calibri Light"/>
                <a:ea typeface="Verdana" pitchFamily="34" charset="0"/>
                <a:cs typeface="Calibri Light"/>
              </a:rPr>
              <a:t>)</a:t>
            </a:r>
          </a:p>
          <a:p>
            <a:pPr marL="342900" lvl="0" indent="-342900">
              <a:spcBef>
                <a:spcPts val="1200"/>
              </a:spcBef>
              <a:buClr>
                <a:srgbClr val="333333"/>
              </a:buClr>
              <a:buSzPct val="120000"/>
              <a:buFont typeface="WingDings"/>
              <a:buChar char=""/>
            </a:pPr>
            <a:r>
              <a:rPr lang="en-US" sz="2000" dirty="0" err="1">
                <a:solidFill>
                  <a:srgbClr val="333333"/>
                </a:solidFill>
              </a:rPr>
              <a:t>rpg</a:t>
            </a:r>
            <a:r>
              <a:rPr lang="en-US" sz="2000" dirty="0">
                <a:solidFill>
                  <a:srgbClr val="333333"/>
                </a:solidFill>
              </a:rPr>
              <a:t>]</a:t>
            </a:r>
            <a:r>
              <a:rPr lang="en-US" sz="2000" dirty="0" err="1">
                <a:solidFill>
                  <a:srgbClr val="333333"/>
                </a:solidFill>
              </a:rPr>
              <a:t>gp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kPd</a:t>
            </a:r>
            <a:r>
              <a:rPr lang="en-US" sz="2000" dirty="0">
                <a:solidFill>
                  <a:srgbClr val="333333"/>
                </a:solidFill>
              </a:rPr>
              <a:t>;</a:t>
            </a:r>
          </a:p>
        </p:txBody>
      </p:sp>
      <p:sp>
        <p:nvSpPr>
          <p:cNvPr id="11" name="Footer Placeholder 10"/>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134</a:t>
            </a:fld>
            <a:endParaRPr lang="de-DE"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8">
            <a:extLst>
              <a:ext uri="{FF2B5EF4-FFF2-40B4-BE49-F238E27FC236}">
                <a16:creationId xmlns:a16="http://schemas.microsoft.com/office/drawing/2014/main" id="{54A48E60-0215-5002-1681-AE31440A9C7D}"/>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ePh</a:t>
            </a:r>
            <a:r>
              <a:rPr lang="en-US" sz="2000" dirty="0">
                <a:solidFill>
                  <a:srgbClr val="333333"/>
                </a:solidFill>
              </a:rPr>
              <a:t>] </a:t>
            </a:r>
            <a:r>
              <a:rPr lang="en-US" sz="2000" dirty="0" err="1">
                <a:solidFill>
                  <a:srgbClr val="333333"/>
                </a:solidFill>
              </a:rPr>
              <a:t>eha</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Fsph</a:t>
            </a:r>
            <a:r>
              <a:rPr lang="en-US" sz="2000" dirty="0">
                <a:solidFill>
                  <a:srgbClr val="333333"/>
                </a:solidFill>
              </a:rPr>
              <a:t>]</a:t>
            </a:r>
            <a:r>
              <a:rPr lang="en-US" sz="2000" dirty="0" err="1">
                <a:solidFill>
                  <a:srgbClr val="333333"/>
                </a:solidFill>
              </a:rPr>
              <a:t>fhy</a:t>
            </a:r>
            <a:r>
              <a:rPr lang="en-US" sz="2000" dirty="0">
                <a:solidFill>
                  <a:srgbClr val="333333"/>
                </a:solidFill>
              </a:rPr>
              <a:t> </a:t>
            </a:r>
            <a:r>
              <a:rPr lang="en-US" sz="2000" dirty="0" err="1">
                <a:solidFill>
                  <a:srgbClr val="333333"/>
                </a:solidFill>
              </a:rPr>
              <a:t>cil</a:t>
            </a:r>
            <a:br>
              <a:rPr lang="en-US" sz="2000" dirty="0">
                <a:solidFill>
                  <a:srgbClr val="333333"/>
                </a:solidFill>
              </a:rPr>
            </a:br>
            <a:r>
              <a:rPr lang="en-US" sz="2000" dirty="0" err="1">
                <a:solidFill>
                  <a:srgbClr val="333333"/>
                </a:solidFill>
              </a:rPr>
              <a:t>mzpe;j</a:t>
            </a:r>
            <a:r>
              <a:rPr lang="en-US" sz="2000" dirty="0">
                <a:solidFill>
                  <a:srgbClr val="333333"/>
                </a:solidFill>
              </a:rPr>
              <a:t> </a:t>
            </a:r>
            <a:r>
              <a:rPr lang="en-US" sz="2000" dirty="0" err="1">
                <a:solidFill>
                  <a:srgbClr val="333333"/>
                </a:solidFill>
              </a:rPr>
              <a:t>kdpjd</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 </a:t>
            </a:r>
          </a:p>
          <a:p>
            <a:pPr marL="342900" lvl="0" indent="-342900">
              <a:spcBef>
                <a:spcPts val="1200"/>
              </a:spcBef>
              <a:buClr>
                <a:srgbClr val="333333"/>
              </a:buClr>
              <a:buSzPct val="120000"/>
              <a:buFont typeface="WingDings"/>
              <a:buChar char=""/>
            </a:pPr>
            <a:r>
              <a:rPr lang="en-US" sz="2000" dirty="0" err="1">
                <a:solidFill>
                  <a:srgbClr val="333333"/>
                </a:solidFill>
              </a:rPr>
              <a:t>MWld</a:t>
            </a:r>
            <a:r>
              <a:rPr lang="en-US" sz="2000" dirty="0">
                <a:solidFill>
                  <a:srgbClr val="333333"/>
                </a:solidFill>
              </a:rPr>
              <a:t>; ,</a:t>
            </a:r>
            <a:r>
              <a:rPr lang="en-US" sz="2000" dirty="0" err="1">
                <a:solidFill>
                  <a:srgbClr val="333333"/>
                </a:solidFill>
              </a:rPr>
              <a:t>aw;iff</a:t>
            </a:r>
            <a:r>
              <a:rPr lang="en-US" sz="2000" dirty="0">
                <a:solidFill>
                  <a:srgbClr val="333333"/>
                </a:solidFill>
              </a:rPr>
              <a:t>; </a:t>
            </a:r>
            <a:r>
              <a:rPr lang="en-US" sz="2000" dirty="0" err="1">
                <a:solidFill>
                  <a:srgbClr val="333333"/>
                </a:solidFill>
              </a:rPr>
              <a:t>fhl</a:t>
            </a:r>
            <a:r>
              <a:rPr lang="en-US" sz="2000" dirty="0">
                <a:solidFill>
                  <a:srgbClr val="333333"/>
                </a:solidFill>
              </a:rPr>
              <a:t>]</a:t>
            </a:r>
            <a:r>
              <a:rPr lang="en-US" sz="2000" dirty="0" err="1">
                <a:solidFill>
                  <a:srgbClr val="333333"/>
                </a:solidFill>
              </a:rPr>
              <a:t>rp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flw;fd;dp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Mf;nlhg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ahH</a:t>
            </a:r>
            <a:r>
              <a:rPr lang="en-US" sz="2000" dirty="0">
                <a:solidFill>
                  <a:srgbClr val="333333"/>
                </a:solidFill>
              </a:rPr>
              <a:t>; </a:t>
            </a:r>
            <a:r>
              <a:rPr lang="en-US" sz="2000" dirty="0">
                <a:solidFill>
                  <a:srgbClr val="333333"/>
                </a:solidFill>
                <a:latin typeface="Calibri Light"/>
                <a:ea typeface="Verdana" pitchFamily="34" charset="0"/>
                <a:cs typeface="Calibri Light"/>
              </a:rPr>
              <a:t>(</a:t>
            </a:r>
            <a:r>
              <a:rPr lang="en-US" sz="2000" dirty="0">
                <a:solidFill>
                  <a:srgbClr val="333333"/>
                </a:solidFill>
              </a:rPr>
              <a:t>,</a:t>
            </a:r>
            <a:r>
              <a:rPr lang="en-US" sz="2000" dirty="0" err="1">
                <a:solidFill>
                  <a:srgbClr val="333333"/>
                </a:solidFill>
              </a:rPr>
              <a:t>irf;fUtp</a:t>
            </a:r>
            <a:r>
              <a:rPr lang="en-US" sz="2000" dirty="0">
                <a:solidFill>
                  <a:srgbClr val="333333"/>
                </a:solidFill>
                <a:latin typeface="Calibri Light"/>
                <a:ea typeface="Verdana" pitchFamily="34" charset="0"/>
                <a:cs typeface="Calibri Light"/>
              </a:rPr>
              <a:t>)</a:t>
            </a:r>
          </a:p>
          <a:p>
            <a:pPr marL="342900" lvl="0" indent="-342900">
              <a:spcBef>
                <a:spcPts val="1200"/>
              </a:spcBef>
              <a:buClr>
                <a:srgbClr val="333333"/>
              </a:buClr>
              <a:buSzPct val="120000"/>
              <a:buFont typeface="WingDings"/>
              <a:buChar char=""/>
            </a:pPr>
            <a:r>
              <a:rPr lang="en-US" sz="2000" dirty="0" err="1">
                <a:solidFill>
                  <a:srgbClr val="333333"/>
                </a:solidFill>
              </a:rPr>
              <a:t>rpg</a:t>
            </a:r>
            <a:r>
              <a:rPr lang="en-US" sz="2000" dirty="0">
                <a:solidFill>
                  <a:srgbClr val="333333"/>
                </a:solidFill>
              </a:rPr>
              <a:t>]</a:t>
            </a:r>
            <a:r>
              <a:rPr lang="en-US" sz="2000" dirty="0" err="1">
                <a:solidFill>
                  <a:srgbClr val="333333"/>
                </a:solidFill>
              </a:rPr>
              <a:t>gp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kPd</a:t>
            </a:r>
            <a:r>
              <a:rPr lang="en-US" sz="2000" dirty="0">
                <a:solidFill>
                  <a:srgbClr val="333333"/>
                </a:solidFill>
              </a:rPr>
              <a:t>;</a:t>
            </a: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135</a:t>
            </a:fld>
            <a:endParaRPr lang="de-DE"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9">
            <a:extLst>
              <a:ext uri="{FF2B5EF4-FFF2-40B4-BE49-F238E27FC236}">
                <a16:creationId xmlns:a16="http://schemas.microsoft.com/office/drawing/2014/main" id="{4CD8D322-1F04-E485-A135-F5CB62B432BD}"/>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ePh</a:t>
            </a:r>
            <a:r>
              <a:rPr lang="en-US" sz="2000" dirty="0">
                <a:solidFill>
                  <a:srgbClr val="333333"/>
                </a:solidFill>
              </a:rPr>
              <a:t>] </a:t>
            </a:r>
            <a:r>
              <a:rPr lang="en-US" sz="2000" dirty="0" err="1">
                <a:solidFill>
                  <a:srgbClr val="333333"/>
                </a:solidFill>
              </a:rPr>
              <a:t>eha</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Fsph</a:t>
            </a:r>
            <a:r>
              <a:rPr lang="en-US" sz="2000" dirty="0">
                <a:solidFill>
                  <a:srgbClr val="333333"/>
                </a:solidFill>
              </a:rPr>
              <a:t>]</a:t>
            </a:r>
            <a:r>
              <a:rPr lang="en-US" sz="2000" dirty="0" err="1">
                <a:solidFill>
                  <a:srgbClr val="333333"/>
                </a:solidFill>
              </a:rPr>
              <a:t>fhy</a:t>
            </a:r>
            <a:r>
              <a:rPr lang="en-US" sz="2000" dirty="0">
                <a:solidFill>
                  <a:srgbClr val="333333"/>
                </a:solidFill>
              </a:rPr>
              <a:t> </a:t>
            </a:r>
            <a:r>
              <a:rPr lang="en-US" sz="2000" dirty="0" err="1">
                <a:solidFill>
                  <a:srgbClr val="333333"/>
                </a:solidFill>
              </a:rPr>
              <a:t>cil</a:t>
            </a:r>
            <a:br>
              <a:rPr lang="en-US" sz="2000" dirty="0">
                <a:solidFill>
                  <a:srgbClr val="333333"/>
                </a:solidFill>
              </a:rPr>
            </a:br>
            <a:r>
              <a:rPr lang="en-US" sz="2000" dirty="0" err="1">
                <a:solidFill>
                  <a:srgbClr val="333333"/>
                </a:solidFill>
              </a:rPr>
              <a:t>mzpe;j</a:t>
            </a:r>
            <a:r>
              <a:rPr lang="en-US" sz="2000" dirty="0">
                <a:solidFill>
                  <a:srgbClr val="333333"/>
                </a:solidFill>
              </a:rPr>
              <a:t> </a:t>
            </a:r>
            <a:r>
              <a:rPr lang="en-US" sz="2000" dirty="0" err="1">
                <a:solidFill>
                  <a:srgbClr val="333333"/>
                </a:solidFill>
              </a:rPr>
              <a:t>kdpjd</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 </a:t>
            </a:r>
          </a:p>
          <a:p>
            <a:pPr marL="342900" lvl="0" indent="-342900">
              <a:spcBef>
                <a:spcPts val="1200"/>
              </a:spcBef>
              <a:buClr>
                <a:srgbClr val="333333"/>
              </a:buClr>
              <a:buSzPct val="120000"/>
              <a:buFont typeface="WingDings"/>
              <a:buChar char=""/>
            </a:pPr>
            <a:r>
              <a:rPr lang="en-US" sz="2000" dirty="0" err="1">
                <a:solidFill>
                  <a:srgbClr val="333333"/>
                </a:solidFill>
              </a:rPr>
              <a:t>MWld</a:t>
            </a:r>
            <a:r>
              <a:rPr lang="en-US" sz="2000" dirty="0">
                <a:solidFill>
                  <a:srgbClr val="333333"/>
                </a:solidFill>
              </a:rPr>
              <a:t>; ,</a:t>
            </a:r>
            <a:r>
              <a:rPr lang="en-US" sz="2000" dirty="0" err="1">
                <a:solidFill>
                  <a:srgbClr val="333333"/>
                </a:solidFill>
              </a:rPr>
              <a:t>aw;iff</a:t>
            </a:r>
            <a:r>
              <a:rPr lang="en-US" sz="2000" dirty="0">
                <a:solidFill>
                  <a:srgbClr val="333333"/>
                </a:solidFill>
              </a:rPr>
              <a:t>; </a:t>
            </a:r>
            <a:r>
              <a:rPr lang="en-US" sz="2000" dirty="0" err="1">
                <a:solidFill>
                  <a:srgbClr val="333333"/>
                </a:solidFill>
              </a:rPr>
              <a:t>fhl</a:t>
            </a:r>
            <a:r>
              <a:rPr lang="en-US" sz="2000" dirty="0">
                <a:solidFill>
                  <a:srgbClr val="333333"/>
                </a:solidFill>
              </a:rPr>
              <a:t>]</a:t>
            </a:r>
            <a:r>
              <a:rPr lang="en-US" sz="2000" dirty="0" err="1">
                <a:solidFill>
                  <a:srgbClr val="333333"/>
                </a:solidFill>
              </a:rPr>
              <a:t>rp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flw;fd;dp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Mf;nlhg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ahH</a:t>
            </a:r>
            <a:r>
              <a:rPr lang="en-US" sz="2000" dirty="0">
                <a:solidFill>
                  <a:srgbClr val="333333"/>
                </a:solidFill>
              </a:rPr>
              <a:t>; </a:t>
            </a:r>
            <a:r>
              <a:rPr lang="en-US" sz="2000" dirty="0">
                <a:solidFill>
                  <a:srgbClr val="333333"/>
                </a:solidFill>
                <a:latin typeface="Calibri Light"/>
                <a:ea typeface="Verdana" pitchFamily="34" charset="0"/>
                <a:cs typeface="Calibri Light"/>
              </a:rPr>
              <a:t>(</a:t>
            </a:r>
            <a:r>
              <a:rPr lang="en-US" sz="2000" dirty="0">
                <a:solidFill>
                  <a:srgbClr val="333333"/>
                </a:solidFill>
              </a:rPr>
              <a:t>,</a:t>
            </a:r>
            <a:r>
              <a:rPr lang="en-US" sz="2000" dirty="0" err="1">
                <a:solidFill>
                  <a:srgbClr val="333333"/>
                </a:solidFill>
              </a:rPr>
              <a:t>irf;fUtp</a:t>
            </a:r>
            <a:r>
              <a:rPr lang="en-US" sz="2000" dirty="0">
                <a:solidFill>
                  <a:srgbClr val="333333"/>
                </a:solidFill>
                <a:latin typeface="Calibri Light"/>
                <a:ea typeface="Verdana" pitchFamily="34" charset="0"/>
                <a:cs typeface="Calibri Light"/>
              </a:rPr>
              <a:t>)</a:t>
            </a:r>
          </a:p>
          <a:p>
            <a:pPr marL="342900" lvl="0" indent="-342900">
              <a:spcBef>
                <a:spcPts val="1200"/>
              </a:spcBef>
              <a:buClr>
                <a:srgbClr val="333333"/>
              </a:buClr>
              <a:buSzPct val="120000"/>
              <a:buFont typeface="WingDings"/>
              <a:buChar char=""/>
            </a:pPr>
            <a:r>
              <a:rPr lang="en-US" sz="2000" dirty="0" err="1">
                <a:solidFill>
                  <a:srgbClr val="333333"/>
                </a:solidFill>
              </a:rPr>
              <a:t>rpg</a:t>
            </a:r>
            <a:r>
              <a:rPr lang="en-US" sz="2000" dirty="0">
                <a:solidFill>
                  <a:srgbClr val="333333"/>
                </a:solidFill>
              </a:rPr>
              <a:t>]</a:t>
            </a:r>
            <a:r>
              <a:rPr lang="en-US" sz="2000" dirty="0" err="1">
                <a:solidFill>
                  <a:srgbClr val="333333"/>
                </a:solidFill>
              </a:rPr>
              <a:t>gp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kPd</a:t>
            </a:r>
            <a:r>
              <a:rPr lang="en-US" sz="2000" dirty="0">
                <a:solidFill>
                  <a:srgbClr val="333333"/>
                </a:solidFill>
              </a:rPr>
              <a:t>;</a:t>
            </a: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136</a:t>
            </a:fld>
            <a:endParaRPr lang="de-DE"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0">
            <a:extLst>
              <a:ext uri="{FF2B5EF4-FFF2-40B4-BE49-F238E27FC236}">
                <a16:creationId xmlns:a16="http://schemas.microsoft.com/office/drawing/2014/main" id="{11610EC6-D8B4-EA39-070A-68796AFAA822}"/>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ePh</a:t>
            </a:r>
            <a:r>
              <a:rPr lang="en-US" sz="2000" dirty="0">
                <a:solidFill>
                  <a:srgbClr val="333333"/>
                </a:solidFill>
              </a:rPr>
              <a:t>] </a:t>
            </a:r>
            <a:r>
              <a:rPr lang="en-US" sz="2000" dirty="0" err="1">
                <a:solidFill>
                  <a:srgbClr val="333333"/>
                </a:solidFill>
              </a:rPr>
              <a:t>eha</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Fsph</a:t>
            </a:r>
            <a:r>
              <a:rPr lang="en-US" sz="2000" dirty="0">
                <a:solidFill>
                  <a:srgbClr val="333333"/>
                </a:solidFill>
              </a:rPr>
              <a:t>]</a:t>
            </a:r>
            <a:r>
              <a:rPr lang="en-US" sz="2000" dirty="0" err="1">
                <a:solidFill>
                  <a:srgbClr val="333333"/>
                </a:solidFill>
              </a:rPr>
              <a:t>fhy</a:t>
            </a:r>
            <a:r>
              <a:rPr lang="en-US" sz="2000" dirty="0">
                <a:solidFill>
                  <a:srgbClr val="333333"/>
                </a:solidFill>
              </a:rPr>
              <a:t> </a:t>
            </a:r>
            <a:r>
              <a:rPr lang="en-US" sz="2000" dirty="0" err="1">
                <a:solidFill>
                  <a:srgbClr val="333333"/>
                </a:solidFill>
              </a:rPr>
              <a:t>cil</a:t>
            </a:r>
            <a:br>
              <a:rPr lang="en-US" sz="2000" dirty="0">
                <a:solidFill>
                  <a:srgbClr val="333333"/>
                </a:solidFill>
              </a:rPr>
            </a:br>
            <a:r>
              <a:rPr lang="en-US" sz="2000" dirty="0" err="1">
                <a:solidFill>
                  <a:srgbClr val="333333"/>
                </a:solidFill>
              </a:rPr>
              <a:t>mzpe;j</a:t>
            </a:r>
            <a:r>
              <a:rPr lang="en-US" sz="2000" dirty="0">
                <a:solidFill>
                  <a:srgbClr val="333333"/>
                </a:solidFill>
              </a:rPr>
              <a:t> </a:t>
            </a:r>
            <a:r>
              <a:rPr lang="en-US" sz="2000" dirty="0" err="1">
                <a:solidFill>
                  <a:srgbClr val="333333"/>
                </a:solidFill>
              </a:rPr>
              <a:t>kdpjd</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 </a:t>
            </a:r>
          </a:p>
          <a:p>
            <a:pPr marL="342900" lvl="0" indent="-342900">
              <a:spcBef>
                <a:spcPts val="1200"/>
              </a:spcBef>
              <a:buClr>
                <a:srgbClr val="333333"/>
              </a:buClr>
              <a:buSzPct val="120000"/>
              <a:buFont typeface="WingDings"/>
              <a:buChar char=""/>
            </a:pPr>
            <a:r>
              <a:rPr lang="en-US" sz="2000" dirty="0" err="1">
                <a:solidFill>
                  <a:srgbClr val="333333"/>
                </a:solidFill>
              </a:rPr>
              <a:t>MWld</a:t>
            </a:r>
            <a:r>
              <a:rPr lang="en-US" sz="2000" dirty="0">
                <a:solidFill>
                  <a:srgbClr val="333333"/>
                </a:solidFill>
              </a:rPr>
              <a:t>; ,</a:t>
            </a:r>
            <a:r>
              <a:rPr lang="en-US" sz="2000" dirty="0" err="1">
                <a:solidFill>
                  <a:srgbClr val="333333"/>
                </a:solidFill>
              </a:rPr>
              <a:t>aw;iff</a:t>
            </a:r>
            <a:r>
              <a:rPr lang="en-US" sz="2000" dirty="0">
                <a:solidFill>
                  <a:srgbClr val="333333"/>
                </a:solidFill>
              </a:rPr>
              <a:t>; </a:t>
            </a:r>
            <a:r>
              <a:rPr lang="en-US" sz="2000" dirty="0" err="1">
                <a:solidFill>
                  <a:srgbClr val="333333"/>
                </a:solidFill>
              </a:rPr>
              <a:t>fhl</a:t>
            </a:r>
            <a:r>
              <a:rPr lang="en-US" sz="2000" dirty="0">
                <a:solidFill>
                  <a:srgbClr val="333333"/>
                </a:solidFill>
              </a:rPr>
              <a:t>]</a:t>
            </a:r>
            <a:r>
              <a:rPr lang="en-US" sz="2000" dirty="0" err="1">
                <a:solidFill>
                  <a:srgbClr val="333333"/>
                </a:solidFill>
              </a:rPr>
              <a:t>rp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flw;fd;dp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Mf;nlhg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ahH</a:t>
            </a:r>
            <a:r>
              <a:rPr lang="en-US" sz="2000" dirty="0">
                <a:solidFill>
                  <a:srgbClr val="333333"/>
                </a:solidFill>
              </a:rPr>
              <a:t>; </a:t>
            </a:r>
            <a:r>
              <a:rPr lang="en-US" sz="2000" dirty="0">
                <a:solidFill>
                  <a:srgbClr val="333333"/>
                </a:solidFill>
                <a:latin typeface="Calibri Light"/>
                <a:ea typeface="Verdana" pitchFamily="34" charset="0"/>
                <a:cs typeface="Calibri Light"/>
              </a:rPr>
              <a:t>(</a:t>
            </a:r>
            <a:r>
              <a:rPr lang="en-US" sz="2000" dirty="0">
                <a:solidFill>
                  <a:srgbClr val="333333"/>
                </a:solidFill>
              </a:rPr>
              <a:t>,</a:t>
            </a:r>
            <a:r>
              <a:rPr lang="en-US" sz="2000" dirty="0" err="1">
                <a:solidFill>
                  <a:srgbClr val="333333"/>
                </a:solidFill>
              </a:rPr>
              <a:t>irf;fUtp</a:t>
            </a:r>
            <a:r>
              <a:rPr lang="en-US" sz="2000" dirty="0">
                <a:solidFill>
                  <a:srgbClr val="333333"/>
                </a:solidFill>
                <a:latin typeface="Calibri Light"/>
                <a:ea typeface="Verdana" pitchFamily="34" charset="0"/>
                <a:cs typeface="Calibri Light"/>
              </a:rPr>
              <a:t>)</a:t>
            </a:r>
          </a:p>
          <a:p>
            <a:pPr marL="342900" lvl="0" indent="-342900">
              <a:spcBef>
                <a:spcPts val="1200"/>
              </a:spcBef>
              <a:buClr>
                <a:srgbClr val="333333"/>
              </a:buClr>
              <a:buSzPct val="120000"/>
              <a:buFont typeface="WingDings"/>
              <a:buChar char=""/>
            </a:pPr>
            <a:r>
              <a:rPr lang="en-US" sz="2000" dirty="0" err="1">
                <a:solidFill>
                  <a:srgbClr val="333333"/>
                </a:solidFill>
              </a:rPr>
              <a:t>rpg</a:t>
            </a:r>
            <a:r>
              <a:rPr lang="en-US" sz="2000" dirty="0">
                <a:solidFill>
                  <a:srgbClr val="333333"/>
                </a:solidFill>
              </a:rPr>
              <a:t>]</a:t>
            </a:r>
            <a:r>
              <a:rPr lang="en-US" sz="2000" dirty="0" err="1">
                <a:solidFill>
                  <a:srgbClr val="333333"/>
                </a:solidFill>
              </a:rPr>
              <a:t>gp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kPd</a:t>
            </a:r>
            <a:r>
              <a:rPr lang="en-US" sz="2000" dirty="0">
                <a:solidFill>
                  <a:srgbClr val="333333"/>
                </a:solidFill>
              </a:rPr>
              <a:t>;</a:t>
            </a: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137</a:t>
            </a:fld>
            <a:endParaRPr lang="de-DE"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1">
            <a:extLst>
              <a:ext uri="{FF2B5EF4-FFF2-40B4-BE49-F238E27FC236}">
                <a16:creationId xmlns:a16="http://schemas.microsoft.com/office/drawing/2014/main" id="{2F8B43CF-20BE-4ED3-01A6-ECD4185064B1}"/>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ePh</a:t>
            </a:r>
            <a:r>
              <a:rPr lang="en-US" sz="2000" dirty="0">
                <a:solidFill>
                  <a:srgbClr val="333333"/>
                </a:solidFill>
              </a:rPr>
              <a:t>] </a:t>
            </a:r>
            <a:r>
              <a:rPr lang="en-US" sz="2000" dirty="0" err="1">
                <a:solidFill>
                  <a:srgbClr val="333333"/>
                </a:solidFill>
              </a:rPr>
              <a:t>eha</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Fsph</a:t>
            </a:r>
            <a:r>
              <a:rPr lang="en-US" sz="2000" dirty="0">
                <a:solidFill>
                  <a:srgbClr val="333333"/>
                </a:solidFill>
              </a:rPr>
              <a:t>]</a:t>
            </a:r>
            <a:r>
              <a:rPr lang="en-US" sz="2000" dirty="0" err="1">
                <a:solidFill>
                  <a:srgbClr val="333333"/>
                </a:solidFill>
              </a:rPr>
              <a:t>fhy</a:t>
            </a:r>
            <a:r>
              <a:rPr lang="en-US" sz="2000" dirty="0">
                <a:solidFill>
                  <a:srgbClr val="333333"/>
                </a:solidFill>
              </a:rPr>
              <a:t> </a:t>
            </a:r>
            <a:r>
              <a:rPr lang="en-US" sz="2000" dirty="0" err="1">
                <a:solidFill>
                  <a:srgbClr val="333333"/>
                </a:solidFill>
              </a:rPr>
              <a:t>cil</a:t>
            </a:r>
            <a:br>
              <a:rPr lang="en-US" sz="2000" dirty="0">
                <a:solidFill>
                  <a:srgbClr val="333333"/>
                </a:solidFill>
              </a:rPr>
            </a:br>
            <a:r>
              <a:rPr lang="en-US" sz="2000" dirty="0" err="1">
                <a:solidFill>
                  <a:srgbClr val="333333"/>
                </a:solidFill>
              </a:rPr>
              <a:t>mzpe;j</a:t>
            </a:r>
            <a:r>
              <a:rPr lang="en-US" sz="2000" dirty="0">
                <a:solidFill>
                  <a:srgbClr val="333333"/>
                </a:solidFill>
              </a:rPr>
              <a:t> </a:t>
            </a:r>
            <a:r>
              <a:rPr lang="en-US" sz="2000" dirty="0" err="1">
                <a:solidFill>
                  <a:srgbClr val="333333"/>
                </a:solidFill>
              </a:rPr>
              <a:t>kdpjd</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 </a:t>
            </a:r>
          </a:p>
          <a:p>
            <a:pPr marL="342900" lvl="0" indent="-342900">
              <a:spcBef>
                <a:spcPts val="1200"/>
              </a:spcBef>
              <a:buClr>
                <a:srgbClr val="333333"/>
              </a:buClr>
              <a:buSzPct val="120000"/>
              <a:buFont typeface="WingDings"/>
              <a:buChar char=""/>
            </a:pPr>
            <a:r>
              <a:rPr lang="en-US" sz="2000" dirty="0" err="1">
                <a:solidFill>
                  <a:srgbClr val="333333"/>
                </a:solidFill>
              </a:rPr>
              <a:t>MWld</a:t>
            </a:r>
            <a:r>
              <a:rPr lang="en-US" sz="2000" dirty="0">
                <a:solidFill>
                  <a:srgbClr val="333333"/>
                </a:solidFill>
              </a:rPr>
              <a:t>; ,</a:t>
            </a:r>
            <a:r>
              <a:rPr lang="en-US" sz="2000" dirty="0" err="1">
                <a:solidFill>
                  <a:srgbClr val="333333"/>
                </a:solidFill>
              </a:rPr>
              <a:t>aw;iff</a:t>
            </a:r>
            <a:r>
              <a:rPr lang="en-US" sz="2000" dirty="0">
                <a:solidFill>
                  <a:srgbClr val="333333"/>
                </a:solidFill>
              </a:rPr>
              <a:t>; </a:t>
            </a:r>
            <a:r>
              <a:rPr lang="en-US" sz="2000" dirty="0" err="1">
                <a:solidFill>
                  <a:srgbClr val="333333"/>
                </a:solidFill>
              </a:rPr>
              <a:t>fhl</a:t>
            </a:r>
            <a:r>
              <a:rPr lang="en-US" sz="2000" dirty="0">
                <a:solidFill>
                  <a:srgbClr val="333333"/>
                </a:solidFill>
              </a:rPr>
              <a:t>]</a:t>
            </a:r>
            <a:r>
              <a:rPr lang="en-US" sz="2000" dirty="0" err="1">
                <a:solidFill>
                  <a:srgbClr val="333333"/>
                </a:solidFill>
              </a:rPr>
              <a:t>rp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flw;fd;dp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Mf;nlhg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ahH</a:t>
            </a:r>
            <a:r>
              <a:rPr lang="en-US" sz="2000" dirty="0">
                <a:solidFill>
                  <a:srgbClr val="333333"/>
                </a:solidFill>
              </a:rPr>
              <a:t>; </a:t>
            </a:r>
            <a:r>
              <a:rPr lang="en-US" sz="2000" dirty="0">
                <a:solidFill>
                  <a:srgbClr val="333333"/>
                </a:solidFill>
                <a:latin typeface="Calibri Light"/>
                <a:ea typeface="Verdana" pitchFamily="34" charset="0"/>
                <a:cs typeface="Calibri Light"/>
              </a:rPr>
              <a:t>(</a:t>
            </a:r>
            <a:r>
              <a:rPr lang="en-US" sz="2000" dirty="0">
                <a:solidFill>
                  <a:srgbClr val="333333"/>
                </a:solidFill>
              </a:rPr>
              <a:t>,</a:t>
            </a:r>
            <a:r>
              <a:rPr lang="en-US" sz="2000" dirty="0" err="1">
                <a:solidFill>
                  <a:srgbClr val="333333"/>
                </a:solidFill>
              </a:rPr>
              <a:t>irf;fUtp</a:t>
            </a:r>
            <a:r>
              <a:rPr lang="en-US" sz="2000" dirty="0">
                <a:solidFill>
                  <a:srgbClr val="333333"/>
                </a:solidFill>
                <a:latin typeface="Calibri Light"/>
                <a:ea typeface="Verdana" pitchFamily="34" charset="0"/>
                <a:cs typeface="Calibri Light"/>
              </a:rPr>
              <a:t>)</a:t>
            </a:r>
          </a:p>
          <a:p>
            <a:pPr marL="342900" lvl="0" indent="-342900">
              <a:spcBef>
                <a:spcPts val="1200"/>
              </a:spcBef>
              <a:buClr>
                <a:srgbClr val="333333"/>
              </a:buClr>
              <a:buSzPct val="120000"/>
              <a:buFont typeface="WingDings"/>
              <a:buChar char=""/>
            </a:pPr>
            <a:r>
              <a:rPr lang="en-US" sz="2000" dirty="0" err="1">
                <a:solidFill>
                  <a:srgbClr val="333333"/>
                </a:solidFill>
              </a:rPr>
              <a:t>rpg</a:t>
            </a:r>
            <a:r>
              <a:rPr lang="en-US" sz="2000" dirty="0">
                <a:solidFill>
                  <a:srgbClr val="333333"/>
                </a:solidFill>
              </a:rPr>
              <a:t>]</a:t>
            </a:r>
            <a:r>
              <a:rPr lang="en-US" sz="2000" dirty="0" err="1">
                <a:solidFill>
                  <a:srgbClr val="333333"/>
                </a:solidFill>
              </a:rPr>
              <a:t>gp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kPd</a:t>
            </a:r>
            <a:r>
              <a:rPr lang="en-US" sz="2000" dirty="0">
                <a:solidFill>
                  <a:srgbClr val="333333"/>
                </a:solidFill>
              </a:rPr>
              <a:t>;</a:t>
            </a: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138</a:t>
            </a:fld>
            <a:endParaRPr lang="de-DE"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2">
            <a:extLst>
              <a:ext uri="{FF2B5EF4-FFF2-40B4-BE49-F238E27FC236}">
                <a16:creationId xmlns:a16="http://schemas.microsoft.com/office/drawing/2014/main" id="{7F6AFAB2-5C00-D290-8A43-E4B5C83070F6}"/>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ePh</a:t>
            </a:r>
            <a:r>
              <a:rPr lang="en-US" sz="2000" dirty="0">
                <a:solidFill>
                  <a:srgbClr val="333333"/>
                </a:solidFill>
              </a:rPr>
              <a:t>] </a:t>
            </a:r>
            <a:r>
              <a:rPr lang="en-US" sz="2000" dirty="0" err="1">
                <a:solidFill>
                  <a:srgbClr val="333333"/>
                </a:solidFill>
              </a:rPr>
              <a:t>eha</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Fsph</a:t>
            </a:r>
            <a:r>
              <a:rPr lang="en-US" sz="2000" dirty="0">
                <a:solidFill>
                  <a:srgbClr val="333333"/>
                </a:solidFill>
              </a:rPr>
              <a:t>]</a:t>
            </a:r>
            <a:r>
              <a:rPr lang="en-US" sz="2000" dirty="0" err="1">
                <a:solidFill>
                  <a:srgbClr val="333333"/>
                </a:solidFill>
              </a:rPr>
              <a:t>fhy</a:t>
            </a:r>
            <a:r>
              <a:rPr lang="en-US" sz="2000" dirty="0">
                <a:solidFill>
                  <a:srgbClr val="333333"/>
                </a:solidFill>
              </a:rPr>
              <a:t> </a:t>
            </a:r>
            <a:r>
              <a:rPr lang="en-US" sz="2000" dirty="0" err="1">
                <a:solidFill>
                  <a:srgbClr val="333333"/>
                </a:solidFill>
              </a:rPr>
              <a:t>cil</a:t>
            </a:r>
            <a:br>
              <a:rPr lang="en-US" sz="2000" dirty="0">
                <a:solidFill>
                  <a:srgbClr val="333333"/>
                </a:solidFill>
              </a:rPr>
            </a:br>
            <a:r>
              <a:rPr lang="en-US" sz="2000" dirty="0" err="1">
                <a:solidFill>
                  <a:srgbClr val="333333"/>
                </a:solidFill>
              </a:rPr>
              <a:t>mzpe;j</a:t>
            </a:r>
            <a:r>
              <a:rPr lang="en-US" sz="2000" dirty="0">
                <a:solidFill>
                  <a:srgbClr val="333333"/>
                </a:solidFill>
              </a:rPr>
              <a:t> </a:t>
            </a:r>
            <a:r>
              <a:rPr lang="en-US" sz="2000" dirty="0" err="1">
                <a:solidFill>
                  <a:srgbClr val="333333"/>
                </a:solidFill>
              </a:rPr>
              <a:t>kdpjd</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 </a:t>
            </a:r>
          </a:p>
          <a:p>
            <a:pPr marL="342900" lvl="0" indent="-342900">
              <a:spcBef>
                <a:spcPts val="1200"/>
              </a:spcBef>
              <a:buClr>
                <a:srgbClr val="333333"/>
              </a:buClr>
              <a:buSzPct val="120000"/>
              <a:buFont typeface="WingDings"/>
              <a:buChar char=""/>
            </a:pPr>
            <a:r>
              <a:rPr lang="en-US" sz="2000" dirty="0" err="1">
                <a:solidFill>
                  <a:srgbClr val="333333"/>
                </a:solidFill>
              </a:rPr>
              <a:t>MWld</a:t>
            </a:r>
            <a:r>
              <a:rPr lang="en-US" sz="2000" dirty="0">
                <a:solidFill>
                  <a:srgbClr val="333333"/>
                </a:solidFill>
              </a:rPr>
              <a:t>; ,</a:t>
            </a:r>
            <a:r>
              <a:rPr lang="en-US" sz="2000" dirty="0" err="1">
                <a:solidFill>
                  <a:srgbClr val="333333"/>
                </a:solidFill>
              </a:rPr>
              <a:t>aw;iff</a:t>
            </a:r>
            <a:r>
              <a:rPr lang="en-US" sz="2000" dirty="0">
                <a:solidFill>
                  <a:srgbClr val="333333"/>
                </a:solidFill>
              </a:rPr>
              <a:t>; </a:t>
            </a:r>
            <a:r>
              <a:rPr lang="en-US" sz="2000" dirty="0" err="1">
                <a:solidFill>
                  <a:srgbClr val="333333"/>
                </a:solidFill>
              </a:rPr>
              <a:t>fhl</a:t>
            </a:r>
            <a:r>
              <a:rPr lang="en-US" sz="2000" dirty="0">
                <a:solidFill>
                  <a:srgbClr val="333333"/>
                </a:solidFill>
              </a:rPr>
              <a:t>]</a:t>
            </a:r>
            <a:r>
              <a:rPr lang="en-US" sz="2000" dirty="0" err="1">
                <a:solidFill>
                  <a:srgbClr val="333333"/>
                </a:solidFill>
              </a:rPr>
              <a:t>rp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flw;fd;dp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Mf;nlhg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ahH</a:t>
            </a:r>
            <a:r>
              <a:rPr lang="en-US" sz="2000" dirty="0">
                <a:solidFill>
                  <a:srgbClr val="333333"/>
                </a:solidFill>
              </a:rPr>
              <a:t>; </a:t>
            </a:r>
            <a:r>
              <a:rPr lang="en-US" sz="2000" dirty="0">
                <a:solidFill>
                  <a:srgbClr val="333333"/>
                </a:solidFill>
                <a:latin typeface="Calibri Light"/>
                <a:ea typeface="Verdana" pitchFamily="34" charset="0"/>
                <a:cs typeface="Calibri Light"/>
              </a:rPr>
              <a:t>(</a:t>
            </a:r>
            <a:r>
              <a:rPr lang="en-US" sz="2000" dirty="0">
                <a:solidFill>
                  <a:srgbClr val="333333"/>
                </a:solidFill>
              </a:rPr>
              <a:t>,</a:t>
            </a:r>
            <a:r>
              <a:rPr lang="en-US" sz="2000" dirty="0" err="1">
                <a:solidFill>
                  <a:srgbClr val="333333"/>
                </a:solidFill>
              </a:rPr>
              <a:t>irf;fUtp</a:t>
            </a:r>
            <a:r>
              <a:rPr lang="en-US" sz="2000" dirty="0">
                <a:solidFill>
                  <a:srgbClr val="333333"/>
                </a:solidFill>
                <a:latin typeface="Calibri Light"/>
                <a:ea typeface="Verdana" pitchFamily="34" charset="0"/>
                <a:cs typeface="Calibri Light"/>
              </a:rPr>
              <a:t>)</a:t>
            </a:r>
          </a:p>
          <a:p>
            <a:pPr marL="342900" lvl="0" indent="-342900">
              <a:spcBef>
                <a:spcPts val="1200"/>
              </a:spcBef>
              <a:buClr>
                <a:srgbClr val="333333"/>
              </a:buClr>
              <a:buSzPct val="120000"/>
              <a:buFont typeface="WingDings"/>
              <a:buChar char=""/>
            </a:pPr>
            <a:r>
              <a:rPr lang="en-US" sz="2000" dirty="0" err="1">
                <a:solidFill>
                  <a:srgbClr val="333333"/>
                </a:solidFill>
              </a:rPr>
              <a:t>rpg</a:t>
            </a:r>
            <a:r>
              <a:rPr lang="en-US" sz="2000" dirty="0">
                <a:solidFill>
                  <a:srgbClr val="333333"/>
                </a:solidFill>
              </a:rPr>
              <a:t>]</a:t>
            </a:r>
            <a:r>
              <a:rPr lang="en-US" sz="2000" dirty="0" err="1">
                <a:solidFill>
                  <a:srgbClr val="333333"/>
                </a:solidFill>
              </a:rPr>
              <a:t>gp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kPd</a:t>
            </a:r>
            <a:r>
              <a:rPr lang="en-US" sz="2000" dirty="0">
                <a:solidFill>
                  <a:srgbClr val="333333"/>
                </a:solidFill>
              </a:rPr>
              <a:t>;</a:t>
            </a: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139</a:t>
            </a:fld>
            <a:endParaRPr lang="de-DE"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3">
            <a:extLst>
              <a:ext uri="{FF2B5EF4-FFF2-40B4-BE49-F238E27FC236}">
                <a16:creationId xmlns:a16="http://schemas.microsoft.com/office/drawing/2014/main" id="{58138A36-939E-8E6E-8980-167C2398EBAE}"/>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ePh</a:t>
            </a:r>
            <a:r>
              <a:rPr lang="en-US" sz="2000" dirty="0">
                <a:solidFill>
                  <a:srgbClr val="333333"/>
                </a:solidFill>
              </a:rPr>
              <a:t>] </a:t>
            </a:r>
            <a:r>
              <a:rPr lang="en-US" sz="2000" dirty="0" err="1">
                <a:solidFill>
                  <a:srgbClr val="333333"/>
                </a:solidFill>
              </a:rPr>
              <a:t>eha</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Fsph</a:t>
            </a:r>
            <a:r>
              <a:rPr lang="en-US" sz="2000" dirty="0">
                <a:solidFill>
                  <a:srgbClr val="333333"/>
                </a:solidFill>
              </a:rPr>
              <a:t>]</a:t>
            </a:r>
            <a:r>
              <a:rPr lang="en-US" sz="2000" dirty="0" err="1">
                <a:solidFill>
                  <a:srgbClr val="333333"/>
                </a:solidFill>
              </a:rPr>
              <a:t>fhy</a:t>
            </a:r>
            <a:r>
              <a:rPr lang="en-US" sz="2000" dirty="0">
                <a:solidFill>
                  <a:srgbClr val="333333"/>
                </a:solidFill>
              </a:rPr>
              <a:t> </a:t>
            </a:r>
            <a:r>
              <a:rPr lang="en-US" sz="2000" dirty="0" err="1">
                <a:solidFill>
                  <a:srgbClr val="333333"/>
                </a:solidFill>
              </a:rPr>
              <a:t>cil</a:t>
            </a:r>
            <a:br>
              <a:rPr lang="en-US" sz="2000" dirty="0">
                <a:solidFill>
                  <a:srgbClr val="333333"/>
                </a:solidFill>
              </a:rPr>
            </a:br>
            <a:r>
              <a:rPr lang="en-US" sz="2000" dirty="0" err="1">
                <a:solidFill>
                  <a:srgbClr val="333333"/>
                </a:solidFill>
              </a:rPr>
              <a:t>mzpe;j</a:t>
            </a:r>
            <a:r>
              <a:rPr lang="en-US" sz="2000" dirty="0">
                <a:solidFill>
                  <a:srgbClr val="333333"/>
                </a:solidFill>
              </a:rPr>
              <a:t> </a:t>
            </a:r>
            <a:r>
              <a:rPr lang="en-US" sz="2000" dirty="0" err="1">
                <a:solidFill>
                  <a:srgbClr val="333333"/>
                </a:solidFill>
              </a:rPr>
              <a:t>kdpjd</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 </a:t>
            </a:r>
          </a:p>
          <a:p>
            <a:pPr marL="342900" lvl="0" indent="-342900">
              <a:spcBef>
                <a:spcPts val="1200"/>
              </a:spcBef>
              <a:buClr>
                <a:srgbClr val="333333"/>
              </a:buClr>
              <a:buSzPct val="120000"/>
              <a:buFont typeface="WingDings"/>
              <a:buChar char=""/>
            </a:pPr>
            <a:r>
              <a:rPr lang="en-US" sz="2000" dirty="0" err="1">
                <a:solidFill>
                  <a:srgbClr val="333333"/>
                </a:solidFill>
              </a:rPr>
              <a:t>MWld</a:t>
            </a:r>
            <a:r>
              <a:rPr lang="en-US" sz="2000" dirty="0">
                <a:solidFill>
                  <a:srgbClr val="333333"/>
                </a:solidFill>
              </a:rPr>
              <a:t>; ,</a:t>
            </a:r>
            <a:r>
              <a:rPr lang="en-US" sz="2000" dirty="0" err="1">
                <a:solidFill>
                  <a:srgbClr val="333333"/>
                </a:solidFill>
              </a:rPr>
              <a:t>aw;iff</a:t>
            </a:r>
            <a:r>
              <a:rPr lang="en-US" sz="2000" dirty="0">
                <a:solidFill>
                  <a:srgbClr val="333333"/>
                </a:solidFill>
              </a:rPr>
              <a:t>; </a:t>
            </a:r>
            <a:r>
              <a:rPr lang="en-US" sz="2000" dirty="0" err="1">
                <a:solidFill>
                  <a:srgbClr val="333333"/>
                </a:solidFill>
              </a:rPr>
              <a:t>fhl</a:t>
            </a:r>
            <a:r>
              <a:rPr lang="en-US" sz="2000" dirty="0">
                <a:solidFill>
                  <a:srgbClr val="333333"/>
                </a:solidFill>
              </a:rPr>
              <a:t>]</a:t>
            </a:r>
            <a:r>
              <a:rPr lang="en-US" sz="2000" dirty="0" err="1">
                <a:solidFill>
                  <a:srgbClr val="333333"/>
                </a:solidFill>
              </a:rPr>
              <a:t>rp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flw;fd;dp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Mf;nlhg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ahH</a:t>
            </a:r>
            <a:r>
              <a:rPr lang="en-US" sz="2000" dirty="0">
                <a:solidFill>
                  <a:srgbClr val="333333"/>
                </a:solidFill>
              </a:rPr>
              <a:t>; </a:t>
            </a:r>
            <a:r>
              <a:rPr lang="en-US" sz="2000" dirty="0">
                <a:solidFill>
                  <a:srgbClr val="333333"/>
                </a:solidFill>
                <a:latin typeface="Calibri Light"/>
                <a:ea typeface="Verdana" pitchFamily="34" charset="0"/>
                <a:cs typeface="Calibri Light"/>
              </a:rPr>
              <a:t>(</a:t>
            </a:r>
            <a:r>
              <a:rPr lang="en-US" sz="2000" dirty="0">
                <a:solidFill>
                  <a:srgbClr val="333333"/>
                </a:solidFill>
              </a:rPr>
              <a:t>,</a:t>
            </a:r>
            <a:r>
              <a:rPr lang="en-US" sz="2000" dirty="0" err="1">
                <a:solidFill>
                  <a:srgbClr val="333333"/>
                </a:solidFill>
              </a:rPr>
              <a:t>irf;fUtp</a:t>
            </a:r>
            <a:r>
              <a:rPr lang="en-US" sz="2000" dirty="0">
                <a:solidFill>
                  <a:srgbClr val="333333"/>
                </a:solidFill>
                <a:latin typeface="Calibri Light"/>
                <a:ea typeface="Verdana" pitchFamily="34" charset="0"/>
                <a:cs typeface="Calibri Light"/>
              </a:rPr>
              <a:t>)</a:t>
            </a:r>
          </a:p>
          <a:p>
            <a:pPr marL="342900" lvl="0" indent="-342900">
              <a:spcBef>
                <a:spcPts val="1200"/>
              </a:spcBef>
              <a:buClr>
                <a:srgbClr val="333333"/>
              </a:buClr>
              <a:buSzPct val="120000"/>
              <a:buFont typeface="WingDings"/>
              <a:buChar char=""/>
            </a:pPr>
            <a:r>
              <a:rPr lang="en-US" sz="2000" dirty="0" err="1">
                <a:solidFill>
                  <a:srgbClr val="333333"/>
                </a:solidFill>
              </a:rPr>
              <a:t>rpg</a:t>
            </a:r>
            <a:r>
              <a:rPr lang="en-US" sz="2000" dirty="0">
                <a:solidFill>
                  <a:srgbClr val="333333"/>
                </a:solidFill>
              </a:rPr>
              <a:t>]</a:t>
            </a:r>
            <a:r>
              <a:rPr lang="en-US" sz="2000" dirty="0" err="1">
                <a:solidFill>
                  <a:srgbClr val="333333"/>
                </a:solidFill>
              </a:rPr>
              <a:t>gp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kPd</a:t>
            </a:r>
            <a:r>
              <a:rPr lang="en-US" sz="2000" dirty="0">
                <a:solidFill>
                  <a:srgbClr val="333333"/>
                </a:solidFill>
              </a:rPr>
              <a:t>;</a:t>
            </a: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140</a:t>
            </a:fld>
            <a:endParaRPr lang="de-DE"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4">
            <a:extLst>
              <a:ext uri="{FF2B5EF4-FFF2-40B4-BE49-F238E27FC236}">
                <a16:creationId xmlns:a16="http://schemas.microsoft.com/office/drawing/2014/main" id="{F4FFCFA7-994C-292A-44F7-B8EABFD981BA}"/>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ePh</a:t>
            </a:r>
            <a:r>
              <a:rPr lang="en-US" sz="2000" dirty="0">
                <a:solidFill>
                  <a:srgbClr val="333333"/>
                </a:solidFill>
              </a:rPr>
              <a:t>] </a:t>
            </a:r>
            <a:r>
              <a:rPr lang="en-US" sz="2000" dirty="0" err="1">
                <a:solidFill>
                  <a:srgbClr val="333333"/>
                </a:solidFill>
              </a:rPr>
              <a:t>eha</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Fsph</a:t>
            </a:r>
            <a:r>
              <a:rPr lang="en-US" sz="2000" dirty="0">
                <a:solidFill>
                  <a:srgbClr val="333333"/>
                </a:solidFill>
              </a:rPr>
              <a:t>]</a:t>
            </a:r>
            <a:r>
              <a:rPr lang="en-US" sz="2000" dirty="0" err="1">
                <a:solidFill>
                  <a:srgbClr val="333333"/>
                </a:solidFill>
              </a:rPr>
              <a:t>fhy</a:t>
            </a:r>
            <a:r>
              <a:rPr lang="en-US" sz="2000" dirty="0">
                <a:solidFill>
                  <a:srgbClr val="333333"/>
                </a:solidFill>
              </a:rPr>
              <a:t> </a:t>
            </a:r>
            <a:r>
              <a:rPr lang="en-US" sz="2000" dirty="0" err="1">
                <a:solidFill>
                  <a:srgbClr val="333333"/>
                </a:solidFill>
              </a:rPr>
              <a:t>cil</a:t>
            </a:r>
            <a:br>
              <a:rPr lang="en-US" sz="2000" dirty="0">
                <a:solidFill>
                  <a:srgbClr val="333333"/>
                </a:solidFill>
              </a:rPr>
            </a:br>
            <a:r>
              <a:rPr lang="en-US" sz="2000" dirty="0" err="1">
                <a:solidFill>
                  <a:srgbClr val="333333"/>
                </a:solidFill>
              </a:rPr>
              <a:t>mzpe;j</a:t>
            </a:r>
            <a:r>
              <a:rPr lang="en-US" sz="2000" dirty="0">
                <a:solidFill>
                  <a:srgbClr val="333333"/>
                </a:solidFill>
              </a:rPr>
              <a:t> </a:t>
            </a:r>
            <a:r>
              <a:rPr lang="en-US" sz="2000" dirty="0" err="1">
                <a:solidFill>
                  <a:srgbClr val="333333"/>
                </a:solidFill>
              </a:rPr>
              <a:t>kdpjd</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 </a:t>
            </a:r>
          </a:p>
          <a:p>
            <a:pPr marL="342900" lvl="0" indent="-342900">
              <a:spcBef>
                <a:spcPts val="1200"/>
              </a:spcBef>
              <a:buClr>
                <a:srgbClr val="333333"/>
              </a:buClr>
              <a:buSzPct val="120000"/>
              <a:buFont typeface="WingDings"/>
              <a:buChar char=""/>
            </a:pPr>
            <a:r>
              <a:rPr lang="en-US" sz="2000" dirty="0" err="1">
                <a:solidFill>
                  <a:srgbClr val="333333"/>
                </a:solidFill>
              </a:rPr>
              <a:t>MWld</a:t>
            </a:r>
            <a:r>
              <a:rPr lang="en-US" sz="2000" dirty="0">
                <a:solidFill>
                  <a:srgbClr val="333333"/>
                </a:solidFill>
              </a:rPr>
              <a:t>; ,</a:t>
            </a:r>
            <a:r>
              <a:rPr lang="en-US" sz="2000" dirty="0" err="1">
                <a:solidFill>
                  <a:srgbClr val="333333"/>
                </a:solidFill>
              </a:rPr>
              <a:t>aw;iff</a:t>
            </a:r>
            <a:r>
              <a:rPr lang="en-US" sz="2000" dirty="0">
                <a:solidFill>
                  <a:srgbClr val="333333"/>
                </a:solidFill>
              </a:rPr>
              <a:t>; </a:t>
            </a:r>
            <a:r>
              <a:rPr lang="en-US" sz="2000" dirty="0" err="1">
                <a:solidFill>
                  <a:srgbClr val="333333"/>
                </a:solidFill>
              </a:rPr>
              <a:t>fhl</a:t>
            </a:r>
            <a:r>
              <a:rPr lang="en-US" sz="2000" dirty="0">
                <a:solidFill>
                  <a:srgbClr val="333333"/>
                </a:solidFill>
              </a:rPr>
              <a:t>]</a:t>
            </a:r>
            <a:r>
              <a:rPr lang="en-US" sz="2000" dirty="0" err="1">
                <a:solidFill>
                  <a:srgbClr val="333333"/>
                </a:solidFill>
              </a:rPr>
              <a:t>rp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flw;fd;dp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Mf;nlhg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ahH</a:t>
            </a:r>
            <a:r>
              <a:rPr lang="en-US" sz="2000" dirty="0">
                <a:solidFill>
                  <a:srgbClr val="333333"/>
                </a:solidFill>
              </a:rPr>
              <a:t>; </a:t>
            </a:r>
            <a:r>
              <a:rPr lang="en-US" sz="2000" dirty="0">
                <a:solidFill>
                  <a:srgbClr val="333333"/>
                </a:solidFill>
                <a:latin typeface="Calibri Light"/>
                <a:ea typeface="Verdana" pitchFamily="34" charset="0"/>
                <a:cs typeface="Calibri Light"/>
              </a:rPr>
              <a:t>(</a:t>
            </a:r>
            <a:r>
              <a:rPr lang="en-US" sz="2000" dirty="0">
                <a:solidFill>
                  <a:srgbClr val="333333"/>
                </a:solidFill>
              </a:rPr>
              <a:t>,</a:t>
            </a:r>
            <a:r>
              <a:rPr lang="en-US" sz="2000" dirty="0" err="1">
                <a:solidFill>
                  <a:srgbClr val="333333"/>
                </a:solidFill>
              </a:rPr>
              <a:t>irf;fUtp</a:t>
            </a:r>
            <a:r>
              <a:rPr lang="en-US" sz="2000" dirty="0">
                <a:solidFill>
                  <a:srgbClr val="333333"/>
                </a:solidFill>
                <a:latin typeface="Calibri Light"/>
                <a:ea typeface="Verdana" pitchFamily="34" charset="0"/>
                <a:cs typeface="Calibri Light"/>
              </a:rPr>
              <a:t>)</a:t>
            </a:r>
          </a:p>
          <a:p>
            <a:pPr marL="342900" lvl="0" indent="-342900">
              <a:spcBef>
                <a:spcPts val="1200"/>
              </a:spcBef>
              <a:buClr>
                <a:srgbClr val="333333"/>
              </a:buClr>
              <a:buSzPct val="120000"/>
              <a:buFont typeface="WingDings"/>
              <a:buChar char=""/>
            </a:pPr>
            <a:r>
              <a:rPr lang="en-US" sz="2000" dirty="0" err="1">
                <a:solidFill>
                  <a:srgbClr val="333333"/>
                </a:solidFill>
              </a:rPr>
              <a:t>rpg</a:t>
            </a:r>
            <a:r>
              <a:rPr lang="en-US" sz="2000" dirty="0">
                <a:solidFill>
                  <a:srgbClr val="333333"/>
                </a:solidFill>
              </a:rPr>
              <a:t>]</a:t>
            </a:r>
            <a:r>
              <a:rPr lang="en-US" sz="2000" dirty="0" err="1">
                <a:solidFill>
                  <a:srgbClr val="333333"/>
                </a:solidFill>
              </a:rPr>
              <a:t>gp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kPd</a:t>
            </a:r>
            <a:r>
              <a:rPr lang="en-US" sz="2000" dirty="0">
                <a:solidFill>
                  <a:srgbClr val="333333"/>
                </a:solidFill>
              </a:rPr>
              <a:t>;</a:t>
            </a: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141</a:t>
            </a:fld>
            <a:endParaRPr lang="de-DE"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5">
            <a:extLst>
              <a:ext uri="{FF2B5EF4-FFF2-40B4-BE49-F238E27FC236}">
                <a16:creationId xmlns:a16="http://schemas.microsoft.com/office/drawing/2014/main" id="{9B647260-FE4C-9517-ED05-C2B68BF8E2B2}"/>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a:lstStyle/>
          <a:p>
            <a:r>
              <a:rPr lang="en-US" sz="3600">
                <a:solidFill>
                  <a:srgbClr val="004992"/>
                </a:solidFill>
              </a:rPr>
              <a:t>,e;j glj]jpy; vd;d ,Uf]fyhk;&gt;</a:t>
            </a:r>
          </a:p>
        </p:txBody>
      </p:sp>
      <p:sp>
        <p:nvSpPr>
          <p:cNvPr id="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Tamil-Aiswarya"/>
              </a:rPr>
              <a:t>c';;fs; gjpypy; eP';;fs; vt;tst[ cWjpahf ,Uf;fpwPh]fs]&gt; </a:t>
            </a:r>
          </a:p>
          <a:p>
            <a:pPr algn="ctr" eaLnBrk="1" hangingPunct="1">
              <a:lnSpc>
                <a:spcPct val="150000"/>
              </a:lnSpc>
              <a:spcBef>
                <a:spcPts val="0"/>
              </a:spcBef>
              <a:spcAft>
                <a:spcPts val="0"/>
              </a:spcAft>
              <a:buClrTx/>
              <a:buNone/>
            </a:pPr>
            <a:r>
              <a:rPr lang="en-US" altLang="de-DE" sz="2000">
                <a:solidFill>
                  <a:srgbClr val="004992"/>
                </a:solidFill>
                <a:latin typeface="Tamil-Aiswarya"/>
              </a:rPr>
              <a:t>c';;fshy; ,d;Dk] KobtLf;f Koatpy;iyah&gt;</a:t>
            </a:r>
            <a:endParaRPr lang="de-DE" altLang="de-DE" sz="2000" dirty="0">
              <a:solidFill>
                <a:srgbClr val="004992"/>
              </a:solidFill>
              <a:latin typeface="Tamil-Aiswarya"/>
            </a:endParaRPr>
          </a:p>
        </p:txBody>
      </p:sp>
      <p:sp>
        <p:nvSpPr>
          <p:cNvPr id="11" name="TextBox 3"/>
          <p:cNvSpPr txBox="1"/>
          <p:nvPr/>
        </p:nvSpPr>
        <p:spPr>
          <a:xfrm>
            <a:off x="411480" y="2203704"/>
            <a:ext cx="11338560" cy="4251960"/>
          </a:xfrm>
          <a:prstGeom prst="rect">
            <a:avLst/>
          </a:prstGeom>
          <a:noFill/>
        </p:spPr>
        <p:txBody>
          <a:bodyPr vert="horz" wrap="square" lIns="0" tIns="0" rIns="0" bIns="0" rtlCol="0">
            <a:noAutofit/>
          </a:bodyPr>
          <a:lstStyle/>
          <a:p>
            <a:pPr marL="342900" lvl="0" indent="-342900">
              <a:spcBef>
                <a:spcPts val="1200"/>
              </a:spcBef>
              <a:buClr>
                <a:srgbClr val="333333"/>
              </a:buClr>
              <a:buSzPct val="120000"/>
              <a:buFont typeface="WingDings"/>
              <a:buChar char=""/>
            </a:pPr>
            <a:r>
              <a:rPr lang="en-US" sz="2000" dirty="0" err="1">
                <a:solidFill>
                  <a:srgbClr val="333333"/>
                </a:solidFill>
              </a:rPr>
              <a:t>ePh</a:t>
            </a:r>
            <a:r>
              <a:rPr lang="en-US" sz="2000" dirty="0">
                <a:solidFill>
                  <a:srgbClr val="333333"/>
                </a:solidFill>
              </a:rPr>
              <a:t>] </a:t>
            </a:r>
            <a:r>
              <a:rPr lang="en-US" sz="2000" dirty="0" err="1">
                <a:solidFill>
                  <a:srgbClr val="333333"/>
                </a:solidFill>
              </a:rPr>
              <a:t>eha</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Fsph</a:t>
            </a:r>
            <a:r>
              <a:rPr lang="en-US" sz="2000" dirty="0">
                <a:solidFill>
                  <a:srgbClr val="333333"/>
                </a:solidFill>
              </a:rPr>
              <a:t>]</a:t>
            </a:r>
            <a:r>
              <a:rPr lang="en-US" sz="2000" dirty="0" err="1">
                <a:solidFill>
                  <a:srgbClr val="333333"/>
                </a:solidFill>
              </a:rPr>
              <a:t>fhy</a:t>
            </a:r>
            <a:r>
              <a:rPr lang="en-US" sz="2000" dirty="0">
                <a:solidFill>
                  <a:srgbClr val="333333"/>
                </a:solidFill>
              </a:rPr>
              <a:t> </a:t>
            </a:r>
            <a:r>
              <a:rPr lang="en-US" sz="2000" dirty="0" err="1">
                <a:solidFill>
                  <a:srgbClr val="333333"/>
                </a:solidFill>
              </a:rPr>
              <a:t>cil</a:t>
            </a:r>
            <a:br>
              <a:rPr lang="en-US" sz="2000" dirty="0">
                <a:solidFill>
                  <a:srgbClr val="333333"/>
                </a:solidFill>
              </a:rPr>
            </a:br>
            <a:r>
              <a:rPr lang="en-US" sz="2000" dirty="0" err="1">
                <a:solidFill>
                  <a:srgbClr val="333333"/>
                </a:solidFill>
              </a:rPr>
              <a:t>mzpe;j</a:t>
            </a:r>
            <a:r>
              <a:rPr lang="en-US" sz="2000" dirty="0">
                <a:solidFill>
                  <a:srgbClr val="333333"/>
                </a:solidFill>
              </a:rPr>
              <a:t> </a:t>
            </a:r>
            <a:r>
              <a:rPr lang="en-US" sz="2000" dirty="0" err="1">
                <a:solidFill>
                  <a:srgbClr val="333333"/>
                </a:solidFill>
              </a:rPr>
              <a:t>kdpjd</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a:solidFill>
                  <a:srgbClr val="333333"/>
                </a:solidFill>
              </a:rPr>
              <a:t>g{ </a:t>
            </a:r>
          </a:p>
          <a:p>
            <a:pPr marL="342900" lvl="0" indent="-342900">
              <a:spcBef>
                <a:spcPts val="1200"/>
              </a:spcBef>
              <a:buClr>
                <a:srgbClr val="333333"/>
              </a:buClr>
              <a:buSzPct val="120000"/>
              <a:buFont typeface="WingDings"/>
              <a:buChar char=""/>
            </a:pPr>
            <a:r>
              <a:rPr lang="en-US" sz="2000" dirty="0" err="1">
                <a:solidFill>
                  <a:srgbClr val="333333"/>
                </a:solidFill>
              </a:rPr>
              <a:t>MWld</a:t>
            </a:r>
            <a:r>
              <a:rPr lang="en-US" sz="2000" dirty="0">
                <a:solidFill>
                  <a:srgbClr val="333333"/>
                </a:solidFill>
              </a:rPr>
              <a:t>; ,</a:t>
            </a:r>
            <a:r>
              <a:rPr lang="en-US" sz="2000" dirty="0" err="1">
                <a:solidFill>
                  <a:srgbClr val="333333"/>
                </a:solidFill>
              </a:rPr>
              <a:t>aw;iff</a:t>
            </a:r>
            <a:r>
              <a:rPr lang="en-US" sz="2000" dirty="0">
                <a:solidFill>
                  <a:srgbClr val="333333"/>
                </a:solidFill>
              </a:rPr>
              <a:t>; </a:t>
            </a:r>
            <a:r>
              <a:rPr lang="en-US" sz="2000" dirty="0" err="1">
                <a:solidFill>
                  <a:srgbClr val="333333"/>
                </a:solidFill>
              </a:rPr>
              <a:t>fhl</a:t>
            </a:r>
            <a:r>
              <a:rPr lang="en-US" sz="2000" dirty="0">
                <a:solidFill>
                  <a:srgbClr val="333333"/>
                </a:solidFill>
              </a:rPr>
              <a:t>]</a:t>
            </a:r>
            <a:r>
              <a:rPr lang="en-US" sz="2000" dirty="0" err="1">
                <a:solidFill>
                  <a:srgbClr val="333333"/>
                </a:solidFill>
              </a:rPr>
              <a:t>rp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flw;fd;dp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Mf;nlhg</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ahH</a:t>
            </a:r>
            <a:r>
              <a:rPr lang="en-US" sz="2000" dirty="0">
                <a:solidFill>
                  <a:srgbClr val="333333"/>
                </a:solidFill>
              </a:rPr>
              <a:t>; </a:t>
            </a:r>
            <a:r>
              <a:rPr lang="en-US" sz="2000" dirty="0">
                <a:solidFill>
                  <a:srgbClr val="333333"/>
                </a:solidFill>
                <a:latin typeface="Calibri Light"/>
                <a:ea typeface="Verdana" pitchFamily="34" charset="0"/>
                <a:cs typeface="Calibri Light"/>
              </a:rPr>
              <a:t>(</a:t>
            </a:r>
            <a:r>
              <a:rPr lang="en-US" sz="2000" dirty="0">
                <a:solidFill>
                  <a:srgbClr val="333333"/>
                </a:solidFill>
              </a:rPr>
              <a:t>,</a:t>
            </a:r>
            <a:r>
              <a:rPr lang="en-US" sz="2000" dirty="0" err="1">
                <a:solidFill>
                  <a:srgbClr val="333333"/>
                </a:solidFill>
              </a:rPr>
              <a:t>irf;fUtp</a:t>
            </a:r>
            <a:r>
              <a:rPr lang="en-US" sz="2000" dirty="0">
                <a:solidFill>
                  <a:srgbClr val="333333"/>
                </a:solidFill>
                <a:latin typeface="Calibri Light"/>
                <a:ea typeface="Verdana" pitchFamily="34" charset="0"/>
                <a:cs typeface="Calibri Light"/>
              </a:rPr>
              <a:t>)</a:t>
            </a:r>
          </a:p>
          <a:p>
            <a:pPr marL="342900" lvl="0" indent="-342900">
              <a:spcBef>
                <a:spcPts val="1200"/>
              </a:spcBef>
              <a:buClr>
                <a:srgbClr val="333333"/>
              </a:buClr>
              <a:buSzPct val="120000"/>
              <a:buFont typeface="WingDings"/>
              <a:buChar char=""/>
            </a:pPr>
            <a:r>
              <a:rPr lang="en-US" sz="2000" dirty="0" err="1">
                <a:solidFill>
                  <a:srgbClr val="333333"/>
                </a:solidFill>
              </a:rPr>
              <a:t>rpg</a:t>
            </a:r>
            <a:r>
              <a:rPr lang="en-US" sz="2000" dirty="0">
                <a:solidFill>
                  <a:srgbClr val="333333"/>
                </a:solidFill>
              </a:rPr>
              <a:t>]</a:t>
            </a:r>
            <a:r>
              <a:rPr lang="en-US" sz="2000" dirty="0" err="1">
                <a:solidFill>
                  <a:srgbClr val="333333"/>
                </a:solidFill>
              </a:rPr>
              <a:t>gp</a:t>
            </a:r>
            <a:r>
              <a:rPr lang="en-US" sz="2000" dirty="0">
                <a:solidFill>
                  <a:srgbClr val="333333"/>
                </a:solidFill>
              </a:rPr>
              <a:t> </a:t>
            </a:r>
          </a:p>
          <a:p>
            <a:pPr marL="342900" lvl="0" indent="-342900">
              <a:spcBef>
                <a:spcPts val="1200"/>
              </a:spcBef>
              <a:buClr>
                <a:srgbClr val="333333"/>
              </a:buClr>
              <a:buSzPct val="120000"/>
              <a:buFont typeface="WingDings"/>
              <a:buChar char=""/>
            </a:pPr>
            <a:r>
              <a:rPr lang="en-US" sz="2000" dirty="0" err="1">
                <a:solidFill>
                  <a:srgbClr val="333333"/>
                </a:solidFill>
              </a:rPr>
              <a:t>kPd</a:t>
            </a:r>
            <a:r>
              <a:rPr lang="en-US" sz="2000" dirty="0">
                <a:solidFill>
                  <a:srgbClr val="333333"/>
                </a:solidFill>
              </a:rPr>
              <a:t>;</a:t>
            </a: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142</a:t>
            </a:fld>
            <a:endParaRPr lang="de-DE" dirty="0"/>
          </a:p>
        </p:txBody>
      </p:sp>
    </p:spTree>
    <p:extLst>
      <p:ext uri="{BB962C8B-B14F-4D97-AF65-F5344CB8AC3E}">
        <p14:creationId xmlns:p14="http://schemas.microsoft.com/office/powerpoint/2010/main" val="383287186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gapw]rp 2:</a:t>
            </a:r>
            <a:endParaRPr lang="en-US" sz="3600"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143</a:t>
            </a:fld>
            <a:endParaRPr lang="de-DE"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eP';fs; vd;d ghh]f;fpwPh]fs]&gt;</a:t>
            </a:r>
            <a:endParaRPr lang="en-US" sz="3600" dirty="0">
              <a:solidFill>
                <a:srgbClr val="004992"/>
              </a:solidFill>
            </a:endParaRPr>
          </a:p>
        </p:txBody>
      </p:sp>
      <p:sp>
        <p:nvSpPr>
          <p:cNvPr id="7" name="Footer Placeholder 6"/>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pPr/>
              <a:t>144</a:t>
            </a:fld>
            <a:endParaRPr lang="de-DE"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6"/>
          <p:cNvSpPr txBox="1">
            <a:spLocks noChangeArrowheads="1"/>
          </p:cNvSpPr>
          <p:nvPr/>
        </p:nvSpPr>
        <p:spPr bwMode="auto">
          <a:xfrm>
            <a:off x="408955" y="4293096"/>
            <a:ext cx="11376000" cy="42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Tamil-Aiswarya"/>
                <a:ea typeface="+mj-ea"/>
                <a:cs typeface="+mj-cs"/>
              </a:rPr>
              <a:t>tajhd jk;gjpfsh</a:t>
            </a:r>
            <a:r>
              <a:rPr lang="pt-BR" sz="2400">
                <a:solidFill>
                  <a:srgbClr val="333333"/>
                </a:solidFill>
                <a:latin typeface="Calibri Light"/>
                <a:ea typeface="+mj-ea"/>
                <a:cs typeface="+mj-cs"/>
              </a:rPr>
              <a:t>,</a:t>
            </a:r>
            <a:r>
              <a:rPr lang="pt-BR" sz="2400">
                <a:solidFill>
                  <a:srgbClr val="333333"/>
                </a:solidFill>
                <a:latin typeface="Tamil-Aiswarya"/>
                <a:ea typeface="+mj-ea"/>
                <a:cs typeface="+mj-cs"/>
              </a:rPr>
              <a:t> nfhg]igah</a:t>
            </a:r>
            <a:r>
              <a:rPr lang="pt-BR" sz="2400">
                <a:solidFill>
                  <a:srgbClr val="333333"/>
                </a:solidFill>
                <a:latin typeface="Calibri Light"/>
                <a:ea typeface="+mj-ea"/>
                <a:cs typeface="+mj-cs"/>
              </a:rPr>
              <a:t>,</a:t>
            </a:r>
            <a:r>
              <a:rPr lang="pt-BR" sz="2400">
                <a:solidFill>
                  <a:srgbClr val="333333"/>
                </a:solidFill>
                <a:latin typeface="Tamil-Aiswarya"/>
                <a:ea typeface="+mj-ea"/>
                <a:cs typeface="+mj-cs"/>
              </a:rPr>
              <a:t>my;yJ</a:t>
            </a:r>
            <a:r>
              <a:rPr lang="pt-BR" sz="2400">
                <a:solidFill>
                  <a:srgbClr val="333333"/>
                </a:solidFill>
                <a:latin typeface="Calibri Light"/>
                <a:ea typeface="+mj-ea"/>
                <a:cs typeface="+mj-cs"/>
              </a:rPr>
              <a:t>……….</a:t>
            </a:r>
            <a:r>
              <a:rPr lang="pt-BR" sz="2400">
                <a:solidFill>
                  <a:srgbClr val="333333"/>
                </a:solidFill>
                <a:latin typeface="Tamil-Aiswarya"/>
                <a:ea typeface="+mj-ea"/>
                <a:cs typeface="+mj-cs"/>
              </a:rPr>
              <a:t>&gt; </a:t>
            </a:r>
            <a:endParaRPr lang="en-US" sz="2400" dirty="0">
              <a:solidFill>
                <a:srgbClr val="333333"/>
              </a:solidFill>
              <a:latin typeface="Tamil-Aiswarya"/>
              <a:ea typeface="+mj-ea"/>
              <a:cs typeface="+mj-cs"/>
            </a:endParaRPr>
          </a:p>
        </p:txBody>
      </p:sp>
      <p:sp>
        <p:nvSpPr>
          <p:cNvPr id="4" name="Title 3"/>
          <p:cNvSpPr>
            <a:spLocks noGrp="1"/>
          </p:cNvSpPr>
          <p:nvPr>
            <p:ph type="title"/>
          </p:nvPr>
        </p:nvSpPr>
        <p:spPr/>
        <p:txBody>
          <a:bodyPr/>
          <a:lstStyle/>
          <a:p>
            <a:r>
              <a:rPr lang="en-US" sz="3600">
                <a:solidFill>
                  <a:srgbClr val="004992"/>
                </a:solidFill>
              </a:rPr>
              <a:t>eP';fs; vd;d ghh]f;fpwPh]fs]&gt;</a:t>
            </a:r>
            <a:endParaRPr lang="en-US" sz="3600" dirty="0">
              <a:solidFill>
                <a:srgbClr val="004992"/>
              </a:solidFill>
            </a:endParaRPr>
          </a:p>
        </p:txBody>
      </p:sp>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145</a:t>
            </a:fld>
            <a:endParaRPr lang="de-DE"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eP';fs; vd;d ghh]f;fpwPh]fs]&gt;</a:t>
            </a:r>
            <a:endParaRPr lang="en-US" sz="3600" dirty="0">
              <a:solidFill>
                <a:srgbClr val="004992"/>
              </a:solidFill>
            </a:endParaRPr>
          </a:p>
        </p:txBody>
      </p:sp>
      <p:sp>
        <p:nvSpPr>
          <p:cNvPr id="7" name="Footer Placeholder 6"/>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pPr/>
              <a:t>146</a:t>
            </a:fld>
            <a:endParaRPr lang="de-DE"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8"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9"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4" name="Title 3"/>
          <p:cNvSpPr>
            <a:spLocks noGrp="1"/>
          </p:cNvSpPr>
          <p:nvPr>
            <p:ph type="title"/>
          </p:nvPr>
        </p:nvSpPr>
        <p:spPr/>
        <p:txBody>
          <a:bodyPr/>
          <a:lstStyle/>
          <a:p>
            <a:r>
              <a:rPr lang="en-US" sz="3600">
                <a:solidFill>
                  <a:srgbClr val="004992"/>
                </a:solidFill>
              </a:rPr>
              <a:t>eP';fs; vd;d ghh]f;fpwPh]fs]&gt;</a:t>
            </a:r>
            <a:endParaRPr lang="en-US" sz="3600" dirty="0">
              <a:solidFill>
                <a:srgbClr val="004992"/>
              </a:solidFill>
            </a:endParaRPr>
          </a:p>
        </p:txBody>
      </p:sp>
      <p:sp>
        <p:nvSpPr>
          <p:cNvPr id="11" name="Footer Placeholder 10"/>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147</a:t>
            </a:fld>
            <a:endParaRPr lang="de-DE" dirty="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algn="ctr" defTabSz="914400"/>
            <a:r>
              <a:rPr lang="en-US" sz="2400" dirty="0" err="1">
                <a:solidFill>
                  <a:srgbClr val="333333"/>
                </a:solidFill>
              </a:rPr>
              <a:t>mtrukhd</a:t>
            </a:r>
            <a:r>
              <a:rPr lang="en-US" sz="2400" dirty="0">
                <a:solidFill>
                  <a:srgbClr val="333333"/>
                </a:solidFill>
              </a:rPr>
              <a:t> </a:t>
            </a:r>
            <a:r>
              <a:rPr lang="en-US" sz="2400" dirty="0" err="1">
                <a:solidFill>
                  <a:srgbClr val="333333"/>
                </a:solidFill>
              </a:rPr>
              <a:t>jPh</a:t>
            </a:r>
            <a:r>
              <a:rPr lang="en-US" sz="2400" dirty="0">
                <a:solidFill>
                  <a:srgbClr val="333333"/>
                </a:solidFill>
              </a:rPr>
              <a:t>]</a:t>
            </a:r>
            <a:r>
              <a:rPr lang="en-US" sz="2400" dirty="0" err="1">
                <a:solidFill>
                  <a:srgbClr val="333333"/>
                </a:solidFill>
              </a:rPr>
              <a:t>khd</a:t>
            </a:r>
            <a:r>
              <a:rPr lang="en-US" sz="2400" dirty="0">
                <a:solidFill>
                  <a:srgbClr val="333333"/>
                </a:solidFill>
              </a:rPr>
              <a:t>';;fs; vg]</a:t>
            </a:r>
            <a:r>
              <a:rPr lang="en-US" sz="2400" dirty="0" err="1">
                <a:solidFill>
                  <a:srgbClr val="333333"/>
                </a:solidFill>
              </a:rPr>
              <a:t>bghGJk</a:t>
            </a:r>
            <a:r>
              <a:rPr lang="en-US" sz="2400" dirty="0">
                <a:solidFill>
                  <a:srgbClr val="333333"/>
                </a:solidFill>
              </a:rPr>
              <a:t>; </a:t>
            </a:r>
            <a:r>
              <a:rPr lang="en-US" sz="2400" dirty="0" err="1">
                <a:solidFill>
                  <a:srgbClr val="333333"/>
                </a:solidFill>
              </a:rPr>
              <a:t>jtwhf</a:t>
            </a:r>
            <a:r>
              <a:rPr lang="en-US" sz="2400" dirty="0">
                <a:solidFill>
                  <a:srgbClr val="333333"/>
                </a:solidFill>
              </a:rPr>
              <a:t> </a:t>
            </a:r>
            <a:r>
              <a:rPr lang="en-US" sz="2400" dirty="0" err="1">
                <a:solidFill>
                  <a:srgbClr val="333333"/>
                </a:solidFill>
              </a:rPr>
              <a:t>Kotjpy;iy</a:t>
            </a:r>
            <a:r>
              <a:rPr lang="en-US" sz="2400" dirty="0">
                <a:solidFill>
                  <a:srgbClr val="333333"/>
                </a:solidFill>
                <a:latin typeface="Calibri Light"/>
                <a:ea typeface="Verdana" pitchFamily="34" charset="0"/>
                <a:cs typeface="Calibri Light"/>
              </a:rPr>
              <a:t>.</a:t>
            </a:r>
            <a:r>
              <a:rPr lang="en-US" sz="2400" dirty="0">
                <a:solidFill>
                  <a:srgbClr val="333333"/>
                </a:solidFill>
              </a:rPr>
              <a:t> </a:t>
            </a:r>
            <a:r>
              <a:rPr lang="en-US" sz="2400" dirty="0" err="1">
                <a:solidFill>
                  <a:srgbClr val="333333"/>
                </a:solidFill>
              </a:rPr>
              <a:t>Mdhy</a:t>
            </a:r>
            <a:r>
              <a:rPr lang="en-US" sz="2400" dirty="0">
                <a:solidFill>
                  <a:srgbClr val="333333"/>
                </a:solidFill>
              </a:rPr>
              <a:t>; </a:t>
            </a:r>
            <a:r>
              <a:rPr lang="en-US" sz="2400" dirty="0" err="1">
                <a:solidFill>
                  <a:srgbClr val="333333"/>
                </a:solidFill>
              </a:rPr>
              <a:t>rpy</a:t>
            </a:r>
            <a:r>
              <a:rPr lang="en-US" sz="2400" dirty="0">
                <a:solidFill>
                  <a:srgbClr val="333333"/>
                </a:solidFill>
              </a:rPr>
              <a:t> </a:t>
            </a:r>
            <a:r>
              <a:rPr lang="en-US" sz="2400" dirty="0" err="1">
                <a:solidFill>
                  <a:srgbClr val="333333"/>
                </a:solidFill>
              </a:rPr>
              <a:t>neu</a:t>
            </a:r>
            <a:r>
              <a:rPr lang="en-US" sz="2400" dirty="0">
                <a:solidFill>
                  <a:srgbClr val="333333"/>
                </a:solidFill>
              </a:rPr>
              <a:t>';;</a:t>
            </a:r>
            <a:r>
              <a:rPr lang="en-US" sz="2400" dirty="0" err="1">
                <a:solidFill>
                  <a:srgbClr val="333333"/>
                </a:solidFill>
              </a:rPr>
              <a:t>fspy</a:t>
            </a:r>
            <a:r>
              <a:rPr lang="en-US" sz="2400" dirty="0">
                <a:solidFill>
                  <a:srgbClr val="333333"/>
                </a:solidFill>
              </a:rPr>
              <a:t>; </a:t>
            </a:r>
            <a:r>
              <a:rPr lang="en-US" sz="2400" dirty="0" err="1">
                <a:solidFill>
                  <a:srgbClr val="333333"/>
                </a:solidFill>
              </a:rPr>
              <a:t>ghjp</a:t>
            </a:r>
            <a:r>
              <a:rPr lang="en-US" sz="2400" dirty="0">
                <a:solidFill>
                  <a:srgbClr val="333333"/>
                </a:solidFill>
              </a:rPr>
              <a:t> </a:t>
            </a:r>
            <a:r>
              <a:rPr lang="en-US" sz="2400" dirty="0" err="1">
                <a:solidFill>
                  <a:srgbClr val="333333"/>
                </a:solidFill>
              </a:rPr>
              <a:t>tp#a</a:t>
            </a:r>
            <a:r>
              <a:rPr lang="en-US" sz="2400" dirty="0">
                <a:solidFill>
                  <a:srgbClr val="333333"/>
                </a:solidFill>
              </a:rPr>
              <a:t>';</a:t>
            </a:r>
            <a:r>
              <a:rPr lang="en-US" sz="2400" dirty="0" err="1">
                <a:solidFill>
                  <a:srgbClr val="333333"/>
                </a:solidFill>
              </a:rPr>
              <a:t>fis</a:t>
            </a:r>
            <a:r>
              <a:rPr lang="en-US" sz="2400" dirty="0">
                <a:solidFill>
                  <a:srgbClr val="333333"/>
                </a:solidFill>
              </a:rPr>
              <a:t> kl]Lk; </a:t>
            </a:r>
            <a:r>
              <a:rPr lang="en-US" sz="2400" dirty="0" err="1">
                <a:solidFill>
                  <a:srgbClr val="333333"/>
                </a:solidFill>
              </a:rPr>
              <a:t>jhd</a:t>
            </a:r>
            <a:r>
              <a:rPr lang="en-US" sz="2400" dirty="0">
                <a:solidFill>
                  <a:srgbClr val="333333"/>
                </a:solidFill>
              </a:rPr>
              <a:t>; </a:t>
            </a:r>
            <a:r>
              <a:rPr lang="en-US" sz="2400" dirty="0" err="1">
                <a:solidFill>
                  <a:srgbClr val="333333"/>
                </a:solidFill>
              </a:rPr>
              <a:t>bjhptpf;fpwJ</a:t>
            </a:r>
            <a:r>
              <a:rPr lang="en-US" sz="2400" dirty="0">
                <a:solidFill>
                  <a:srgbClr val="333333"/>
                </a:solidFill>
                <a:latin typeface="Calibri Light"/>
                <a:ea typeface="Verdana" pitchFamily="34" charset="0"/>
                <a:cs typeface="Calibri Light"/>
              </a:rPr>
              <a:t>!</a:t>
            </a:r>
            <a:endParaRPr lang="en-US" sz="2400" dirty="0">
              <a:solidFill>
                <a:srgbClr val="333333"/>
              </a:solidFill>
            </a:endParaRPr>
          </a:p>
        </p:txBody>
      </p:sp>
      <p:sp>
        <p:nvSpPr>
          <p:cNvPr id="4" name="Footer Placeholder 3"/>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pPr/>
              <a:t>148</a:t>
            </a:fld>
            <a:endParaRPr lang="de-DE" dirty="0"/>
          </a:p>
        </p:txBody>
      </p:sp>
    </p:spTree>
    <p:extLst>
      <p:ext uri="{BB962C8B-B14F-4D97-AF65-F5344CB8AC3E}">
        <p14:creationId xmlns:p14="http://schemas.microsoft.com/office/powerpoint/2010/main" val="279706247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algn="ctr" defTabSz="914400"/>
            <a:r>
              <a:rPr lang="en-US" sz="2400" dirty="0" err="1">
                <a:solidFill>
                  <a:srgbClr val="333333"/>
                </a:solidFill>
              </a:rPr>
              <a:t>mtrukhd</a:t>
            </a:r>
            <a:r>
              <a:rPr lang="en-US" sz="2400" dirty="0">
                <a:solidFill>
                  <a:srgbClr val="333333"/>
                </a:solidFill>
              </a:rPr>
              <a:t> </a:t>
            </a:r>
            <a:r>
              <a:rPr lang="en-US" sz="2400" dirty="0" err="1">
                <a:solidFill>
                  <a:srgbClr val="333333"/>
                </a:solidFill>
              </a:rPr>
              <a:t>jPh</a:t>
            </a:r>
            <a:r>
              <a:rPr lang="en-US" sz="2400" dirty="0">
                <a:solidFill>
                  <a:srgbClr val="333333"/>
                </a:solidFill>
              </a:rPr>
              <a:t>]</a:t>
            </a:r>
            <a:r>
              <a:rPr lang="en-US" sz="2400" dirty="0" err="1">
                <a:solidFill>
                  <a:srgbClr val="333333"/>
                </a:solidFill>
              </a:rPr>
              <a:t>khd</a:t>
            </a:r>
            <a:r>
              <a:rPr lang="en-US" sz="2400" dirty="0">
                <a:solidFill>
                  <a:srgbClr val="333333"/>
                </a:solidFill>
              </a:rPr>
              <a:t>';;fs; vg]</a:t>
            </a:r>
            <a:r>
              <a:rPr lang="en-US" sz="2400" dirty="0" err="1">
                <a:solidFill>
                  <a:srgbClr val="333333"/>
                </a:solidFill>
              </a:rPr>
              <a:t>bghGJk</a:t>
            </a:r>
            <a:r>
              <a:rPr lang="en-US" sz="2400" dirty="0">
                <a:solidFill>
                  <a:srgbClr val="333333"/>
                </a:solidFill>
              </a:rPr>
              <a:t>; </a:t>
            </a:r>
            <a:r>
              <a:rPr lang="en-US" sz="2400" dirty="0" err="1">
                <a:solidFill>
                  <a:srgbClr val="333333"/>
                </a:solidFill>
              </a:rPr>
              <a:t>jtwhf</a:t>
            </a:r>
            <a:r>
              <a:rPr lang="en-US" sz="2400" dirty="0">
                <a:solidFill>
                  <a:srgbClr val="333333"/>
                </a:solidFill>
              </a:rPr>
              <a:t> </a:t>
            </a:r>
            <a:r>
              <a:rPr lang="en-US" sz="2400" dirty="0" err="1">
                <a:solidFill>
                  <a:srgbClr val="333333"/>
                </a:solidFill>
              </a:rPr>
              <a:t>Kotjpy;iy</a:t>
            </a:r>
            <a:r>
              <a:rPr lang="en-US" sz="2400" dirty="0">
                <a:solidFill>
                  <a:srgbClr val="333333"/>
                </a:solidFill>
                <a:latin typeface="Calibri Light"/>
                <a:ea typeface="Verdana" pitchFamily="34" charset="0"/>
                <a:cs typeface="Calibri Light"/>
              </a:rPr>
              <a:t>.</a:t>
            </a:r>
            <a:r>
              <a:rPr lang="en-US" sz="2400" dirty="0">
                <a:solidFill>
                  <a:srgbClr val="333333"/>
                </a:solidFill>
              </a:rPr>
              <a:t> </a:t>
            </a:r>
            <a:r>
              <a:rPr lang="en-US" sz="2400" dirty="0" err="1">
                <a:solidFill>
                  <a:srgbClr val="333333"/>
                </a:solidFill>
              </a:rPr>
              <a:t>Mdhy</a:t>
            </a:r>
            <a:r>
              <a:rPr lang="en-US" sz="2400" dirty="0">
                <a:solidFill>
                  <a:srgbClr val="333333"/>
                </a:solidFill>
              </a:rPr>
              <a:t>; </a:t>
            </a:r>
            <a:r>
              <a:rPr lang="en-US" sz="2400" dirty="0" err="1">
                <a:solidFill>
                  <a:srgbClr val="333333"/>
                </a:solidFill>
              </a:rPr>
              <a:t>rpy</a:t>
            </a:r>
            <a:r>
              <a:rPr lang="en-US" sz="2400" dirty="0">
                <a:solidFill>
                  <a:srgbClr val="333333"/>
                </a:solidFill>
              </a:rPr>
              <a:t> </a:t>
            </a:r>
            <a:r>
              <a:rPr lang="en-US" sz="2400" dirty="0" err="1">
                <a:solidFill>
                  <a:srgbClr val="333333"/>
                </a:solidFill>
              </a:rPr>
              <a:t>neu</a:t>
            </a:r>
            <a:r>
              <a:rPr lang="en-US" sz="2400" dirty="0">
                <a:solidFill>
                  <a:srgbClr val="333333"/>
                </a:solidFill>
              </a:rPr>
              <a:t>';;</a:t>
            </a:r>
            <a:r>
              <a:rPr lang="en-US" sz="2400" dirty="0" err="1">
                <a:solidFill>
                  <a:srgbClr val="333333"/>
                </a:solidFill>
              </a:rPr>
              <a:t>fspy</a:t>
            </a:r>
            <a:r>
              <a:rPr lang="en-US" sz="2400" dirty="0">
                <a:solidFill>
                  <a:srgbClr val="333333"/>
                </a:solidFill>
              </a:rPr>
              <a:t>; </a:t>
            </a:r>
            <a:r>
              <a:rPr lang="en-US" sz="2400" dirty="0" err="1">
                <a:solidFill>
                  <a:srgbClr val="333333"/>
                </a:solidFill>
              </a:rPr>
              <a:t>ghjp</a:t>
            </a:r>
            <a:r>
              <a:rPr lang="en-US" sz="2400" dirty="0">
                <a:solidFill>
                  <a:srgbClr val="333333"/>
                </a:solidFill>
              </a:rPr>
              <a:t> </a:t>
            </a:r>
            <a:r>
              <a:rPr lang="en-US" sz="2400" dirty="0" err="1">
                <a:solidFill>
                  <a:srgbClr val="333333"/>
                </a:solidFill>
              </a:rPr>
              <a:t>tp#a</a:t>
            </a:r>
            <a:r>
              <a:rPr lang="en-US" sz="2400" dirty="0">
                <a:solidFill>
                  <a:srgbClr val="333333"/>
                </a:solidFill>
              </a:rPr>
              <a:t>';</a:t>
            </a:r>
            <a:r>
              <a:rPr lang="en-US" sz="2400" dirty="0" err="1">
                <a:solidFill>
                  <a:srgbClr val="333333"/>
                </a:solidFill>
              </a:rPr>
              <a:t>fis</a:t>
            </a:r>
            <a:r>
              <a:rPr lang="en-US" sz="2400" dirty="0">
                <a:solidFill>
                  <a:srgbClr val="333333"/>
                </a:solidFill>
              </a:rPr>
              <a:t> kl]Lk; </a:t>
            </a:r>
            <a:r>
              <a:rPr lang="en-US" sz="2400" dirty="0" err="1">
                <a:solidFill>
                  <a:srgbClr val="333333"/>
                </a:solidFill>
              </a:rPr>
              <a:t>jhd</a:t>
            </a:r>
            <a:r>
              <a:rPr lang="en-US" sz="2400" dirty="0">
                <a:solidFill>
                  <a:srgbClr val="333333"/>
                </a:solidFill>
              </a:rPr>
              <a:t>; </a:t>
            </a:r>
            <a:r>
              <a:rPr lang="en-US" sz="2400" dirty="0" err="1">
                <a:solidFill>
                  <a:srgbClr val="333333"/>
                </a:solidFill>
              </a:rPr>
              <a:t>bjhptpf;fpwJ</a:t>
            </a:r>
            <a:r>
              <a:rPr lang="en-US" sz="2400" dirty="0">
                <a:solidFill>
                  <a:srgbClr val="333333"/>
                </a:solidFill>
                <a:latin typeface="Calibri Light"/>
                <a:ea typeface="Verdana" pitchFamily="34" charset="0"/>
                <a:cs typeface="Calibri Light"/>
              </a:rPr>
              <a:t>!</a:t>
            </a:r>
          </a:p>
          <a:p>
            <a:pPr lvl="0" algn="ctr" defTabSz="914400"/>
            <a:r>
              <a:rPr lang="en-US" sz="2400" dirty="0" err="1">
                <a:solidFill>
                  <a:srgbClr val="004992"/>
                </a:solidFill>
              </a:rPr>
              <a:t>Koe;jtiu</a:t>
            </a:r>
            <a:r>
              <a:rPr lang="en-US" sz="2400" dirty="0">
                <a:solidFill>
                  <a:srgbClr val="004992"/>
                </a:solidFill>
              </a:rPr>
              <a:t> </a:t>
            </a:r>
            <a:r>
              <a:rPr lang="en-US" sz="2400" dirty="0" err="1">
                <a:solidFill>
                  <a:srgbClr val="004992"/>
                </a:solidFill>
              </a:rPr>
              <a:t>glj;jpYs;s</a:t>
            </a:r>
            <a:r>
              <a:rPr lang="en-US" sz="2400" dirty="0">
                <a:solidFill>
                  <a:srgbClr val="004992"/>
                </a:solidFill>
              </a:rPr>
              <a:t> </a:t>
            </a:r>
            <a:r>
              <a:rPr lang="en-US" sz="2400" dirty="0" err="1">
                <a:solidFill>
                  <a:srgbClr val="004992"/>
                </a:solidFill>
              </a:rPr>
              <a:t>midj;J</a:t>
            </a:r>
            <a:r>
              <a:rPr lang="en-US" sz="2400" dirty="0">
                <a:solidFill>
                  <a:srgbClr val="004992"/>
                </a:solidFill>
              </a:rPr>
              <a:t> </a:t>
            </a:r>
            <a:r>
              <a:rPr lang="en-US" sz="2400" dirty="0" err="1">
                <a:solidFill>
                  <a:srgbClr val="004992"/>
                </a:solidFill>
              </a:rPr>
              <a:t>tpsf;f</a:t>
            </a:r>
            <a:r>
              <a:rPr lang="en-US" sz="2400" dirty="0">
                <a:solidFill>
                  <a:srgbClr val="004992"/>
                </a:solidFill>
              </a:rPr>
              <a:t>';</a:t>
            </a:r>
            <a:r>
              <a:rPr lang="en-US" sz="2400" dirty="0" err="1">
                <a:solidFill>
                  <a:srgbClr val="004992"/>
                </a:solidFill>
              </a:rPr>
              <a:t>fis</a:t>
            </a:r>
            <a:r>
              <a:rPr lang="en-US" sz="2400" dirty="0">
                <a:solidFill>
                  <a:srgbClr val="004992"/>
                </a:solidFill>
              </a:rPr>
              <a:t> </a:t>
            </a:r>
            <a:r>
              <a:rPr lang="en-US" sz="2400" dirty="0">
                <a:solidFill>
                  <a:srgbClr val="004992"/>
                </a:solidFill>
                <a:latin typeface="Calibri Light"/>
                <a:ea typeface="Verdana" pitchFamily="34" charset="0"/>
                <a:cs typeface="Calibri Light"/>
              </a:rPr>
              <a:t>/ </a:t>
            </a:r>
            <a:r>
              <a:rPr lang="en-US" sz="2400" dirty="0" err="1">
                <a:solidFill>
                  <a:srgbClr val="004992"/>
                </a:solidFill>
              </a:rPr>
              <a:t>fhl</a:t>
            </a:r>
            <a:r>
              <a:rPr lang="en-US" sz="2400" dirty="0">
                <a:solidFill>
                  <a:srgbClr val="004992"/>
                </a:solidFill>
              </a:rPr>
              <a:t>]</a:t>
            </a:r>
            <a:r>
              <a:rPr lang="en-US" sz="2400" dirty="0" err="1">
                <a:solidFill>
                  <a:srgbClr val="004992"/>
                </a:solidFill>
              </a:rPr>
              <a:t>rpfis</a:t>
            </a:r>
            <a:r>
              <a:rPr lang="en-US" sz="2400" dirty="0">
                <a:solidFill>
                  <a:srgbClr val="004992"/>
                </a:solidFill>
              </a:rPr>
              <a:t> </a:t>
            </a:r>
            <a:r>
              <a:rPr lang="en-US" sz="2400" dirty="0" err="1">
                <a:solidFill>
                  <a:srgbClr val="004992"/>
                </a:solidFill>
              </a:rPr>
              <a:t>gpd;tUk</a:t>
            </a:r>
            <a:r>
              <a:rPr lang="en-US" sz="2400" dirty="0">
                <a:solidFill>
                  <a:srgbClr val="004992"/>
                </a:solidFill>
              </a:rPr>
              <a:t>; </a:t>
            </a:r>
            <a:r>
              <a:rPr lang="en-US" sz="2400" dirty="0" err="1">
                <a:solidFill>
                  <a:srgbClr val="004992"/>
                </a:solidFill>
              </a:rPr>
              <a:t>gl</a:t>
            </a:r>
            <a:r>
              <a:rPr lang="en-US" sz="2400" dirty="0">
                <a:solidFill>
                  <a:srgbClr val="004992"/>
                </a:solidFill>
              </a:rPr>
              <a:t>';</a:t>
            </a:r>
            <a:r>
              <a:rPr lang="en-US" sz="2400" dirty="0" err="1">
                <a:solidFill>
                  <a:srgbClr val="004992"/>
                </a:solidFill>
              </a:rPr>
              <a:t>fspy</a:t>
            </a:r>
            <a:r>
              <a:rPr lang="en-US" sz="2400" dirty="0">
                <a:solidFill>
                  <a:srgbClr val="004992"/>
                </a:solidFill>
              </a:rPr>
              <a:t>; </a:t>
            </a:r>
            <a:r>
              <a:rPr lang="en-US" sz="2400" dirty="0" err="1">
                <a:solidFill>
                  <a:srgbClr val="004992"/>
                </a:solidFill>
              </a:rPr>
              <a:t>fz;Lgpof;f</a:t>
            </a:r>
            <a:r>
              <a:rPr lang="en-US" sz="2400" dirty="0">
                <a:solidFill>
                  <a:srgbClr val="004992"/>
                </a:solidFill>
              </a:rPr>
              <a:t> </a:t>
            </a:r>
            <a:r>
              <a:rPr lang="en-US" sz="2400" dirty="0" err="1">
                <a:solidFill>
                  <a:srgbClr val="004992"/>
                </a:solidFill>
              </a:rPr>
              <a:t>Kaw;rp</a:t>
            </a:r>
            <a:r>
              <a:rPr lang="en-US" sz="2400" dirty="0">
                <a:solidFill>
                  <a:srgbClr val="004992"/>
                </a:solidFill>
              </a:rPr>
              <a:t> </a:t>
            </a:r>
            <a:r>
              <a:rPr lang="en-US" sz="2400" dirty="0" err="1">
                <a:solidFill>
                  <a:srgbClr val="004992"/>
                </a:solidFill>
              </a:rPr>
              <a:t>bra;at</a:t>
            </a:r>
            <a:r>
              <a:rPr lang="en-US" sz="2400" dirty="0">
                <a:solidFill>
                  <a:srgbClr val="004992"/>
                </a:solidFill>
              </a:rPr>
              <a:t>[k]</a:t>
            </a:r>
            <a:r>
              <a:rPr lang="en-US" sz="2400" dirty="0">
                <a:solidFill>
                  <a:srgbClr val="004992"/>
                </a:solidFill>
                <a:latin typeface="Calibri Light"/>
                <a:ea typeface="Verdana" pitchFamily="34" charset="0"/>
                <a:cs typeface="Calibri Light"/>
              </a:rPr>
              <a:t>!</a:t>
            </a:r>
            <a:endParaRPr lang="en-US" sz="2400" dirty="0">
              <a:solidFill>
                <a:srgbClr val="333333"/>
              </a:solidFill>
            </a:endParaRPr>
          </a:p>
        </p:txBody>
      </p:sp>
      <p:sp>
        <p:nvSpPr>
          <p:cNvPr id="4" name="Footer Placeholder 3"/>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pPr/>
              <a:t>149</a:t>
            </a:fld>
            <a:endParaRPr lang="de-DE" dirty="0"/>
          </a:p>
        </p:txBody>
      </p:sp>
    </p:spTree>
    <p:extLst>
      <p:ext uri="{BB962C8B-B14F-4D97-AF65-F5344CB8AC3E}">
        <p14:creationId xmlns:p14="http://schemas.microsoft.com/office/powerpoint/2010/main" val="374356805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150</a:t>
            </a:fld>
            <a:endParaRPr lang="de-DE"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ption_8"/>
          <p:cNvSpPr txBox="1">
            <a:spLocks noChangeArrowheads="1"/>
          </p:cNvSpPr>
          <p:nvPr/>
        </p:nvSpPr>
        <p:spPr bwMode="auto">
          <a:xfrm>
            <a:off x="408955" y="5847826"/>
            <a:ext cx="11376000" cy="42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Tamil-Aiswarya"/>
                <a:ea typeface="+mj-ea"/>
                <a:cs typeface="+mj-cs"/>
              </a:rPr>
              <a:t>tajhd bgz;kzpah</a:t>
            </a:r>
            <a:r>
              <a:rPr lang="en-US" sz="2400">
                <a:solidFill>
                  <a:srgbClr val="333333"/>
                </a:solidFill>
                <a:latin typeface="Calibri Light"/>
                <a:ea typeface="+mj-ea"/>
                <a:cs typeface="+mj-cs"/>
              </a:rPr>
              <a:t>,</a:t>
            </a:r>
            <a:r>
              <a:rPr lang="en-US" sz="2400">
                <a:solidFill>
                  <a:srgbClr val="333333"/>
                </a:solidFill>
                <a:latin typeface="Tamil-Aiswarya"/>
                <a:ea typeface="+mj-ea"/>
                <a:cs typeface="+mj-cs"/>
              </a:rPr>
              <a:t> ,sk; bgz;kzpah</a:t>
            </a:r>
            <a:r>
              <a:rPr lang="en-US" sz="2400">
                <a:solidFill>
                  <a:srgbClr val="333333"/>
                </a:solidFill>
                <a:latin typeface="Calibri Light"/>
                <a:ea typeface="+mj-ea"/>
                <a:cs typeface="+mj-cs"/>
              </a:rPr>
              <a:t>,</a:t>
            </a:r>
            <a:r>
              <a:rPr lang="en-US" sz="2400">
                <a:solidFill>
                  <a:srgbClr val="333333"/>
                </a:solidFill>
                <a:latin typeface="Tamil-Aiswarya"/>
                <a:ea typeface="+mj-ea"/>
                <a:cs typeface="+mj-cs"/>
              </a:rPr>
              <a:t> kPir cila xU kdpjdh&gt;</a:t>
            </a:r>
            <a:endParaRPr lang="en-US" sz="2400" dirty="0">
              <a:solidFill>
                <a:srgbClr val="333333"/>
              </a:solidFill>
              <a:latin typeface="Tamil-Aiswarya"/>
              <a:ea typeface="+mj-ea"/>
              <a:cs typeface="+mj-cs"/>
            </a:endParaRPr>
          </a:p>
        </p:txBody>
      </p:sp>
      <p:sp>
        <p:nvSpPr>
          <p:cNvPr id="7" name="Footer Placeholder 6"/>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pPr/>
              <a:t>151</a:t>
            </a:fld>
            <a:endParaRPr lang="de-DE" dirty="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152</a:t>
            </a:fld>
            <a:endParaRPr lang="de-DE"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8"/>
          <p:cNvSpPr txBox="1">
            <a:spLocks noChangeArrowheads="1"/>
          </p:cNvSpPr>
          <p:nvPr/>
        </p:nvSpPr>
        <p:spPr bwMode="auto">
          <a:xfrm>
            <a:off x="408955" y="5847826"/>
            <a:ext cx="11376000" cy="42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Tamil-Aiswarya"/>
                <a:ea typeface="+mj-ea"/>
                <a:cs typeface="+mj-cs"/>
              </a:rPr>
              <a:t>tajhd kdpjuh my;yJ rthhp bra;a[k; kdpjdh&gt;</a:t>
            </a:r>
            <a:endParaRPr lang="en-US" sz="2400" dirty="0">
              <a:solidFill>
                <a:srgbClr val="333333"/>
              </a:solidFill>
              <a:latin typeface="Tamil-Aiswarya"/>
              <a:ea typeface="+mj-ea"/>
              <a:cs typeface="+mj-cs"/>
            </a:endParaRPr>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153</a:t>
            </a:fld>
            <a:endParaRPr lang="de-DE"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154</a:t>
            </a:fld>
            <a:endParaRPr lang="de-DE" dirty="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ption_8"/>
          <p:cNvSpPr txBox="1">
            <a:spLocks noChangeArrowheads="1"/>
          </p:cNvSpPr>
          <p:nvPr/>
        </p:nvSpPr>
        <p:spPr bwMode="auto">
          <a:xfrm>
            <a:off x="408955" y="5847826"/>
            <a:ext cx="11376000" cy="42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Tamil-Aiswarya"/>
                <a:ea typeface="+mj-ea"/>
                <a:cs typeface="+mj-cs"/>
              </a:rPr>
              <a:t>thj;J my;yJ Kay;&gt; </a:t>
            </a:r>
            <a:endParaRPr lang="en-US" sz="2400" dirty="0">
              <a:solidFill>
                <a:srgbClr val="333333"/>
              </a:solidFill>
              <a:latin typeface="Tamil-Aiswarya"/>
              <a:ea typeface="+mj-ea"/>
              <a:cs typeface="+mj-cs"/>
            </a:endParaRPr>
          </a:p>
        </p:txBody>
      </p:sp>
      <p:sp>
        <p:nvSpPr>
          <p:cNvPr id="7" name="Footer Placeholder 6"/>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pPr/>
              <a:t>155</a:t>
            </a:fld>
            <a:endParaRPr lang="de-DE" dirty="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156</a:t>
            </a:fld>
            <a:endParaRPr lang="de-DE" dirty="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aption_8"/>
          <p:cNvSpPr txBox="1">
            <a:spLocks noChangeArrowheads="1"/>
          </p:cNvSpPr>
          <p:nvPr/>
        </p:nvSpPr>
        <p:spPr bwMode="auto">
          <a:xfrm>
            <a:off x="408955" y="5847826"/>
            <a:ext cx="11376000" cy="42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Tamil-Aiswarya"/>
                <a:ea typeface="+mj-ea"/>
                <a:cs typeface="+mj-cs"/>
              </a:rPr>
              <a:t>,e]jg]glj;ij jiyfPHhf jpUg]gpdhy; c';fSf]F vd;d bjhpfpwJ&gt;</a:t>
            </a:r>
            <a:endParaRPr lang="en-US" sz="2400" dirty="0">
              <a:solidFill>
                <a:srgbClr val="333333"/>
              </a:solidFill>
              <a:latin typeface="Tamil-Aiswarya"/>
              <a:ea typeface="+mj-ea"/>
              <a:cs typeface="+mj-cs"/>
            </a:endParaRPr>
          </a:p>
        </p:txBody>
      </p:sp>
      <p:sp>
        <p:nvSpPr>
          <p:cNvPr id="7" name="Footer Placeholder 6"/>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pPr/>
              <a:t>157</a:t>
            </a:fld>
            <a:endParaRPr lang="de-DE" dirty="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ption_8"/>
          <p:cNvSpPr txBox="1">
            <a:spLocks noChangeArrowheads="1"/>
          </p:cNvSpPr>
          <p:nvPr/>
        </p:nvSpPr>
        <p:spPr bwMode="auto">
          <a:xfrm>
            <a:off x="408955" y="5847826"/>
            <a:ext cx="11376000" cy="42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Tamil-Aiswarya"/>
                <a:ea typeface="+mj-ea"/>
                <a:cs typeface="+mj-cs"/>
              </a:rPr>
              <a:t>Fjpiuah my;yJ Fjpiu rthhp bra;gtuh&gt; </a:t>
            </a:r>
            <a:endParaRPr lang="en-US" sz="2400" dirty="0">
              <a:solidFill>
                <a:srgbClr val="333333"/>
              </a:solidFill>
              <a:latin typeface="Tamil-Aiswarya"/>
              <a:ea typeface="+mj-ea"/>
              <a:cs typeface="+mj-cs"/>
            </a:endParaRPr>
          </a:p>
        </p:txBody>
      </p:sp>
      <p:sp>
        <p:nvSpPr>
          <p:cNvPr id="7" name="Footer Placeholder 6"/>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pPr/>
              <a:t>158</a:t>
            </a:fld>
            <a:endParaRPr lang="de-DE" dirty="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159</a:t>
            </a:fld>
            <a:endParaRPr lang="de-DE" dirty="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8"/>
          <p:cNvSpPr txBox="1">
            <a:spLocks noChangeArrowheads="1"/>
          </p:cNvSpPr>
          <p:nvPr/>
        </p:nvSpPr>
        <p:spPr bwMode="auto">
          <a:xfrm>
            <a:off x="408955" y="5847826"/>
            <a:ext cx="11376000" cy="42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Tamil-Aiswarya"/>
                <a:ea typeface="+mj-ea"/>
                <a:cs typeface="+mj-cs"/>
              </a:rPr>
              <a:t>kz;il Xlh my;yJ ngf]fhpah&gt; </a:t>
            </a:r>
            <a:endParaRPr lang="en-US" sz="2400" dirty="0">
              <a:solidFill>
                <a:srgbClr val="333333"/>
              </a:solidFill>
              <a:latin typeface="Tamil-Aiswarya"/>
              <a:ea typeface="+mj-ea"/>
              <a:cs typeface="+mj-cs"/>
            </a:endParaRPr>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160</a:t>
            </a:fld>
            <a:endParaRPr lang="de-DE" dirty="0"/>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sz="3600">
                <a:solidFill>
                  <a:srgbClr val="004992"/>
                </a:solidFill>
              </a:rPr>
              <a:t>eP';fs; vd;d ghh]f]fpwPh]fs]&gt;</a:t>
            </a:r>
            <a:endParaRPr lang="en-US" sz="3600" dirty="0">
              <a:solidFill>
                <a:srgbClr val="004992"/>
              </a:solidFill>
            </a:endParaRPr>
          </a:p>
        </p:txBody>
      </p:sp>
      <p:sp>
        <p:nvSpPr>
          <p:cNvPr id="7" name="Footer Placeholder 6"/>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pPr/>
              <a:t>161</a:t>
            </a:fld>
            <a:endParaRPr lang="de-DE" dirty="0"/>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dirty="0" err="1"/>
              <a:t>Koe;jtiu</a:t>
            </a:r>
            <a:r>
              <a:rPr lang="en-US" sz="3600" dirty="0"/>
              <a:t> </a:t>
            </a:r>
            <a:r>
              <a:rPr lang="en-US" sz="3600" dirty="0" err="1"/>
              <a:t>vy;yh</a:t>
            </a:r>
            <a:r>
              <a:rPr lang="en-US" sz="3600" dirty="0"/>
              <a:t> </a:t>
            </a:r>
            <a:r>
              <a:rPr lang="en-US" sz="3600" dirty="0" err="1"/>
              <a:t>tpsf;f</a:t>
            </a:r>
            <a:r>
              <a:rPr lang="en-US" sz="3600" dirty="0"/>
              <a:t>';</a:t>
            </a:r>
            <a:r>
              <a:rPr lang="en-US" sz="3600" dirty="0" err="1"/>
              <a:t>fisa</a:t>
            </a:r>
            <a:r>
              <a:rPr lang="en-US" sz="3600" dirty="0"/>
              <a:t>[k; </a:t>
            </a:r>
            <a:r>
              <a:rPr lang="en-US" sz="3600" dirty="0" err="1"/>
              <a:t>fz</a:t>
            </a:r>
            <a:r>
              <a:rPr lang="en-US" sz="3600" dirty="0"/>
              <a:t>]</a:t>
            </a:r>
            <a:r>
              <a:rPr lang="en-US" sz="3600" dirty="0" err="1"/>
              <a:t>Lgpoa</a:t>
            </a:r>
            <a:r>
              <a:rPr lang="en-US" sz="3600" dirty="0"/>
              <a:t>[';;fs]</a:t>
            </a:r>
            <a:r>
              <a:rPr lang="en-US" sz="3600" dirty="0">
                <a:latin typeface="Calibri Light"/>
              </a:rPr>
              <a:t>!</a:t>
            </a:r>
          </a:p>
        </p:txBody>
      </p:sp>
      <p:sp>
        <p:nvSpPr>
          <p:cNvPr id="7" name="Footer Placeholder 6"/>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pPr/>
              <a:t>162</a:t>
            </a:fld>
            <a:endParaRPr lang="de-DE" dirty="0"/>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6"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7"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8"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0" name="Footer Placeholder 9"/>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1" name="Slide Number Placeholder 10"/>
          <p:cNvSpPr>
            <a:spLocks noGrp="1"/>
          </p:cNvSpPr>
          <p:nvPr>
            <p:ph type="sldNum" sz="quarter" idx="12"/>
          </p:nvPr>
        </p:nvSpPr>
        <p:spPr/>
        <p:txBody>
          <a:bodyPr/>
          <a:lstStyle/>
          <a:p>
            <a:fld id="{9B00EF49-7894-4F53-A8DD-F7DB3BFC5032}" type="slidenum">
              <a:rPr lang="de-DE" smtClean="0"/>
              <a:pPr/>
              <a:t>163</a:t>
            </a:fld>
            <a:endParaRPr lang="de-DE" dirty="0"/>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fw]Wf]bfhz]lij md;whl thH;f;iff]F khw;wpf]bfhs]Sjy]</a:t>
            </a:r>
            <a:endParaRPr lang="en-US" dirty="0"/>
          </a:p>
        </p:txBody>
      </p:sp>
      <p:sp>
        <p:nvSpPr>
          <p:cNvPr id="4" name="Content Placeholder 3"/>
          <p:cNvSpPr>
            <a:spLocks noGrp="1"/>
          </p:cNvSpPr>
          <p:nvPr>
            <p:ph idx="1"/>
          </p:nvPr>
        </p:nvSpPr>
        <p:spPr/>
        <p:txBody>
          <a:bodyPr/>
          <a:lstStyle/>
          <a:p>
            <a:pPr lvl="0" defTabSz="914400">
              <a:lnSpc>
                <a:spcPct val="100000"/>
              </a:lnSpc>
              <a:spcBef>
                <a:spcPts val="1200"/>
              </a:spcBef>
              <a:buClr>
                <a:srgbClr val="346799"/>
              </a:buClr>
            </a:pPr>
            <a:r>
              <a:rPr lang="en-US" sz="2400" b="1" dirty="0" err="1">
                <a:solidFill>
                  <a:srgbClr val="333333"/>
                </a:solidFill>
              </a:rPr>
              <a:t>fw</a:t>
            </a:r>
            <a:r>
              <a:rPr lang="en-US" sz="2400" b="1" dirty="0">
                <a:solidFill>
                  <a:srgbClr val="333333"/>
                </a:solidFill>
              </a:rPr>
              <a:t>]</a:t>
            </a:r>
            <a:r>
              <a:rPr lang="en-US" sz="2400" b="1" dirty="0" err="1">
                <a:solidFill>
                  <a:srgbClr val="333333"/>
                </a:solidFill>
              </a:rPr>
              <a:t>wypd</a:t>
            </a:r>
            <a:r>
              <a:rPr lang="en-US" sz="2400" b="1" dirty="0">
                <a:solidFill>
                  <a:srgbClr val="333333"/>
                </a:solidFill>
              </a:rPr>
              <a:t>; </a:t>
            </a:r>
            <a:r>
              <a:rPr lang="en-US" sz="2400" b="1" dirty="0" err="1">
                <a:solidFill>
                  <a:srgbClr val="333333"/>
                </a:solidFill>
              </a:rPr>
              <a:t>nehf;fk</a:t>
            </a:r>
            <a:r>
              <a:rPr lang="en-US" sz="2400" b="1" dirty="0">
                <a:solidFill>
                  <a:srgbClr val="333333"/>
                </a:solidFill>
              </a:rPr>
              <a:t>; </a:t>
            </a:r>
            <a:r>
              <a:rPr lang="en-US" sz="2400" dirty="0">
                <a:solidFill>
                  <a:srgbClr val="333333"/>
                </a:solidFill>
                <a:latin typeface="Calibri Light"/>
                <a:ea typeface="Verdana" pitchFamily="34" charset="0"/>
                <a:cs typeface="Calibri Light"/>
              </a:rPr>
              <a:t>:</a:t>
            </a:r>
          </a:p>
          <a:p>
            <a:pPr marL="285750" lvl="0" indent="-285750" defTabSz="914400">
              <a:lnSpc>
                <a:spcPct val="100000"/>
              </a:lnSpc>
              <a:spcBef>
                <a:spcPts val="1200"/>
              </a:spcBef>
              <a:buClr>
                <a:srgbClr val="333333"/>
              </a:buClr>
              <a:buFont typeface="WingDings"/>
              <a:buChar char=""/>
            </a:pPr>
            <a:r>
              <a:rPr lang="en-US" dirty="0" err="1">
                <a:solidFill>
                  <a:srgbClr val="333333"/>
                </a:solidFill>
              </a:rPr>
              <a:t>filrp</a:t>
            </a:r>
            <a:r>
              <a:rPr lang="en-US" dirty="0">
                <a:solidFill>
                  <a:srgbClr val="333333"/>
                </a:solidFill>
              </a:rPr>
              <a:t> </a:t>
            </a:r>
            <a:r>
              <a:rPr lang="en-US" dirty="0" err="1">
                <a:solidFill>
                  <a:srgbClr val="333333"/>
                </a:solidFill>
              </a:rPr>
              <a:t>glk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ehk</a:t>
            </a:r>
            <a:r>
              <a:rPr lang="en-US" dirty="0">
                <a:solidFill>
                  <a:srgbClr val="333333"/>
                </a:solidFill>
              </a:rPr>
              <a:t>] </a:t>
            </a:r>
            <a:r>
              <a:rPr lang="en-US" dirty="0" err="1">
                <a:solidFill>
                  <a:srgbClr val="333333"/>
                </a:solidFill>
              </a:rPr>
              <a:t>vLf</a:t>
            </a:r>
            <a:r>
              <a:rPr lang="en-US" dirty="0">
                <a:solidFill>
                  <a:srgbClr val="333333"/>
                </a:solidFill>
              </a:rPr>
              <a:t>]</a:t>
            </a:r>
            <a:r>
              <a:rPr lang="en-US" dirty="0" err="1">
                <a:solidFill>
                  <a:srgbClr val="333333"/>
                </a:solidFill>
              </a:rPr>
              <a:t>Fk</a:t>
            </a:r>
            <a:r>
              <a:rPr lang="en-US" dirty="0">
                <a:solidFill>
                  <a:srgbClr val="333333"/>
                </a:solidFill>
              </a:rPr>
              <a:t>; </a:t>
            </a:r>
            <a:r>
              <a:rPr lang="en-US" dirty="0" err="1">
                <a:solidFill>
                  <a:srgbClr val="333333"/>
                </a:solidFill>
              </a:rPr>
              <a:t>jpOh</a:t>
            </a:r>
            <a:r>
              <a:rPr lang="en-US" dirty="0">
                <a:solidFill>
                  <a:srgbClr val="333333"/>
                </a:solidFill>
              </a:rPr>
              <a:t>] </a:t>
            </a:r>
            <a:r>
              <a:rPr lang="en-US" dirty="0" err="1">
                <a:solidFill>
                  <a:srgbClr val="333333"/>
                </a:solidFill>
              </a:rPr>
              <a:t>Kothy</a:t>
            </a:r>
            <a:r>
              <a:rPr lang="en-US" dirty="0">
                <a:solidFill>
                  <a:srgbClr val="333333"/>
                </a:solidFill>
              </a:rPr>
              <a:t>; </a:t>
            </a:r>
            <a:r>
              <a:rPr lang="en-US" dirty="0" err="1">
                <a:solidFill>
                  <a:srgbClr val="333333"/>
                </a:solidFill>
              </a:rPr>
              <a:t>jtWfs</a:t>
            </a:r>
            <a:r>
              <a:rPr lang="en-US" dirty="0">
                <a:solidFill>
                  <a:srgbClr val="333333"/>
                </a:solidFill>
              </a:rPr>
              <a:t>; </a:t>
            </a:r>
            <a:r>
              <a:rPr lang="en-US" dirty="0" err="1">
                <a:solidFill>
                  <a:srgbClr val="333333"/>
                </a:solidFill>
              </a:rPr>
              <a:t>vt;thW</a:t>
            </a:r>
            <a:r>
              <a:rPr lang="en-US" dirty="0">
                <a:solidFill>
                  <a:srgbClr val="333333"/>
                </a:solidFill>
              </a:rPr>
              <a:t> </a:t>
            </a:r>
            <a:r>
              <a:rPr lang="en-US" dirty="0" err="1">
                <a:solidFill>
                  <a:srgbClr val="333333"/>
                </a:solidFill>
              </a:rPr>
              <a:t>cz;lhfpwJ</a:t>
            </a:r>
            <a:r>
              <a:rPr lang="en-US" dirty="0">
                <a:solidFill>
                  <a:srgbClr val="333333"/>
                </a:solidFill>
              </a:rPr>
              <a:t> </a:t>
            </a:r>
            <a:r>
              <a:rPr lang="en-US" dirty="0" err="1">
                <a:solidFill>
                  <a:srgbClr val="333333"/>
                </a:solidFill>
              </a:rPr>
              <a:t>vd;gija</a:t>
            </a:r>
            <a:r>
              <a:rPr lang="en-US" dirty="0">
                <a:solidFill>
                  <a:srgbClr val="333333"/>
                </a:solidFill>
              </a:rPr>
              <a:t>[k;</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ek;khy</a:t>
            </a:r>
            <a:r>
              <a:rPr lang="en-US">
                <a:solidFill>
                  <a:srgbClr val="333333"/>
                </a:solidFill>
              </a:rPr>
              <a:t>; </a:t>
            </a:r>
            <a:r>
              <a:rPr lang="en-US">
                <a:solidFill>
                  <a:srgbClr val="333333"/>
                </a:solidFill>
                <a:latin typeface="Calibri Light"/>
                <a:ea typeface="Verdana" pitchFamily="34" charset="0"/>
                <a:cs typeface="Calibri Light"/>
              </a:rPr>
              <a:t>“</a:t>
            </a:r>
            <a:r>
              <a:rPr lang="en-US">
                <a:solidFill>
                  <a:srgbClr val="333333"/>
                </a:solidFill>
              </a:rPr>
              <a:t>ghjp gjpiy</a:t>
            </a:r>
            <a:r>
              <a:rPr lang="en-US">
                <a:solidFill>
                  <a:srgbClr val="333333"/>
                </a:solidFill>
                <a:latin typeface="Calibri Light"/>
                <a:ea typeface="Verdana" pitchFamily="34" charset="0"/>
                <a:cs typeface="Calibri Light"/>
              </a:rPr>
              <a:t>”</a:t>
            </a:r>
            <a:r>
              <a:rPr lang="en-US">
                <a:solidFill>
                  <a:srgbClr val="333333"/>
                </a:solidFill>
              </a:rPr>
              <a:t> </a:t>
            </a:r>
            <a:r>
              <a:rPr lang="en-US" dirty="0">
                <a:solidFill>
                  <a:srgbClr val="333333"/>
                </a:solidFill>
              </a:rPr>
              <a:t>kl]Lk; </a:t>
            </a:r>
            <a:r>
              <a:rPr lang="en-US" dirty="0" err="1">
                <a:solidFill>
                  <a:srgbClr val="333333"/>
                </a:solidFill>
              </a:rPr>
              <a:t>jhd</a:t>
            </a:r>
            <a:r>
              <a:rPr lang="en-US" dirty="0">
                <a:solidFill>
                  <a:srgbClr val="333333"/>
                </a:solidFill>
              </a:rPr>
              <a:t>; </a:t>
            </a:r>
            <a:r>
              <a:rPr lang="en-US" dirty="0" err="1">
                <a:solidFill>
                  <a:srgbClr val="333333"/>
                </a:solidFill>
              </a:rPr>
              <a:t>fz;Lgpof;f</a:t>
            </a:r>
            <a:r>
              <a:rPr lang="en-US" dirty="0">
                <a:solidFill>
                  <a:srgbClr val="333333"/>
                </a:solidFill>
              </a:rPr>
              <a:t> </a:t>
            </a:r>
            <a:r>
              <a:rPr lang="en-US" dirty="0" err="1">
                <a:solidFill>
                  <a:srgbClr val="333333"/>
                </a:solidFill>
              </a:rPr>
              <a:t>Koe;jJ</a:t>
            </a:r>
            <a:r>
              <a:rPr lang="en-US" dirty="0">
                <a:solidFill>
                  <a:srgbClr val="333333"/>
                </a:solidFill>
              </a:rPr>
              <a:t> </a:t>
            </a:r>
            <a:r>
              <a:rPr lang="en-US" dirty="0" err="1">
                <a:solidFill>
                  <a:srgbClr val="333333"/>
                </a:solidFill>
              </a:rPr>
              <a:t>vd;gija</a:t>
            </a:r>
            <a:r>
              <a:rPr lang="en-US" dirty="0">
                <a:solidFill>
                  <a:srgbClr val="333333"/>
                </a:solidFill>
              </a:rPr>
              <a:t>[k; </a:t>
            </a:r>
            <a:r>
              <a:rPr lang="en-US" dirty="0" err="1">
                <a:solidFill>
                  <a:srgbClr val="333333"/>
                </a:solidFill>
              </a:rPr>
              <a:t>tpsf;FfpwJ</a:t>
            </a:r>
            <a:r>
              <a:rPr lang="en-US" dirty="0">
                <a:solidFill>
                  <a:srgbClr val="333333"/>
                </a:solidFill>
                <a:latin typeface="Calibri Light"/>
                <a:ea typeface="Verdana" pitchFamily="34" charset="0"/>
                <a:cs typeface="Calibri Light"/>
              </a:rPr>
              <a:t>.</a:t>
            </a:r>
            <a:r>
              <a:rPr lang="en-US" dirty="0">
                <a:solidFill>
                  <a:srgbClr val="333333"/>
                </a:solidFill>
              </a:rPr>
              <a:t> </a:t>
            </a:r>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164</a:t>
            </a:fld>
            <a:endParaRPr lang="de-DE" dirty="0"/>
          </a:p>
        </p:txBody>
      </p:sp>
    </p:spTree>
    <p:extLst>
      <p:ext uri="{BB962C8B-B14F-4D97-AF65-F5344CB8AC3E}">
        <p14:creationId xmlns:p14="http://schemas.microsoft.com/office/powerpoint/2010/main" val="299363239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fw]Wf]bfhz]lij md;whl thH;f;iff]F khw;wpf]bfhs]Sjy]</a:t>
            </a:r>
            <a:endParaRPr lang="en-US" dirty="0"/>
          </a:p>
        </p:txBody>
      </p:sp>
      <p:sp>
        <p:nvSpPr>
          <p:cNvPr id="4" name="Content Placeholder 3"/>
          <p:cNvSpPr>
            <a:spLocks noGrp="1"/>
          </p:cNvSpPr>
          <p:nvPr>
            <p:ph idx="1"/>
          </p:nvPr>
        </p:nvSpPr>
        <p:spPr/>
        <p:txBody>
          <a:bodyPr/>
          <a:lstStyle/>
          <a:p>
            <a:pPr lvl="0" defTabSz="914400">
              <a:lnSpc>
                <a:spcPct val="100000"/>
              </a:lnSpc>
              <a:spcBef>
                <a:spcPts val="1200"/>
              </a:spcBef>
              <a:buClr>
                <a:srgbClr val="346799"/>
              </a:buClr>
            </a:pPr>
            <a:r>
              <a:rPr lang="en-US" sz="2400" b="1" dirty="0" err="1">
                <a:solidFill>
                  <a:srgbClr val="333333"/>
                </a:solidFill>
              </a:rPr>
              <a:t>fw</a:t>
            </a:r>
            <a:r>
              <a:rPr lang="en-US" sz="2400" b="1" dirty="0">
                <a:solidFill>
                  <a:srgbClr val="333333"/>
                </a:solidFill>
              </a:rPr>
              <a:t>]</a:t>
            </a:r>
            <a:r>
              <a:rPr lang="en-US" sz="2400" b="1" dirty="0" err="1">
                <a:solidFill>
                  <a:srgbClr val="333333"/>
                </a:solidFill>
              </a:rPr>
              <a:t>wypd</a:t>
            </a:r>
            <a:r>
              <a:rPr lang="en-US" sz="2400" b="1" dirty="0">
                <a:solidFill>
                  <a:srgbClr val="333333"/>
                </a:solidFill>
              </a:rPr>
              <a:t>; </a:t>
            </a:r>
            <a:r>
              <a:rPr lang="en-US" sz="2400" b="1" dirty="0" err="1">
                <a:solidFill>
                  <a:srgbClr val="333333"/>
                </a:solidFill>
              </a:rPr>
              <a:t>nehf;fk</a:t>
            </a:r>
            <a:r>
              <a:rPr lang="en-US" sz="2400" b="1" dirty="0">
                <a:solidFill>
                  <a:srgbClr val="333333"/>
                </a:solidFill>
              </a:rPr>
              <a:t>; </a:t>
            </a:r>
            <a:r>
              <a:rPr lang="en-US" sz="2400" dirty="0">
                <a:solidFill>
                  <a:srgbClr val="333333"/>
                </a:solidFill>
                <a:latin typeface="Calibri Light"/>
                <a:ea typeface="Verdana" pitchFamily="34" charset="0"/>
                <a:cs typeface="Calibri Light"/>
              </a:rPr>
              <a:t>:</a:t>
            </a:r>
          </a:p>
          <a:p>
            <a:pPr marL="285750" lvl="0" indent="-285750" defTabSz="914400">
              <a:lnSpc>
                <a:spcPct val="100000"/>
              </a:lnSpc>
              <a:spcBef>
                <a:spcPts val="1200"/>
              </a:spcBef>
              <a:buClr>
                <a:srgbClr val="333333"/>
              </a:buClr>
              <a:buFont typeface="WingDings"/>
              <a:buChar char=""/>
            </a:pPr>
            <a:r>
              <a:rPr lang="en-US" dirty="0" err="1">
                <a:solidFill>
                  <a:srgbClr val="333333"/>
                </a:solidFill>
              </a:rPr>
              <a:t>filrp</a:t>
            </a:r>
            <a:r>
              <a:rPr lang="en-US" dirty="0">
                <a:solidFill>
                  <a:srgbClr val="333333"/>
                </a:solidFill>
              </a:rPr>
              <a:t> </a:t>
            </a:r>
            <a:r>
              <a:rPr lang="en-US" dirty="0" err="1">
                <a:solidFill>
                  <a:srgbClr val="333333"/>
                </a:solidFill>
              </a:rPr>
              <a:t>glk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ehk</a:t>
            </a:r>
            <a:r>
              <a:rPr lang="en-US" dirty="0">
                <a:solidFill>
                  <a:srgbClr val="333333"/>
                </a:solidFill>
              </a:rPr>
              <a:t>] </a:t>
            </a:r>
            <a:r>
              <a:rPr lang="en-US" dirty="0" err="1">
                <a:solidFill>
                  <a:srgbClr val="333333"/>
                </a:solidFill>
              </a:rPr>
              <a:t>vLf</a:t>
            </a:r>
            <a:r>
              <a:rPr lang="en-US" dirty="0">
                <a:solidFill>
                  <a:srgbClr val="333333"/>
                </a:solidFill>
              </a:rPr>
              <a:t>]</a:t>
            </a:r>
            <a:r>
              <a:rPr lang="en-US" dirty="0" err="1">
                <a:solidFill>
                  <a:srgbClr val="333333"/>
                </a:solidFill>
              </a:rPr>
              <a:t>Fk</a:t>
            </a:r>
            <a:r>
              <a:rPr lang="en-US" dirty="0">
                <a:solidFill>
                  <a:srgbClr val="333333"/>
                </a:solidFill>
              </a:rPr>
              <a:t>; </a:t>
            </a:r>
            <a:r>
              <a:rPr lang="en-US" dirty="0" err="1">
                <a:solidFill>
                  <a:srgbClr val="333333"/>
                </a:solidFill>
              </a:rPr>
              <a:t>jpOh</a:t>
            </a:r>
            <a:r>
              <a:rPr lang="en-US" dirty="0">
                <a:solidFill>
                  <a:srgbClr val="333333"/>
                </a:solidFill>
              </a:rPr>
              <a:t>] </a:t>
            </a:r>
            <a:r>
              <a:rPr lang="en-US" dirty="0" err="1">
                <a:solidFill>
                  <a:srgbClr val="333333"/>
                </a:solidFill>
              </a:rPr>
              <a:t>Kothy</a:t>
            </a:r>
            <a:r>
              <a:rPr lang="en-US" dirty="0">
                <a:solidFill>
                  <a:srgbClr val="333333"/>
                </a:solidFill>
              </a:rPr>
              <a:t>; </a:t>
            </a:r>
            <a:r>
              <a:rPr lang="en-US" dirty="0" err="1">
                <a:solidFill>
                  <a:srgbClr val="333333"/>
                </a:solidFill>
              </a:rPr>
              <a:t>jtWfs</a:t>
            </a:r>
            <a:r>
              <a:rPr lang="en-US" dirty="0">
                <a:solidFill>
                  <a:srgbClr val="333333"/>
                </a:solidFill>
              </a:rPr>
              <a:t>; </a:t>
            </a:r>
            <a:r>
              <a:rPr lang="en-US" dirty="0" err="1">
                <a:solidFill>
                  <a:srgbClr val="333333"/>
                </a:solidFill>
              </a:rPr>
              <a:t>vt;thW</a:t>
            </a:r>
            <a:r>
              <a:rPr lang="en-US" dirty="0">
                <a:solidFill>
                  <a:srgbClr val="333333"/>
                </a:solidFill>
              </a:rPr>
              <a:t> </a:t>
            </a:r>
            <a:r>
              <a:rPr lang="en-US" dirty="0" err="1">
                <a:solidFill>
                  <a:srgbClr val="333333"/>
                </a:solidFill>
              </a:rPr>
              <a:t>cz;lhfpwJ</a:t>
            </a:r>
            <a:r>
              <a:rPr lang="en-US" dirty="0">
                <a:solidFill>
                  <a:srgbClr val="333333"/>
                </a:solidFill>
              </a:rPr>
              <a:t> </a:t>
            </a:r>
            <a:r>
              <a:rPr lang="en-US" dirty="0" err="1">
                <a:solidFill>
                  <a:srgbClr val="333333"/>
                </a:solidFill>
              </a:rPr>
              <a:t>vd;gija</a:t>
            </a:r>
            <a:r>
              <a:rPr lang="en-US" dirty="0">
                <a:solidFill>
                  <a:srgbClr val="333333"/>
                </a:solidFill>
              </a:rPr>
              <a:t>[k;</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ek;khy</a:t>
            </a:r>
            <a:r>
              <a:rPr lang="en-US">
                <a:solidFill>
                  <a:srgbClr val="333333"/>
                </a:solidFill>
              </a:rPr>
              <a:t>; </a:t>
            </a:r>
            <a:r>
              <a:rPr lang="en-US">
                <a:solidFill>
                  <a:srgbClr val="333333"/>
                </a:solidFill>
                <a:latin typeface="Calibri Light"/>
                <a:ea typeface="Verdana" pitchFamily="34" charset="0"/>
                <a:cs typeface="Calibri Light"/>
              </a:rPr>
              <a:t>“</a:t>
            </a:r>
            <a:r>
              <a:rPr lang="en-US">
                <a:solidFill>
                  <a:srgbClr val="333333"/>
                </a:solidFill>
              </a:rPr>
              <a:t>ghjp gjpiy</a:t>
            </a:r>
            <a:r>
              <a:rPr lang="en-US">
                <a:solidFill>
                  <a:srgbClr val="333333"/>
                </a:solidFill>
                <a:latin typeface="Calibri Light"/>
                <a:ea typeface="Verdana" pitchFamily="34" charset="0"/>
                <a:cs typeface="Calibri Light"/>
              </a:rPr>
              <a:t>”</a:t>
            </a:r>
            <a:r>
              <a:rPr lang="en-US">
                <a:solidFill>
                  <a:srgbClr val="333333"/>
                </a:solidFill>
              </a:rPr>
              <a:t> </a:t>
            </a:r>
            <a:r>
              <a:rPr lang="en-US" dirty="0">
                <a:solidFill>
                  <a:srgbClr val="333333"/>
                </a:solidFill>
              </a:rPr>
              <a:t>kl]Lk; </a:t>
            </a:r>
            <a:r>
              <a:rPr lang="en-US" dirty="0" err="1">
                <a:solidFill>
                  <a:srgbClr val="333333"/>
                </a:solidFill>
              </a:rPr>
              <a:t>jhd</a:t>
            </a:r>
            <a:r>
              <a:rPr lang="en-US" dirty="0">
                <a:solidFill>
                  <a:srgbClr val="333333"/>
                </a:solidFill>
              </a:rPr>
              <a:t>; </a:t>
            </a:r>
            <a:r>
              <a:rPr lang="en-US" dirty="0" err="1">
                <a:solidFill>
                  <a:srgbClr val="333333"/>
                </a:solidFill>
              </a:rPr>
              <a:t>fz;Lgpof;f</a:t>
            </a:r>
            <a:r>
              <a:rPr lang="en-US" dirty="0">
                <a:solidFill>
                  <a:srgbClr val="333333"/>
                </a:solidFill>
              </a:rPr>
              <a:t> </a:t>
            </a:r>
            <a:r>
              <a:rPr lang="en-US" dirty="0" err="1">
                <a:solidFill>
                  <a:srgbClr val="333333"/>
                </a:solidFill>
              </a:rPr>
              <a:t>Koe;jJ</a:t>
            </a:r>
            <a:r>
              <a:rPr lang="en-US" dirty="0">
                <a:solidFill>
                  <a:srgbClr val="333333"/>
                </a:solidFill>
              </a:rPr>
              <a:t> </a:t>
            </a:r>
            <a:r>
              <a:rPr lang="en-US" dirty="0" err="1">
                <a:solidFill>
                  <a:srgbClr val="333333"/>
                </a:solidFill>
              </a:rPr>
              <a:t>vd;gija</a:t>
            </a:r>
            <a:r>
              <a:rPr lang="en-US" dirty="0">
                <a:solidFill>
                  <a:srgbClr val="333333"/>
                </a:solidFill>
              </a:rPr>
              <a:t>[k; </a:t>
            </a:r>
            <a:r>
              <a:rPr lang="en-US" dirty="0" err="1">
                <a:solidFill>
                  <a:srgbClr val="333333"/>
                </a:solidFill>
              </a:rPr>
              <a:t>tpsf;FfpwJ</a:t>
            </a:r>
            <a:r>
              <a:rPr lang="en-US" dirty="0">
                <a:solidFill>
                  <a:srgbClr val="333333"/>
                </a:solidFill>
                <a:latin typeface="Calibri Light"/>
                <a:ea typeface="Verdana" pitchFamily="34" charset="0"/>
                <a:cs typeface="Calibri Light"/>
              </a:rPr>
              <a:t>.</a:t>
            </a:r>
            <a:r>
              <a:rPr lang="en-US" dirty="0">
                <a:solidFill>
                  <a:srgbClr val="333333"/>
                </a:solidFill>
              </a:rPr>
              <a:t> </a:t>
            </a:r>
          </a:p>
          <a:p>
            <a:pPr marL="285750" lvl="0" indent="-285750" defTabSz="914400">
              <a:lnSpc>
                <a:spcPct val="100000"/>
              </a:lnSpc>
              <a:spcBef>
                <a:spcPts val="1200"/>
              </a:spcBef>
              <a:buClr>
                <a:srgbClr val="000000"/>
              </a:buClr>
              <a:buFont typeface="WingDings"/>
              <a:buChar char=""/>
            </a:pPr>
            <a:r>
              <a:rPr lang="en-US" dirty="0" err="1">
                <a:solidFill>
                  <a:srgbClr val="004992"/>
                </a:solidFill>
              </a:rPr>
              <a:t>Mifahy</a:t>
            </a:r>
            <a:r>
              <a:rPr lang="en-US" dirty="0">
                <a:solidFill>
                  <a:srgbClr val="004992"/>
                </a:solidFill>
              </a:rPr>
              <a:t>; </a:t>
            </a:r>
            <a:r>
              <a:rPr lang="en-US" dirty="0" err="1">
                <a:solidFill>
                  <a:srgbClr val="004992"/>
                </a:solidFill>
              </a:rPr>
              <a:t>eP</a:t>
            </a:r>
            <a:r>
              <a:rPr lang="en-US" dirty="0">
                <a:solidFill>
                  <a:srgbClr val="004992"/>
                </a:solidFill>
              </a:rPr>
              <a:t>';fs; </a:t>
            </a:r>
            <a:r>
              <a:rPr lang="en-US" dirty="0" err="1">
                <a:solidFill>
                  <a:srgbClr val="004992"/>
                </a:solidFill>
              </a:rPr>
              <a:t>Koe;jtiu</a:t>
            </a:r>
            <a:r>
              <a:rPr lang="en-US" dirty="0">
                <a:solidFill>
                  <a:srgbClr val="004992"/>
                </a:solidFill>
              </a:rPr>
              <a:t> </a:t>
            </a:r>
            <a:r>
              <a:rPr lang="en-US" dirty="0" err="1">
                <a:solidFill>
                  <a:srgbClr val="004992"/>
                </a:solidFill>
              </a:rPr>
              <a:t>vj;jid</a:t>
            </a:r>
            <a:r>
              <a:rPr lang="en-US" dirty="0">
                <a:solidFill>
                  <a:srgbClr val="004992"/>
                </a:solidFill>
              </a:rPr>
              <a:t> </a:t>
            </a:r>
            <a:r>
              <a:rPr lang="en-US" dirty="0" err="1">
                <a:solidFill>
                  <a:srgbClr val="004992"/>
                </a:solidFill>
              </a:rPr>
              <a:t>bra;jpfs</a:t>
            </a:r>
            <a:r>
              <a:rPr lang="en-US" dirty="0">
                <a:solidFill>
                  <a:srgbClr val="004992"/>
                </a:solidFill>
              </a:rPr>
              <a:t>; </a:t>
            </a:r>
            <a:r>
              <a:rPr lang="en-US" dirty="0" err="1">
                <a:solidFill>
                  <a:srgbClr val="004992"/>
                </a:solidFill>
              </a:rPr>
              <a:t>fpilf</a:t>
            </a:r>
            <a:r>
              <a:rPr lang="en-US" dirty="0">
                <a:solidFill>
                  <a:srgbClr val="004992"/>
                </a:solidFill>
              </a:rPr>
              <a:t>]</a:t>
            </a:r>
            <a:r>
              <a:rPr lang="en-US" dirty="0" err="1">
                <a:solidFill>
                  <a:srgbClr val="004992"/>
                </a:solidFill>
              </a:rPr>
              <a:t>fpwnjh</a:t>
            </a:r>
            <a:r>
              <a:rPr lang="en-US" dirty="0">
                <a:solidFill>
                  <a:srgbClr val="004992"/>
                </a:solidFill>
              </a:rPr>
              <a:t> </a:t>
            </a:r>
            <a:r>
              <a:rPr lang="en-US" dirty="0" err="1">
                <a:solidFill>
                  <a:srgbClr val="333333"/>
                </a:solidFill>
              </a:rPr>
              <a:t>midj;ija</a:t>
            </a:r>
            <a:r>
              <a:rPr lang="en-US" dirty="0">
                <a:solidFill>
                  <a:srgbClr val="333333"/>
                </a:solidFill>
              </a:rPr>
              <a:t>[k; </a:t>
            </a:r>
            <a:r>
              <a:rPr lang="en-US" dirty="0" err="1">
                <a:solidFill>
                  <a:srgbClr val="333333"/>
                </a:solidFill>
              </a:rPr>
              <a:t>fUj;jpy</a:t>
            </a:r>
            <a:r>
              <a:rPr lang="en-US" dirty="0">
                <a:solidFill>
                  <a:srgbClr val="333333"/>
                </a:solidFill>
              </a:rPr>
              <a:t>; </a:t>
            </a:r>
            <a:r>
              <a:rPr lang="en-US" dirty="0" err="1">
                <a:solidFill>
                  <a:srgbClr val="333333"/>
                </a:solidFill>
              </a:rPr>
              <a:t>bfhz;L</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kw;wth</a:t>
            </a:r>
            <a:r>
              <a:rPr lang="en-US" dirty="0">
                <a:solidFill>
                  <a:srgbClr val="333333"/>
                </a:solidFill>
              </a:rPr>
              <a:t>]</a:t>
            </a:r>
            <a:r>
              <a:rPr lang="en-US" dirty="0" err="1">
                <a:solidFill>
                  <a:srgbClr val="333333"/>
                </a:solidFill>
              </a:rPr>
              <a:t>fSld</a:t>
            </a:r>
            <a:r>
              <a:rPr lang="en-US" dirty="0">
                <a:solidFill>
                  <a:srgbClr val="333333"/>
                </a:solidFill>
              </a:rPr>
              <a:t>; </a:t>
            </a:r>
            <a:r>
              <a:rPr lang="en-US" dirty="0" err="1">
                <a:solidFill>
                  <a:srgbClr val="333333"/>
                </a:solidFill>
              </a:rPr>
              <a:t>fye;jhnyhrpf;ft</a:t>
            </a:r>
            <a:r>
              <a:rPr lang="en-US" dirty="0">
                <a:solidFill>
                  <a:srgbClr val="333333"/>
                </a:solidFill>
              </a:rPr>
              <a:t>[k;</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Fwpg</a:t>
            </a:r>
            <a:r>
              <a:rPr lang="en-US" dirty="0">
                <a:solidFill>
                  <a:srgbClr val="333333"/>
                </a:solidFill>
              </a:rPr>
              <a:t>]</a:t>
            </a:r>
            <a:r>
              <a:rPr lang="en-US" dirty="0" err="1">
                <a:solidFill>
                  <a:srgbClr val="333333"/>
                </a:solidFill>
              </a:rPr>
              <a:t>ghf</a:t>
            </a:r>
            <a:r>
              <a:rPr lang="en-US" dirty="0">
                <a:solidFill>
                  <a:srgbClr val="333333"/>
                </a:solidFill>
              </a:rPr>
              <a:t> </a:t>
            </a:r>
            <a:r>
              <a:rPr lang="en-US" dirty="0" err="1">
                <a:solidFill>
                  <a:srgbClr val="333333"/>
                </a:solidFill>
              </a:rPr>
              <a:t>c';fs</a:t>
            </a:r>
            <a:r>
              <a:rPr lang="en-US" dirty="0">
                <a:solidFill>
                  <a:srgbClr val="333333"/>
                </a:solidFill>
              </a:rPr>
              <a:t>; </a:t>
            </a:r>
            <a:r>
              <a:rPr lang="en-US" dirty="0" err="1">
                <a:solidFill>
                  <a:srgbClr val="333333"/>
                </a:solidFill>
              </a:rPr>
              <a:t>Kot</a:t>
            </a:r>
            <a:r>
              <a:rPr lang="en-US" dirty="0">
                <a:solidFill>
                  <a:srgbClr val="333333"/>
                </a:solidFill>
              </a:rPr>
              <a:t>[fs; </a:t>
            </a:r>
            <a:r>
              <a:rPr lang="en-US" dirty="0" err="1">
                <a:solidFill>
                  <a:srgbClr val="333333"/>
                </a:solidFill>
              </a:rPr>
              <a:t>Kf;fpakhdjhfnth</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tpaf</a:t>
            </a:r>
            <a:r>
              <a:rPr lang="en-US" dirty="0">
                <a:solidFill>
                  <a:srgbClr val="333333"/>
                </a:solidFill>
              </a:rPr>
              <a:t>]</a:t>
            </a:r>
            <a:r>
              <a:rPr lang="en-US" dirty="0" err="1">
                <a:solidFill>
                  <a:srgbClr val="333333"/>
                </a:solidFill>
              </a:rPr>
              <a:t>fj;jF</a:t>
            </a:r>
            <a:r>
              <a:rPr lang="en-US" dirty="0">
                <a:solidFill>
                  <a:srgbClr val="333333"/>
                </a:solidFill>
              </a:rPr>
              <a:t> </a:t>
            </a:r>
            <a:r>
              <a:rPr lang="en-US" dirty="0" err="1">
                <a:solidFill>
                  <a:srgbClr val="333333"/>
                </a:solidFill>
              </a:rPr>
              <a:t>tpist</a:t>
            </a:r>
            <a:r>
              <a:rPr lang="en-US" dirty="0">
                <a:solidFill>
                  <a:srgbClr val="333333"/>
                </a:solidFill>
              </a:rPr>
              <a:t>[</a:t>
            </a:r>
            <a:r>
              <a:rPr lang="en-US" dirty="0" err="1">
                <a:solidFill>
                  <a:srgbClr val="333333"/>
                </a:solidFill>
              </a:rPr>
              <a:t>fis</a:t>
            </a:r>
            <a:r>
              <a:rPr lang="en-US" dirty="0">
                <a:solidFill>
                  <a:srgbClr val="333333"/>
                </a:solidFill>
              </a:rPr>
              <a:t> </a:t>
            </a:r>
            <a:r>
              <a:rPr lang="en-US" dirty="0" err="1">
                <a:solidFill>
                  <a:srgbClr val="333333"/>
                </a:solidFill>
              </a:rPr>
              <a:t>bfhz;ljhfnth</a:t>
            </a:r>
            <a:r>
              <a:rPr lang="en-US" dirty="0">
                <a:solidFill>
                  <a:srgbClr val="333333"/>
                </a:solidFill>
              </a:rPr>
              <a:t> ,</a:t>
            </a:r>
            <a:r>
              <a:rPr lang="en-US" dirty="0" err="1">
                <a:solidFill>
                  <a:srgbClr val="333333"/>
                </a:solidFill>
              </a:rPr>
              <a:t>Uf;fyhk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a:solidFill>
                  <a:srgbClr val="333333"/>
                </a:solidFill>
                <a:latin typeface="Calibri Light"/>
                <a:ea typeface="Verdana" pitchFamily="34" charset="0"/>
                <a:cs typeface="Calibri Light"/>
              </a:rPr>
              <a:t>(</a:t>
            </a:r>
            <a:r>
              <a:rPr lang="en-US" dirty="0" err="1">
                <a:solidFill>
                  <a:srgbClr val="333333"/>
                </a:solidFill>
              </a:rPr>
              <a:t>c</a:t>
            </a:r>
            <a:r>
              <a:rPr lang="en-US" dirty="0" err="1">
                <a:solidFill>
                  <a:srgbClr val="333333"/>
                </a:solidFill>
                <a:latin typeface="Calibri Light"/>
                <a:ea typeface="Verdana" pitchFamily="34" charset="0"/>
                <a:cs typeface="Calibri Light"/>
              </a:rPr>
              <a:t>.</a:t>
            </a:r>
            <a:r>
              <a:rPr lang="en-US" dirty="0" err="1">
                <a:solidFill>
                  <a:srgbClr val="333333"/>
                </a:solidFill>
              </a:rPr>
              <a:t>k</a:t>
            </a:r>
            <a:r>
              <a:rPr lang="en-US" dirty="0">
                <a:solidFill>
                  <a:srgbClr val="333333"/>
                </a:solidFill>
              </a:rPr>
              <a:t>; </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c';fs</a:t>
            </a:r>
            <a:r>
              <a:rPr lang="en-US" dirty="0">
                <a:solidFill>
                  <a:srgbClr val="333333"/>
                </a:solidFill>
              </a:rPr>
              <a:t>; </a:t>
            </a:r>
            <a:r>
              <a:rPr lang="en-US" dirty="0" err="1">
                <a:solidFill>
                  <a:srgbClr val="333333"/>
                </a:solidFill>
              </a:rPr>
              <a:t>gf;fj;J</a:t>
            </a:r>
            <a:r>
              <a:rPr lang="en-US" dirty="0">
                <a:solidFill>
                  <a:srgbClr val="333333"/>
                </a:solidFill>
              </a:rPr>
              <a:t> </a:t>
            </a:r>
            <a:r>
              <a:rPr lang="en-US" dirty="0" err="1">
                <a:solidFill>
                  <a:srgbClr val="333333"/>
                </a:solidFill>
              </a:rPr>
              <a:t>tPl;odh</a:t>
            </a:r>
            <a:r>
              <a:rPr lang="en-US" dirty="0">
                <a:solidFill>
                  <a:srgbClr val="333333"/>
                </a:solidFill>
              </a:rPr>
              <a:t>] c';</a:t>
            </a:r>
            <a:r>
              <a:rPr lang="en-US" dirty="0" err="1">
                <a:solidFill>
                  <a:srgbClr val="333333"/>
                </a:solidFill>
              </a:rPr>
              <a:t>fis</a:t>
            </a:r>
            <a:r>
              <a:rPr lang="en-US" dirty="0">
                <a:solidFill>
                  <a:srgbClr val="333333"/>
                </a:solidFill>
              </a:rPr>
              <a:t> </a:t>
            </a:r>
            <a:r>
              <a:rPr lang="en-US" dirty="0" err="1">
                <a:solidFill>
                  <a:srgbClr val="333333"/>
                </a:solidFill>
              </a:rPr>
              <a:t>Juj;Jfpd;wdh</a:t>
            </a:r>
            <a:r>
              <a:rPr lang="en-US" dirty="0">
                <a:solidFill>
                  <a:srgbClr val="333333"/>
                </a:solidFill>
              </a:rPr>
              <a:t>] </a:t>
            </a:r>
            <a:r>
              <a:rPr lang="en-US" dirty="0" err="1">
                <a:solidFill>
                  <a:srgbClr val="333333"/>
                </a:solidFill>
              </a:rPr>
              <a:t>vd;W</a:t>
            </a:r>
            <a:r>
              <a:rPr lang="en-US" dirty="0">
                <a:solidFill>
                  <a:srgbClr val="333333"/>
                </a:solidFill>
              </a:rPr>
              <a:t> </a:t>
            </a:r>
            <a:r>
              <a:rPr lang="en-US" dirty="0" err="1">
                <a:solidFill>
                  <a:srgbClr val="333333"/>
                </a:solidFill>
              </a:rPr>
              <a:t>epidj;J</a:t>
            </a:r>
            <a:r>
              <a:rPr lang="en-US" dirty="0">
                <a:solidFill>
                  <a:srgbClr val="333333"/>
                </a:solidFill>
              </a:rPr>
              <a:t> </a:t>
            </a:r>
            <a:r>
              <a:rPr lang="en-US" b="1" dirty="0">
                <a:solidFill>
                  <a:srgbClr val="333333"/>
                </a:solidFill>
                <a:latin typeface="Calibri Light"/>
                <a:ea typeface="Verdana" pitchFamily="34" charset="0"/>
                <a:cs typeface="Calibri Light"/>
                <a:sym typeface="Wingdings 3"/>
              </a:rPr>
              <a:t></a:t>
            </a:r>
            <a:r>
              <a:rPr lang="en-US" dirty="0">
                <a:solidFill>
                  <a:srgbClr val="333333"/>
                </a:solidFill>
                <a:sym typeface="Wingdings 3"/>
              </a:rPr>
              <a:t> </a:t>
            </a:r>
            <a:r>
              <a:rPr lang="en-US" dirty="0" err="1">
                <a:solidFill>
                  <a:srgbClr val="333333"/>
                </a:solidFill>
              </a:rPr>
              <a:t>fw;gidahd</a:t>
            </a:r>
            <a:r>
              <a:rPr lang="en-US" dirty="0">
                <a:solidFill>
                  <a:srgbClr val="333333"/>
                </a:solidFill>
              </a:rPr>
              <a:t> </a:t>
            </a:r>
            <a:r>
              <a:rPr lang="en-US" dirty="0" err="1">
                <a:solidFill>
                  <a:srgbClr val="333333"/>
                </a:solidFill>
              </a:rPr>
              <a:t>vjphpia</a:t>
            </a:r>
            <a:r>
              <a:rPr lang="en-US" dirty="0">
                <a:solidFill>
                  <a:srgbClr val="333333"/>
                </a:solidFill>
              </a:rPr>
              <a:t> </a:t>
            </a:r>
            <a:r>
              <a:rPr lang="en-US" dirty="0" err="1">
                <a:solidFill>
                  <a:srgbClr val="333333"/>
                </a:solidFill>
              </a:rPr>
              <a:t>jhf;f</a:t>
            </a:r>
            <a:r>
              <a:rPr lang="en-US" dirty="0">
                <a:solidFill>
                  <a:srgbClr val="333333"/>
                </a:solidFill>
              </a:rPr>
              <a:t> </a:t>
            </a:r>
            <a:r>
              <a:rPr lang="en-US" err="1">
                <a:solidFill>
                  <a:srgbClr val="333333"/>
                </a:solidFill>
              </a:rPr>
              <a:t>ntz;lhk</a:t>
            </a:r>
            <a:r>
              <a:rPr lang="en-US">
                <a:solidFill>
                  <a:srgbClr val="333333"/>
                </a:solidFill>
              </a:rPr>
              <a:t>]</a:t>
            </a:r>
            <a:r>
              <a:rPr lang="en-US">
                <a:solidFill>
                  <a:srgbClr val="333333"/>
                </a:solidFill>
                <a:latin typeface="Calibri Light"/>
                <a:ea typeface="Verdana" pitchFamily="34" charset="0"/>
                <a:cs typeface="Calibri Light"/>
              </a:rPr>
              <a:t>!)</a:t>
            </a:r>
            <a:endParaRPr lang="en-US"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165</a:t>
            </a:fld>
            <a:endParaRPr lang="de-DE" dirty="0"/>
          </a:p>
        </p:txBody>
      </p:sp>
    </p:spTree>
    <p:extLst>
      <p:ext uri="{BB962C8B-B14F-4D97-AF65-F5344CB8AC3E}">
        <p14:creationId xmlns:p14="http://schemas.microsoft.com/office/powerpoint/2010/main" val="59766793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fw]Wf]bfhz]lij md;whl thH;f;iff]F khw;wpf]bfhs]Sjy]</a:t>
            </a:r>
            <a:endParaRPr lang="en-US" dirty="0"/>
          </a:p>
        </p:txBody>
      </p:sp>
      <p:sp>
        <p:nvSpPr>
          <p:cNvPr id="4" name="Content Placeholder 3"/>
          <p:cNvSpPr>
            <a:spLocks noGrp="1"/>
          </p:cNvSpPr>
          <p:nvPr>
            <p:ph idx="1"/>
          </p:nvPr>
        </p:nvSpPr>
        <p:spPr/>
        <p:txBody>
          <a:bodyPr/>
          <a:lstStyle/>
          <a:p>
            <a:pPr lvl="0" defTabSz="914400">
              <a:lnSpc>
                <a:spcPct val="100000"/>
              </a:lnSpc>
              <a:spcBef>
                <a:spcPts val="1200"/>
              </a:spcBef>
              <a:buClr>
                <a:srgbClr val="346799"/>
              </a:buClr>
            </a:pPr>
            <a:r>
              <a:rPr lang="en-US" sz="2400" b="1" dirty="0" err="1">
                <a:solidFill>
                  <a:srgbClr val="333333"/>
                </a:solidFill>
              </a:rPr>
              <a:t>fw</a:t>
            </a:r>
            <a:r>
              <a:rPr lang="en-US" sz="2400" b="1" dirty="0">
                <a:solidFill>
                  <a:srgbClr val="333333"/>
                </a:solidFill>
              </a:rPr>
              <a:t>]</a:t>
            </a:r>
            <a:r>
              <a:rPr lang="en-US" sz="2400" b="1" dirty="0" err="1">
                <a:solidFill>
                  <a:srgbClr val="333333"/>
                </a:solidFill>
              </a:rPr>
              <a:t>wypd</a:t>
            </a:r>
            <a:r>
              <a:rPr lang="en-US" sz="2400" b="1" dirty="0">
                <a:solidFill>
                  <a:srgbClr val="333333"/>
                </a:solidFill>
              </a:rPr>
              <a:t>; </a:t>
            </a:r>
            <a:r>
              <a:rPr lang="en-US" sz="2400" b="1" dirty="0" err="1">
                <a:solidFill>
                  <a:srgbClr val="333333"/>
                </a:solidFill>
              </a:rPr>
              <a:t>nehf;fk</a:t>
            </a:r>
            <a:r>
              <a:rPr lang="en-US" sz="2400" b="1" dirty="0">
                <a:solidFill>
                  <a:srgbClr val="333333"/>
                </a:solidFill>
              </a:rPr>
              <a:t>; </a:t>
            </a:r>
            <a:r>
              <a:rPr lang="en-US" sz="2400" dirty="0">
                <a:solidFill>
                  <a:srgbClr val="333333"/>
                </a:solidFill>
                <a:latin typeface="Calibri Light"/>
                <a:ea typeface="Verdana" pitchFamily="34" charset="0"/>
                <a:cs typeface="Calibri Light"/>
              </a:rPr>
              <a:t>:</a:t>
            </a:r>
          </a:p>
          <a:p>
            <a:pPr marL="285750" lvl="0" indent="-285750" defTabSz="914400">
              <a:lnSpc>
                <a:spcPct val="100000"/>
              </a:lnSpc>
              <a:spcBef>
                <a:spcPts val="1200"/>
              </a:spcBef>
              <a:buClr>
                <a:srgbClr val="333333"/>
              </a:buClr>
              <a:buFont typeface="WingDings"/>
              <a:buChar char=""/>
            </a:pPr>
            <a:r>
              <a:rPr lang="en-US" dirty="0" err="1">
                <a:solidFill>
                  <a:srgbClr val="333333"/>
                </a:solidFill>
              </a:rPr>
              <a:t>filrp</a:t>
            </a:r>
            <a:r>
              <a:rPr lang="en-US" dirty="0">
                <a:solidFill>
                  <a:srgbClr val="333333"/>
                </a:solidFill>
              </a:rPr>
              <a:t> </a:t>
            </a:r>
            <a:r>
              <a:rPr lang="en-US" dirty="0" err="1">
                <a:solidFill>
                  <a:srgbClr val="333333"/>
                </a:solidFill>
              </a:rPr>
              <a:t>glk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ehk</a:t>
            </a:r>
            <a:r>
              <a:rPr lang="en-US" dirty="0">
                <a:solidFill>
                  <a:srgbClr val="333333"/>
                </a:solidFill>
              </a:rPr>
              <a:t>] </a:t>
            </a:r>
            <a:r>
              <a:rPr lang="en-US" dirty="0" err="1">
                <a:solidFill>
                  <a:srgbClr val="333333"/>
                </a:solidFill>
              </a:rPr>
              <a:t>vLf</a:t>
            </a:r>
            <a:r>
              <a:rPr lang="en-US" dirty="0">
                <a:solidFill>
                  <a:srgbClr val="333333"/>
                </a:solidFill>
              </a:rPr>
              <a:t>]</a:t>
            </a:r>
            <a:r>
              <a:rPr lang="en-US" dirty="0" err="1">
                <a:solidFill>
                  <a:srgbClr val="333333"/>
                </a:solidFill>
              </a:rPr>
              <a:t>Fk</a:t>
            </a:r>
            <a:r>
              <a:rPr lang="en-US" dirty="0">
                <a:solidFill>
                  <a:srgbClr val="333333"/>
                </a:solidFill>
              </a:rPr>
              <a:t>; </a:t>
            </a:r>
            <a:r>
              <a:rPr lang="en-US" dirty="0" err="1">
                <a:solidFill>
                  <a:srgbClr val="333333"/>
                </a:solidFill>
              </a:rPr>
              <a:t>jpOh</a:t>
            </a:r>
            <a:r>
              <a:rPr lang="en-US" dirty="0">
                <a:solidFill>
                  <a:srgbClr val="333333"/>
                </a:solidFill>
              </a:rPr>
              <a:t>] </a:t>
            </a:r>
            <a:r>
              <a:rPr lang="en-US" dirty="0" err="1">
                <a:solidFill>
                  <a:srgbClr val="333333"/>
                </a:solidFill>
              </a:rPr>
              <a:t>Kothy</a:t>
            </a:r>
            <a:r>
              <a:rPr lang="en-US" dirty="0">
                <a:solidFill>
                  <a:srgbClr val="333333"/>
                </a:solidFill>
              </a:rPr>
              <a:t>; </a:t>
            </a:r>
            <a:r>
              <a:rPr lang="en-US" dirty="0" err="1">
                <a:solidFill>
                  <a:srgbClr val="333333"/>
                </a:solidFill>
              </a:rPr>
              <a:t>jtWfs</a:t>
            </a:r>
            <a:r>
              <a:rPr lang="en-US" dirty="0">
                <a:solidFill>
                  <a:srgbClr val="333333"/>
                </a:solidFill>
              </a:rPr>
              <a:t>; </a:t>
            </a:r>
            <a:r>
              <a:rPr lang="en-US" dirty="0" err="1">
                <a:solidFill>
                  <a:srgbClr val="333333"/>
                </a:solidFill>
              </a:rPr>
              <a:t>vt;thW</a:t>
            </a:r>
            <a:r>
              <a:rPr lang="en-US" dirty="0">
                <a:solidFill>
                  <a:srgbClr val="333333"/>
                </a:solidFill>
              </a:rPr>
              <a:t> </a:t>
            </a:r>
            <a:r>
              <a:rPr lang="en-US" dirty="0" err="1">
                <a:solidFill>
                  <a:srgbClr val="333333"/>
                </a:solidFill>
              </a:rPr>
              <a:t>cz;lhfpwJ</a:t>
            </a:r>
            <a:r>
              <a:rPr lang="en-US" dirty="0">
                <a:solidFill>
                  <a:srgbClr val="333333"/>
                </a:solidFill>
              </a:rPr>
              <a:t> </a:t>
            </a:r>
            <a:r>
              <a:rPr lang="en-US" dirty="0" err="1">
                <a:solidFill>
                  <a:srgbClr val="333333"/>
                </a:solidFill>
              </a:rPr>
              <a:t>vd;gija</a:t>
            </a:r>
            <a:r>
              <a:rPr lang="en-US" dirty="0">
                <a:solidFill>
                  <a:srgbClr val="333333"/>
                </a:solidFill>
              </a:rPr>
              <a:t>[k;</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ek;khy</a:t>
            </a:r>
            <a:r>
              <a:rPr lang="en-US">
                <a:solidFill>
                  <a:srgbClr val="333333"/>
                </a:solidFill>
              </a:rPr>
              <a:t>; </a:t>
            </a:r>
            <a:r>
              <a:rPr lang="en-US">
                <a:solidFill>
                  <a:srgbClr val="333333"/>
                </a:solidFill>
                <a:latin typeface="Calibri Light"/>
                <a:ea typeface="Verdana" pitchFamily="34" charset="0"/>
                <a:cs typeface="Calibri Light"/>
              </a:rPr>
              <a:t>“</a:t>
            </a:r>
            <a:r>
              <a:rPr lang="en-US">
                <a:solidFill>
                  <a:srgbClr val="333333"/>
                </a:solidFill>
              </a:rPr>
              <a:t>ghjp gjpiy</a:t>
            </a:r>
            <a:r>
              <a:rPr lang="en-US">
                <a:solidFill>
                  <a:srgbClr val="333333"/>
                </a:solidFill>
                <a:latin typeface="Calibri Light"/>
                <a:ea typeface="Verdana" pitchFamily="34" charset="0"/>
                <a:cs typeface="Calibri Light"/>
              </a:rPr>
              <a:t>”</a:t>
            </a:r>
            <a:r>
              <a:rPr lang="en-US">
                <a:solidFill>
                  <a:srgbClr val="333333"/>
                </a:solidFill>
              </a:rPr>
              <a:t> </a:t>
            </a:r>
            <a:r>
              <a:rPr lang="en-US" dirty="0">
                <a:solidFill>
                  <a:srgbClr val="333333"/>
                </a:solidFill>
              </a:rPr>
              <a:t>kl]Lk; </a:t>
            </a:r>
            <a:r>
              <a:rPr lang="en-US" dirty="0" err="1">
                <a:solidFill>
                  <a:srgbClr val="333333"/>
                </a:solidFill>
              </a:rPr>
              <a:t>jhd</a:t>
            </a:r>
            <a:r>
              <a:rPr lang="en-US" dirty="0">
                <a:solidFill>
                  <a:srgbClr val="333333"/>
                </a:solidFill>
              </a:rPr>
              <a:t>; </a:t>
            </a:r>
            <a:r>
              <a:rPr lang="en-US" dirty="0" err="1">
                <a:solidFill>
                  <a:srgbClr val="333333"/>
                </a:solidFill>
              </a:rPr>
              <a:t>fz;Lgpof;f</a:t>
            </a:r>
            <a:r>
              <a:rPr lang="en-US" dirty="0">
                <a:solidFill>
                  <a:srgbClr val="333333"/>
                </a:solidFill>
              </a:rPr>
              <a:t> </a:t>
            </a:r>
            <a:r>
              <a:rPr lang="en-US" dirty="0" err="1">
                <a:solidFill>
                  <a:srgbClr val="333333"/>
                </a:solidFill>
              </a:rPr>
              <a:t>Koe;jJ</a:t>
            </a:r>
            <a:r>
              <a:rPr lang="en-US" dirty="0">
                <a:solidFill>
                  <a:srgbClr val="333333"/>
                </a:solidFill>
              </a:rPr>
              <a:t> </a:t>
            </a:r>
            <a:r>
              <a:rPr lang="en-US" dirty="0" err="1">
                <a:solidFill>
                  <a:srgbClr val="333333"/>
                </a:solidFill>
              </a:rPr>
              <a:t>vd;gija</a:t>
            </a:r>
            <a:r>
              <a:rPr lang="en-US" dirty="0">
                <a:solidFill>
                  <a:srgbClr val="333333"/>
                </a:solidFill>
              </a:rPr>
              <a:t>[k; </a:t>
            </a:r>
            <a:r>
              <a:rPr lang="en-US" dirty="0" err="1">
                <a:solidFill>
                  <a:srgbClr val="333333"/>
                </a:solidFill>
              </a:rPr>
              <a:t>tpsf;FfpwJ</a:t>
            </a:r>
            <a:r>
              <a:rPr lang="en-US" dirty="0">
                <a:solidFill>
                  <a:srgbClr val="333333"/>
                </a:solidFill>
                <a:latin typeface="Calibri Light"/>
                <a:ea typeface="Verdana" pitchFamily="34" charset="0"/>
                <a:cs typeface="Calibri Light"/>
              </a:rPr>
              <a:t>.</a:t>
            </a:r>
            <a:r>
              <a:rPr lang="en-US" dirty="0">
                <a:solidFill>
                  <a:srgbClr val="333333"/>
                </a:solidFill>
              </a:rPr>
              <a:t> </a:t>
            </a:r>
          </a:p>
          <a:p>
            <a:pPr marL="285750" lvl="0" indent="-285750" defTabSz="914400">
              <a:lnSpc>
                <a:spcPct val="100000"/>
              </a:lnSpc>
              <a:spcBef>
                <a:spcPts val="1200"/>
              </a:spcBef>
              <a:buClr>
                <a:srgbClr val="000000"/>
              </a:buClr>
              <a:buFont typeface="WingDings"/>
              <a:buChar char=""/>
            </a:pPr>
            <a:r>
              <a:rPr lang="en-US" dirty="0" err="1">
                <a:solidFill>
                  <a:srgbClr val="004992"/>
                </a:solidFill>
              </a:rPr>
              <a:t>Mifahy</a:t>
            </a:r>
            <a:r>
              <a:rPr lang="en-US" dirty="0">
                <a:solidFill>
                  <a:srgbClr val="004992"/>
                </a:solidFill>
              </a:rPr>
              <a:t>; </a:t>
            </a:r>
            <a:r>
              <a:rPr lang="en-US" dirty="0" err="1">
                <a:solidFill>
                  <a:srgbClr val="004992"/>
                </a:solidFill>
              </a:rPr>
              <a:t>eP</a:t>
            </a:r>
            <a:r>
              <a:rPr lang="en-US" dirty="0">
                <a:solidFill>
                  <a:srgbClr val="004992"/>
                </a:solidFill>
              </a:rPr>
              <a:t>';fs; </a:t>
            </a:r>
            <a:r>
              <a:rPr lang="en-US" dirty="0" err="1">
                <a:solidFill>
                  <a:srgbClr val="004992"/>
                </a:solidFill>
              </a:rPr>
              <a:t>Koe;jtiu</a:t>
            </a:r>
            <a:r>
              <a:rPr lang="en-US" dirty="0">
                <a:solidFill>
                  <a:srgbClr val="004992"/>
                </a:solidFill>
              </a:rPr>
              <a:t> </a:t>
            </a:r>
            <a:r>
              <a:rPr lang="en-US" dirty="0" err="1">
                <a:solidFill>
                  <a:srgbClr val="004992"/>
                </a:solidFill>
              </a:rPr>
              <a:t>vj;jid</a:t>
            </a:r>
            <a:r>
              <a:rPr lang="en-US" dirty="0">
                <a:solidFill>
                  <a:srgbClr val="004992"/>
                </a:solidFill>
              </a:rPr>
              <a:t> </a:t>
            </a:r>
            <a:r>
              <a:rPr lang="en-US" dirty="0" err="1">
                <a:solidFill>
                  <a:srgbClr val="004992"/>
                </a:solidFill>
              </a:rPr>
              <a:t>bra;jpfs</a:t>
            </a:r>
            <a:r>
              <a:rPr lang="en-US" dirty="0">
                <a:solidFill>
                  <a:srgbClr val="004992"/>
                </a:solidFill>
              </a:rPr>
              <a:t>; </a:t>
            </a:r>
            <a:r>
              <a:rPr lang="en-US" dirty="0" err="1">
                <a:solidFill>
                  <a:srgbClr val="004992"/>
                </a:solidFill>
              </a:rPr>
              <a:t>fpilf</a:t>
            </a:r>
            <a:r>
              <a:rPr lang="en-US" dirty="0">
                <a:solidFill>
                  <a:srgbClr val="004992"/>
                </a:solidFill>
              </a:rPr>
              <a:t>]</a:t>
            </a:r>
            <a:r>
              <a:rPr lang="en-US" dirty="0" err="1">
                <a:solidFill>
                  <a:srgbClr val="004992"/>
                </a:solidFill>
              </a:rPr>
              <a:t>fpwnjh</a:t>
            </a:r>
            <a:r>
              <a:rPr lang="en-US" dirty="0">
                <a:solidFill>
                  <a:srgbClr val="004992"/>
                </a:solidFill>
              </a:rPr>
              <a:t> </a:t>
            </a:r>
            <a:r>
              <a:rPr lang="en-US" dirty="0" err="1">
                <a:solidFill>
                  <a:srgbClr val="333333"/>
                </a:solidFill>
              </a:rPr>
              <a:t>midj;ija</a:t>
            </a:r>
            <a:r>
              <a:rPr lang="en-US" dirty="0">
                <a:solidFill>
                  <a:srgbClr val="333333"/>
                </a:solidFill>
              </a:rPr>
              <a:t>[k; </a:t>
            </a:r>
            <a:r>
              <a:rPr lang="en-US" dirty="0" err="1">
                <a:solidFill>
                  <a:srgbClr val="333333"/>
                </a:solidFill>
              </a:rPr>
              <a:t>fUj;jpy</a:t>
            </a:r>
            <a:r>
              <a:rPr lang="en-US" dirty="0">
                <a:solidFill>
                  <a:srgbClr val="333333"/>
                </a:solidFill>
              </a:rPr>
              <a:t>; </a:t>
            </a:r>
            <a:r>
              <a:rPr lang="en-US" dirty="0" err="1">
                <a:solidFill>
                  <a:srgbClr val="333333"/>
                </a:solidFill>
              </a:rPr>
              <a:t>bfhz;L</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kw;wth</a:t>
            </a:r>
            <a:r>
              <a:rPr lang="en-US" dirty="0">
                <a:solidFill>
                  <a:srgbClr val="333333"/>
                </a:solidFill>
              </a:rPr>
              <a:t>]</a:t>
            </a:r>
            <a:r>
              <a:rPr lang="en-US" dirty="0" err="1">
                <a:solidFill>
                  <a:srgbClr val="333333"/>
                </a:solidFill>
              </a:rPr>
              <a:t>fSld</a:t>
            </a:r>
            <a:r>
              <a:rPr lang="en-US" dirty="0">
                <a:solidFill>
                  <a:srgbClr val="333333"/>
                </a:solidFill>
              </a:rPr>
              <a:t>; </a:t>
            </a:r>
            <a:r>
              <a:rPr lang="en-US" dirty="0" err="1">
                <a:solidFill>
                  <a:srgbClr val="333333"/>
                </a:solidFill>
              </a:rPr>
              <a:t>fye;jhnyhrpf;ft</a:t>
            </a:r>
            <a:r>
              <a:rPr lang="en-US" dirty="0">
                <a:solidFill>
                  <a:srgbClr val="333333"/>
                </a:solidFill>
              </a:rPr>
              <a:t>[k;</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Fwpg</a:t>
            </a:r>
            <a:r>
              <a:rPr lang="en-US" dirty="0">
                <a:solidFill>
                  <a:srgbClr val="333333"/>
                </a:solidFill>
              </a:rPr>
              <a:t>]</a:t>
            </a:r>
            <a:r>
              <a:rPr lang="en-US" dirty="0" err="1">
                <a:solidFill>
                  <a:srgbClr val="333333"/>
                </a:solidFill>
              </a:rPr>
              <a:t>ghf</a:t>
            </a:r>
            <a:r>
              <a:rPr lang="en-US" dirty="0">
                <a:solidFill>
                  <a:srgbClr val="333333"/>
                </a:solidFill>
              </a:rPr>
              <a:t> </a:t>
            </a:r>
            <a:r>
              <a:rPr lang="en-US" dirty="0" err="1">
                <a:solidFill>
                  <a:srgbClr val="333333"/>
                </a:solidFill>
              </a:rPr>
              <a:t>c';fs</a:t>
            </a:r>
            <a:r>
              <a:rPr lang="en-US" dirty="0">
                <a:solidFill>
                  <a:srgbClr val="333333"/>
                </a:solidFill>
              </a:rPr>
              <a:t>; </a:t>
            </a:r>
            <a:r>
              <a:rPr lang="en-US" dirty="0" err="1">
                <a:solidFill>
                  <a:srgbClr val="333333"/>
                </a:solidFill>
              </a:rPr>
              <a:t>Kot</a:t>
            </a:r>
            <a:r>
              <a:rPr lang="en-US" dirty="0">
                <a:solidFill>
                  <a:srgbClr val="333333"/>
                </a:solidFill>
              </a:rPr>
              <a:t>[fs; </a:t>
            </a:r>
            <a:r>
              <a:rPr lang="en-US" dirty="0" err="1">
                <a:solidFill>
                  <a:srgbClr val="333333"/>
                </a:solidFill>
              </a:rPr>
              <a:t>Kf;fpakhdjhfnth</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tpaf</a:t>
            </a:r>
            <a:r>
              <a:rPr lang="en-US" dirty="0">
                <a:solidFill>
                  <a:srgbClr val="333333"/>
                </a:solidFill>
              </a:rPr>
              <a:t>]</a:t>
            </a:r>
            <a:r>
              <a:rPr lang="en-US" dirty="0" err="1">
                <a:solidFill>
                  <a:srgbClr val="333333"/>
                </a:solidFill>
              </a:rPr>
              <a:t>fj;jF</a:t>
            </a:r>
            <a:r>
              <a:rPr lang="en-US" dirty="0">
                <a:solidFill>
                  <a:srgbClr val="333333"/>
                </a:solidFill>
              </a:rPr>
              <a:t> </a:t>
            </a:r>
            <a:r>
              <a:rPr lang="en-US" dirty="0" err="1">
                <a:solidFill>
                  <a:srgbClr val="333333"/>
                </a:solidFill>
              </a:rPr>
              <a:t>tpist</a:t>
            </a:r>
            <a:r>
              <a:rPr lang="en-US" dirty="0">
                <a:solidFill>
                  <a:srgbClr val="333333"/>
                </a:solidFill>
              </a:rPr>
              <a:t>[</a:t>
            </a:r>
            <a:r>
              <a:rPr lang="en-US" dirty="0" err="1">
                <a:solidFill>
                  <a:srgbClr val="333333"/>
                </a:solidFill>
              </a:rPr>
              <a:t>fis</a:t>
            </a:r>
            <a:r>
              <a:rPr lang="en-US" dirty="0">
                <a:solidFill>
                  <a:srgbClr val="333333"/>
                </a:solidFill>
              </a:rPr>
              <a:t> </a:t>
            </a:r>
            <a:r>
              <a:rPr lang="en-US" dirty="0" err="1">
                <a:solidFill>
                  <a:srgbClr val="333333"/>
                </a:solidFill>
              </a:rPr>
              <a:t>bfhz;ljhfnth</a:t>
            </a:r>
            <a:r>
              <a:rPr lang="en-US" dirty="0">
                <a:solidFill>
                  <a:srgbClr val="333333"/>
                </a:solidFill>
              </a:rPr>
              <a:t> ,</a:t>
            </a:r>
            <a:r>
              <a:rPr lang="en-US" dirty="0" err="1">
                <a:solidFill>
                  <a:srgbClr val="333333"/>
                </a:solidFill>
              </a:rPr>
              <a:t>Uf;fyhk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a:solidFill>
                  <a:srgbClr val="333333"/>
                </a:solidFill>
                <a:latin typeface="Calibri Light"/>
                <a:ea typeface="Verdana" pitchFamily="34" charset="0"/>
                <a:cs typeface="Calibri Light"/>
              </a:rPr>
              <a:t>(</a:t>
            </a:r>
            <a:r>
              <a:rPr lang="en-US" dirty="0" err="1">
                <a:solidFill>
                  <a:srgbClr val="333333"/>
                </a:solidFill>
              </a:rPr>
              <a:t>c</a:t>
            </a:r>
            <a:r>
              <a:rPr lang="en-US" dirty="0" err="1">
                <a:solidFill>
                  <a:srgbClr val="333333"/>
                </a:solidFill>
                <a:latin typeface="Calibri Light"/>
                <a:ea typeface="Verdana" pitchFamily="34" charset="0"/>
                <a:cs typeface="Calibri Light"/>
              </a:rPr>
              <a:t>.</a:t>
            </a:r>
            <a:r>
              <a:rPr lang="en-US" dirty="0" err="1">
                <a:solidFill>
                  <a:srgbClr val="333333"/>
                </a:solidFill>
              </a:rPr>
              <a:t>k</a:t>
            </a:r>
            <a:r>
              <a:rPr lang="en-US" dirty="0">
                <a:solidFill>
                  <a:srgbClr val="333333"/>
                </a:solidFill>
              </a:rPr>
              <a:t>; </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c';fs</a:t>
            </a:r>
            <a:r>
              <a:rPr lang="en-US" dirty="0">
                <a:solidFill>
                  <a:srgbClr val="333333"/>
                </a:solidFill>
              </a:rPr>
              <a:t>; </a:t>
            </a:r>
            <a:r>
              <a:rPr lang="en-US" dirty="0" err="1">
                <a:solidFill>
                  <a:srgbClr val="333333"/>
                </a:solidFill>
              </a:rPr>
              <a:t>gf;fj;J</a:t>
            </a:r>
            <a:r>
              <a:rPr lang="en-US" dirty="0">
                <a:solidFill>
                  <a:srgbClr val="333333"/>
                </a:solidFill>
              </a:rPr>
              <a:t> </a:t>
            </a:r>
            <a:r>
              <a:rPr lang="en-US" dirty="0" err="1">
                <a:solidFill>
                  <a:srgbClr val="333333"/>
                </a:solidFill>
              </a:rPr>
              <a:t>tPl;odh</a:t>
            </a:r>
            <a:r>
              <a:rPr lang="en-US" dirty="0">
                <a:solidFill>
                  <a:srgbClr val="333333"/>
                </a:solidFill>
              </a:rPr>
              <a:t>] c';</a:t>
            </a:r>
            <a:r>
              <a:rPr lang="en-US" dirty="0" err="1">
                <a:solidFill>
                  <a:srgbClr val="333333"/>
                </a:solidFill>
              </a:rPr>
              <a:t>fis</a:t>
            </a:r>
            <a:r>
              <a:rPr lang="en-US" dirty="0">
                <a:solidFill>
                  <a:srgbClr val="333333"/>
                </a:solidFill>
              </a:rPr>
              <a:t> </a:t>
            </a:r>
            <a:r>
              <a:rPr lang="en-US" dirty="0" err="1">
                <a:solidFill>
                  <a:srgbClr val="333333"/>
                </a:solidFill>
              </a:rPr>
              <a:t>Juj;Jfpd;wdh</a:t>
            </a:r>
            <a:r>
              <a:rPr lang="en-US" dirty="0">
                <a:solidFill>
                  <a:srgbClr val="333333"/>
                </a:solidFill>
              </a:rPr>
              <a:t>] </a:t>
            </a:r>
            <a:r>
              <a:rPr lang="en-US" dirty="0" err="1">
                <a:solidFill>
                  <a:srgbClr val="333333"/>
                </a:solidFill>
              </a:rPr>
              <a:t>vd;W</a:t>
            </a:r>
            <a:r>
              <a:rPr lang="en-US" dirty="0">
                <a:solidFill>
                  <a:srgbClr val="333333"/>
                </a:solidFill>
              </a:rPr>
              <a:t> </a:t>
            </a:r>
            <a:r>
              <a:rPr lang="en-US" dirty="0" err="1">
                <a:solidFill>
                  <a:srgbClr val="333333"/>
                </a:solidFill>
              </a:rPr>
              <a:t>epidj;J</a:t>
            </a:r>
            <a:r>
              <a:rPr lang="en-US" dirty="0">
                <a:solidFill>
                  <a:srgbClr val="333333"/>
                </a:solidFill>
              </a:rPr>
              <a:t> </a:t>
            </a:r>
            <a:r>
              <a:rPr lang="en-US" b="1" dirty="0">
                <a:solidFill>
                  <a:srgbClr val="333333"/>
                </a:solidFill>
                <a:latin typeface="Calibri Light"/>
                <a:ea typeface="Verdana" pitchFamily="34" charset="0"/>
                <a:cs typeface="Calibri Light"/>
                <a:sym typeface="Wingdings 3"/>
              </a:rPr>
              <a:t></a:t>
            </a:r>
            <a:r>
              <a:rPr lang="en-US" dirty="0">
                <a:solidFill>
                  <a:srgbClr val="333333"/>
                </a:solidFill>
                <a:sym typeface="Wingdings 3"/>
              </a:rPr>
              <a:t> </a:t>
            </a:r>
            <a:r>
              <a:rPr lang="en-US" dirty="0" err="1">
                <a:solidFill>
                  <a:srgbClr val="333333"/>
                </a:solidFill>
              </a:rPr>
              <a:t>fw;gidahd</a:t>
            </a:r>
            <a:r>
              <a:rPr lang="en-US" dirty="0">
                <a:solidFill>
                  <a:srgbClr val="333333"/>
                </a:solidFill>
              </a:rPr>
              <a:t> </a:t>
            </a:r>
            <a:r>
              <a:rPr lang="en-US" dirty="0" err="1">
                <a:solidFill>
                  <a:srgbClr val="333333"/>
                </a:solidFill>
              </a:rPr>
              <a:t>vjphpia</a:t>
            </a:r>
            <a:r>
              <a:rPr lang="en-US" dirty="0">
                <a:solidFill>
                  <a:srgbClr val="333333"/>
                </a:solidFill>
              </a:rPr>
              <a:t> </a:t>
            </a:r>
            <a:r>
              <a:rPr lang="en-US" dirty="0" err="1">
                <a:solidFill>
                  <a:srgbClr val="333333"/>
                </a:solidFill>
              </a:rPr>
              <a:t>jhf;f</a:t>
            </a:r>
            <a:r>
              <a:rPr lang="en-US" dirty="0">
                <a:solidFill>
                  <a:srgbClr val="333333"/>
                </a:solidFill>
              </a:rPr>
              <a:t> </a:t>
            </a:r>
            <a:r>
              <a:rPr lang="en-US" dirty="0" err="1">
                <a:solidFill>
                  <a:srgbClr val="333333"/>
                </a:solidFill>
              </a:rPr>
              <a:t>ntz;lhk</a:t>
            </a:r>
            <a:r>
              <a:rPr lang="en-US" dirty="0">
                <a:solidFill>
                  <a:srgbClr val="333333"/>
                </a:solidFill>
              </a:rPr>
              <a:t>]</a:t>
            </a:r>
            <a:r>
              <a:rPr lang="en-US" dirty="0">
                <a:solidFill>
                  <a:srgbClr val="333333"/>
                </a:solidFill>
                <a:latin typeface="Calibri Light"/>
                <a:ea typeface="Verdana" pitchFamily="34" charset="0"/>
                <a:cs typeface="Calibri Light"/>
              </a:rPr>
              <a:t>!)</a:t>
            </a:r>
          </a:p>
          <a:p>
            <a:pPr marL="285750" lvl="0" indent="-285750" defTabSz="914400">
              <a:lnSpc>
                <a:spcPct val="100000"/>
              </a:lnSpc>
              <a:spcBef>
                <a:spcPts val="1200"/>
              </a:spcBef>
              <a:buClr>
                <a:srgbClr val="333333"/>
              </a:buClr>
              <a:buFont typeface="WingDings"/>
              <a:buChar char=""/>
            </a:pPr>
            <a:r>
              <a:rPr lang="en-US" dirty="0" err="1">
                <a:solidFill>
                  <a:srgbClr val="333333"/>
                </a:solidFill>
              </a:rPr>
              <a:t>Fiwe</a:t>
            </a:r>
            <a:r>
              <a:rPr lang="en-US" dirty="0">
                <a:solidFill>
                  <a:srgbClr val="333333"/>
                </a:solidFill>
              </a:rPr>
              <a:t>]j </a:t>
            </a:r>
            <a:r>
              <a:rPr lang="en-US" dirty="0" err="1">
                <a:solidFill>
                  <a:srgbClr val="333333"/>
                </a:solidFill>
              </a:rPr>
              <a:t>Kf</a:t>
            </a:r>
            <a:r>
              <a:rPr lang="en-US" dirty="0">
                <a:solidFill>
                  <a:srgbClr val="333333"/>
                </a:solidFill>
              </a:rPr>
              <a:t>]</a:t>
            </a:r>
            <a:r>
              <a:rPr lang="en-US" dirty="0" err="1">
                <a:solidFill>
                  <a:srgbClr val="333333"/>
                </a:solidFill>
              </a:rPr>
              <a:t>fpaj;JtKila</a:t>
            </a:r>
            <a:r>
              <a:rPr lang="en-US" dirty="0">
                <a:solidFill>
                  <a:srgbClr val="333333"/>
                </a:solidFill>
              </a:rPr>
              <a:t> </a:t>
            </a:r>
            <a:r>
              <a:rPr lang="en-US" dirty="0" err="1">
                <a:solidFill>
                  <a:srgbClr val="333333"/>
                </a:solidFill>
              </a:rPr>
              <a:t>tp#a</a:t>
            </a:r>
            <a:r>
              <a:rPr lang="en-US" dirty="0">
                <a:solidFill>
                  <a:srgbClr val="333333"/>
                </a:solidFill>
              </a:rPr>
              <a:t>';</a:t>
            </a:r>
            <a:r>
              <a:rPr lang="en-US" dirty="0" err="1">
                <a:solidFill>
                  <a:srgbClr val="333333"/>
                </a:solidFill>
              </a:rPr>
              <a:t>fSf;F</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ehk</a:t>
            </a:r>
            <a:r>
              <a:rPr lang="en-US" dirty="0">
                <a:solidFill>
                  <a:srgbClr val="333333"/>
                </a:solidFill>
              </a:rPr>
              <a:t>; </a:t>
            </a:r>
            <a:r>
              <a:rPr lang="en-US" dirty="0" err="1">
                <a:solidFill>
                  <a:srgbClr val="333333"/>
                </a:solidFill>
              </a:rPr>
              <a:t>tpiuthd</a:t>
            </a:r>
            <a:r>
              <a:rPr lang="en-US" dirty="0">
                <a:solidFill>
                  <a:srgbClr val="333333"/>
                </a:solidFill>
              </a:rPr>
              <a:t> </a:t>
            </a:r>
            <a:r>
              <a:rPr lang="en-US" dirty="0" err="1">
                <a:solidFill>
                  <a:srgbClr val="333333"/>
                </a:solidFill>
              </a:rPr>
              <a:t>KobtLf</a:t>
            </a:r>
            <a:r>
              <a:rPr lang="en-US" dirty="0">
                <a:solidFill>
                  <a:srgbClr val="333333"/>
                </a:solidFill>
              </a:rPr>
              <a:t>]</a:t>
            </a:r>
            <a:r>
              <a:rPr lang="en-US" dirty="0" err="1">
                <a:solidFill>
                  <a:srgbClr val="333333"/>
                </a:solidFill>
              </a:rPr>
              <a:t>fyhk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a:solidFill>
                  <a:srgbClr val="333333"/>
                </a:solidFill>
                <a:latin typeface="Calibri Light"/>
                <a:ea typeface="Verdana" pitchFamily="34" charset="0"/>
                <a:cs typeface="Calibri Light"/>
              </a:rPr>
              <a:t>(</a:t>
            </a:r>
            <a:r>
              <a:rPr lang="en-US" dirty="0" err="1">
                <a:solidFill>
                  <a:srgbClr val="333333"/>
                </a:solidFill>
              </a:rPr>
              <a:t>c</a:t>
            </a:r>
            <a:r>
              <a:rPr lang="en-US" dirty="0" err="1">
                <a:solidFill>
                  <a:srgbClr val="333333"/>
                </a:solidFill>
                <a:latin typeface="Calibri Light"/>
                <a:ea typeface="Verdana" pitchFamily="34" charset="0"/>
                <a:cs typeface="Calibri Light"/>
              </a:rPr>
              <a:t>.</a:t>
            </a:r>
            <a:r>
              <a:rPr lang="en-US" dirty="0" err="1">
                <a:solidFill>
                  <a:srgbClr val="333333"/>
                </a:solidFill>
              </a:rPr>
              <a:t>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ve</a:t>
            </a:r>
            <a:r>
              <a:rPr lang="en-US" dirty="0">
                <a:solidFill>
                  <a:srgbClr val="333333"/>
                </a:solidFill>
              </a:rPr>
              <a:t>]j </a:t>
            </a:r>
            <a:r>
              <a:rPr lang="en-US" dirty="0" err="1">
                <a:solidFill>
                  <a:srgbClr val="333333"/>
                </a:solidFill>
              </a:rPr>
              <a:t>tif</a:t>
            </a:r>
            <a:r>
              <a:rPr lang="en-US" dirty="0">
                <a:solidFill>
                  <a:srgbClr val="333333"/>
                </a:solidFill>
              </a:rPr>
              <a:t> </a:t>
            </a:r>
            <a:r>
              <a:rPr lang="en-US" dirty="0" err="1">
                <a:solidFill>
                  <a:srgbClr val="333333"/>
                </a:solidFill>
              </a:rPr>
              <a:t>rhf</a:t>
            </a:r>
            <a:r>
              <a:rPr lang="en-US" dirty="0">
                <a:solidFill>
                  <a:srgbClr val="333333"/>
                </a:solidFill>
              </a:rPr>
              <a:t>]</a:t>
            </a:r>
            <a:r>
              <a:rPr lang="en-US" dirty="0" err="1">
                <a:solidFill>
                  <a:srgbClr val="333333"/>
                </a:solidFill>
              </a:rPr>
              <a:t>nyl</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nff</a:t>
            </a:r>
            <a:r>
              <a:rPr lang="en-US" dirty="0">
                <a:solidFill>
                  <a:srgbClr val="333333"/>
                </a:solidFill>
              </a:rPr>
              <a:t>; </a:t>
            </a:r>
            <a:r>
              <a:rPr lang="en-US" dirty="0" err="1">
                <a:solidFill>
                  <a:srgbClr val="333333"/>
                </a:solidFill>
              </a:rPr>
              <a:t>tif</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yhl</a:t>
            </a:r>
            <a:r>
              <a:rPr lang="en-US" dirty="0">
                <a:solidFill>
                  <a:srgbClr val="333333"/>
                </a:solidFill>
              </a:rPr>
              <a:t>]</a:t>
            </a:r>
            <a:r>
              <a:rPr lang="en-US" dirty="0" err="1">
                <a:solidFill>
                  <a:srgbClr val="333333"/>
                </a:solidFill>
              </a:rPr>
              <a:t>lhp</a:t>
            </a:r>
            <a:r>
              <a:rPr lang="en-US" dirty="0">
                <a:solidFill>
                  <a:srgbClr val="333333"/>
                </a:solidFill>
              </a:rPr>
              <a:t> </a:t>
            </a:r>
            <a:r>
              <a:rPr lang="en-US" dirty="0" err="1">
                <a:solidFill>
                  <a:srgbClr val="333333"/>
                </a:solidFill>
              </a:rPr>
              <a:t>rPl</a:t>
            </a:r>
            <a:r>
              <a:rPr lang="en-US" dirty="0">
                <a:solidFill>
                  <a:srgbClr val="333333"/>
                </a:solidFill>
              </a:rPr>
              <a:t>]L </a:t>
            </a:r>
            <a:r>
              <a:rPr lang="en-US" dirty="0" err="1">
                <a:solidFill>
                  <a:srgbClr val="333333"/>
                </a:solidFill>
              </a:rPr>
              <a:t>vz;fis</a:t>
            </a:r>
            <a:r>
              <a:rPr lang="en-US" dirty="0">
                <a:solidFill>
                  <a:srgbClr val="333333"/>
                </a:solidFill>
              </a:rPr>
              <a:t> </a:t>
            </a:r>
            <a:r>
              <a:rPr lang="en-US" dirty="0" err="1">
                <a:solidFill>
                  <a:srgbClr val="333333"/>
                </a:solidFill>
              </a:rPr>
              <a:t>njh</a:t>
            </a:r>
            <a:r>
              <a:rPr lang="en-US" dirty="0">
                <a:solidFill>
                  <a:srgbClr val="333333"/>
                </a:solidFill>
              </a:rPr>
              <a:t>]t[ </a:t>
            </a:r>
            <a:r>
              <a:rPr lang="en-US" err="1">
                <a:solidFill>
                  <a:srgbClr val="333333"/>
                </a:solidFill>
              </a:rPr>
              <a:t>bra;jy</a:t>
            </a:r>
            <a:r>
              <a:rPr lang="en-US">
                <a:solidFill>
                  <a:srgbClr val="333333"/>
                </a:solidFill>
              </a:rPr>
              <a:t>;</a:t>
            </a:r>
            <a:r>
              <a:rPr lang="en-US">
                <a:solidFill>
                  <a:srgbClr val="333333"/>
                </a:solidFill>
                <a:latin typeface="Calibri Light"/>
                <a:ea typeface="Verdana" pitchFamily="34" charset="0"/>
                <a:cs typeface="Calibri Light"/>
              </a:rPr>
              <a:t>)</a:t>
            </a:r>
            <a:endParaRPr lang="en-US"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166</a:t>
            </a:fld>
            <a:endParaRPr lang="de-DE" dirty="0"/>
          </a:p>
        </p:txBody>
      </p:sp>
    </p:spTree>
    <p:extLst>
      <p:ext uri="{BB962C8B-B14F-4D97-AF65-F5344CB8AC3E}">
        <p14:creationId xmlns:p14="http://schemas.microsoft.com/office/powerpoint/2010/main" val="227949766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fw]Wf]bfhz]lij md;whl thH;f;iff]F khw;wpf]bfhs]Sjy]</a:t>
            </a:r>
            <a:endParaRPr lang="en-US" dirty="0"/>
          </a:p>
        </p:txBody>
      </p:sp>
      <p:sp>
        <p:nvSpPr>
          <p:cNvPr id="4" name="Content Placeholder 3"/>
          <p:cNvSpPr>
            <a:spLocks noGrp="1"/>
          </p:cNvSpPr>
          <p:nvPr>
            <p:ph idx="1"/>
          </p:nvPr>
        </p:nvSpPr>
        <p:spPr/>
        <p:txBody>
          <a:bodyPr/>
          <a:lstStyle/>
          <a:p>
            <a:pPr lvl="0" defTabSz="914400">
              <a:lnSpc>
                <a:spcPct val="100000"/>
              </a:lnSpc>
              <a:spcBef>
                <a:spcPts val="1200"/>
              </a:spcBef>
              <a:buClr>
                <a:srgbClr val="346799"/>
              </a:buClr>
            </a:pPr>
            <a:r>
              <a:rPr lang="en-US" sz="2400" b="1" dirty="0" err="1">
                <a:solidFill>
                  <a:srgbClr val="333333"/>
                </a:solidFill>
              </a:rPr>
              <a:t>fw</a:t>
            </a:r>
            <a:r>
              <a:rPr lang="en-US" sz="2400" b="1" dirty="0">
                <a:solidFill>
                  <a:srgbClr val="333333"/>
                </a:solidFill>
              </a:rPr>
              <a:t>]</a:t>
            </a:r>
            <a:r>
              <a:rPr lang="en-US" sz="2400" b="1" dirty="0" err="1">
                <a:solidFill>
                  <a:srgbClr val="333333"/>
                </a:solidFill>
              </a:rPr>
              <a:t>wypd</a:t>
            </a:r>
            <a:r>
              <a:rPr lang="en-US" sz="2400" b="1" dirty="0">
                <a:solidFill>
                  <a:srgbClr val="333333"/>
                </a:solidFill>
              </a:rPr>
              <a:t>; </a:t>
            </a:r>
            <a:r>
              <a:rPr lang="en-US" sz="2400" b="1" dirty="0" err="1">
                <a:solidFill>
                  <a:srgbClr val="333333"/>
                </a:solidFill>
              </a:rPr>
              <a:t>nehf;fk</a:t>
            </a:r>
            <a:r>
              <a:rPr lang="en-US" sz="2400" b="1" dirty="0">
                <a:solidFill>
                  <a:srgbClr val="333333"/>
                </a:solidFill>
              </a:rPr>
              <a:t>; </a:t>
            </a:r>
            <a:r>
              <a:rPr lang="en-US" sz="2400" dirty="0">
                <a:solidFill>
                  <a:srgbClr val="333333"/>
                </a:solidFill>
                <a:latin typeface="Calibri Light"/>
                <a:ea typeface="Verdana" pitchFamily="34" charset="0"/>
                <a:cs typeface="Calibri Light"/>
              </a:rPr>
              <a:t>:</a:t>
            </a:r>
          </a:p>
          <a:p>
            <a:pPr marL="285750" lvl="0" indent="-285750" defTabSz="914400">
              <a:lnSpc>
                <a:spcPct val="100000"/>
              </a:lnSpc>
              <a:spcBef>
                <a:spcPts val="1200"/>
              </a:spcBef>
              <a:buClr>
                <a:srgbClr val="333333"/>
              </a:buClr>
              <a:buFont typeface="WingDings"/>
              <a:buChar char=""/>
            </a:pPr>
            <a:r>
              <a:rPr lang="en-US" dirty="0" err="1">
                <a:solidFill>
                  <a:srgbClr val="333333"/>
                </a:solidFill>
              </a:rPr>
              <a:t>filrp</a:t>
            </a:r>
            <a:r>
              <a:rPr lang="en-US" dirty="0">
                <a:solidFill>
                  <a:srgbClr val="333333"/>
                </a:solidFill>
              </a:rPr>
              <a:t> </a:t>
            </a:r>
            <a:r>
              <a:rPr lang="en-US" dirty="0" err="1">
                <a:solidFill>
                  <a:srgbClr val="333333"/>
                </a:solidFill>
              </a:rPr>
              <a:t>glk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ehk</a:t>
            </a:r>
            <a:r>
              <a:rPr lang="en-US" dirty="0">
                <a:solidFill>
                  <a:srgbClr val="333333"/>
                </a:solidFill>
              </a:rPr>
              <a:t>] </a:t>
            </a:r>
            <a:r>
              <a:rPr lang="en-US" dirty="0" err="1">
                <a:solidFill>
                  <a:srgbClr val="333333"/>
                </a:solidFill>
              </a:rPr>
              <a:t>vLf</a:t>
            </a:r>
            <a:r>
              <a:rPr lang="en-US" dirty="0">
                <a:solidFill>
                  <a:srgbClr val="333333"/>
                </a:solidFill>
              </a:rPr>
              <a:t>]</a:t>
            </a:r>
            <a:r>
              <a:rPr lang="en-US" dirty="0" err="1">
                <a:solidFill>
                  <a:srgbClr val="333333"/>
                </a:solidFill>
              </a:rPr>
              <a:t>Fk</a:t>
            </a:r>
            <a:r>
              <a:rPr lang="en-US" dirty="0">
                <a:solidFill>
                  <a:srgbClr val="333333"/>
                </a:solidFill>
              </a:rPr>
              <a:t>; </a:t>
            </a:r>
            <a:r>
              <a:rPr lang="en-US" dirty="0" err="1">
                <a:solidFill>
                  <a:srgbClr val="333333"/>
                </a:solidFill>
              </a:rPr>
              <a:t>jpOh</a:t>
            </a:r>
            <a:r>
              <a:rPr lang="en-US" dirty="0">
                <a:solidFill>
                  <a:srgbClr val="333333"/>
                </a:solidFill>
              </a:rPr>
              <a:t>] </a:t>
            </a:r>
            <a:r>
              <a:rPr lang="en-US" dirty="0" err="1">
                <a:solidFill>
                  <a:srgbClr val="333333"/>
                </a:solidFill>
              </a:rPr>
              <a:t>Kothy</a:t>
            </a:r>
            <a:r>
              <a:rPr lang="en-US" dirty="0">
                <a:solidFill>
                  <a:srgbClr val="333333"/>
                </a:solidFill>
              </a:rPr>
              <a:t>; </a:t>
            </a:r>
            <a:r>
              <a:rPr lang="en-US" dirty="0" err="1">
                <a:solidFill>
                  <a:srgbClr val="333333"/>
                </a:solidFill>
              </a:rPr>
              <a:t>jtWfs</a:t>
            </a:r>
            <a:r>
              <a:rPr lang="en-US" dirty="0">
                <a:solidFill>
                  <a:srgbClr val="333333"/>
                </a:solidFill>
              </a:rPr>
              <a:t>; </a:t>
            </a:r>
            <a:r>
              <a:rPr lang="en-US" dirty="0" err="1">
                <a:solidFill>
                  <a:srgbClr val="333333"/>
                </a:solidFill>
              </a:rPr>
              <a:t>vt;thW</a:t>
            </a:r>
            <a:r>
              <a:rPr lang="en-US" dirty="0">
                <a:solidFill>
                  <a:srgbClr val="333333"/>
                </a:solidFill>
              </a:rPr>
              <a:t> </a:t>
            </a:r>
            <a:r>
              <a:rPr lang="en-US" dirty="0" err="1">
                <a:solidFill>
                  <a:srgbClr val="333333"/>
                </a:solidFill>
              </a:rPr>
              <a:t>cz;lhfpwJ</a:t>
            </a:r>
            <a:r>
              <a:rPr lang="en-US" dirty="0">
                <a:solidFill>
                  <a:srgbClr val="333333"/>
                </a:solidFill>
              </a:rPr>
              <a:t> </a:t>
            </a:r>
            <a:r>
              <a:rPr lang="en-US" dirty="0" err="1">
                <a:solidFill>
                  <a:srgbClr val="333333"/>
                </a:solidFill>
              </a:rPr>
              <a:t>vd;gija</a:t>
            </a:r>
            <a:r>
              <a:rPr lang="en-US" dirty="0">
                <a:solidFill>
                  <a:srgbClr val="333333"/>
                </a:solidFill>
              </a:rPr>
              <a:t>[k;</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ek;khy</a:t>
            </a:r>
            <a:r>
              <a:rPr lang="en-US">
                <a:solidFill>
                  <a:srgbClr val="333333"/>
                </a:solidFill>
              </a:rPr>
              <a:t>; </a:t>
            </a:r>
            <a:r>
              <a:rPr lang="en-US">
                <a:solidFill>
                  <a:srgbClr val="333333"/>
                </a:solidFill>
                <a:latin typeface="Calibri Light"/>
                <a:ea typeface="Verdana" pitchFamily="34" charset="0"/>
                <a:cs typeface="Calibri Light"/>
              </a:rPr>
              <a:t>“</a:t>
            </a:r>
            <a:r>
              <a:rPr lang="en-US">
                <a:solidFill>
                  <a:srgbClr val="333333"/>
                </a:solidFill>
              </a:rPr>
              <a:t>ghjp gjpiy</a:t>
            </a:r>
            <a:r>
              <a:rPr lang="en-US">
                <a:solidFill>
                  <a:srgbClr val="333333"/>
                </a:solidFill>
                <a:latin typeface="Calibri Light"/>
                <a:ea typeface="Verdana" pitchFamily="34" charset="0"/>
                <a:cs typeface="Calibri Light"/>
              </a:rPr>
              <a:t>”</a:t>
            </a:r>
            <a:r>
              <a:rPr lang="en-US">
                <a:solidFill>
                  <a:srgbClr val="333333"/>
                </a:solidFill>
              </a:rPr>
              <a:t> </a:t>
            </a:r>
            <a:r>
              <a:rPr lang="en-US" dirty="0">
                <a:solidFill>
                  <a:srgbClr val="333333"/>
                </a:solidFill>
              </a:rPr>
              <a:t>kl]Lk; </a:t>
            </a:r>
            <a:r>
              <a:rPr lang="en-US" dirty="0" err="1">
                <a:solidFill>
                  <a:srgbClr val="333333"/>
                </a:solidFill>
              </a:rPr>
              <a:t>jhd</a:t>
            </a:r>
            <a:r>
              <a:rPr lang="en-US" dirty="0">
                <a:solidFill>
                  <a:srgbClr val="333333"/>
                </a:solidFill>
              </a:rPr>
              <a:t>; </a:t>
            </a:r>
            <a:r>
              <a:rPr lang="en-US" dirty="0" err="1">
                <a:solidFill>
                  <a:srgbClr val="333333"/>
                </a:solidFill>
              </a:rPr>
              <a:t>fz;Lgpof;f</a:t>
            </a:r>
            <a:r>
              <a:rPr lang="en-US" dirty="0">
                <a:solidFill>
                  <a:srgbClr val="333333"/>
                </a:solidFill>
              </a:rPr>
              <a:t> </a:t>
            </a:r>
            <a:r>
              <a:rPr lang="en-US" dirty="0" err="1">
                <a:solidFill>
                  <a:srgbClr val="333333"/>
                </a:solidFill>
              </a:rPr>
              <a:t>Koe;jJ</a:t>
            </a:r>
            <a:r>
              <a:rPr lang="en-US" dirty="0">
                <a:solidFill>
                  <a:srgbClr val="333333"/>
                </a:solidFill>
              </a:rPr>
              <a:t> </a:t>
            </a:r>
            <a:r>
              <a:rPr lang="en-US" dirty="0" err="1">
                <a:solidFill>
                  <a:srgbClr val="333333"/>
                </a:solidFill>
              </a:rPr>
              <a:t>vd;gija</a:t>
            </a:r>
            <a:r>
              <a:rPr lang="en-US" dirty="0">
                <a:solidFill>
                  <a:srgbClr val="333333"/>
                </a:solidFill>
              </a:rPr>
              <a:t>[k; </a:t>
            </a:r>
            <a:r>
              <a:rPr lang="en-US" dirty="0" err="1">
                <a:solidFill>
                  <a:srgbClr val="333333"/>
                </a:solidFill>
              </a:rPr>
              <a:t>tpsf;FfpwJ</a:t>
            </a:r>
            <a:r>
              <a:rPr lang="en-US" dirty="0">
                <a:solidFill>
                  <a:srgbClr val="333333"/>
                </a:solidFill>
                <a:latin typeface="Calibri Light"/>
                <a:ea typeface="Verdana" pitchFamily="34" charset="0"/>
                <a:cs typeface="Calibri Light"/>
              </a:rPr>
              <a:t>.</a:t>
            </a:r>
            <a:r>
              <a:rPr lang="en-US" dirty="0">
                <a:solidFill>
                  <a:srgbClr val="333333"/>
                </a:solidFill>
              </a:rPr>
              <a:t> </a:t>
            </a:r>
          </a:p>
          <a:p>
            <a:pPr marL="285750" lvl="0" indent="-285750" defTabSz="914400">
              <a:lnSpc>
                <a:spcPct val="100000"/>
              </a:lnSpc>
              <a:spcBef>
                <a:spcPts val="1200"/>
              </a:spcBef>
              <a:buClr>
                <a:srgbClr val="000000"/>
              </a:buClr>
              <a:buFont typeface="WingDings"/>
              <a:buChar char=""/>
            </a:pPr>
            <a:r>
              <a:rPr lang="en-US" dirty="0" err="1">
                <a:solidFill>
                  <a:srgbClr val="004992"/>
                </a:solidFill>
              </a:rPr>
              <a:t>Mifahy</a:t>
            </a:r>
            <a:r>
              <a:rPr lang="en-US" dirty="0">
                <a:solidFill>
                  <a:srgbClr val="004992"/>
                </a:solidFill>
              </a:rPr>
              <a:t>; </a:t>
            </a:r>
            <a:r>
              <a:rPr lang="en-US" dirty="0" err="1">
                <a:solidFill>
                  <a:srgbClr val="004992"/>
                </a:solidFill>
              </a:rPr>
              <a:t>eP</a:t>
            </a:r>
            <a:r>
              <a:rPr lang="en-US" dirty="0">
                <a:solidFill>
                  <a:srgbClr val="004992"/>
                </a:solidFill>
              </a:rPr>
              <a:t>';fs; </a:t>
            </a:r>
            <a:r>
              <a:rPr lang="en-US" dirty="0" err="1">
                <a:solidFill>
                  <a:srgbClr val="004992"/>
                </a:solidFill>
              </a:rPr>
              <a:t>Koe;jtiu</a:t>
            </a:r>
            <a:r>
              <a:rPr lang="en-US" dirty="0">
                <a:solidFill>
                  <a:srgbClr val="004992"/>
                </a:solidFill>
              </a:rPr>
              <a:t> </a:t>
            </a:r>
            <a:r>
              <a:rPr lang="en-US" dirty="0" err="1">
                <a:solidFill>
                  <a:srgbClr val="004992"/>
                </a:solidFill>
              </a:rPr>
              <a:t>vj;jid</a:t>
            </a:r>
            <a:r>
              <a:rPr lang="en-US" dirty="0">
                <a:solidFill>
                  <a:srgbClr val="004992"/>
                </a:solidFill>
              </a:rPr>
              <a:t> </a:t>
            </a:r>
            <a:r>
              <a:rPr lang="en-US" dirty="0" err="1">
                <a:solidFill>
                  <a:srgbClr val="004992"/>
                </a:solidFill>
              </a:rPr>
              <a:t>bra;jpfs</a:t>
            </a:r>
            <a:r>
              <a:rPr lang="en-US" dirty="0">
                <a:solidFill>
                  <a:srgbClr val="004992"/>
                </a:solidFill>
              </a:rPr>
              <a:t>; </a:t>
            </a:r>
            <a:r>
              <a:rPr lang="en-US" dirty="0" err="1">
                <a:solidFill>
                  <a:srgbClr val="004992"/>
                </a:solidFill>
              </a:rPr>
              <a:t>fpilf</a:t>
            </a:r>
            <a:r>
              <a:rPr lang="en-US" dirty="0">
                <a:solidFill>
                  <a:srgbClr val="004992"/>
                </a:solidFill>
              </a:rPr>
              <a:t>]</a:t>
            </a:r>
            <a:r>
              <a:rPr lang="en-US" dirty="0" err="1">
                <a:solidFill>
                  <a:srgbClr val="004992"/>
                </a:solidFill>
              </a:rPr>
              <a:t>fpwnjh</a:t>
            </a:r>
            <a:r>
              <a:rPr lang="en-US" dirty="0">
                <a:solidFill>
                  <a:srgbClr val="004992"/>
                </a:solidFill>
              </a:rPr>
              <a:t> </a:t>
            </a:r>
            <a:r>
              <a:rPr lang="en-US" dirty="0" err="1">
                <a:solidFill>
                  <a:srgbClr val="333333"/>
                </a:solidFill>
              </a:rPr>
              <a:t>midj;ija</a:t>
            </a:r>
            <a:r>
              <a:rPr lang="en-US" dirty="0">
                <a:solidFill>
                  <a:srgbClr val="333333"/>
                </a:solidFill>
              </a:rPr>
              <a:t>[k; </a:t>
            </a:r>
            <a:r>
              <a:rPr lang="en-US" dirty="0" err="1">
                <a:solidFill>
                  <a:srgbClr val="333333"/>
                </a:solidFill>
              </a:rPr>
              <a:t>fUj;jpy</a:t>
            </a:r>
            <a:r>
              <a:rPr lang="en-US" dirty="0">
                <a:solidFill>
                  <a:srgbClr val="333333"/>
                </a:solidFill>
              </a:rPr>
              <a:t>; </a:t>
            </a:r>
            <a:r>
              <a:rPr lang="en-US" dirty="0" err="1">
                <a:solidFill>
                  <a:srgbClr val="333333"/>
                </a:solidFill>
              </a:rPr>
              <a:t>bfhz;L</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kw;wth</a:t>
            </a:r>
            <a:r>
              <a:rPr lang="en-US" dirty="0">
                <a:solidFill>
                  <a:srgbClr val="333333"/>
                </a:solidFill>
              </a:rPr>
              <a:t>]</a:t>
            </a:r>
            <a:r>
              <a:rPr lang="en-US" dirty="0" err="1">
                <a:solidFill>
                  <a:srgbClr val="333333"/>
                </a:solidFill>
              </a:rPr>
              <a:t>fSld</a:t>
            </a:r>
            <a:r>
              <a:rPr lang="en-US" dirty="0">
                <a:solidFill>
                  <a:srgbClr val="333333"/>
                </a:solidFill>
              </a:rPr>
              <a:t>; </a:t>
            </a:r>
            <a:r>
              <a:rPr lang="en-US" dirty="0" err="1">
                <a:solidFill>
                  <a:srgbClr val="333333"/>
                </a:solidFill>
              </a:rPr>
              <a:t>fye;jhnyhrpf;ft</a:t>
            </a:r>
            <a:r>
              <a:rPr lang="en-US" dirty="0">
                <a:solidFill>
                  <a:srgbClr val="333333"/>
                </a:solidFill>
              </a:rPr>
              <a:t>[k;</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Fwpg</a:t>
            </a:r>
            <a:r>
              <a:rPr lang="en-US" dirty="0">
                <a:solidFill>
                  <a:srgbClr val="333333"/>
                </a:solidFill>
              </a:rPr>
              <a:t>]</a:t>
            </a:r>
            <a:r>
              <a:rPr lang="en-US" dirty="0" err="1">
                <a:solidFill>
                  <a:srgbClr val="333333"/>
                </a:solidFill>
              </a:rPr>
              <a:t>ghf</a:t>
            </a:r>
            <a:r>
              <a:rPr lang="en-US" dirty="0">
                <a:solidFill>
                  <a:srgbClr val="333333"/>
                </a:solidFill>
              </a:rPr>
              <a:t> </a:t>
            </a:r>
            <a:r>
              <a:rPr lang="en-US" dirty="0" err="1">
                <a:solidFill>
                  <a:srgbClr val="333333"/>
                </a:solidFill>
              </a:rPr>
              <a:t>c';fs</a:t>
            </a:r>
            <a:r>
              <a:rPr lang="en-US" dirty="0">
                <a:solidFill>
                  <a:srgbClr val="333333"/>
                </a:solidFill>
              </a:rPr>
              <a:t>; </a:t>
            </a:r>
            <a:r>
              <a:rPr lang="en-US" dirty="0" err="1">
                <a:solidFill>
                  <a:srgbClr val="333333"/>
                </a:solidFill>
              </a:rPr>
              <a:t>Kot</a:t>
            </a:r>
            <a:r>
              <a:rPr lang="en-US" dirty="0">
                <a:solidFill>
                  <a:srgbClr val="333333"/>
                </a:solidFill>
              </a:rPr>
              <a:t>[fs; </a:t>
            </a:r>
            <a:r>
              <a:rPr lang="en-US" dirty="0" err="1">
                <a:solidFill>
                  <a:srgbClr val="333333"/>
                </a:solidFill>
              </a:rPr>
              <a:t>Kf;fpakhdjhfnth</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tpaf</a:t>
            </a:r>
            <a:r>
              <a:rPr lang="en-US" dirty="0">
                <a:solidFill>
                  <a:srgbClr val="333333"/>
                </a:solidFill>
              </a:rPr>
              <a:t>]</a:t>
            </a:r>
            <a:r>
              <a:rPr lang="en-US" dirty="0" err="1">
                <a:solidFill>
                  <a:srgbClr val="333333"/>
                </a:solidFill>
              </a:rPr>
              <a:t>fj;jF</a:t>
            </a:r>
            <a:r>
              <a:rPr lang="en-US" dirty="0">
                <a:solidFill>
                  <a:srgbClr val="333333"/>
                </a:solidFill>
              </a:rPr>
              <a:t> </a:t>
            </a:r>
            <a:r>
              <a:rPr lang="en-US" dirty="0" err="1">
                <a:solidFill>
                  <a:srgbClr val="333333"/>
                </a:solidFill>
              </a:rPr>
              <a:t>tpist</a:t>
            </a:r>
            <a:r>
              <a:rPr lang="en-US" dirty="0">
                <a:solidFill>
                  <a:srgbClr val="333333"/>
                </a:solidFill>
              </a:rPr>
              <a:t>[</a:t>
            </a:r>
            <a:r>
              <a:rPr lang="en-US" dirty="0" err="1">
                <a:solidFill>
                  <a:srgbClr val="333333"/>
                </a:solidFill>
              </a:rPr>
              <a:t>fis</a:t>
            </a:r>
            <a:r>
              <a:rPr lang="en-US" dirty="0">
                <a:solidFill>
                  <a:srgbClr val="333333"/>
                </a:solidFill>
              </a:rPr>
              <a:t> </a:t>
            </a:r>
            <a:r>
              <a:rPr lang="en-US" dirty="0" err="1">
                <a:solidFill>
                  <a:srgbClr val="333333"/>
                </a:solidFill>
              </a:rPr>
              <a:t>bfhz;ljhfnth</a:t>
            </a:r>
            <a:r>
              <a:rPr lang="en-US" dirty="0">
                <a:solidFill>
                  <a:srgbClr val="333333"/>
                </a:solidFill>
              </a:rPr>
              <a:t> ,</a:t>
            </a:r>
            <a:r>
              <a:rPr lang="en-US" dirty="0" err="1">
                <a:solidFill>
                  <a:srgbClr val="333333"/>
                </a:solidFill>
              </a:rPr>
              <a:t>Uf;fyhk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a:solidFill>
                  <a:srgbClr val="333333"/>
                </a:solidFill>
                <a:latin typeface="Calibri Light"/>
                <a:ea typeface="Verdana" pitchFamily="34" charset="0"/>
                <a:cs typeface="Calibri Light"/>
              </a:rPr>
              <a:t>(</a:t>
            </a:r>
            <a:r>
              <a:rPr lang="en-US" dirty="0" err="1">
                <a:solidFill>
                  <a:srgbClr val="333333"/>
                </a:solidFill>
              </a:rPr>
              <a:t>c</a:t>
            </a:r>
            <a:r>
              <a:rPr lang="en-US" dirty="0" err="1">
                <a:solidFill>
                  <a:srgbClr val="333333"/>
                </a:solidFill>
                <a:latin typeface="Calibri Light"/>
                <a:ea typeface="Verdana" pitchFamily="34" charset="0"/>
                <a:cs typeface="Calibri Light"/>
              </a:rPr>
              <a:t>.</a:t>
            </a:r>
            <a:r>
              <a:rPr lang="en-US" dirty="0" err="1">
                <a:solidFill>
                  <a:srgbClr val="333333"/>
                </a:solidFill>
              </a:rPr>
              <a:t>k</a:t>
            </a:r>
            <a:r>
              <a:rPr lang="en-US" dirty="0">
                <a:solidFill>
                  <a:srgbClr val="333333"/>
                </a:solidFill>
              </a:rPr>
              <a:t>; </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c';fs</a:t>
            </a:r>
            <a:r>
              <a:rPr lang="en-US" dirty="0">
                <a:solidFill>
                  <a:srgbClr val="333333"/>
                </a:solidFill>
              </a:rPr>
              <a:t>; </a:t>
            </a:r>
            <a:r>
              <a:rPr lang="en-US" dirty="0" err="1">
                <a:solidFill>
                  <a:srgbClr val="333333"/>
                </a:solidFill>
              </a:rPr>
              <a:t>gf;fj;J</a:t>
            </a:r>
            <a:r>
              <a:rPr lang="en-US" dirty="0">
                <a:solidFill>
                  <a:srgbClr val="333333"/>
                </a:solidFill>
              </a:rPr>
              <a:t> </a:t>
            </a:r>
            <a:r>
              <a:rPr lang="en-US" dirty="0" err="1">
                <a:solidFill>
                  <a:srgbClr val="333333"/>
                </a:solidFill>
              </a:rPr>
              <a:t>tPl;odh</a:t>
            </a:r>
            <a:r>
              <a:rPr lang="en-US" dirty="0">
                <a:solidFill>
                  <a:srgbClr val="333333"/>
                </a:solidFill>
              </a:rPr>
              <a:t>] c';</a:t>
            </a:r>
            <a:r>
              <a:rPr lang="en-US" dirty="0" err="1">
                <a:solidFill>
                  <a:srgbClr val="333333"/>
                </a:solidFill>
              </a:rPr>
              <a:t>fis</a:t>
            </a:r>
            <a:r>
              <a:rPr lang="en-US" dirty="0">
                <a:solidFill>
                  <a:srgbClr val="333333"/>
                </a:solidFill>
              </a:rPr>
              <a:t> </a:t>
            </a:r>
            <a:r>
              <a:rPr lang="en-US" dirty="0" err="1">
                <a:solidFill>
                  <a:srgbClr val="333333"/>
                </a:solidFill>
              </a:rPr>
              <a:t>Juj;Jfpd;wdh</a:t>
            </a:r>
            <a:r>
              <a:rPr lang="en-US" dirty="0">
                <a:solidFill>
                  <a:srgbClr val="333333"/>
                </a:solidFill>
              </a:rPr>
              <a:t>] </a:t>
            </a:r>
            <a:r>
              <a:rPr lang="en-US" dirty="0" err="1">
                <a:solidFill>
                  <a:srgbClr val="333333"/>
                </a:solidFill>
              </a:rPr>
              <a:t>vd;W</a:t>
            </a:r>
            <a:r>
              <a:rPr lang="en-US" dirty="0">
                <a:solidFill>
                  <a:srgbClr val="333333"/>
                </a:solidFill>
              </a:rPr>
              <a:t> </a:t>
            </a:r>
            <a:r>
              <a:rPr lang="en-US" dirty="0" err="1">
                <a:solidFill>
                  <a:srgbClr val="333333"/>
                </a:solidFill>
              </a:rPr>
              <a:t>epidj;J</a:t>
            </a:r>
            <a:r>
              <a:rPr lang="en-US" dirty="0">
                <a:solidFill>
                  <a:srgbClr val="333333"/>
                </a:solidFill>
              </a:rPr>
              <a:t> </a:t>
            </a:r>
            <a:r>
              <a:rPr lang="en-US" b="1" dirty="0">
                <a:solidFill>
                  <a:srgbClr val="333333"/>
                </a:solidFill>
                <a:latin typeface="Calibri Light"/>
                <a:ea typeface="Verdana" pitchFamily="34" charset="0"/>
                <a:cs typeface="Calibri Light"/>
                <a:sym typeface="Wingdings 3"/>
              </a:rPr>
              <a:t></a:t>
            </a:r>
            <a:r>
              <a:rPr lang="en-US" dirty="0">
                <a:solidFill>
                  <a:srgbClr val="333333"/>
                </a:solidFill>
                <a:sym typeface="Wingdings 3"/>
              </a:rPr>
              <a:t> </a:t>
            </a:r>
            <a:r>
              <a:rPr lang="en-US" dirty="0" err="1">
                <a:solidFill>
                  <a:srgbClr val="333333"/>
                </a:solidFill>
              </a:rPr>
              <a:t>fw;gidahd</a:t>
            </a:r>
            <a:r>
              <a:rPr lang="en-US" dirty="0">
                <a:solidFill>
                  <a:srgbClr val="333333"/>
                </a:solidFill>
              </a:rPr>
              <a:t> </a:t>
            </a:r>
            <a:r>
              <a:rPr lang="en-US" dirty="0" err="1">
                <a:solidFill>
                  <a:srgbClr val="333333"/>
                </a:solidFill>
              </a:rPr>
              <a:t>vjphpia</a:t>
            </a:r>
            <a:r>
              <a:rPr lang="en-US" dirty="0">
                <a:solidFill>
                  <a:srgbClr val="333333"/>
                </a:solidFill>
              </a:rPr>
              <a:t> </a:t>
            </a:r>
            <a:r>
              <a:rPr lang="en-US" dirty="0" err="1">
                <a:solidFill>
                  <a:srgbClr val="333333"/>
                </a:solidFill>
              </a:rPr>
              <a:t>jhf;f</a:t>
            </a:r>
            <a:r>
              <a:rPr lang="en-US" dirty="0">
                <a:solidFill>
                  <a:srgbClr val="333333"/>
                </a:solidFill>
              </a:rPr>
              <a:t> </a:t>
            </a:r>
            <a:r>
              <a:rPr lang="en-US" dirty="0" err="1">
                <a:solidFill>
                  <a:srgbClr val="333333"/>
                </a:solidFill>
              </a:rPr>
              <a:t>ntz;lhk</a:t>
            </a:r>
            <a:r>
              <a:rPr lang="en-US" dirty="0">
                <a:solidFill>
                  <a:srgbClr val="333333"/>
                </a:solidFill>
              </a:rPr>
              <a:t>]</a:t>
            </a:r>
            <a:r>
              <a:rPr lang="en-US" dirty="0">
                <a:solidFill>
                  <a:srgbClr val="333333"/>
                </a:solidFill>
                <a:latin typeface="Calibri Light"/>
                <a:ea typeface="Verdana" pitchFamily="34" charset="0"/>
                <a:cs typeface="Calibri Light"/>
              </a:rPr>
              <a:t>!)</a:t>
            </a:r>
          </a:p>
          <a:p>
            <a:pPr marL="285750" lvl="0" indent="-285750" defTabSz="914400">
              <a:lnSpc>
                <a:spcPct val="100000"/>
              </a:lnSpc>
              <a:spcBef>
                <a:spcPts val="1200"/>
              </a:spcBef>
              <a:buClr>
                <a:srgbClr val="333333"/>
              </a:buClr>
              <a:buFont typeface="WingDings"/>
              <a:buChar char=""/>
            </a:pPr>
            <a:r>
              <a:rPr lang="en-US" dirty="0" err="1">
                <a:solidFill>
                  <a:srgbClr val="333333"/>
                </a:solidFill>
              </a:rPr>
              <a:t>Fiwe</a:t>
            </a:r>
            <a:r>
              <a:rPr lang="en-US" dirty="0">
                <a:solidFill>
                  <a:srgbClr val="333333"/>
                </a:solidFill>
              </a:rPr>
              <a:t>]j </a:t>
            </a:r>
            <a:r>
              <a:rPr lang="en-US" dirty="0" err="1">
                <a:solidFill>
                  <a:srgbClr val="333333"/>
                </a:solidFill>
              </a:rPr>
              <a:t>Kf</a:t>
            </a:r>
            <a:r>
              <a:rPr lang="en-US" dirty="0">
                <a:solidFill>
                  <a:srgbClr val="333333"/>
                </a:solidFill>
              </a:rPr>
              <a:t>]</a:t>
            </a:r>
            <a:r>
              <a:rPr lang="en-US" dirty="0" err="1">
                <a:solidFill>
                  <a:srgbClr val="333333"/>
                </a:solidFill>
              </a:rPr>
              <a:t>fpaj;JtKila</a:t>
            </a:r>
            <a:r>
              <a:rPr lang="en-US" dirty="0">
                <a:solidFill>
                  <a:srgbClr val="333333"/>
                </a:solidFill>
              </a:rPr>
              <a:t> </a:t>
            </a:r>
            <a:r>
              <a:rPr lang="en-US" dirty="0" err="1">
                <a:solidFill>
                  <a:srgbClr val="333333"/>
                </a:solidFill>
              </a:rPr>
              <a:t>tp#a</a:t>
            </a:r>
            <a:r>
              <a:rPr lang="en-US" dirty="0">
                <a:solidFill>
                  <a:srgbClr val="333333"/>
                </a:solidFill>
              </a:rPr>
              <a:t>';</a:t>
            </a:r>
            <a:r>
              <a:rPr lang="en-US" dirty="0" err="1">
                <a:solidFill>
                  <a:srgbClr val="333333"/>
                </a:solidFill>
              </a:rPr>
              <a:t>fSf;F</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ehk</a:t>
            </a:r>
            <a:r>
              <a:rPr lang="en-US" dirty="0">
                <a:solidFill>
                  <a:srgbClr val="333333"/>
                </a:solidFill>
              </a:rPr>
              <a:t>; </a:t>
            </a:r>
            <a:r>
              <a:rPr lang="en-US" dirty="0" err="1">
                <a:solidFill>
                  <a:srgbClr val="333333"/>
                </a:solidFill>
              </a:rPr>
              <a:t>tpiuthd</a:t>
            </a:r>
            <a:r>
              <a:rPr lang="en-US" dirty="0">
                <a:solidFill>
                  <a:srgbClr val="333333"/>
                </a:solidFill>
              </a:rPr>
              <a:t> </a:t>
            </a:r>
            <a:r>
              <a:rPr lang="en-US" dirty="0" err="1">
                <a:solidFill>
                  <a:srgbClr val="333333"/>
                </a:solidFill>
              </a:rPr>
              <a:t>KobtLf</a:t>
            </a:r>
            <a:r>
              <a:rPr lang="en-US" dirty="0">
                <a:solidFill>
                  <a:srgbClr val="333333"/>
                </a:solidFill>
              </a:rPr>
              <a:t>]</a:t>
            </a:r>
            <a:r>
              <a:rPr lang="en-US" dirty="0" err="1">
                <a:solidFill>
                  <a:srgbClr val="333333"/>
                </a:solidFill>
              </a:rPr>
              <a:t>fyhk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a:solidFill>
                  <a:srgbClr val="333333"/>
                </a:solidFill>
                <a:latin typeface="Calibri Light"/>
                <a:ea typeface="Verdana" pitchFamily="34" charset="0"/>
                <a:cs typeface="Calibri Light"/>
              </a:rPr>
              <a:t>(</a:t>
            </a:r>
            <a:r>
              <a:rPr lang="en-US" dirty="0" err="1">
                <a:solidFill>
                  <a:srgbClr val="333333"/>
                </a:solidFill>
              </a:rPr>
              <a:t>c</a:t>
            </a:r>
            <a:r>
              <a:rPr lang="en-US" dirty="0" err="1">
                <a:solidFill>
                  <a:srgbClr val="333333"/>
                </a:solidFill>
                <a:latin typeface="Calibri Light"/>
                <a:ea typeface="Verdana" pitchFamily="34" charset="0"/>
                <a:cs typeface="Calibri Light"/>
              </a:rPr>
              <a:t>.</a:t>
            </a:r>
            <a:r>
              <a:rPr lang="en-US" dirty="0" err="1">
                <a:solidFill>
                  <a:srgbClr val="333333"/>
                </a:solidFill>
              </a:rPr>
              <a:t>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ve</a:t>
            </a:r>
            <a:r>
              <a:rPr lang="en-US" dirty="0">
                <a:solidFill>
                  <a:srgbClr val="333333"/>
                </a:solidFill>
              </a:rPr>
              <a:t>]j </a:t>
            </a:r>
            <a:r>
              <a:rPr lang="en-US" dirty="0" err="1">
                <a:solidFill>
                  <a:srgbClr val="333333"/>
                </a:solidFill>
              </a:rPr>
              <a:t>tif</a:t>
            </a:r>
            <a:r>
              <a:rPr lang="en-US" dirty="0">
                <a:solidFill>
                  <a:srgbClr val="333333"/>
                </a:solidFill>
              </a:rPr>
              <a:t> </a:t>
            </a:r>
            <a:r>
              <a:rPr lang="en-US" dirty="0" err="1">
                <a:solidFill>
                  <a:srgbClr val="333333"/>
                </a:solidFill>
              </a:rPr>
              <a:t>rhf</a:t>
            </a:r>
            <a:r>
              <a:rPr lang="en-US" dirty="0">
                <a:solidFill>
                  <a:srgbClr val="333333"/>
                </a:solidFill>
              </a:rPr>
              <a:t>]</a:t>
            </a:r>
            <a:r>
              <a:rPr lang="en-US" dirty="0" err="1">
                <a:solidFill>
                  <a:srgbClr val="333333"/>
                </a:solidFill>
              </a:rPr>
              <a:t>nyl</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nff</a:t>
            </a:r>
            <a:r>
              <a:rPr lang="en-US" dirty="0">
                <a:solidFill>
                  <a:srgbClr val="333333"/>
                </a:solidFill>
              </a:rPr>
              <a:t>; </a:t>
            </a:r>
            <a:r>
              <a:rPr lang="en-US" dirty="0" err="1">
                <a:solidFill>
                  <a:srgbClr val="333333"/>
                </a:solidFill>
              </a:rPr>
              <a:t>tif</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yhl</a:t>
            </a:r>
            <a:r>
              <a:rPr lang="en-US" dirty="0">
                <a:solidFill>
                  <a:srgbClr val="333333"/>
                </a:solidFill>
              </a:rPr>
              <a:t>]</a:t>
            </a:r>
            <a:r>
              <a:rPr lang="en-US" dirty="0" err="1">
                <a:solidFill>
                  <a:srgbClr val="333333"/>
                </a:solidFill>
              </a:rPr>
              <a:t>lhp</a:t>
            </a:r>
            <a:r>
              <a:rPr lang="en-US" dirty="0">
                <a:solidFill>
                  <a:srgbClr val="333333"/>
                </a:solidFill>
              </a:rPr>
              <a:t> </a:t>
            </a:r>
            <a:r>
              <a:rPr lang="en-US" dirty="0" err="1">
                <a:solidFill>
                  <a:srgbClr val="333333"/>
                </a:solidFill>
              </a:rPr>
              <a:t>rPl</a:t>
            </a:r>
            <a:r>
              <a:rPr lang="en-US" dirty="0">
                <a:solidFill>
                  <a:srgbClr val="333333"/>
                </a:solidFill>
              </a:rPr>
              <a:t>]L </a:t>
            </a:r>
            <a:r>
              <a:rPr lang="en-US" dirty="0" err="1">
                <a:solidFill>
                  <a:srgbClr val="333333"/>
                </a:solidFill>
              </a:rPr>
              <a:t>vz;fis</a:t>
            </a:r>
            <a:r>
              <a:rPr lang="en-US" dirty="0">
                <a:solidFill>
                  <a:srgbClr val="333333"/>
                </a:solidFill>
              </a:rPr>
              <a:t> </a:t>
            </a:r>
            <a:r>
              <a:rPr lang="en-US" dirty="0" err="1">
                <a:solidFill>
                  <a:srgbClr val="333333"/>
                </a:solidFill>
              </a:rPr>
              <a:t>njh</a:t>
            </a:r>
            <a:r>
              <a:rPr lang="en-US" dirty="0">
                <a:solidFill>
                  <a:srgbClr val="333333"/>
                </a:solidFill>
              </a:rPr>
              <a:t>]t[ </a:t>
            </a:r>
            <a:r>
              <a:rPr lang="en-US" dirty="0" err="1">
                <a:solidFill>
                  <a:srgbClr val="333333"/>
                </a:solidFill>
              </a:rPr>
              <a:t>bra;jy</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endParaRPr lang="en-IN" dirty="0">
              <a:solidFill>
                <a:srgbClr val="333333"/>
              </a:solidFill>
            </a:endParaRPr>
          </a:p>
          <a:p>
            <a:pPr marL="285750" lvl="0" indent="-285750" defTabSz="914400">
              <a:lnSpc>
                <a:spcPct val="100000"/>
              </a:lnSpc>
              <a:spcBef>
                <a:spcPts val="1200"/>
              </a:spcBef>
              <a:buClr>
                <a:srgbClr val="333333"/>
              </a:buClr>
              <a:buFont typeface="WingDings"/>
              <a:buChar char=""/>
            </a:pPr>
            <a:r>
              <a:rPr lang="en-US" dirty="0" err="1">
                <a:solidFill>
                  <a:srgbClr val="333333"/>
                </a:solidFill>
              </a:rPr>
              <a:t>jtW</a:t>
            </a:r>
            <a:r>
              <a:rPr lang="en-US" dirty="0">
                <a:solidFill>
                  <a:srgbClr val="333333"/>
                </a:solidFill>
              </a:rPr>
              <a:t> </a:t>
            </a:r>
            <a:r>
              <a:rPr lang="en-US" dirty="0" err="1">
                <a:solidFill>
                  <a:srgbClr val="333333"/>
                </a:solidFill>
              </a:rPr>
              <a:t>bra;jy</a:t>
            </a:r>
            <a:r>
              <a:rPr lang="en-US" dirty="0">
                <a:solidFill>
                  <a:srgbClr val="333333"/>
                </a:solidFill>
              </a:rPr>
              <a:t>; </a:t>
            </a:r>
            <a:r>
              <a:rPr lang="en-US" dirty="0" err="1">
                <a:solidFill>
                  <a:srgbClr val="333333"/>
                </a:solidFill>
              </a:rPr>
              <a:t>kdpj</a:t>
            </a:r>
            <a:r>
              <a:rPr lang="en-US" dirty="0">
                <a:solidFill>
                  <a:srgbClr val="333333"/>
                </a:solidFill>
              </a:rPr>
              <a:t> ,</a:t>
            </a:r>
            <a:r>
              <a:rPr lang="en-US" dirty="0" err="1">
                <a:solidFill>
                  <a:srgbClr val="333333"/>
                </a:solidFill>
              </a:rPr>
              <a:t>ay;g</a:t>
            </a:r>
            <a:r>
              <a:rPr lang="en-US" dirty="0">
                <a:solidFill>
                  <a:srgbClr val="333333"/>
                </a:solidFill>
              </a:rPr>
              <a:t>[ </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jtW</a:t>
            </a:r>
            <a:r>
              <a:rPr lang="en-US" dirty="0">
                <a:solidFill>
                  <a:srgbClr val="333333"/>
                </a:solidFill>
              </a:rPr>
              <a:t> </a:t>
            </a:r>
            <a:r>
              <a:rPr lang="en-US" dirty="0" err="1">
                <a:solidFill>
                  <a:srgbClr val="333333"/>
                </a:solidFill>
              </a:rPr>
              <a:t>bra;a</a:t>
            </a:r>
            <a:r>
              <a:rPr lang="en-US" dirty="0">
                <a:solidFill>
                  <a:srgbClr val="333333"/>
                </a:solidFill>
              </a:rPr>
              <a:t> </a:t>
            </a:r>
            <a:r>
              <a:rPr lang="en-US" dirty="0" err="1">
                <a:solidFill>
                  <a:srgbClr val="333333"/>
                </a:solidFill>
              </a:rPr>
              <a:t>tha;g;g</a:t>
            </a:r>
            <a:r>
              <a:rPr lang="en-US" dirty="0">
                <a:solidFill>
                  <a:srgbClr val="333333"/>
                </a:solidFill>
              </a:rPr>
              <a:t>[</a:t>
            </a:r>
            <a:r>
              <a:rPr lang="en-US" dirty="0" err="1">
                <a:solidFill>
                  <a:srgbClr val="333333"/>
                </a:solidFill>
              </a:rPr>
              <a:t>s;sJ</a:t>
            </a:r>
            <a:r>
              <a:rPr lang="en-US" dirty="0">
                <a:solidFill>
                  <a:srgbClr val="333333"/>
                </a:solidFill>
              </a:rPr>
              <a:t> </a:t>
            </a:r>
            <a:r>
              <a:rPr lang="en-US" dirty="0" err="1">
                <a:solidFill>
                  <a:srgbClr val="333333"/>
                </a:solidFill>
              </a:rPr>
              <a:t>vd;gjw;F</a:t>
            </a:r>
            <a:r>
              <a:rPr lang="en-US" dirty="0">
                <a:solidFill>
                  <a:srgbClr val="333333"/>
                </a:solidFill>
              </a:rPr>
              <a:t> </a:t>
            </a:r>
            <a:r>
              <a:rPr lang="en-US" dirty="0" err="1">
                <a:solidFill>
                  <a:srgbClr val="333333"/>
                </a:solidFill>
              </a:rPr>
              <a:t>jahuhf</a:t>
            </a:r>
            <a:r>
              <a:rPr lang="en-US" dirty="0">
                <a:solidFill>
                  <a:srgbClr val="333333"/>
                </a:solidFill>
              </a:rPr>
              <a:t> ,</a:t>
            </a:r>
            <a:r>
              <a:rPr lang="en-US" dirty="0" err="1">
                <a:solidFill>
                  <a:srgbClr val="333333"/>
                </a:solidFill>
              </a:rPr>
              <a:t>U';</a:t>
            </a:r>
            <a:r>
              <a:rPr lang="en-US" err="1">
                <a:solidFill>
                  <a:srgbClr val="333333"/>
                </a:solidFill>
              </a:rPr>
              <a:t>fs</a:t>
            </a:r>
            <a:r>
              <a:rPr lang="en-US">
                <a:solidFill>
                  <a:srgbClr val="333333"/>
                </a:solidFill>
              </a:rPr>
              <a:t>;</a:t>
            </a:r>
            <a:r>
              <a:rPr lang="en-US">
                <a:solidFill>
                  <a:srgbClr val="333333"/>
                </a:solidFill>
                <a:latin typeface="Calibri Light"/>
                <a:ea typeface="Verdana" pitchFamily="34" charset="0"/>
                <a:cs typeface="Calibri Light"/>
              </a:rPr>
              <a:t>.</a:t>
            </a:r>
            <a:endParaRPr lang="en-US"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167</a:t>
            </a:fld>
            <a:endParaRPr lang="de-DE" dirty="0"/>
          </a:p>
        </p:txBody>
      </p:sp>
    </p:spTree>
    <p:extLst>
      <p:ext uri="{BB962C8B-B14F-4D97-AF65-F5344CB8AC3E}">
        <p14:creationId xmlns:p14="http://schemas.microsoft.com/office/powerpoint/2010/main" val="92362876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fw]Wf]bfhz]lij md;whl thH;f;iff]F khw;wpf]bfhs]Sjy]</a:t>
            </a:r>
            <a:endParaRPr lang="en-US" dirty="0"/>
          </a:p>
        </p:txBody>
      </p:sp>
      <p:sp>
        <p:nvSpPr>
          <p:cNvPr id="4" name="Content Placeholder 3"/>
          <p:cNvSpPr>
            <a:spLocks noGrp="1"/>
          </p:cNvSpPr>
          <p:nvPr>
            <p:ph idx="1"/>
          </p:nvPr>
        </p:nvSpPr>
        <p:spPr/>
        <p:txBody>
          <a:bodyPr/>
          <a:lstStyle/>
          <a:p>
            <a:pPr lvl="0" defTabSz="914400">
              <a:lnSpc>
                <a:spcPct val="100000"/>
              </a:lnSpc>
              <a:spcBef>
                <a:spcPts val="1200"/>
              </a:spcBef>
              <a:buClr>
                <a:srgbClr val="346799"/>
              </a:buClr>
            </a:pPr>
            <a:r>
              <a:rPr lang="en-US" sz="2400" b="1" dirty="0" err="1">
                <a:solidFill>
                  <a:srgbClr val="333333"/>
                </a:solidFill>
              </a:rPr>
              <a:t>fw</a:t>
            </a:r>
            <a:r>
              <a:rPr lang="en-US" sz="2400" b="1" dirty="0">
                <a:solidFill>
                  <a:srgbClr val="333333"/>
                </a:solidFill>
              </a:rPr>
              <a:t>]</a:t>
            </a:r>
            <a:r>
              <a:rPr lang="en-US" sz="2400" b="1" dirty="0" err="1">
                <a:solidFill>
                  <a:srgbClr val="333333"/>
                </a:solidFill>
              </a:rPr>
              <a:t>wypd</a:t>
            </a:r>
            <a:r>
              <a:rPr lang="en-US" sz="2400" b="1" dirty="0">
                <a:solidFill>
                  <a:srgbClr val="333333"/>
                </a:solidFill>
              </a:rPr>
              <a:t>; </a:t>
            </a:r>
            <a:r>
              <a:rPr lang="en-US" sz="2400" b="1" dirty="0" err="1">
                <a:solidFill>
                  <a:srgbClr val="333333"/>
                </a:solidFill>
              </a:rPr>
              <a:t>nehf;fk</a:t>
            </a:r>
            <a:r>
              <a:rPr lang="en-US" sz="2400" b="1" dirty="0">
                <a:solidFill>
                  <a:srgbClr val="333333"/>
                </a:solidFill>
              </a:rPr>
              <a:t>; </a:t>
            </a:r>
            <a:r>
              <a:rPr lang="en-US" sz="2400" dirty="0">
                <a:solidFill>
                  <a:srgbClr val="333333"/>
                </a:solidFill>
                <a:latin typeface="Calibri Light"/>
                <a:ea typeface="Verdana" pitchFamily="34" charset="0"/>
                <a:cs typeface="Calibri Light"/>
              </a:rPr>
              <a:t>:</a:t>
            </a:r>
          </a:p>
          <a:p>
            <a:pPr marL="285750" lvl="0" indent="-285750" defTabSz="914400">
              <a:lnSpc>
                <a:spcPct val="100000"/>
              </a:lnSpc>
              <a:spcBef>
                <a:spcPts val="1200"/>
              </a:spcBef>
              <a:buClr>
                <a:srgbClr val="333333"/>
              </a:buClr>
              <a:buFont typeface="WingDings"/>
              <a:buChar char=""/>
            </a:pPr>
            <a:r>
              <a:rPr lang="en-US" dirty="0" err="1">
                <a:solidFill>
                  <a:srgbClr val="333333"/>
                </a:solidFill>
              </a:rPr>
              <a:t>filrp</a:t>
            </a:r>
            <a:r>
              <a:rPr lang="en-US" dirty="0">
                <a:solidFill>
                  <a:srgbClr val="333333"/>
                </a:solidFill>
              </a:rPr>
              <a:t> </a:t>
            </a:r>
            <a:r>
              <a:rPr lang="en-US" dirty="0" err="1">
                <a:solidFill>
                  <a:srgbClr val="333333"/>
                </a:solidFill>
              </a:rPr>
              <a:t>glk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ehk</a:t>
            </a:r>
            <a:r>
              <a:rPr lang="en-US" dirty="0">
                <a:solidFill>
                  <a:srgbClr val="333333"/>
                </a:solidFill>
              </a:rPr>
              <a:t>] </a:t>
            </a:r>
            <a:r>
              <a:rPr lang="en-US" dirty="0" err="1">
                <a:solidFill>
                  <a:srgbClr val="333333"/>
                </a:solidFill>
              </a:rPr>
              <a:t>vLf</a:t>
            </a:r>
            <a:r>
              <a:rPr lang="en-US" dirty="0">
                <a:solidFill>
                  <a:srgbClr val="333333"/>
                </a:solidFill>
              </a:rPr>
              <a:t>]</a:t>
            </a:r>
            <a:r>
              <a:rPr lang="en-US" dirty="0" err="1">
                <a:solidFill>
                  <a:srgbClr val="333333"/>
                </a:solidFill>
              </a:rPr>
              <a:t>Fk</a:t>
            </a:r>
            <a:r>
              <a:rPr lang="en-US" dirty="0">
                <a:solidFill>
                  <a:srgbClr val="333333"/>
                </a:solidFill>
              </a:rPr>
              <a:t>; </a:t>
            </a:r>
            <a:r>
              <a:rPr lang="en-US" dirty="0" err="1">
                <a:solidFill>
                  <a:srgbClr val="333333"/>
                </a:solidFill>
              </a:rPr>
              <a:t>jpOh</a:t>
            </a:r>
            <a:r>
              <a:rPr lang="en-US" dirty="0">
                <a:solidFill>
                  <a:srgbClr val="333333"/>
                </a:solidFill>
              </a:rPr>
              <a:t>] </a:t>
            </a:r>
            <a:r>
              <a:rPr lang="en-US" dirty="0" err="1">
                <a:solidFill>
                  <a:srgbClr val="333333"/>
                </a:solidFill>
              </a:rPr>
              <a:t>Kothy</a:t>
            </a:r>
            <a:r>
              <a:rPr lang="en-US" dirty="0">
                <a:solidFill>
                  <a:srgbClr val="333333"/>
                </a:solidFill>
              </a:rPr>
              <a:t>; </a:t>
            </a:r>
            <a:r>
              <a:rPr lang="en-US" dirty="0" err="1">
                <a:solidFill>
                  <a:srgbClr val="333333"/>
                </a:solidFill>
              </a:rPr>
              <a:t>jtWfs</a:t>
            </a:r>
            <a:r>
              <a:rPr lang="en-US" dirty="0">
                <a:solidFill>
                  <a:srgbClr val="333333"/>
                </a:solidFill>
              </a:rPr>
              <a:t>; </a:t>
            </a:r>
            <a:r>
              <a:rPr lang="en-US" dirty="0" err="1">
                <a:solidFill>
                  <a:srgbClr val="333333"/>
                </a:solidFill>
              </a:rPr>
              <a:t>vt;thW</a:t>
            </a:r>
            <a:r>
              <a:rPr lang="en-US" dirty="0">
                <a:solidFill>
                  <a:srgbClr val="333333"/>
                </a:solidFill>
              </a:rPr>
              <a:t> </a:t>
            </a:r>
            <a:r>
              <a:rPr lang="en-US" dirty="0" err="1">
                <a:solidFill>
                  <a:srgbClr val="333333"/>
                </a:solidFill>
              </a:rPr>
              <a:t>cz;lhfpwJ</a:t>
            </a:r>
            <a:r>
              <a:rPr lang="en-US" dirty="0">
                <a:solidFill>
                  <a:srgbClr val="333333"/>
                </a:solidFill>
              </a:rPr>
              <a:t> </a:t>
            </a:r>
            <a:r>
              <a:rPr lang="en-US" dirty="0" err="1">
                <a:solidFill>
                  <a:srgbClr val="333333"/>
                </a:solidFill>
              </a:rPr>
              <a:t>vd;gija</a:t>
            </a:r>
            <a:r>
              <a:rPr lang="en-US" dirty="0">
                <a:solidFill>
                  <a:srgbClr val="333333"/>
                </a:solidFill>
              </a:rPr>
              <a:t>[k;</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ek;khy</a:t>
            </a:r>
            <a:r>
              <a:rPr lang="en-US">
                <a:solidFill>
                  <a:srgbClr val="333333"/>
                </a:solidFill>
              </a:rPr>
              <a:t>; </a:t>
            </a:r>
            <a:r>
              <a:rPr lang="en-US">
                <a:solidFill>
                  <a:srgbClr val="333333"/>
                </a:solidFill>
                <a:latin typeface="Calibri Light"/>
                <a:ea typeface="Verdana" pitchFamily="34" charset="0"/>
                <a:cs typeface="Calibri Light"/>
              </a:rPr>
              <a:t>“</a:t>
            </a:r>
            <a:r>
              <a:rPr lang="en-US">
                <a:solidFill>
                  <a:srgbClr val="333333"/>
                </a:solidFill>
              </a:rPr>
              <a:t>ghjp gjpiy</a:t>
            </a:r>
            <a:r>
              <a:rPr lang="en-US">
                <a:solidFill>
                  <a:srgbClr val="333333"/>
                </a:solidFill>
                <a:latin typeface="Calibri Light"/>
                <a:ea typeface="Verdana" pitchFamily="34" charset="0"/>
                <a:cs typeface="Calibri Light"/>
              </a:rPr>
              <a:t>”</a:t>
            </a:r>
            <a:r>
              <a:rPr lang="en-US">
                <a:solidFill>
                  <a:srgbClr val="333333"/>
                </a:solidFill>
              </a:rPr>
              <a:t> </a:t>
            </a:r>
            <a:r>
              <a:rPr lang="en-US" dirty="0">
                <a:solidFill>
                  <a:srgbClr val="333333"/>
                </a:solidFill>
              </a:rPr>
              <a:t>kl]Lk; </a:t>
            </a:r>
            <a:r>
              <a:rPr lang="en-US" dirty="0" err="1">
                <a:solidFill>
                  <a:srgbClr val="333333"/>
                </a:solidFill>
              </a:rPr>
              <a:t>jhd</a:t>
            </a:r>
            <a:r>
              <a:rPr lang="en-US" dirty="0">
                <a:solidFill>
                  <a:srgbClr val="333333"/>
                </a:solidFill>
              </a:rPr>
              <a:t>; </a:t>
            </a:r>
            <a:r>
              <a:rPr lang="en-US" dirty="0" err="1">
                <a:solidFill>
                  <a:srgbClr val="333333"/>
                </a:solidFill>
              </a:rPr>
              <a:t>fz;Lgpof;f</a:t>
            </a:r>
            <a:r>
              <a:rPr lang="en-US" dirty="0">
                <a:solidFill>
                  <a:srgbClr val="333333"/>
                </a:solidFill>
              </a:rPr>
              <a:t> </a:t>
            </a:r>
            <a:r>
              <a:rPr lang="en-US" dirty="0" err="1">
                <a:solidFill>
                  <a:srgbClr val="333333"/>
                </a:solidFill>
              </a:rPr>
              <a:t>Koe;jJ</a:t>
            </a:r>
            <a:r>
              <a:rPr lang="en-US" dirty="0">
                <a:solidFill>
                  <a:srgbClr val="333333"/>
                </a:solidFill>
              </a:rPr>
              <a:t> </a:t>
            </a:r>
            <a:r>
              <a:rPr lang="en-US" dirty="0" err="1">
                <a:solidFill>
                  <a:srgbClr val="333333"/>
                </a:solidFill>
              </a:rPr>
              <a:t>vd;gija</a:t>
            </a:r>
            <a:r>
              <a:rPr lang="en-US" dirty="0">
                <a:solidFill>
                  <a:srgbClr val="333333"/>
                </a:solidFill>
              </a:rPr>
              <a:t>[k; </a:t>
            </a:r>
            <a:r>
              <a:rPr lang="en-US" dirty="0" err="1">
                <a:solidFill>
                  <a:srgbClr val="333333"/>
                </a:solidFill>
              </a:rPr>
              <a:t>tpsf;FfpwJ</a:t>
            </a:r>
            <a:r>
              <a:rPr lang="en-US" dirty="0">
                <a:solidFill>
                  <a:srgbClr val="333333"/>
                </a:solidFill>
                <a:latin typeface="Calibri Light"/>
                <a:ea typeface="Verdana" pitchFamily="34" charset="0"/>
                <a:cs typeface="Calibri Light"/>
              </a:rPr>
              <a:t>.</a:t>
            </a:r>
            <a:r>
              <a:rPr lang="en-US" dirty="0">
                <a:solidFill>
                  <a:srgbClr val="333333"/>
                </a:solidFill>
              </a:rPr>
              <a:t> </a:t>
            </a:r>
          </a:p>
          <a:p>
            <a:pPr marL="285750" lvl="0" indent="-285750" defTabSz="914400">
              <a:lnSpc>
                <a:spcPct val="100000"/>
              </a:lnSpc>
              <a:spcBef>
                <a:spcPts val="1200"/>
              </a:spcBef>
              <a:buClr>
                <a:srgbClr val="000000"/>
              </a:buClr>
              <a:buFont typeface="WingDings"/>
              <a:buChar char=""/>
            </a:pPr>
            <a:r>
              <a:rPr lang="en-US" dirty="0" err="1">
                <a:solidFill>
                  <a:srgbClr val="004992"/>
                </a:solidFill>
              </a:rPr>
              <a:t>Mifahy</a:t>
            </a:r>
            <a:r>
              <a:rPr lang="en-US" dirty="0">
                <a:solidFill>
                  <a:srgbClr val="004992"/>
                </a:solidFill>
              </a:rPr>
              <a:t>; </a:t>
            </a:r>
            <a:r>
              <a:rPr lang="en-US" dirty="0" err="1">
                <a:solidFill>
                  <a:srgbClr val="004992"/>
                </a:solidFill>
              </a:rPr>
              <a:t>eP</a:t>
            </a:r>
            <a:r>
              <a:rPr lang="en-US" dirty="0">
                <a:solidFill>
                  <a:srgbClr val="004992"/>
                </a:solidFill>
              </a:rPr>
              <a:t>';fs; </a:t>
            </a:r>
            <a:r>
              <a:rPr lang="en-US" dirty="0" err="1">
                <a:solidFill>
                  <a:srgbClr val="004992"/>
                </a:solidFill>
              </a:rPr>
              <a:t>Koe;jtiu</a:t>
            </a:r>
            <a:r>
              <a:rPr lang="en-US" dirty="0">
                <a:solidFill>
                  <a:srgbClr val="004992"/>
                </a:solidFill>
              </a:rPr>
              <a:t> </a:t>
            </a:r>
            <a:r>
              <a:rPr lang="en-US" dirty="0" err="1">
                <a:solidFill>
                  <a:srgbClr val="004992"/>
                </a:solidFill>
              </a:rPr>
              <a:t>vj;jid</a:t>
            </a:r>
            <a:r>
              <a:rPr lang="en-US" dirty="0">
                <a:solidFill>
                  <a:srgbClr val="004992"/>
                </a:solidFill>
              </a:rPr>
              <a:t> </a:t>
            </a:r>
            <a:r>
              <a:rPr lang="en-US" dirty="0" err="1">
                <a:solidFill>
                  <a:srgbClr val="004992"/>
                </a:solidFill>
              </a:rPr>
              <a:t>bra;jpfs</a:t>
            </a:r>
            <a:r>
              <a:rPr lang="en-US" dirty="0">
                <a:solidFill>
                  <a:srgbClr val="004992"/>
                </a:solidFill>
              </a:rPr>
              <a:t>; </a:t>
            </a:r>
            <a:r>
              <a:rPr lang="en-US" dirty="0" err="1">
                <a:solidFill>
                  <a:srgbClr val="004992"/>
                </a:solidFill>
              </a:rPr>
              <a:t>fpilf</a:t>
            </a:r>
            <a:r>
              <a:rPr lang="en-US" dirty="0">
                <a:solidFill>
                  <a:srgbClr val="004992"/>
                </a:solidFill>
              </a:rPr>
              <a:t>]</a:t>
            </a:r>
            <a:r>
              <a:rPr lang="en-US" dirty="0" err="1">
                <a:solidFill>
                  <a:srgbClr val="004992"/>
                </a:solidFill>
              </a:rPr>
              <a:t>fpwnjh</a:t>
            </a:r>
            <a:r>
              <a:rPr lang="en-US" dirty="0">
                <a:solidFill>
                  <a:srgbClr val="004992"/>
                </a:solidFill>
              </a:rPr>
              <a:t> </a:t>
            </a:r>
            <a:r>
              <a:rPr lang="en-US" dirty="0" err="1">
                <a:solidFill>
                  <a:srgbClr val="333333"/>
                </a:solidFill>
              </a:rPr>
              <a:t>midj;ija</a:t>
            </a:r>
            <a:r>
              <a:rPr lang="en-US" dirty="0">
                <a:solidFill>
                  <a:srgbClr val="333333"/>
                </a:solidFill>
              </a:rPr>
              <a:t>[k; </a:t>
            </a:r>
            <a:r>
              <a:rPr lang="en-US" dirty="0" err="1">
                <a:solidFill>
                  <a:srgbClr val="333333"/>
                </a:solidFill>
              </a:rPr>
              <a:t>fUj;jpy</a:t>
            </a:r>
            <a:r>
              <a:rPr lang="en-US" dirty="0">
                <a:solidFill>
                  <a:srgbClr val="333333"/>
                </a:solidFill>
              </a:rPr>
              <a:t>; </a:t>
            </a:r>
            <a:r>
              <a:rPr lang="en-US" dirty="0" err="1">
                <a:solidFill>
                  <a:srgbClr val="333333"/>
                </a:solidFill>
              </a:rPr>
              <a:t>bfhz;L</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kw;wth</a:t>
            </a:r>
            <a:r>
              <a:rPr lang="en-US" dirty="0">
                <a:solidFill>
                  <a:srgbClr val="333333"/>
                </a:solidFill>
              </a:rPr>
              <a:t>]</a:t>
            </a:r>
            <a:r>
              <a:rPr lang="en-US" dirty="0" err="1">
                <a:solidFill>
                  <a:srgbClr val="333333"/>
                </a:solidFill>
              </a:rPr>
              <a:t>fSld</a:t>
            </a:r>
            <a:r>
              <a:rPr lang="en-US" dirty="0">
                <a:solidFill>
                  <a:srgbClr val="333333"/>
                </a:solidFill>
              </a:rPr>
              <a:t>; </a:t>
            </a:r>
            <a:r>
              <a:rPr lang="en-US" dirty="0" err="1">
                <a:solidFill>
                  <a:srgbClr val="333333"/>
                </a:solidFill>
              </a:rPr>
              <a:t>fye;jhnyhrpf;ft</a:t>
            </a:r>
            <a:r>
              <a:rPr lang="en-US" dirty="0">
                <a:solidFill>
                  <a:srgbClr val="333333"/>
                </a:solidFill>
              </a:rPr>
              <a:t>[k;</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Fwpg</a:t>
            </a:r>
            <a:r>
              <a:rPr lang="en-US" dirty="0">
                <a:solidFill>
                  <a:srgbClr val="333333"/>
                </a:solidFill>
              </a:rPr>
              <a:t>]</a:t>
            </a:r>
            <a:r>
              <a:rPr lang="en-US" dirty="0" err="1">
                <a:solidFill>
                  <a:srgbClr val="333333"/>
                </a:solidFill>
              </a:rPr>
              <a:t>ghf</a:t>
            </a:r>
            <a:r>
              <a:rPr lang="en-US" dirty="0">
                <a:solidFill>
                  <a:srgbClr val="333333"/>
                </a:solidFill>
              </a:rPr>
              <a:t> </a:t>
            </a:r>
            <a:r>
              <a:rPr lang="en-US" dirty="0" err="1">
                <a:solidFill>
                  <a:srgbClr val="333333"/>
                </a:solidFill>
              </a:rPr>
              <a:t>c';fs</a:t>
            </a:r>
            <a:r>
              <a:rPr lang="en-US" dirty="0">
                <a:solidFill>
                  <a:srgbClr val="333333"/>
                </a:solidFill>
              </a:rPr>
              <a:t>; </a:t>
            </a:r>
            <a:r>
              <a:rPr lang="en-US" dirty="0" err="1">
                <a:solidFill>
                  <a:srgbClr val="333333"/>
                </a:solidFill>
              </a:rPr>
              <a:t>Kot</a:t>
            </a:r>
            <a:r>
              <a:rPr lang="en-US" dirty="0">
                <a:solidFill>
                  <a:srgbClr val="333333"/>
                </a:solidFill>
              </a:rPr>
              <a:t>[fs; </a:t>
            </a:r>
            <a:r>
              <a:rPr lang="en-US" dirty="0" err="1">
                <a:solidFill>
                  <a:srgbClr val="333333"/>
                </a:solidFill>
              </a:rPr>
              <a:t>Kf;fpakhdjhfnth</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tpaf</a:t>
            </a:r>
            <a:r>
              <a:rPr lang="en-US" dirty="0">
                <a:solidFill>
                  <a:srgbClr val="333333"/>
                </a:solidFill>
              </a:rPr>
              <a:t>]</a:t>
            </a:r>
            <a:r>
              <a:rPr lang="en-US" dirty="0" err="1">
                <a:solidFill>
                  <a:srgbClr val="333333"/>
                </a:solidFill>
              </a:rPr>
              <a:t>fj;jF</a:t>
            </a:r>
            <a:r>
              <a:rPr lang="en-US" dirty="0">
                <a:solidFill>
                  <a:srgbClr val="333333"/>
                </a:solidFill>
              </a:rPr>
              <a:t> </a:t>
            </a:r>
            <a:r>
              <a:rPr lang="en-US" dirty="0" err="1">
                <a:solidFill>
                  <a:srgbClr val="333333"/>
                </a:solidFill>
              </a:rPr>
              <a:t>tpist</a:t>
            </a:r>
            <a:r>
              <a:rPr lang="en-US" dirty="0">
                <a:solidFill>
                  <a:srgbClr val="333333"/>
                </a:solidFill>
              </a:rPr>
              <a:t>[</a:t>
            </a:r>
            <a:r>
              <a:rPr lang="en-US" dirty="0" err="1">
                <a:solidFill>
                  <a:srgbClr val="333333"/>
                </a:solidFill>
              </a:rPr>
              <a:t>fis</a:t>
            </a:r>
            <a:r>
              <a:rPr lang="en-US" dirty="0">
                <a:solidFill>
                  <a:srgbClr val="333333"/>
                </a:solidFill>
              </a:rPr>
              <a:t> </a:t>
            </a:r>
            <a:r>
              <a:rPr lang="en-US" dirty="0" err="1">
                <a:solidFill>
                  <a:srgbClr val="333333"/>
                </a:solidFill>
              </a:rPr>
              <a:t>bfhz;ljhfnth</a:t>
            </a:r>
            <a:r>
              <a:rPr lang="en-US" dirty="0">
                <a:solidFill>
                  <a:srgbClr val="333333"/>
                </a:solidFill>
              </a:rPr>
              <a:t> ,</a:t>
            </a:r>
            <a:r>
              <a:rPr lang="en-US" dirty="0" err="1">
                <a:solidFill>
                  <a:srgbClr val="333333"/>
                </a:solidFill>
              </a:rPr>
              <a:t>Uf;fyhk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a:solidFill>
                  <a:srgbClr val="333333"/>
                </a:solidFill>
                <a:latin typeface="Calibri Light"/>
                <a:ea typeface="Verdana" pitchFamily="34" charset="0"/>
                <a:cs typeface="Calibri Light"/>
              </a:rPr>
              <a:t>(</a:t>
            </a:r>
            <a:r>
              <a:rPr lang="en-US" dirty="0" err="1">
                <a:solidFill>
                  <a:srgbClr val="333333"/>
                </a:solidFill>
              </a:rPr>
              <a:t>c</a:t>
            </a:r>
            <a:r>
              <a:rPr lang="en-US" dirty="0" err="1">
                <a:solidFill>
                  <a:srgbClr val="333333"/>
                </a:solidFill>
                <a:latin typeface="Calibri Light"/>
                <a:ea typeface="Verdana" pitchFamily="34" charset="0"/>
                <a:cs typeface="Calibri Light"/>
              </a:rPr>
              <a:t>.</a:t>
            </a:r>
            <a:r>
              <a:rPr lang="en-US" dirty="0" err="1">
                <a:solidFill>
                  <a:srgbClr val="333333"/>
                </a:solidFill>
              </a:rPr>
              <a:t>k</a:t>
            </a:r>
            <a:r>
              <a:rPr lang="en-US" dirty="0">
                <a:solidFill>
                  <a:srgbClr val="333333"/>
                </a:solidFill>
              </a:rPr>
              <a:t>; </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c';fs</a:t>
            </a:r>
            <a:r>
              <a:rPr lang="en-US" dirty="0">
                <a:solidFill>
                  <a:srgbClr val="333333"/>
                </a:solidFill>
              </a:rPr>
              <a:t>; </a:t>
            </a:r>
            <a:r>
              <a:rPr lang="en-US" dirty="0" err="1">
                <a:solidFill>
                  <a:srgbClr val="333333"/>
                </a:solidFill>
              </a:rPr>
              <a:t>gf;fj;J</a:t>
            </a:r>
            <a:r>
              <a:rPr lang="en-US" dirty="0">
                <a:solidFill>
                  <a:srgbClr val="333333"/>
                </a:solidFill>
              </a:rPr>
              <a:t> </a:t>
            </a:r>
            <a:r>
              <a:rPr lang="en-US" dirty="0" err="1">
                <a:solidFill>
                  <a:srgbClr val="333333"/>
                </a:solidFill>
              </a:rPr>
              <a:t>tPl;odh</a:t>
            </a:r>
            <a:r>
              <a:rPr lang="en-US" dirty="0">
                <a:solidFill>
                  <a:srgbClr val="333333"/>
                </a:solidFill>
              </a:rPr>
              <a:t>] c';</a:t>
            </a:r>
            <a:r>
              <a:rPr lang="en-US" dirty="0" err="1">
                <a:solidFill>
                  <a:srgbClr val="333333"/>
                </a:solidFill>
              </a:rPr>
              <a:t>fis</a:t>
            </a:r>
            <a:r>
              <a:rPr lang="en-US" dirty="0">
                <a:solidFill>
                  <a:srgbClr val="333333"/>
                </a:solidFill>
              </a:rPr>
              <a:t> </a:t>
            </a:r>
            <a:r>
              <a:rPr lang="en-US" dirty="0" err="1">
                <a:solidFill>
                  <a:srgbClr val="333333"/>
                </a:solidFill>
              </a:rPr>
              <a:t>Juj;Jfpd;wdh</a:t>
            </a:r>
            <a:r>
              <a:rPr lang="en-US" dirty="0">
                <a:solidFill>
                  <a:srgbClr val="333333"/>
                </a:solidFill>
              </a:rPr>
              <a:t>] </a:t>
            </a:r>
            <a:r>
              <a:rPr lang="en-US" dirty="0" err="1">
                <a:solidFill>
                  <a:srgbClr val="333333"/>
                </a:solidFill>
              </a:rPr>
              <a:t>vd;W</a:t>
            </a:r>
            <a:r>
              <a:rPr lang="en-US" dirty="0">
                <a:solidFill>
                  <a:srgbClr val="333333"/>
                </a:solidFill>
              </a:rPr>
              <a:t> </a:t>
            </a:r>
            <a:r>
              <a:rPr lang="en-US" dirty="0" err="1">
                <a:solidFill>
                  <a:srgbClr val="333333"/>
                </a:solidFill>
              </a:rPr>
              <a:t>epidj;J</a:t>
            </a:r>
            <a:r>
              <a:rPr lang="en-US" dirty="0">
                <a:solidFill>
                  <a:srgbClr val="333333"/>
                </a:solidFill>
              </a:rPr>
              <a:t> </a:t>
            </a:r>
            <a:r>
              <a:rPr lang="en-US" b="1" dirty="0">
                <a:solidFill>
                  <a:srgbClr val="333333"/>
                </a:solidFill>
                <a:latin typeface="Calibri Light"/>
                <a:ea typeface="Verdana" pitchFamily="34" charset="0"/>
                <a:cs typeface="Calibri Light"/>
                <a:sym typeface="Wingdings 3"/>
              </a:rPr>
              <a:t></a:t>
            </a:r>
            <a:r>
              <a:rPr lang="en-US" dirty="0">
                <a:solidFill>
                  <a:srgbClr val="333333"/>
                </a:solidFill>
                <a:sym typeface="Wingdings 3"/>
              </a:rPr>
              <a:t> </a:t>
            </a:r>
            <a:r>
              <a:rPr lang="en-US" dirty="0" err="1">
                <a:solidFill>
                  <a:srgbClr val="333333"/>
                </a:solidFill>
              </a:rPr>
              <a:t>fw;gidahd</a:t>
            </a:r>
            <a:r>
              <a:rPr lang="en-US" dirty="0">
                <a:solidFill>
                  <a:srgbClr val="333333"/>
                </a:solidFill>
              </a:rPr>
              <a:t> </a:t>
            </a:r>
            <a:r>
              <a:rPr lang="en-US" dirty="0" err="1">
                <a:solidFill>
                  <a:srgbClr val="333333"/>
                </a:solidFill>
              </a:rPr>
              <a:t>vjphpia</a:t>
            </a:r>
            <a:r>
              <a:rPr lang="en-US" dirty="0">
                <a:solidFill>
                  <a:srgbClr val="333333"/>
                </a:solidFill>
              </a:rPr>
              <a:t> </a:t>
            </a:r>
            <a:r>
              <a:rPr lang="en-US" dirty="0" err="1">
                <a:solidFill>
                  <a:srgbClr val="333333"/>
                </a:solidFill>
              </a:rPr>
              <a:t>jhf;f</a:t>
            </a:r>
            <a:r>
              <a:rPr lang="en-US" dirty="0">
                <a:solidFill>
                  <a:srgbClr val="333333"/>
                </a:solidFill>
              </a:rPr>
              <a:t> </a:t>
            </a:r>
            <a:r>
              <a:rPr lang="en-US" dirty="0" err="1">
                <a:solidFill>
                  <a:srgbClr val="333333"/>
                </a:solidFill>
              </a:rPr>
              <a:t>ntz;lhk</a:t>
            </a:r>
            <a:r>
              <a:rPr lang="en-US" dirty="0">
                <a:solidFill>
                  <a:srgbClr val="333333"/>
                </a:solidFill>
              </a:rPr>
              <a:t>]</a:t>
            </a:r>
            <a:r>
              <a:rPr lang="en-US" dirty="0">
                <a:solidFill>
                  <a:srgbClr val="333333"/>
                </a:solidFill>
                <a:latin typeface="Calibri Light"/>
                <a:ea typeface="Verdana" pitchFamily="34" charset="0"/>
                <a:cs typeface="Calibri Light"/>
              </a:rPr>
              <a:t>!)</a:t>
            </a:r>
          </a:p>
          <a:p>
            <a:pPr marL="285750" lvl="0" indent="-285750" defTabSz="914400">
              <a:lnSpc>
                <a:spcPct val="100000"/>
              </a:lnSpc>
              <a:spcBef>
                <a:spcPts val="1200"/>
              </a:spcBef>
              <a:buClr>
                <a:srgbClr val="333333"/>
              </a:buClr>
              <a:buFont typeface="WingDings"/>
              <a:buChar char=""/>
            </a:pPr>
            <a:r>
              <a:rPr lang="en-US" dirty="0" err="1">
                <a:solidFill>
                  <a:srgbClr val="333333"/>
                </a:solidFill>
              </a:rPr>
              <a:t>Fiwe</a:t>
            </a:r>
            <a:r>
              <a:rPr lang="en-US" dirty="0">
                <a:solidFill>
                  <a:srgbClr val="333333"/>
                </a:solidFill>
              </a:rPr>
              <a:t>]j </a:t>
            </a:r>
            <a:r>
              <a:rPr lang="en-US" dirty="0" err="1">
                <a:solidFill>
                  <a:srgbClr val="333333"/>
                </a:solidFill>
              </a:rPr>
              <a:t>Kf</a:t>
            </a:r>
            <a:r>
              <a:rPr lang="en-US" dirty="0">
                <a:solidFill>
                  <a:srgbClr val="333333"/>
                </a:solidFill>
              </a:rPr>
              <a:t>]</a:t>
            </a:r>
            <a:r>
              <a:rPr lang="en-US" dirty="0" err="1">
                <a:solidFill>
                  <a:srgbClr val="333333"/>
                </a:solidFill>
              </a:rPr>
              <a:t>fpaj;JtKila</a:t>
            </a:r>
            <a:r>
              <a:rPr lang="en-US" dirty="0">
                <a:solidFill>
                  <a:srgbClr val="333333"/>
                </a:solidFill>
              </a:rPr>
              <a:t> </a:t>
            </a:r>
            <a:r>
              <a:rPr lang="en-US" dirty="0" err="1">
                <a:solidFill>
                  <a:srgbClr val="333333"/>
                </a:solidFill>
              </a:rPr>
              <a:t>tp#a</a:t>
            </a:r>
            <a:r>
              <a:rPr lang="en-US" dirty="0">
                <a:solidFill>
                  <a:srgbClr val="333333"/>
                </a:solidFill>
              </a:rPr>
              <a:t>';</a:t>
            </a:r>
            <a:r>
              <a:rPr lang="en-US" dirty="0" err="1">
                <a:solidFill>
                  <a:srgbClr val="333333"/>
                </a:solidFill>
              </a:rPr>
              <a:t>fSf;F</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ehk</a:t>
            </a:r>
            <a:r>
              <a:rPr lang="en-US" dirty="0">
                <a:solidFill>
                  <a:srgbClr val="333333"/>
                </a:solidFill>
              </a:rPr>
              <a:t>; </a:t>
            </a:r>
            <a:r>
              <a:rPr lang="en-US" dirty="0" err="1">
                <a:solidFill>
                  <a:srgbClr val="333333"/>
                </a:solidFill>
              </a:rPr>
              <a:t>tpiuthd</a:t>
            </a:r>
            <a:r>
              <a:rPr lang="en-US" dirty="0">
                <a:solidFill>
                  <a:srgbClr val="333333"/>
                </a:solidFill>
              </a:rPr>
              <a:t> </a:t>
            </a:r>
            <a:r>
              <a:rPr lang="en-US" dirty="0" err="1">
                <a:solidFill>
                  <a:srgbClr val="333333"/>
                </a:solidFill>
              </a:rPr>
              <a:t>KobtLf</a:t>
            </a:r>
            <a:r>
              <a:rPr lang="en-US" dirty="0">
                <a:solidFill>
                  <a:srgbClr val="333333"/>
                </a:solidFill>
              </a:rPr>
              <a:t>]</a:t>
            </a:r>
            <a:r>
              <a:rPr lang="en-US" dirty="0" err="1">
                <a:solidFill>
                  <a:srgbClr val="333333"/>
                </a:solidFill>
              </a:rPr>
              <a:t>fyhk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a:solidFill>
                  <a:srgbClr val="333333"/>
                </a:solidFill>
                <a:latin typeface="Calibri Light"/>
                <a:ea typeface="Verdana" pitchFamily="34" charset="0"/>
                <a:cs typeface="Calibri Light"/>
              </a:rPr>
              <a:t>(</a:t>
            </a:r>
            <a:r>
              <a:rPr lang="en-US" dirty="0" err="1">
                <a:solidFill>
                  <a:srgbClr val="333333"/>
                </a:solidFill>
              </a:rPr>
              <a:t>c</a:t>
            </a:r>
            <a:r>
              <a:rPr lang="en-US" dirty="0" err="1">
                <a:solidFill>
                  <a:srgbClr val="333333"/>
                </a:solidFill>
                <a:latin typeface="Calibri Light"/>
                <a:ea typeface="Verdana" pitchFamily="34" charset="0"/>
                <a:cs typeface="Calibri Light"/>
              </a:rPr>
              <a:t>.</a:t>
            </a:r>
            <a:r>
              <a:rPr lang="en-US" dirty="0" err="1">
                <a:solidFill>
                  <a:srgbClr val="333333"/>
                </a:solidFill>
              </a:rPr>
              <a:t>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ve</a:t>
            </a:r>
            <a:r>
              <a:rPr lang="en-US" dirty="0">
                <a:solidFill>
                  <a:srgbClr val="333333"/>
                </a:solidFill>
              </a:rPr>
              <a:t>]j </a:t>
            </a:r>
            <a:r>
              <a:rPr lang="en-US" dirty="0" err="1">
                <a:solidFill>
                  <a:srgbClr val="333333"/>
                </a:solidFill>
              </a:rPr>
              <a:t>tif</a:t>
            </a:r>
            <a:r>
              <a:rPr lang="en-US" dirty="0">
                <a:solidFill>
                  <a:srgbClr val="333333"/>
                </a:solidFill>
              </a:rPr>
              <a:t> </a:t>
            </a:r>
            <a:r>
              <a:rPr lang="en-US" dirty="0" err="1">
                <a:solidFill>
                  <a:srgbClr val="333333"/>
                </a:solidFill>
              </a:rPr>
              <a:t>rhf</a:t>
            </a:r>
            <a:r>
              <a:rPr lang="en-US" dirty="0">
                <a:solidFill>
                  <a:srgbClr val="333333"/>
                </a:solidFill>
              </a:rPr>
              <a:t>]</a:t>
            </a:r>
            <a:r>
              <a:rPr lang="en-US" dirty="0" err="1">
                <a:solidFill>
                  <a:srgbClr val="333333"/>
                </a:solidFill>
              </a:rPr>
              <a:t>nyl</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nff</a:t>
            </a:r>
            <a:r>
              <a:rPr lang="en-US" dirty="0">
                <a:solidFill>
                  <a:srgbClr val="333333"/>
                </a:solidFill>
              </a:rPr>
              <a:t>; </a:t>
            </a:r>
            <a:r>
              <a:rPr lang="en-US" dirty="0" err="1">
                <a:solidFill>
                  <a:srgbClr val="333333"/>
                </a:solidFill>
              </a:rPr>
              <a:t>tif</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yhl</a:t>
            </a:r>
            <a:r>
              <a:rPr lang="en-US" dirty="0">
                <a:solidFill>
                  <a:srgbClr val="333333"/>
                </a:solidFill>
              </a:rPr>
              <a:t>]</a:t>
            </a:r>
            <a:r>
              <a:rPr lang="en-US" dirty="0" err="1">
                <a:solidFill>
                  <a:srgbClr val="333333"/>
                </a:solidFill>
              </a:rPr>
              <a:t>lhp</a:t>
            </a:r>
            <a:r>
              <a:rPr lang="en-US" dirty="0">
                <a:solidFill>
                  <a:srgbClr val="333333"/>
                </a:solidFill>
              </a:rPr>
              <a:t> </a:t>
            </a:r>
            <a:r>
              <a:rPr lang="en-US" dirty="0" err="1">
                <a:solidFill>
                  <a:srgbClr val="333333"/>
                </a:solidFill>
              </a:rPr>
              <a:t>rPl</a:t>
            </a:r>
            <a:r>
              <a:rPr lang="en-US" dirty="0">
                <a:solidFill>
                  <a:srgbClr val="333333"/>
                </a:solidFill>
              </a:rPr>
              <a:t>]L </a:t>
            </a:r>
            <a:r>
              <a:rPr lang="en-US" dirty="0" err="1">
                <a:solidFill>
                  <a:srgbClr val="333333"/>
                </a:solidFill>
              </a:rPr>
              <a:t>vz;fis</a:t>
            </a:r>
            <a:r>
              <a:rPr lang="en-US" dirty="0">
                <a:solidFill>
                  <a:srgbClr val="333333"/>
                </a:solidFill>
              </a:rPr>
              <a:t> </a:t>
            </a:r>
            <a:r>
              <a:rPr lang="en-US" dirty="0" err="1">
                <a:solidFill>
                  <a:srgbClr val="333333"/>
                </a:solidFill>
              </a:rPr>
              <a:t>njh</a:t>
            </a:r>
            <a:r>
              <a:rPr lang="en-US" dirty="0">
                <a:solidFill>
                  <a:srgbClr val="333333"/>
                </a:solidFill>
              </a:rPr>
              <a:t>]t[ </a:t>
            </a:r>
            <a:r>
              <a:rPr lang="en-US" dirty="0" err="1">
                <a:solidFill>
                  <a:srgbClr val="333333"/>
                </a:solidFill>
              </a:rPr>
              <a:t>bra;jy</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endParaRPr lang="en-IN" dirty="0">
              <a:solidFill>
                <a:srgbClr val="333333"/>
              </a:solidFill>
            </a:endParaRPr>
          </a:p>
          <a:p>
            <a:pPr marL="285750" lvl="0" indent="-285750" defTabSz="914400">
              <a:lnSpc>
                <a:spcPct val="100000"/>
              </a:lnSpc>
              <a:spcBef>
                <a:spcPts val="1200"/>
              </a:spcBef>
              <a:buClr>
                <a:srgbClr val="333333"/>
              </a:buClr>
              <a:buFont typeface="WingDings"/>
              <a:buChar char=""/>
            </a:pPr>
            <a:r>
              <a:rPr lang="en-US" dirty="0" err="1">
                <a:solidFill>
                  <a:srgbClr val="333333"/>
                </a:solidFill>
              </a:rPr>
              <a:t>jtW</a:t>
            </a:r>
            <a:r>
              <a:rPr lang="en-US" dirty="0">
                <a:solidFill>
                  <a:srgbClr val="333333"/>
                </a:solidFill>
              </a:rPr>
              <a:t> </a:t>
            </a:r>
            <a:r>
              <a:rPr lang="en-US" dirty="0" err="1">
                <a:solidFill>
                  <a:srgbClr val="333333"/>
                </a:solidFill>
              </a:rPr>
              <a:t>bra;jy</a:t>
            </a:r>
            <a:r>
              <a:rPr lang="en-US" dirty="0">
                <a:solidFill>
                  <a:srgbClr val="333333"/>
                </a:solidFill>
              </a:rPr>
              <a:t>; </a:t>
            </a:r>
            <a:r>
              <a:rPr lang="en-US" dirty="0" err="1">
                <a:solidFill>
                  <a:srgbClr val="333333"/>
                </a:solidFill>
              </a:rPr>
              <a:t>kdpj</a:t>
            </a:r>
            <a:r>
              <a:rPr lang="en-US" dirty="0">
                <a:solidFill>
                  <a:srgbClr val="333333"/>
                </a:solidFill>
              </a:rPr>
              <a:t> ,</a:t>
            </a:r>
            <a:r>
              <a:rPr lang="en-US" dirty="0" err="1">
                <a:solidFill>
                  <a:srgbClr val="333333"/>
                </a:solidFill>
              </a:rPr>
              <a:t>ay;g</a:t>
            </a:r>
            <a:r>
              <a:rPr lang="en-US" dirty="0">
                <a:solidFill>
                  <a:srgbClr val="333333"/>
                </a:solidFill>
              </a:rPr>
              <a:t>[ </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jtW</a:t>
            </a:r>
            <a:r>
              <a:rPr lang="en-US" dirty="0">
                <a:solidFill>
                  <a:srgbClr val="333333"/>
                </a:solidFill>
              </a:rPr>
              <a:t> </a:t>
            </a:r>
            <a:r>
              <a:rPr lang="en-US" dirty="0" err="1">
                <a:solidFill>
                  <a:srgbClr val="333333"/>
                </a:solidFill>
              </a:rPr>
              <a:t>bra;a</a:t>
            </a:r>
            <a:r>
              <a:rPr lang="en-US" dirty="0">
                <a:solidFill>
                  <a:srgbClr val="333333"/>
                </a:solidFill>
              </a:rPr>
              <a:t> </a:t>
            </a:r>
            <a:r>
              <a:rPr lang="en-US" dirty="0" err="1">
                <a:solidFill>
                  <a:srgbClr val="333333"/>
                </a:solidFill>
              </a:rPr>
              <a:t>tha;g;g</a:t>
            </a:r>
            <a:r>
              <a:rPr lang="en-US" dirty="0">
                <a:solidFill>
                  <a:srgbClr val="333333"/>
                </a:solidFill>
              </a:rPr>
              <a:t>[</a:t>
            </a:r>
            <a:r>
              <a:rPr lang="en-US" dirty="0" err="1">
                <a:solidFill>
                  <a:srgbClr val="333333"/>
                </a:solidFill>
              </a:rPr>
              <a:t>s;sJ</a:t>
            </a:r>
            <a:r>
              <a:rPr lang="en-US" dirty="0">
                <a:solidFill>
                  <a:srgbClr val="333333"/>
                </a:solidFill>
              </a:rPr>
              <a:t> </a:t>
            </a:r>
            <a:r>
              <a:rPr lang="en-US" dirty="0" err="1">
                <a:solidFill>
                  <a:srgbClr val="333333"/>
                </a:solidFill>
              </a:rPr>
              <a:t>vd;gjw;F</a:t>
            </a:r>
            <a:r>
              <a:rPr lang="en-US" dirty="0">
                <a:solidFill>
                  <a:srgbClr val="333333"/>
                </a:solidFill>
              </a:rPr>
              <a:t> </a:t>
            </a:r>
            <a:r>
              <a:rPr lang="en-US" dirty="0" err="1">
                <a:solidFill>
                  <a:srgbClr val="333333"/>
                </a:solidFill>
              </a:rPr>
              <a:t>jahuhf</a:t>
            </a:r>
            <a:r>
              <a:rPr lang="en-US" dirty="0">
                <a:solidFill>
                  <a:srgbClr val="333333"/>
                </a:solidFill>
              </a:rPr>
              <a:t> ,</a:t>
            </a:r>
            <a:r>
              <a:rPr lang="en-US" dirty="0" err="1">
                <a:solidFill>
                  <a:srgbClr val="333333"/>
                </a:solidFill>
              </a:rPr>
              <a:t>U';fs</a:t>
            </a:r>
            <a:r>
              <a:rPr lang="en-US" dirty="0">
                <a:solidFill>
                  <a:srgbClr val="333333"/>
                </a:solidFill>
              </a:rPr>
              <a:t>;</a:t>
            </a:r>
            <a:r>
              <a:rPr lang="en-US" dirty="0">
                <a:solidFill>
                  <a:srgbClr val="333333"/>
                </a:solidFill>
                <a:latin typeface="Calibri Light"/>
                <a:ea typeface="Verdana" pitchFamily="34" charset="0"/>
                <a:cs typeface="Calibri Light"/>
              </a:rPr>
              <a:t>.</a:t>
            </a:r>
          </a:p>
          <a:p>
            <a:pPr marL="285750" lvl="0" indent="-285750" defTabSz="914400">
              <a:lnSpc>
                <a:spcPct val="100000"/>
              </a:lnSpc>
              <a:spcBef>
                <a:spcPts val="1200"/>
              </a:spcBef>
              <a:buClr>
                <a:srgbClr val="333333"/>
              </a:buClr>
              <a:buFont typeface="WingDings"/>
              <a:buChar char=""/>
            </a:pPr>
            <a:r>
              <a:rPr lang="en-US" dirty="0" err="1">
                <a:solidFill>
                  <a:srgbClr val="333333"/>
                </a:solidFill>
              </a:rPr>
              <a:t>cz;ikahd</a:t>
            </a:r>
            <a:r>
              <a:rPr lang="en-US" dirty="0">
                <a:solidFill>
                  <a:srgbClr val="333333"/>
                </a:solidFill>
              </a:rPr>
              <a:t> </a:t>
            </a:r>
            <a:r>
              <a:rPr lang="en-US" dirty="0" err="1">
                <a:solidFill>
                  <a:srgbClr val="333333"/>
                </a:solidFill>
              </a:rPr>
              <a:t>Mjhu</a:t>
            </a:r>
            <a:r>
              <a:rPr lang="en-US" dirty="0">
                <a:solidFill>
                  <a:srgbClr val="333333"/>
                </a:solidFill>
              </a:rPr>
              <a:t>';</a:t>
            </a:r>
            <a:r>
              <a:rPr lang="en-US" dirty="0" err="1">
                <a:solidFill>
                  <a:srgbClr val="333333"/>
                </a:solidFill>
              </a:rPr>
              <a:t>fspd</a:t>
            </a:r>
            <a:r>
              <a:rPr lang="en-US" dirty="0">
                <a:solidFill>
                  <a:srgbClr val="333333"/>
                </a:solidFill>
              </a:rPr>
              <a:t>; </a:t>
            </a:r>
            <a:r>
              <a:rPr lang="en-US" dirty="0" err="1">
                <a:solidFill>
                  <a:srgbClr val="333333"/>
                </a:solidFill>
              </a:rPr>
              <a:t>mog</a:t>
            </a:r>
            <a:r>
              <a:rPr lang="en-US" dirty="0">
                <a:solidFill>
                  <a:srgbClr val="333333"/>
                </a:solidFill>
              </a:rPr>
              <a:t>]</a:t>
            </a:r>
            <a:r>
              <a:rPr lang="en-US" dirty="0" err="1">
                <a:solidFill>
                  <a:srgbClr val="333333"/>
                </a:solidFill>
              </a:rPr>
              <a:t>gilapy</a:t>
            </a:r>
            <a:r>
              <a:rPr lang="en-US" dirty="0">
                <a:solidFill>
                  <a:srgbClr val="333333"/>
                </a:solidFill>
              </a:rPr>
              <a:t>; </a:t>
            </a:r>
            <a:r>
              <a:rPr lang="en-US" dirty="0" err="1">
                <a:solidFill>
                  <a:srgbClr val="333333"/>
                </a:solidFill>
              </a:rPr>
              <a:t>Kot</a:t>
            </a:r>
            <a:r>
              <a:rPr lang="en-US" dirty="0">
                <a:solidFill>
                  <a:srgbClr val="333333"/>
                </a:solidFill>
              </a:rPr>
              <a:t>[</a:t>
            </a:r>
            <a:r>
              <a:rPr lang="en-US" dirty="0" err="1">
                <a:solidFill>
                  <a:srgbClr val="333333"/>
                </a:solidFill>
              </a:rPr>
              <a:t>fis</a:t>
            </a:r>
            <a:r>
              <a:rPr lang="en-US" dirty="0">
                <a:solidFill>
                  <a:srgbClr val="333333"/>
                </a:solidFill>
              </a:rPr>
              <a:t> </a:t>
            </a:r>
            <a:r>
              <a:rPr lang="en-US" dirty="0" err="1">
                <a:solidFill>
                  <a:srgbClr val="333333"/>
                </a:solidFill>
              </a:rPr>
              <a:t>vLf</a:t>
            </a:r>
            <a:r>
              <a:rPr lang="en-US" dirty="0">
                <a:solidFill>
                  <a:srgbClr val="333333"/>
                </a:solidFill>
              </a:rPr>
              <a:t>]f </a:t>
            </a:r>
            <a:r>
              <a:rPr lang="en-US" dirty="0" err="1">
                <a:solidFill>
                  <a:srgbClr val="333333"/>
                </a:solidFill>
              </a:rPr>
              <a:t>ntz;Lk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a:t>
            </a:r>
            <a:r>
              <a:rPr lang="en-US" dirty="0" err="1">
                <a:solidFill>
                  <a:srgbClr val="333333"/>
                </a:solidFill>
              </a:rPr>
              <a:t>btWk</a:t>
            </a:r>
            <a:r>
              <a:rPr lang="en-US" dirty="0">
                <a:solidFill>
                  <a:srgbClr val="333333"/>
                </a:solidFill>
              </a:rPr>
              <a:t>] </a:t>
            </a:r>
            <a:r>
              <a:rPr lang="en-US" dirty="0" err="1">
                <a:solidFill>
                  <a:srgbClr val="333333"/>
                </a:solidFill>
              </a:rPr>
              <a:t>mDkhdk</a:t>
            </a:r>
            <a:r>
              <a:rPr lang="en-US" dirty="0">
                <a:solidFill>
                  <a:srgbClr val="333333"/>
                </a:solidFill>
              </a:rPr>
              <a:t>; </a:t>
            </a:r>
            <a:r>
              <a:rPr lang="en-US" err="1">
                <a:solidFill>
                  <a:srgbClr val="333333"/>
                </a:solidFill>
              </a:rPr>
              <a:t>vd;gJ</a:t>
            </a:r>
            <a:r>
              <a:rPr lang="en-US">
                <a:solidFill>
                  <a:srgbClr val="333333"/>
                </a:solidFill>
              </a:rPr>
              <a:t> </a:t>
            </a:r>
            <a:r>
              <a:rPr lang="en-US">
                <a:solidFill>
                  <a:srgbClr val="333333"/>
                </a:solidFill>
                <a:latin typeface="Calibri Light"/>
                <a:ea typeface="Verdana" pitchFamily="34" charset="0"/>
                <a:cs typeface="Calibri Light"/>
              </a:rPr>
              <a:t>“</a:t>
            </a:r>
            <a:r>
              <a:rPr lang="en-US">
                <a:solidFill>
                  <a:srgbClr val="333333"/>
                </a:solidFill>
              </a:rPr>
              <a:t>jtwhd MnyhrfUf;F</a:t>
            </a:r>
            <a:r>
              <a:rPr lang="en-US">
                <a:solidFill>
                  <a:srgbClr val="333333"/>
                </a:solidFill>
                <a:latin typeface="Calibri Light"/>
                <a:ea typeface="Verdana" pitchFamily="34" charset="0"/>
                <a:cs typeface="Calibri Light"/>
              </a:rPr>
              <a:t>”</a:t>
            </a:r>
            <a:r>
              <a:rPr lang="en-US">
                <a:solidFill>
                  <a:srgbClr val="333333"/>
                </a:solidFill>
              </a:rPr>
              <a:t>rkk</a:t>
            </a:r>
            <a:r>
              <a:rPr lang="en-US" dirty="0">
                <a:solidFill>
                  <a:srgbClr val="333333"/>
                </a:solidFill>
              </a:rPr>
              <a:t>;</a:t>
            </a:r>
            <a:r>
              <a:rPr lang="en-US" dirty="0">
                <a:solidFill>
                  <a:srgbClr val="333333"/>
                </a:solidFill>
                <a:latin typeface="Calibri Light"/>
                <a:ea typeface="Verdana" pitchFamily="34" charset="0"/>
                <a:cs typeface="Calibri Light"/>
              </a:rPr>
              <a:t>.</a:t>
            </a:r>
            <a:r>
              <a:rPr lang="en-US" dirty="0">
                <a:solidFill>
                  <a:srgbClr val="333333"/>
                </a:solidFill>
              </a:rPr>
              <a:t> vg]</a:t>
            </a:r>
            <a:r>
              <a:rPr lang="en-US" dirty="0" err="1">
                <a:solidFill>
                  <a:srgbClr val="333333"/>
                </a:solidFill>
              </a:rPr>
              <a:t>bghGJk</a:t>
            </a:r>
            <a:r>
              <a:rPr lang="en-US" dirty="0">
                <a:solidFill>
                  <a:srgbClr val="333333"/>
                </a:solidFill>
              </a:rPr>
              <a:t>; </a:t>
            </a:r>
            <a:r>
              <a:rPr lang="en-US" dirty="0" err="1">
                <a:solidFill>
                  <a:srgbClr val="333333"/>
                </a:solidFill>
              </a:rPr>
              <a:t>jtwhd</a:t>
            </a:r>
            <a:r>
              <a:rPr lang="en-US" dirty="0">
                <a:solidFill>
                  <a:srgbClr val="333333"/>
                </a:solidFill>
              </a:rPr>
              <a:t> </a:t>
            </a:r>
            <a:r>
              <a:rPr lang="en-US" dirty="0" err="1">
                <a:solidFill>
                  <a:srgbClr val="333333"/>
                </a:solidFill>
              </a:rPr>
              <a:t>Kot</a:t>
            </a:r>
            <a:r>
              <a:rPr lang="en-US" dirty="0">
                <a:solidFill>
                  <a:srgbClr val="333333"/>
                </a:solidFill>
              </a:rPr>
              <a:t>[</a:t>
            </a:r>
            <a:r>
              <a:rPr lang="en-US" dirty="0" err="1">
                <a:solidFill>
                  <a:srgbClr val="333333"/>
                </a:solidFill>
              </a:rPr>
              <a:t>fshy</a:t>
            </a:r>
            <a:r>
              <a:rPr lang="en-US" dirty="0">
                <a:solidFill>
                  <a:srgbClr val="333333"/>
                </a:solidFill>
              </a:rPr>
              <a:t>; </a:t>
            </a:r>
            <a:r>
              <a:rPr lang="en-US" dirty="0" err="1">
                <a:solidFill>
                  <a:srgbClr val="333333"/>
                </a:solidFill>
              </a:rPr>
              <a:t>Vw;gLk</a:t>
            </a:r>
            <a:r>
              <a:rPr lang="en-US" dirty="0">
                <a:solidFill>
                  <a:srgbClr val="333333"/>
                </a:solidFill>
              </a:rPr>
              <a:t>; </a:t>
            </a:r>
            <a:r>
              <a:rPr lang="en-US" dirty="0" err="1">
                <a:solidFill>
                  <a:srgbClr val="333333"/>
                </a:solidFill>
              </a:rPr>
              <a:t>tpist</a:t>
            </a:r>
            <a:r>
              <a:rPr lang="en-US" dirty="0">
                <a:solidFill>
                  <a:srgbClr val="333333"/>
                </a:solidFill>
              </a:rPr>
              <a:t>[</a:t>
            </a:r>
            <a:r>
              <a:rPr lang="en-US" dirty="0" err="1">
                <a:solidFill>
                  <a:srgbClr val="333333"/>
                </a:solidFill>
              </a:rPr>
              <a:t>fis</a:t>
            </a:r>
            <a:r>
              <a:rPr lang="en-US" dirty="0">
                <a:solidFill>
                  <a:srgbClr val="333333"/>
                </a:solidFill>
              </a:rPr>
              <a:t> </a:t>
            </a:r>
            <a:r>
              <a:rPr lang="en-US" dirty="0" err="1">
                <a:solidFill>
                  <a:srgbClr val="333333"/>
                </a:solidFill>
              </a:rPr>
              <a:t>kdjpy</a:t>
            </a:r>
            <a:r>
              <a:rPr lang="en-US" dirty="0">
                <a:solidFill>
                  <a:srgbClr val="333333"/>
                </a:solidFill>
              </a:rPr>
              <a:t>; </a:t>
            </a:r>
            <a:r>
              <a:rPr lang="en-US" dirty="0" err="1">
                <a:solidFill>
                  <a:srgbClr val="333333"/>
                </a:solidFill>
              </a:rPr>
              <a:t>bfhs;s</a:t>
            </a:r>
            <a:r>
              <a:rPr lang="en-US" dirty="0">
                <a:solidFill>
                  <a:srgbClr val="333333"/>
                </a:solidFill>
              </a:rPr>
              <a:t> </a:t>
            </a:r>
            <a:r>
              <a:rPr lang="en-US" dirty="0" err="1">
                <a:solidFill>
                  <a:srgbClr val="333333"/>
                </a:solidFill>
              </a:rPr>
              <a:t>ntz;Lk</a:t>
            </a:r>
            <a:r>
              <a:rPr lang="en-US" dirty="0">
                <a:solidFill>
                  <a:srgbClr val="333333"/>
                </a:solidFill>
              </a:rPr>
              <a:t>;</a:t>
            </a:r>
            <a:r>
              <a:rPr lang="en-US" dirty="0">
                <a:solidFill>
                  <a:srgbClr val="333333"/>
                </a:solidFill>
                <a:latin typeface="Calibri Light"/>
                <a:ea typeface="Verdana" pitchFamily="34" charset="0"/>
                <a:cs typeface="Calibri Light"/>
              </a:rPr>
              <a:t>.</a:t>
            </a:r>
            <a:endParaRPr lang="en-US" dirty="0">
              <a:solidFill>
                <a:srgbClr val="333333"/>
              </a:solidFill>
            </a:endParaRP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168</a:t>
            </a:fld>
            <a:endParaRPr lang="de-DE" dirty="0"/>
          </a:p>
        </p:txBody>
      </p:sp>
    </p:spTree>
    <p:extLst>
      <p:ext uri="{BB962C8B-B14F-4D97-AF65-F5344CB8AC3E}">
        <p14:creationId xmlns:p14="http://schemas.microsoft.com/office/powerpoint/2010/main" val="306424591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rPr>
              <a:t>kdneha</a:t>
            </a:r>
            <a:r>
              <a:rPr lang="en-US" sz="3600" dirty="0">
                <a:solidFill>
                  <a:srgbClr val="004992"/>
                </a:solidFill>
              </a:rPr>
              <a:t>]f]F ,']F </a:t>
            </a:r>
            <a:r>
              <a:rPr lang="en-US" sz="3600" dirty="0" err="1">
                <a:solidFill>
                  <a:srgbClr val="004992"/>
                </a:solidFill>
              </a:rPr>
              <a:t>vd</a:t>
            </a:r>
            <a:r>
              <a:rPr lang="en-US" sz="3600" dirty="0">
                <a:solidFill>
                  <a:srgbClr val="004992"/>
                </a:solidFill>
              </a:rPr>
              <a:t>]d bra]a </a:t>
            </a:r>
            <a:r>
              <a:rPr lang="en-US" sz="3600" dirty="0" err="1">
                <a:solidFill>
                  <a:srgbClr val="004992"/>
                </a:solidFill>
              </a:rPr>
              <a:t>ntz</a:t>
            </a:r>
            <a:r>
              <a:rPr lang="en-US" sz="3600" dirty="0">
                <a:solidFill>
                  <a:srgbClr val="004992"/>
                </a:solidFill>
              </a:rPr>
              <a:t>]Lk]&gt;]</a:t>
            </a:r>
          </a:p>
        </p:txBody>
      </p:sp>
      <p:sp>
        <p:nvSpPr>
          <p:cNvPr id="4" name="Content Placeholder 3"/>
          <p:cNvSpPr>
            <a:spLocks noGrp="1"/>
          </p:cNvSpPr>
          <p:nvPr>
            <p:ph idx="1"/>
          </p:nvPr>
        </p:nvSpPr>
        <p:spPr/>
        <p:txBody>
          <a:bodyPr/>
          <a:lstStyle/>
          <a:p>
            <a:pPr lvl="0" defTabSz="914400">
              <a:lnSpc>
                <a:spcPct val="100000"/>
              </a:lnSpc>
              <a:spcBef>
                <a:spcPts val="1200"/>
              </a:spcBef>
            </a:pPr>
            <a:r>
              <a:rPr lang="en-US" sz="2000" dirty="0" err="1">
                <a:solidFill>
                  <a:srgbClr val="333333"/>
                </a:solidFill>
              </a:rPr>
              <a:t>jPtpu</a:t>
            </a:r>
            <a:r>
              <a:rPr lang="en-US" sz="2000" dirty="0">
                <a:solidFill>
                  <a:srgbClr val="333333"/>
                </a:solidFill>
              </a:rPr>
              <a:t> </a:t>
            </a:r>
            <a:r>
              <a:rPr lang="en-US" sz="2000" dirty="0" err="1">
                <a:solidFill>
                  <a:srgbClr val="333333"/>
                </a:solidFill>
              </a:rPr>
              <a:t>kdneha</a:t>
            </a:r>
            <a:r>
              <a:rPr lang="en-US" sz="2000" dirty="0">
                <a:solidFill>
                  <a:srgbClr val="333333"/>
                </a:solidFill>
              </a:rPr>
              <a:t>[</a:t>
            </a:r>
            <a:r>
              <a:rPr lang="en-US" sz="2000" dirty="0" err="1">
                <a:solidFill>
                  <a:srgbClr val="333333"/>
                </a:solidFill>
              </a:rPr>
              <a:t>ila</a:t>
            </a:r>
            <a:r>
              <a:rPr lang="en-US" sz="2000" dirty="0">
                <a:solidFill>
                  <a:srgbClr val="333333"/>
                </a:solidFill>
              </a:rPr>
              <a:t> </a:t>
            </a:r>
            <a:r>
              <a:rPr lang="en-US" sz="2000" dirty="0" err="1">
                <a:solidFill>
                  <a:srgbClr val="333333"/>
                </a:solidFill>
              </a:rPr>
              <a:t>gyh</a:t>
            </a:r>
            <a:r>
              <a:rPr lang="en-US" sz="2000" dirty="0">
                <a:solidFill>
                  <a:srgbClr val="333333"/>
                </a:solidFill>
              </a:rPr>
              <a:t>] </a:t>
            </a:r>
            <a:r>
              <a:rPr lang="en-US" sz="2000" dirty="0">
                <a:solidFill>
                  <a:srgbClr val="333333"/>
                </a:solidFill>
                <a:latin typeface="Calibri Light"/>
                <a:ea typeface="Verdana" pitchFamily="34" charset="0"/>
                <a:cs typeface="Calibri Light"/>
              </a:rPr>
              <a:t>[</a:t>
            </a:r>
            <a:r>
              <a:rPr lang="en-US" sz="2000" dirty="0" err="1">
                <a:solidFill>
                  <a:srgbClr val="333333"/>
                </a:solidFill>
              </a:rPr>
              <a:t>midtUk</a:t>
            </a:r>
            <a:r>
              <a:rPr lang="en-US" sz="2000" dirty="0">
                <a:solidFill>
                  <a:srgbClr val="333333"/>
                </a:solidFill>
              </a:rPr>
              <a:t>; </a:t>
            </a:r>
            <a:r>
              <a:rPr lang="en-US" sz="2000" dirty="0" err="1">
                <a:solidFill>
                  <a:srgbClr val="333333"/>
                </a:solidFill>
              </a:rPr>
              <a:t>my;y</a:t>
            </a:r>
            <a:r>
              <a:rPr lang="en-US" sz="2000" dirty="0">
                <a:solidFill>
                  <a:srgbClr val="333333"/>
                </a:solidFill>
                <a:latin typeface="Calibri Light"/>
                <a:ea typeface="Verdana" pitchFamily="34" charset="0"/>
                <a:cs typeface="Calibri Light"/>
              </a:rPr>
              <a:t>],</a:t>
            </a:r>
            <a:r>
              <a:rPr lang="en-US" sz="2000" dirty="0">
                <a:solidFill>
                  <a:srgbClr val="333333"/>
                </a:solidFill>
              </a:rPr>
              <a:t> </a:t>
            </a:r>
            <a:r>
              <a:rPr lang="en-US" sz="2000" dirty="0" err="1">
                <a:solidFill>
                  <a:srgbClr val="333333"/>
                </a:solidFill>
              </a:rPr>
              <a:t>rl</a:t>
            </a:r>
            <a:r>
              <a:rPr lang="en-US" sz="2000" dirty="0">
                <a:solidFill>
                  <a:srgbClr val="333333"/>
                </a:solidFill>
              </a:rPr>
              <a:t>]</a:t>
            </a:r>
            <a:r>
              <a:rPr lang="en-US" sz="2000" dirty="0" err="1">
                <a:solidFill>
                  <a:srgbClr val="333333"/>
                </a:solidFill>
              </a:rPr>
              <a:t>bld;W</a:t>
            </a:r>
            <a:r>
              <a:rPr lang="en-US" sz="2000" dirty="0">
                <a:solidFill>
                  <a:srgbClr val="333333"/>
                </a:solidFill>
              </a:rPr>
              <a:t> </a:t>
            </a:r>
            <a:r>
              <a:rPr lang="en-US" sz="2000" dirty="0" err="1">
                <a:solidFill>
                  <a:srgbClr val="333333"/>
                </a:solidFill>
              </a:rPr>
              <a:t>KobtLg</a:t>
            </a:r>
            <a:r>
              <a:rPr lang="en-US" sz="2000" dirty="0">
                <a:solidFill>
                  <a:srgbClr val="333333"/>
                </a:solidFill>
              </a:rPr>
              <a:t>]</a:t>
            </a:r>
            <a:r>
              <a:rPr lang="en-US" sz="2000" dirty="0" err="1">
                <a:solidFill>
                  <a:srgbClr val="333333"/>
                </a:solidFill>
              </a:rPr>
              <a:t>gjhy</a:t>
            </a:r>
            <a:r>
              <a:rPr lang="en-US" sz="2000" dirty="0">
                <a:solidFill>
                  <a:srgbClr val="333333"/>
                </a:solidFill>
              </a:rPr>
              <a:t>;</a:t>
            </a:r>
            <a:r>
              <a:rPr lang="en-US" sz="2000" dirty="0">
                <a:solidFill>
                  <a:srgbClr val="333333"/>
                </a:solidFill>
                <a:latin typeface="Calibri Light"/>
                <a:ea typeface="Verdana" pitchFamily="34" charset="0"/>
                <a:cs typeface="Calibri Light"/>
              </a:rPr>
              <a:t>,</a:t>
            </a:r>
            <a:r>
              <a:rPr lang="en-US" sz="2000" dirty="0">
                <a:solidFill>
                  <a:srgbClr val="333333"/>
                </a:solidFill>
              </a:rPr>
              <a:t> </a:t>
            </a:r>
            <a:r>
              <a:rPr lang="en-US" sz="2000" dirty="0" err="1">
                <a:solidFill>
                  <a:srgbClr val="333333"/>
                </a:solidFill>
              </a:rPr>
              <a:t>jPtpu</a:t>
            </a:r>
            <a:r>
              <a:rPr lang="en-US" sz="2000" dirty="0">
                <a:solidFill>
                  <a:srgbClr val="333333"/>
                </a:solidFill>
              </a:rPr>
              <a:t> </a:t>
            </a:r>
            <a:r>
              <a:rPr lang="en-US" sz="2000" dirty="0" err="1">
                <a:solidFill>
                  <a:srgbClr val="333333"/>
                </a:solidFill>
              </a:rPr>
              <a:t>fUj;Jf;fis</a:t>
            </a:r>
            <a:r>
              <a:rPr lang="en-US" sz="2000" dirty="0">
                <a:solidFill>
                  <a:srgbClr val="333333"/>
                </a:solidFill>
              </a:rPr>
              <a:t> </a:t>
            </a:r>
            <a:r>
              <a:rPr lang="en-US" sz="2000" dirty="0" err="1">
                <a:solidFill>
                  <a:srgbClr val="333333"/>
                </a:solidFill>
              </a:rPr>
              <a:t>cUthf;Ffpwhh</a:t>
            </a:r>
            <a:r>
              <a:rPr lang="en-US" sz="2000" dirty="0">
                <a:solidFill>
                  <a:srgbClr val="333333"/>
                </a:solidFill>
              </a:rPr>
              <a:t>]fs]</a:t>
            </a:r>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169</a:t>
            </a:fld>
            <a:endParaRPr lang="de-DE" dirty="0"/>
          </a:p>
        </p:txBody>
      </p:sp>
    </p:spTree>
    <p:extLst>
      <p:ext uri="{BB962C8B-B14F-4D97-AF65-F5344CB8AC3E}">
        <p14:creationId xmlns:p14="http://schemas.microsoft.com/office/powerpoint/2010/main" val="117133690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rPr>
              <a:t>kdneha</a:t>
            </a:r>
            <a:r>
              <a:rPr lang="en-US" sz="3600" dirty="0">
                <a:solidFill>
                  <a:srgbClr val="004992"/>
                </a:solidFill>
              </a:rPr>
              <a:t>]f]F ,']F </a:t>
            </a:r>
            <a:r>
              <a:rPr lang="en-US" sz="3600" dirty="0" err="1">
                <a:solidFill>
                  <a:srgbClr val="004992"/>
                </a:solidFill>
              </a:rPr>
              <a:t>vd</a:t>
            </a:r>
            <a:r>
              <a:rPr lang="en-US" sz="3600" dirty="0">
                <a:solidFill>
                  <a:srgbClr val="004992"/>
                </a:solidFill>
              </a:rPr>
              <a:t>]d bra]a </a:t>
            </a:r>
            <a:r>
              <a:rPr lang="en-US" sz="3600" dirty="0" err="1">
                <a:solidFill>
                  <a:srgbClr val="004992"/>
                </a:solidFill>
              </a:rPr>
              <a:t>ntz</a:t>
            </a:r>
            <a:r>
              <a:rPr lang="en-US" sz="3600" dirty="0">
                <a:solidFill>
                  <a:srgbClr val="004992"/>
                </a:solidFill>
              </a:rPr>
              <a:t>]Lk]&gt;]</a:t>
            </a:r>
          </a:p>
        </p:txBody>
      </p:sp>
      <p:sp>
        <p:nvSpPr>
          <p:cNvPr id="4" name="Content Placeholder 3"/>
          <p:cNvSpPr>
            <a:spLocks noGrp="1"/>
          </p:cNvSpPr>
          <p:nvPr>
            <p:ph idx="1"/>
          </p:nvPr>
        </p:nvSpPr>
        <p:spPr/>
        <p:txBody>
          <a:bodyPr/>
          <a:lstStyle/>
          <a:p>
            <a:pPr lvl="0" defTabSz="914400">
              <a:lnSpc>
                <a:spcPct val="100000"/>
              </a:lnSpc>
              <a:spcBef>
                <a:spcPts val="1200"/>
              </a:spcBef>
            </a:pPr>
            <a:r>
              <a:rPr lang="en-US" sz="2000" dirty="0" err="1">
                <a:solidFill>
                  <a:srgbClr val="333333"/>
                </a:solidFill>
              </a:rPr>
              <a:t>jPtpu</a:t>
            </a:r>
            <a:r>
              <a:rPr lang="en-US" sz="2000" dirty="0">
                <a:solidFill>
                  <a:srgbClr val="333333"/>
                </a:solidFill>
              </a:rPr>
              <a:t> </a:t>
            </a:r>
            <a:r>
              <a:rPr lang="en-US" sz="2000" dirty="0" err="1">
                <a:solidFill>
                  <a:srgbClr val="333333"/>
                </a:solidFill>
              </a:rPr>
              <a:t>kdneha</a:t>
            </a:r>
            <a:r>
              <a:rPr lang="en-US" sz="2000" dirty="0">
                <a:solidFill>
                  <a:srgbClr val="333333"/>
                </a:solidFill>
              </a:rPr>
              <a:t>[</a:t>
            </a:r>
            <a:r>
              <a:rPr lang="en-US" sz="2000" dirty="0" err="1">
                <a:solidFill>
                  <a:srgbClr val="333333"/>
                </a:solidFill>
              </a:rPr>
              <a:t>ila</a:t>
            </a:r>
            <a:r>
              <a:rPr lang="en-US" sz="2000" dirty="0">
                <a:solidFill>
                  <a:srgbClr val="333333"/>
                </a:solidFill>
              </a:rPr>
              <a:t> </a:t>
            </a:r>
            <a:r>
              <a:rPr lang="en-US" sz="2000" dirty="0" err="1">
                <a:solidFill>
                  <a:srgbClr val="333333"/>
                </a:solidFill>
              </a:rPr>
              <a:t>gyh</a:t>
            </a:r>
            <a:r>
              <a:rPr lang="en-US" sz="2000" dirty="0">
                <a:solidFill>
                  <a:srgbClr val="333333"/>
                </a:solidFill>
              </a:rPr>
              <a:t>] </a:t>
            </a:r>
            <a:r>
              <a:rPr lang="en-US" sz="2000" dirty="0">
                <a:solidFill>
                  <a:srgbClr val="333333"/>
                </a:solidFill>
                <a:latin typeface="Calibri Light"/>
                <a:ea typeface="Verdana" pitchFamily="34" charset="0"/>
                <a:cs typeface="Calibri Light"/>
              </a:rPr>
              <a:t>[</a:t>
            </a:r>
            <a:r>
              <a:rPr lang="en-US" sz="2000" dirty="0" err="1">
                <a:solidFill>
                  <a:srgbClr val="333333"/>
                </a:solidFill>
              </a:rPr>
              <a:t>midtUk</a:t>
            </a:r>
            <a:r>
              <a:rPr lang="en-US" sz="2000" dirty="0">
                <a:solidFill>
                  <a:srgbClr val="333333"/>
                </a:solidFill>
              </a:rPr>
              <a:t>; </a:t>
            </a:r>
            <a:r>
              <a:rPr lang="en-US" sz="2000" dirty="0" err="1">
                <a:solidFill>
                  <a:srgbClr val="333333"/>
                </a:solidFill>
              </a:rPr>
              <a:t>my;y</a:t>
            </a:r>
            <a:r>
              <a:rPr lang="en-US" sz="2000" dirty="0">
                <a:solidFill>
                  <a:srgbClr val="333333"/>
                </a:solidFill>
                <a:latin typeface="Calibri Light"/>
                <a:ea typeface="Verdana" pitchFamily="34" charset="0"/>
                <a:cs typeface="Calibri Light"/>
              </a:rPr>
              <a:t>],</a:t>
            </a:r>
            <a:r>
              <a:rPr lang="en-US" sz="2000" dirty="0">
                <a:solidFill>
                  <a:srgbClr val="333333"/>
                </a:solidFill>
              </a:rPr>
              <a:t> </a:t>
            </a:r>
            <a:r>
              <a:rPr lang="en-US" sz="2000" dirty="0" err="1">
                <a:solidFill>
                  <a:srgbClr val="333333"/>
                </a:solidFill>
              </a:rPr>
              <a:t>rl</a:t>
            </a:r>
            <a:r>
              <a:rPr lang="en-US" sz="2000" dirty="0">
                <a:solidFill>
                  <a:srgbClr val="333333"/>
                </a:solidFill>
              </a:rPr>
              <a:t>]</a:t>
            </a:r>
            <a:r>
              <a:rPr lang="en-US" sz="2000" dirty="0" err="1">
                <a:solidFill>
                  <a:srgbClr val="333333"/>
                </a:solidFill>
              </a:rPr>
              <a:t>bld;W</a:t>
            </a:r>
            <a:r>
              <a:rPr lang="en-US" sz="2000" dirty="0">
                <a:solidFill>
                  <a:srgbClr val="333333"/>
                </a:solidFill>
              </a:rPr>
              <a:t> </a:t>
            </a:r>
            <a:r>
              <a:rPr lang="en-US" sz="2000" dirty="0" err="1">
                <a:solidFill>
                  <a:srgbClr val="333333"/>
                </a:solidFill>
              </a:rPr>
              <a:t>KobtLg</a:t>
            </a:r>
            <a:r>
              <a:rPr lang="en-US" sz="2000" dirty="0">
                <a:solidFill>
                  <a:srgbClr val="333333"/>
                </a:solidFill>
              </a:rPr>
              <a:t>]</a:t>
            </a:r>
            <a:r>
              <a:rPr lang="en-US" sz="2000" dirty="0" err="1">
                <a:solidFill>
                  <a:srgbClr val="333333"/>
                </a:solidFill>
              </a:rPr>
              <a:t>gjhy</a:t>
            </a:r>
            <a:r>
              <a:rPr lang="en-US" sz="2000" dirty="0">
                <a:solidFill>
                  <a:srgbClr val="333333"/>
                </a:solidFill>
              </a:rPr>
              <a:t>;</a:t>
            </a:r>
            <a:r>
              <a:rPr lang="en-US" sz="2000" dirty="0">
                <a:solidFill>
                  <a:srgbClr val="333333"/>
                </a:solidFill>
                <a:latin typeface="Calibri Light"/>
                <a:ea typeface="Verdana" pitchFamily="34" charset="0"/>
                <a:cs typeface="Calibri Light"/>
              </a:rPr>
              <a:t>,</a:t>
            </a:r>
            <a:r>
              <a:rPr lang="en-US" sz="2000" dirty="0">
                <a:solidFill>
                  <a:srgbClr val="333333"/>
                </a:solidFill>
              </a:rPr>
              <a:t> </a:t>
            </a:r>
            <a:r>
              <a:rPr lang="en-US" sz="2000" dirty="0" err="1">
                <a:solidFill>
                  <a:srgbClr val="333333"/>
                </a:solidFill>
              </a:rPr>
              <a:t>jPtpu</a:t>
            </a:r>
            <a:r>
              <a:rPr lang="en-US" sz="2000" dirty="0">
                <a:solidFill>
                  <a:srgbClr val="333333"/>
                </a:solidFill>
              </a:rPr>
              <a:t> </a:t>
            </a:r>
            <a:r>
              <a:rPr lang="en-US" sz="2000" dirty="0" err="1">
                <a:solidFill>
                  <a:srgbClr val="333333"/>
                </a:solidFill>
              </a:rPr>
              <a:t>fUj;Jf;fis</a:t>
            </a:r>
            <a:r>
              <a:rPr lang="en-US" sz="2000" dirty="0">
                <a:solidFill>
                  <a:srgbClr val="333333"/>
                </a:solidFill>
              </a:rPr>
              <a:t> </a:t>
            </a:r>
            <a:r>
              <a:rPr lang="en-US" sz="2000" dirty="0" err="1">
                <a:solidFill>
                  <a:srgbClr val="333333"/>
                </a:solidFill>
              </a:rPr>
              <a:t>cUthf;Ffpwhh</a:t>
            </a:r>
            <a:r>
              <a:rPr lang="en-US" sz="2000" dirty="0">
                <a:solidFill>
                  <a:srgbClr val="333333"/>
                </a:solidFill>
              </a:rPr>
              <a:t>]fs]</a:t>
            </a:r>
          </a:p>
          <a:p>
            <a:pPr lvl="0" defTabSz="914400">
              <a:lnSpc>
                <a:spcPct val="100000"/>
              </a:lnSpc>
              <a:spcBef>
                <a:spcPts val="1200"/>
              </a:spcBef>
            </a:pPr>
            <a:r>
              <a:rPr lang="en-US" sz="2000" dirty="0" err="1">
                <a:solidFill>
                  <a:srgbClr val="004992"/>
                </a:solidFill>
              </a:rPr>
              <a:t>vLj</a:t>
            </a:r>
            <a:r>
              <a:rPr lang="en-US" sz="2000" dirty="0">
                <a:solidFill>
                  <a:srgbClr val="004992"/>
                </a:solidFill>
              </a:rPr>
              <a:t>]</a:t>
            </a:r>
            <a:r>
              <a:rPr lang="en-US" sz="2000" dirty="0" err="1">
                <a:solidFill>
                  <a:srgbClr val="004992"/>
                </a:solidFill>
              </a:rPr>
              <a:t>Jf</a:t>
            </a:r>
            <a:r>
              <a:rPr lang="en-US" sz="2000" dirty="0">
                <a:solidFill>
                  <a:srgbClr val="004992"/>
                </a:solidFill>
              </a:rPr>
              <a:t>]</a:t>
            </a:r>
            <a:r>
              <a:rPr lang="en-US" sz="2000" dirty="0" err="1">
                <a:solidFill>
                  <a:srgbClr val="004992"/>
                </a:solidFill>
              </a:rPr>
              <a:t>fhl</a:t>
            </a:r>
            <a:r>
              <a:rPr lang="en-US" sz="2000" dirty="0">
                <a:solidFill>
                  <a:srgbClr val="004992"/>
                </a:solidFill>
              </a:rPr>
              <a:t>]L</a:t>
            </a:r>
            <a:r>
              <a:rPr lang="en-US" sz="2000" dirty="0">
                <a:solidFill>
                  <a:srgbClr val="004992"/>
                </a:solidFill>
                <a:latin typeface="Calibri Light"/>
                <a:ea typeface="Verdana" pitchFamily="34" charset="0"/>
                <a:cs typeface="Calibri Light"/>
              </a:rPr>
              <a:t>:</a:t>
            </a:r>
            <a:r>
              <a:rPr lang="en-US" sz="2000" dirty="0">
                <a:solidFill>
                  <a:srgbClr val="004992"/>
                </a:solidFill>
              </a:rPr>
              <a:t> </a:t>
            </a:r>
            <a:r>
              <a:rPr lang="en-US" sz="2000" dirty="0" err="1">
                <a:solidFill>
                  <a:srgbClr val="333333"/>
                </a:solidFill>
              </a:rPr>
              <a:t>xU</a:t>
            </a:r>
            <a:r>
              <a:rPr lang="en-US" sz="2000" dirty="0">
                <a:solidFill>
                  <a:srgbClr val="333333"/>
                </a:solidFill>
              </a:rPr>
              <a:t> </a:t>
            </a:r>
            <a:r>
              <a:rPr lang="en-US" sz="2000" dirty="0" err="1">
                <a:solidFill>
                  <a:srgbClr val="333333"/>
                </a:solidFill>
              </a:rPr>
              <a:t>rKjha</a:t>
            </a:r>
            <a:r>
              <a:rPr lang="en-US" sz="2000" dirty="0">
                <a:solidFill>
                  <a:srgbClr val="333333"/>
                </a:solidFill>
              </a:rPr>
              <a:t> </a:t>
            </a:r>
            <a:r>
              <a:rPr lang="en-US" sz="2000" dirty="0" err="1">
                <a:solidFill>
                  <a:srgbClr val="333333"/>
                </a:solidFill>
              </a:rPr>
              <a:t>bghJ</a:t>
            </a:r>
            <a:r>
              <a:rPr lang="en-US" sz="2000" dirty="0">
                <a:solidFill>
                  <a:srgbClr val="333333"/>
                </a:solidFill>
              </a:rPr>
              <a:t> </a:t>
            </a:r>
            <a:r>
              <a:rPr lang="en-US" sz="2000" dirty="0" err="1">
                <a:solidFill>
                  <a:srgbClr val="333333"/>
                </a:solidFill>
              </a:rPr>
              <a:t>epfH;tpd</a:t>
            </a:r>
            <a:r>
              <a:rPr lang="en-US" sz="2000" dirty="0">
                <a:solidFill>
                  <a:srgbClr val="333333"/>
                </a:solidFill>
              </a:rPr>
              <a:t>; </a:t>
            </a:r>
            <a:r>
              <a:rPr lang="en-US" sz="2000" dirty="0" err="1">
                <a:solidFill>
                  <a:srgbClr val="333333"/>
                </a:solidFill>
              </a:rPr>
              <a:t>nghJ</a:t>
            </a:r>
            <a:r>
              <a:rPr lang="en-US" sz="2000" dirty="0">
                <a:solidFill>
                  <a:srgbClr val="333333"/>
                </a:solidFill>
              </a:rPr>
              <a:t> </a:t>
            </a:r>
            <a:r>
              <a:rPr lang="en-US" sz="2000" dirty="0" err="1">
                <a:solidFill>
                  <a:srgbClr val="333333"/>
                </a:solidFill>
              </a:rPr>
              <a:t>fhh</a:t>
            </a:r>
            <a:r>
              <a:rPr lang="en-US" sz="2000" dirty="0">
                <a:solidFill>
                  <a:srgbClr val="333333"/>
                </a:solidFill>
              </a:rPr>
              <a:t>]y; </a:t>
            </a:r>
            <a:r>
              <a:rPr lang="en-US" sz="2000" dirty="0" err="1">
                <a:solidFill>
                  <a:srgbClr val="333333"/>
                </a:solidFill>
              </a:rPr>
              <a:t>jhd</a:t>
            </a:r>
            <a:r>
              <a:rPr lang="en-US" sz="2000" dirty="0">
                <a:solidFill>
                  <a:srgbClr val="333333"/>
                </a:solidFill>
              </a:rPr>
              <a:t>; </a:t>
            </a:r>
            <a:r>
              <a:rPr lang="en-US" sz="2000" dirty="0" err="1">
                <a:solidFill>
                  <a:srgbClr val="333333"/>
                </a:solidFill>
              </a:rPr>
              <a:t>b$h</a:t>
            </a:r>
            <a:r>
              <a:rPr lang="en-US" sz="2000" dirty="0">
                <a:solidFill>
                  <a:srgbClr val="333333"/>
                </a:solidFill>
              </a:rPr>
              <a:t>]</a:t>
            </a:r>
            <a:r>
              <a:rPr lang="en-US" sz="2000" dirty="0" err="1">
                <a:solidFill>
                  <a:srgbClr val="333333"/>
                </a:solidFill>
              </a:rPr>
              <a:t>kdpapy</a:t>
            </a:r>
            <a:r>
              <a:rPr lang="en-US" sz="2000" dirty="0">
                <a:solidFill>
                  <a:srgbClr val="333333"/>
                </a:solidFill>
              </a:rPr>
              <a:t>; </a:t>
            </a:r>
            <a:r>
              <a:rPr lang="en-US" sz="2000" dirty="0" err="1">
                <a:solidFill>
                  <a:srgbClr val="333333"/>
                </a:solidFill>
              </a:rPr>
              <a:t>mLj;j</a:t>
            </a:r>
            <a:r>
              <a:rPr lang="en-US" sz="2000" dirty="0">
                <a:solidFill>
                  <a:srgbClr val="333333"/>
                </a:solidFill>
              </a:rPr>
              <a:t> </a:t>
            </a:r>
            <a:r>
              <a:rPr lang="en-US" sz="2000" dirty="0" err="1">
                <a:solidFill>
                  <a:srgbClr val="333333"/>
                </a:solidFill>
              </a:rPr>
              <a:t>kd;dd</a:t>
            </a:r>
            <a:r>
              <a:rPr lang="en-US" sz="2000" dirty="0">
                <a:solidFill>
                  <a:srgbClr val="333333"/>
                </a:solidFill>
              </a:rPr>
              <a:t>; </a:t>
            </a:r>
            <a:r>
              <a:rPr lang="en-US" sz="2000" dirty="0" err="1">
                <a:solidFill>
                  <a:srgbClr val="333333"/>
                </a:solidFill>
              </a:rPr>
              <a:t>vd;W</a:t>
            </a:r>
            <a:r>
              <a:rPr lang="en-US" sz="2000" dirty="0">
                <a:solidFill>
                  <a:srgbClr val="333333"/>
                </a:solidFill>
              </a:rPr>
              <a:t> </a:t>
            </a:r>
            <a:r>
              <a:rPr lang="en-US" sz="2000" dirty="0" err="1">
                <a:solidFill>
                  <a:srgbClr val="333333"/>
                </a:solidFill>
              </a:rPr>
              <a:t>chpikf</a:t>
            </a:r>
            <a:r>
              <a:rPr lang="en-US" sz="2000" dirty="0">
                <a:solidFill>
                  <a:srgbClr val="333333"/>
                </a:solidFill>
              </a:rPr>
              <a:t>; </a:t>
            </a:r>
            <a:r>
              <a:rPr lang="en-US" sz="2000" dirty="0" err="1">
                <a:solidFill>
                  <a:srgbClr val="333333"/>
                </a:solidFill>
              </a:rPr>
              <a:t>bfhz;lhodhd</a:t>
            </a:r>
            <a:r>
              <a:rPr lang="en-US" sz="2000" dirty="0">
                <a:solidFill>
                  <a:srgbClr val="333333"/>
                </a:solidFill>
              </a:rPr>
              <a:t>;</a:t>
            </a:r>
            <a:r>
              <a:rPr lang="en-US" sz="2000" dirty="0">
                <a:solidFill>
                  <a:srgbClr val="333333"/>
                </a:solidFill>
                <a:latin typeface="Calibri Light"/>
                <a:ea typeface="Verdana" pitchFamily="34" charset="0"/>
                <a:cs typeface="Calibri Light"/>
              </a:rPr>
              <a:t>.</a:t>
            </a:r>
          </a:p>
          <a:p>
            <a:pPr lvl="0" defTabSz="914400">
              <a:lnSpc>
                <a:spcPct val="100000"/>
              </a:lnSpc>
              <a:spcBef>
                <a:spcPts val="1200"/>
              </a:spcBef>
            </a:pPr>
            <a:r>
              <a:rPr lang="en-US" sz="2000" dirty="0" err="1">
                <a:solidFill>
                  <a:srgbClr val="004992"/>
                </a:solidFill>
              </a:rPr>
              <a:t>gpd;dzp</a:t>
            </a:r>
            <a:r>
              <a:rPr lang="en-US" sz="2000" dirty="0">
                <a:solidFill>
                  <a:srgbClr val="004992"/>
                </a:solidFill>
                <a:latin typeface="Calibri Light"/>
                <a:ea typeface="Verdana" pitchFamily="34" charset="0"/>
                <a:cs typeface="Calibri Light"/>
              </a:rPr>
              <a:t>:</a:t>
            </a:r>
            <a:r>
              <a:rPr lang="en-US" sz="2000" dirty="0">
                <a:solidFill>
                  <a:srgbClr val="004992"/>
                </a:solidFill>
                <a:latin typeface="Calibri Light"/>
                <a:cs typeface="Calibri Light"/>
              </a:rPr>
              <a:t> </a:t>
            </a:r>
            <a:r>
              <a:rPr lang="en-US" sz="2000" dirty="0" err="1">
                <a:solidFill>
                  <a:srgbClr val="333333"/>
                </a:solidFill>
              </a:rPr>
              <a:t>Xh</a:t>
            </a:r>
            <a:r>
              <a:rPr lang="en-US" sz="2000" dirty="0">
                <a:solidFill>
                  <a:srgbClr val="333333"/>
                </a:solidFill>
              </a:rPr>
              <a:t>] </a:t>
            </a:r>
            <a:r>
              <a:rPr lang="en-US" sz="2000" dirty="0" err="1">
                <a:solidFill>
                  <a:srgbClr val="333333"/>
                </a:solidFill>
              </a:rPr>
              <a:t>Mr</a:t>
            </a:r>
            <a:r>
              <a:rPr lang="en-US" sz="2000" dirty="0">
                <a:solidFill>
                  <a:srgbClr val="333333"/>
                </a:solidFill>
              </a:rPr>
              <a:t>]rh]</a:t>
            </a:r>
            <a:r>
              <a:rPr lang="en-US" sz="2000" dirty="0" err="1">
                <a:solidFill>
                  <a:srgbClr val="333333"/>
                </a:solidFill>
              </a:rPr>
              <a:t>akhd</a:t>
            </a:r>
            <a:r>
              <a:rPr lang="en-US" sz="2000" dirty="0">
                <a:solidFill>
                  <a:srgbClr val="333333"/>
                </a:solidFill>
              </a:rPr>
              <a:t> Kl]</a:t>
            </a:r>
            <a:r>
              <a:rPr lang="en-US" sz="2000" dirty="0" err="1">
                <a:solidFill>
                  <a:srgbClr val="333333"/>
                </a:solidFill>
              </a:rPr>
              <a:t>ilapy</a:t>
            </a:r>
            <a:r>
              <a:rPr lang="en-US" sz="2000" dirty="0">
                <a:solidFill>
                  <a:srgbClr val="333333"/>
                </a:solidFill>
              </a:rPr>
              <a:t>; </a:t>
            </a:r>
            <a:r>
              <a:rPr lang="en-US" sz="2000" dirty="0" err="1">
                <a:solidFill>
                  <a:srgbClr val="333333"/>
                </a:solidFill>
              </a:rPr>
              <a:t>fphPlk</a:t>
            </a:r>
            <a:r>
              <a:rPr lang="en-US" sz="2000" dirty="0">
                <a:solidFill>
                  <a:srgbClr val="333333"/>
                </a:solidFill>
              </a:rPr>
              <a:t>; </a:t>
            </a:r>
            <a:r>
              <a:rPr lang="en-US" sz="2000" dirty="0" err="1">
                <a:solidFill>
                  <a:srgbClr val="333333"/>
                </a:solidFill>
              </a:rPr>
              <a:t>itj;j</a:t>
            </a:r>
            <a:r>
              <a:rPr lang="en-US" sz="2000" dirty="0">
                <a:solidFill>
                  <a:srgbClr val="333333"/>
                </a:solidFill>
              </a:rPr>
              <a:t> </a:t>
            </a:r>
            <a:r>
              <a:rPr lang="en-US" sz="2000" dirty="0" err="1">
                <a:solidFill>
                  <a:srgbClr val="333333"/>
                </a:solidFill>
              </a:rPr>
              <a:t>murdpd</a:t>
            </a:r>
            <a:r>
              <a:rPr lang="en-US" sz="2000" dirty="0">
                <a:solidFill>
                  <a:srgbClr val="333333"/>
                </a:solidFill>
              </a:rPr>
              <a:t>; </a:t>
            </a:r>
            <a:endParaRPr lang="en-IN" sz="2000" dirty="0">
              <a:solidFill>
                <a:srgbClr val="333333"/>
              </a:solidFill>
            </a:endParaRPr>
          </a:p>
          <a:p>
            <a:pPr lvl="0" defTabSz="914400">
              <a:lnSpc>
                <a:spcPct val="100000"/>
              </a:lnSpc>
              <a:spcBef>
                <a:spcPts val="1200"/>
              </a:spcBef>
            </a:pPr>
            <a:r>
              <a:rPr lang="en-US" sz="2000" dirty="0" err="1">
                <a:solidFill>
                  <a:srgbClr val="333333"/>
                </a:solidFill>
              </a:rPr>
              <a:t>cUtj;ij</a:t>
            </a:r>
            <a:r>
              <a:rPr lang="en-US" sz="2000" dirty="0">
                <a:solidFill>
                  <a:srgbClr val="333333"/>
                </a:solidFill>
              </a:rPr>
              <a:t> </a:t>
            </a:r>
            <a:r>
              <a:rPr lang="en-US" sz="2000" dirty="0" err="1">
                <a:solidFill>
                  <a:srgbClr val="333333"/>
                </a:solidFill>
              </a:rPr>
              <a:t>fhh</a:t>
            </a:r>
            <a:r>
              <a:rPr lang="en-US" sz="2000" dirty="0">
                <a:solidFill>
                  <a:srgbClr val="333333"/>
                </a:solidFill>
              </a:rPr>
              <a:t>]y; </a:t>
            </a:r>
            <a:r>
              <a:rPr lang="en-US" sz="2000" dirty="0" err="1">
                <a:solidFill>
                  <a:srgbClr val="333333"/>
                </a:solidFill>
              </a:rPr>
              <a:t>ghh</a:t>
            </a:r>
            <a:r>
              <a:rPr lang="en-US" sz="2000" dirty="0">
                <a:solidFill>
                  <a:srgbClr val="333333"/>
                </a:solidFill>
              </a:rPr>
              <a:t>]</a:t>
            </a:r>
            <a:r>
              <a:rPr lang="en-US" sz="2000" dirty="0" err="1">
                <a:solidFill>
                  <a:srgbClr val="333333"/>
                </a:solidFill>
              </a:rPr>
              <a:t>j;jhd</a:t>
            </a:r>
            <a:r>
              <a:rPr lang="en-US" sz="2000" dirty="0">
                <a:solidFill>
                  <a:srgbClr val="333333"/>
                </a:solidFill>
              </a:rPr>
              <a:t>;</a:t>
            </a:r>
            <a:r>
              <a:rPr lang="en-US" sz="2000" dirty="0">
                <a:solidFill>
                  <a:srgbClr val="333333"/>
                </a:solidFill>
                <a:latin typeface="Calibri Light"/>
                <a:ea typeface="Verdana" pitchFamily="34" charset="0"/>
                <a:cs typeface="Calibri Light"/>
              </a:rPr>
              <a:t>.</a:t>
            </a:r>
            <a:r>
              <a:rPr lang="en-US" sz="2000" dirty="0">
                <a:solidFill>
                  <a:srgbClr val="333333"/>
                </a:solidFill>
              </a:rPr>
              <a:t> </a:t>
            </a:r>
          </a:p>
          <a:p>
            <a:pPr lvl="0" defTabSz="914400">
              <a:lnSpc>
                <a:spcPct val="100000"/>
              </a:lnSpc>
              <a:spcBef>
                <a:spcPts val="1200"/>
              </a:spcBef>
            </a:pPr>
            <a:r>
              <a:rPr lang="en-US" sz="2000" dirty="0" err="1">
                <a:solidFill>
                  <a:srgbClr val="004992"/>
                </a:solidFill>
              </a:rPr>
              <a:t>Mdhy</a:t>
            </a:r>
            <a:r>
              <a:rPr lang="en-US" sz="2000" dirty="0">
                <a:solidFill>
                  <a:srgbClr val="004992"/>
                </a:solidFill>
              </a:rPr>
              <a:t>;</a:t>
            </a:r>
            <a:r>
              <a:rPr lang="en-US" sz="2000" dirty="0">
                <a:solidFill>
                  <a:srgbClr val="004992"/>
                </a:solidFill>
                <a:latin typeface="Calibri Light"/>
                <a:ea typeface="Verdana" pitchFamily="34" charset="0"/>
                <a:cs typeface="Calibri Light"/>
              </a:rPr>
              <a:t>:</a:t>
            </a:r>
            <a:r>
              <a:rPr lang="en-US" sz="2000" dirty="0">
                <a:solidFill>
                  <a:srgbClr val="004992"/>
                </a:solidFill>
              </a:rPr>
              <a:t> </a:t>
            </a:r>
            <a:r>
              <a:rPr lang="en-US" sz="2000" dirty="0" err="1">
                <a:solidFill>
                  <a:srgbClr val="333333"/>
                </a:solidFill>
              </a:rPr>
              <a:t>mth</a:t>
            </a:r>
            <a:r>
              <a:rPr lang="en-US" sz="2000" dirty="0">
                <a:solidFill>
                  <a:srgbClr val="333333"/>
                </a:solidFill>
              </a:rPr>
              <a:t>] </a:t>
            </a:r>
            <a:r>
              <a:rPr lang="en-US" sz="2000" dirty="0" err="1">
                <a:solidFill>
                  <a:srgbClr val="333333"/>
                </a:solidFill>
              </a:rPr>
              <a:t>muR</a:t>
            </a:r>
            <a:r>
              <a:rPr lang="en-US" sz="2000" dirty="0">
                <a:solidFill>
                  <a:srgbClr val="333333"/>
                </a:solidFill>
              </a:rPr>
              <a:t> </a:t>
            </a:r>
            <a:r>
              <a:rPr lang="en-US" sz="2000" dirty="0" err="1">
                <a:solidFill>
                  <a:srgbClr val="333333"/>
                </a:solidFill>
              </a:rPr>
              <a:t>FLk;gj;jpy</a:t>
            </a:r>
            <a:r>
              <a:rPr lang="en-US" sz="2000" dirty="0">
                <a:solidFill>
                  <a:srgbClr val="333333"/>
                </a:solidFill>
              </a:rPr>
              <a:t>; </a:t>
            </a:r>
            <a:r>
              <a:rPr lang="en-US" sz="2000" dirty="0" err="1">
                <a:solidFill>
                  <a:srgbClr val="333333"/>
                </a:solidFill>
              </a:rPr>
              <a:t>gpwf;ftpy;iy</a:t>
            </a:r>
            <a:r>
              <a:rPr lang="en-US" sz="2000" dirty="0">
                <a:solidFill>
                  <a:srgbClr val="333333"/>
                </a:solidFill>
                <a:latin typeface="Calibri Light"/>
                <a:ea typeface="Verdana" pitchFamily="34" charset="0"/>
                <a:cs typeface="Calibri Light"/>
              </a:rPr>
              <a:t>.</a:t>
            </a:r>
            <a:r>
              <a:rPr lang="en-US" sz="2000" dirty="0">
                <a:solidFill>
                  <a:srgbClr val="333333"/>
                </a:solidFill>
              </a:rPr>
              <a:t> </a:t>
            </a:r>
            <a:r>
              <a:rPr lang="en-US" sz="2000" dirty="0" err="1">
                <a:solidFill>
                  <a:srgbClr val="333333"/>
                </a:solidFill>
              </a:rPr>
              <a:t>b$h;kdpapy</a:t>
            </a:r>
            <a:r>
              <a:rPr lang="en-US" sz="2000" dirty="0">
                <a:solidFill>
                  <a:srgbClr val="333333"/>
                </a:solidFill>
              </a:rPr>
              <a:t>; </a:t>
            </a:r>
            <a:r>
              <a:rPr lang="en-US" sz="2000" dirty="0" err="1">
                <a:solidFill>
                  <a:srgbClr val="333333"/>
                </a:solidFill>
              </a:rPr>
              <a:t>btFfhyj;jpw;F</a:t>
            </a:r>
            <a:r>
              <a:rPr lang="en-US" sz="2000" dirty="0">
                <a:solidFill>
                  <a:srgbClr val="333333"/>
                </a:solidFill>
              </a:rPr>
              <a:t> </a:t>
            </a:r>
            <a:r>
              <a:rPr lang="en-US" sz="2000" dirty="0" err="1">
                <a:solidFill>
                  <a:srgbClr val="333333"/>
                </a:solidFill>
              </a:rPr>
              <a:t>Kd;ng</a:t>
            </a:r>
            <a:r>
              <a:rPr lang="en-US" sz="2000" dirty="0">
                <a:solidFill>
                  <a:srgbClr val="333333"/>
                </a:solidFill>
              </a:rPr>
              <a:t> </a:t>
            </a:r>
            <a:r>
              <a:rPr lang="en-US" sz="2000" dirty="0" err="1">
                <a:solidFill>
                  <a:srgbClr val="333333"/>
                </a:solidFill>
              </a:rPr>
              <a:t>murhl;rp</a:t>
            </a:r>
            <a:r>
              <a:rPr lang="en-US" sz="2000" dirty="0">
                <a:solidFill>
                  <a:srgbClr val="333333"/>
                </a:solidFill>
              </a:rPr>
              <a:t> </a:t>
            </a:r>
            <a:r>
              <a:rPr lang="en-US" sz="2000" dirty="0" err="1">
                <a:solidFill>
                  <a:srgbClr val="333333"/>
                </a:solidFill>
              </a:rPr>
              <a:t>xHpf;fg;gl;L</a:t>
            </a:r>
            <a:r>
              <a:rPr lang="en-US" sz="2000" dirty="0">
                <a:solidFill>
                  <a:srgbClr val="333333"/>
                </a:solidFill>
              </a:rPr>
              <a:t> </a:t>
            </a:r>
            <a:r>
              <a:rPr lang="en-US" sz="2000" dirty="0" err="1">
                <a:solidFill>
                  <a:srgbClr val="333333"/>
                </a:solidFill>
              </a:rPr>
              <a:t>tpl;lJ</a:t>
            </a:r>
            <a:r>
              <a:rPr lang="en-US" sz="2000" dirty="0">
                <a:solidFill>
                  <a:srgbClr val="333333"/>
                </a:solidFill>
                <a:latin typeface="Calibri Light"/>
                <a:ea typeface="Verdana" pitchFamily="34" charset="0"/>
                <a:cs typeface="Calibri Light"/>
              </a:rPr>
              <a:t>,</a:t>
            </a:r>
            <a:r>
              <a:rPr lang="en-US" sz="2000" dirty="0">
                <a:solidFill>
                  <a:srgbClr val="333333"/>
                </a:solidFill>
              </a:rPr>
              <a:t> ,it </a:t>
            </a:r>
            <a:r>
              <a:rPr lang="en-US" sz="2000" dirty="0" err="1">
                <a:solidFill>
                  <a:srgbClr val="333333"/>
                </a:solidFill>
              </a:rPr>
              <a:t>midj;Jf;Fk</a:t>
            </a:r>
            <a:r>
              <a:rPr lang="en-US" sz="2000" dirty="0">
                <a:solidFill>
                  <a:srgbClr val="333333"/>
                </a:solidFill>
              </a:rPr>
              <a:t>; </a:t>
            </a:r>
            <a:r>
              <a:rPr lang="en-US" sz="2000" dirty="0" err="1">
                <a:solidFill>
                  <a:srgbClr val="333333"/>
                </a:solidFill>
              </a:rPr>
              <a:t>nkyhf</a:t>
            </a:r>
            <a:r>
              <a:rPr lang="en-US" sz="2000" dirty="0">
                <a:solidFill>
                  <a:srgbClr val="333333"/>
                </a:solidFill>
              </a:rPr>
              <a:t> </a:t>
            </a:r>
            <a:r>
              <a:rPr lang="en-US" sz="2000" dirty="0" err="1">
                <a:solidFill>
                  <a:srgbClr val="333333"/>
                </a:solidFill>
              </a:rPr>
              <a:t>xU</a:t>
            </a:r>
            <a:r>
              <a:rPr lang="en-US" sz="2000" dirty="0">
                <a:solidFill>
                  <a:srgbClr val="333333"/>
                </a:solidFill>
              </a:rPr>
              <a:t> </a:t>
            </a:r>
            <a:r>
              <a:rPr lang="en-US" sz="2000" dirty="0" err="1">
                <a:solidFill>
                  <a:srgbClr val="333333"/>
                </a:solidFill>
              </a:rPr>
              <a:t>Kl;ilapd</a:t>
            </a:r>
            <a:r>
              <a:rPr lang="en-US" sz="2000" dirty="0">
                <a:solidFill>
                  <a:srgbClr val="333333"/>
                </a:solidFill>
              </a:rPr>
              <a:t>; </a:t>
            </a:r>
            <a:r>
              <a:rPr lang="en-US" sz="2000" dirty="0" err="1">
                <a:solidFill>
                  <a:srgbClr val="333333"/>
                </a:solidFill>
              </a:rPr>
              <a:t>kPJs;s</a:t>
            </a:r>
            <a:r>
              <a:rPr lang="en-US" sz="2000" dirty="0">
                <a:solidFill>
                  <a:srgbClr val="333333"/>
                </a:solidFill>
              </a:rPr>
              <a:t> </a:t>
            </a:r>
            <a:r>
              <a:rPr lang="en-US" sz="2000" dirty="0" err="1">
                <a:solidFill>
                  <a:srgbClr val="333333"/>
                </a:solidFill>
              </a:rPr>
              <a:t>cUtj;ij</a:t>
            </a:r>
            <a:r>
              <a:rPr lang="en-US" sz="2000" dirty="0">
                <a:solidFill>
                  <a:srgbClr val="333333"/>
                </a:solidFill>
                <a:latin typeface="Calibri Light"/>
                <a:ea typeface="Verdana" pitchFamily="34" charset="0"/>
                <a:cs typeface="Calibri Light"/>
              </a:rPr>
              <a:t>,</a:t>
            </a:r>
            <a:r>
              <a:rPr lang="en-US" sz="2000" dirty="0">
                <a:solidFill>
                  <a:srgbClr val="333333"/>
                </a:solidFill>
              </a:rPr>
              <a:t> </a:t>
            </a:r>
            <a:r>
              <a:rPr lang="en-US" sz="2000" dirty="0" err="1">
                <a:solidFill>
                  <a:srgbClr val="333333"/>
                </a:solidFill>
              </a:rPr>
              <a:t>ehk</a:t>
            </a:r>
            <a:r>
              <a:rPr lang="en-US" sz="2000" dirty="0">
                <a:solidFill>
                  <a:srgbClr val="333333"/>
                </a:solidFill>
              </a:rPr>
              <a:t>; </a:t>
            </a:r>
            <a:r>
              <a:rPr lang="en-US" sz="2000" dirty="0" err="1">
                <a:solidFill>
                  <a:srgbClr val="333333"/>
                </a:solidFill>
              </a:rPr>
              <a:t>jPh</a:t>
            </a:r>
            <a:r>
              <a:rPr lang="en-US" sz="2000" dirty="0">
                <a:solidFill>
                  <a:srgbClr val="333333"/>
                </a:solidFill>
              </a:rPr>
              <a:t>]f]</a:t>
            </a:r>
            <a:r>
              <a:rPr lang="en-US" sz="2000" dirty="0" err="1">
                <a:solidFill>
                  <a:srgbClr val="333333"/>
                </a:solidFill>
              </a:rPr>
              <a:t>fkhd</a:t>
            </a:r>
            <a:r>
              <a:rPr lang="en-US" sz="2000" dirty="0">
                <a:solidFill>
                  <a:srgbClr val="333333"/>
                </a:solidFill>
              </a:rPr>
              <a:t> </a:t>
            </a:r>
            <a:r>
              <a:rPr lang="en-US" sz="2000" dirty="0" err="1">
                <a:solidFill>
                  <a:srgbClr val="333333"/>
                </a:solidFill>
              </a:rPr>
              <a:t>Mjhukhf</a:t>
            </a:r>
            <a:r>
              <a:rPr lang="en-US" sz="2000" dirty="0">
                <a:solidFill>
                  <a:srgbClr val="333333"/>
                </a:solidFill>
              </a:rPr>
              <a:t> </a:t>
            </a:r>
            <a:r>
              <a:rPr lang="en-US" sz="2000" dirty="0" err="1">
                <a:solidFill>
                  <a:srgbClr val="333333"/>
                </a:solidFill>
              </a:rPr>
              <a:t>vLj</a:t>
            </a:r>
            <a:r>
              <a:rPr lang="en-US" sz="2000" dirty="0">
                <a:solidFill>
                  <a:srgbClr val="333333"/>
                </a:solidFill>
              </a:rPr>
              <a:t>]</a:t>
            </a:r>
            <a:r>
              <a:rPr lang="en-US" sz="2000" dirty="0" err="1">
                <a:solidFill>
                  <a:srgbClr val="333333"/>
                </a:solidFill>
              </a:rPr>
              <a:t>Jf</a:t>
            </a:r>
            <a:r>
              <a:rPr lang="en-US" sz="2000" dirty="0">
                <a:solidFill>
                  <a:srgbClr val="333333"/>
                </a:solidFill>
              </a:rPr>
              <a:t>]</a:t>
            </a:r>
            <a:r>
              <a:rPr lang="en-US" sz="2000" dirty="0" err="1">
                <a:solidFill>
                  <a:srgbClr val="333333"/>
                </a:solidFill>
              </a:rPr>
              <a:t>bfhs</a:t>
            </a:r>
            <a:r>
              <a:rPr lang="en-US" sz="2000" dirty="0">
                <a:solidFill>
                  <a:srgbClr val="333333"/>
                </a:solidFill>
              </a:rPr>
              <a:t>]s </a:t>
            </a:r>
            <a:r>
              <a:rPr lang="en-US" sz="2000" dirty="0" err="1">
                <a:solidFill>
                  <a:srgbClr val="333333"/>
                </a:solidFill>
              </a:rPr>
              <a:t>KoahJ</a:t>
            </a:r>
            <a:r>
              <a:rPr lang="en-US" sz="2000" dirty="0">
                <a:solidFill>
                  <a:srgbClr val="333333"/>
                </a:solidFill>
                <a:latin typeface="Calibri Light"/>
                <a:ea typeface="Verdana" pitchFamily="34" charset="0"/>
                <a:cs typeface="Calibri Light"/>
              </a:rPr>
              <a:t>!</a:t>
            </a:r>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170</a:t>
            </a:fld>
            <a:endParaRPr lang="de-DE" dirty="0"/>
          </a:p>
        </p:txBody>
      </p:sp>
    </p:spTree>
    <p:extLst>
      <p:ext uri="{BB962C8B-B14F-4D97-AF65-F5344CB8AC3E}">
        <p14:creationId xmlns:p14="http://schemas.microsoft.com/office/powerpoint/2010/main" val="10490896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rPr>
              <a:t>kdneha</a:t>
            </a:r>
            <a:r>
              <a:rPr lang="en-US" sz="3600" dirty="0">
                <a:solidFill>
                  <a:srgbClr val="004992"/>
                </a:solidFill>
              </a:rPr>
              <a:t>]f]F ,']F </a:t>
            </a:r>
            <a:r>
              <a:rPr lang="en-US" sz="3600" dirty="0" err="1">
                <a:solidFill>
                  <a:srgbClr val="004992"/>
                </a:solidFill>
              </a:rPr>
              <a:t>vd</a:t>
            </a:r>
            <a:r>
              <a:rPr lang="en-US" sz="3600" dirty="0">
                <a:solidFill>
                  <a:srgbClr val="004992"/>
                </a:solidFill>
              </a:rPr>
              <a:t>]d bra]a </a:t>
            </a:r>
            <a:r>
              <a:rPr lang="en-US" sz="3600" dirty="0" err="1">
                <a:solidFill>
                  <a:srgbClr val="004992"/>
                </a:solidFill>
              </a:rPr>
              <a:t>ntz</a:t>
            </a:r>
            <a:r>
              <a:rPr lang="en-US" sz="3600" dirty="0">
                <a:solidFill>
                  <a:srgbClr val="004992"/>
                </a:solidFill>
              </a:rPr>
              <a:t>]Lk]&gt;]</a:t>
            </a:r>
          </a:p>
        </p:txBody>
      </p:sp>
      <p:sp>
        <p:nvSpPr>
          <p:cNvPr id="4" name="Content Placeholder 3"/>
          <p:cNvSpPr>
            <a:spLocks noGrp="1"/>
          </p:cNvSpPr>
          <p:nvPr>
            <p:ph idx="1"/>
          </p:nvPr>
        </p:nvSpPr>
        <p:spPr/>
        <p:txBody>
          <a:bodyPr/>
          <a:lstStyle/>
          <a:p>
            <a:pPr lvl="0" defTabSz="914400">
              <a:lnSpc>
                <a:spcPct val="100000"/>
              </a:lnSpc>
              <a:spcBef>
                <a:spcPts val="1200"/>
              </a:spcBef>
            </a:pPr>
            <a:r>
              <a:rPr lang="en-US" sz="2000" dirty="0" err="1">
                <a:solidFill>
                  <a:srgbClr val="333333"/>
                </a:solidFill>
              </a:rPr>
              <a:t>jPtpu</a:t>
            </a:r>
            <a:r>
              <a:rPr lang="en-US" sz="2000" dirty="0">
                <a:solidFill>
                  <a:srgbClr val="333333"/>
                </a:solidFill>
              </a:rPr>
              <a:t> </a:t>
            </a:r>
            <a:r>
              <a:rPr lang="en-US" sz="2000" dirty="0" err="1">
                <a:solidFill>
                  <a:srgbClr val="333333"/>
                </a:solidFill>
              </a:rPr>
              <a:t>kdneha</a:t>
            </a:r>
            <a:r>
              <a:rPr lang="en-US" sz="2000" dirty="0">
                <a:solidFill>
                  <a:srgbClr val="333333"/>
                </a:solidFill>
              </a:rPr>
              <a:t>[</a:t>
            </a:r>
            <a:r>
              <a:rPr lang="en-US" sz="2000" dirty="0" err="1">
                <a:solidFill>
                  <a:srgbClr val="333333"/>
                </a:solidFill>
              </a:rPr>
              <a:t>ila</a:t>
            </a:r>
            <a:r>
              <a:rPr lang="en-US" sz="2000" dirty="0">
                <a:solidFill>
                  <a:srgbClr val="333333"/>
                </a:solidFill>
              </a:rPr>
              <a:t> </a:t>
            </a:r>
            <a:r>
              <a:rPr lang="en-US" sz="2000" dirty="0" err="1">
                <a:solidFill>
                  <a:srgbClr val="333333"/>
                </a:solidFill>
              </a:rPr>
              <a:t>gyh</a:t>
            </a:r>
            <a:r>
              <a:rPr lang="en-US" sz="2000" dirty="0">
                <a:solidFill>
                  <a:srgbClr val="333333"/>
                </a:solidFill>
              </a:rPr>
              <a:t>] </a:t>
            </a:r>
            <a:r>
              <a:rPr lang="en-US" sz="2000" dirty="0">
                <a:solidFill>
                  <a:srgbClr val="333333"/>
                </a:solidFill>
                <a:latin typeface="Calibri Light"/>
                <a:ea typeface="Verdana" pitchFamily="34" charset="0"/>
                <a:cs typeface="Calibri Light"/>
              </a:rPr>
              <a:t>[</a:t>
            </a:r>
            <a:r>
              <a:rPr lang="en-US" sz="2000" dirty="0" err="1">
                <a:solidFill>
                  <a:srgbClr val="333333"/>
                </a:solidFill>
              </a:rPr>
              <a:t>midtUk</a:t>
            </a:r>
            <a:r>
              <a:rPr lang="en-US" sz="2000" dirty="0">
                <a:solidFill>
                  <a:srgbClr val="333333"/>
                </a:solidFill>
              </a:rPr>
              <a:t>; </a:t>
            </a:r>
            <a:r>
              <a:rPr lang="en-US" sz="2000" dirty="0" err="1">
                <a:solidFill>
                  <a:srgbClr val="333333"/>
                </a:solidFill>
              </a:rPr>
              <a:t>my;y</a:t>
            </a:r>
            <a:r>
              <a:rPr lang="en-US" sz="2000" dirty="0">
                <a:solidFill>
                  <a:srgbClr val="333333"/>
                </a:solidFill>
                <a:latin typeface="Calibri Light"/>
                <a:ea typeface="Verdana" pitchFamily="34" charset="0"/>
                <a:cs typeface="Calibri Light"/>
              </a:rPr>
              <a:t>],</a:t>
            </a:r>
            <a:r>
              <a:rPr lang="en-US" sz="2000" dirty="0">
                <a:solidFill>
                  <a:srgbClr val="333333"/>
                </a:solidFill>
              </a:rPr>
              <a:t> </a:t>
            </a:r>
            <a:r>
              <a:rPr lang="en-US" sz="2000" dirty="0" err="1">
                <a:solidFill>
                  <a:srgbClr val="333333"/>
                </a:solidFill>
              </a:rPr>
              <a:t>rl</a:t>
            </a:r>
            <a:r>
              <a:rPr lang="en-US" sz="2000" dirty="0">
                <a:solidFill>
                  <a:srgbClr val="333333"/>
                </a:solidFill>
              </a:rPr>
              <a:t>]</a:t>
            </a:r>
            <a:r>
              <a:rPr lang="en-US" sz="2000" dirty="0" err="1">
                <a:solidFill>
                  <a:srgbClr val="333333"/>
                </a:solidFill>
              </a:rPr>
              <a:t>bld;W</a:t>
            </a:r>
            <a:r>
              <a:rPr lang="en-US" sz="2000" dirty="0">
                <a:solidFill>
                  <a:srgbClr val="333333"/>
                </a:solidFill>
              </a:rPr>
              <a:t> </a:t>
            </a:r>
            <a:r>
              <a:rPr lang="en-US" sz="2000" dirty="0" err="1">
                <a:solidFill>
                  <a:srgbClr val="333333"/>
                </a:solidFill>
              </a:rPr>
              <a:t>KobtLg</a:t>
            </a:r>
            <a:r>
              <a:rPr lang="en-US" sz="2000" dirty="0">
                <a:solidFill>
                  <a:srgbClr val="333333"/>
                </a:solidFill>
              </a:rPr>
              <a:t>]</a:t>
            </a:r>
            <a:r>
              <a:rPr lang="en-US" sz="2000" dirty="0" err="1">
                <a:solidFill>
                  <a:srgbClr val="333333"/>
                </a:solidFill>
              </a:rPr>
              <a:t>gjhy</a:t>
            </a:r>
            <a:r>
              <a:rPr lang="en-US" sz="2000" dirty="0">
                <a:solidFill>
                  <a:srgbClr val="333333"/>
                </a:solidFill>
              </a:rPr>
              <a:t>;</a:t>
            </a:r>
            <a:r>
              <a:rPr lang="en-US" sz="2000" dirty="0">
                <a:solidFill>
                  <a:srgbClr val="333333"/>
                </a:solidFill>
                <a:latin typeface="Calibri Light"/>
                <a:ea typeface="Verdana" pitchFamily="34" charset="0"/>
                <a:cs typeface="Calibri Light"/>
              </a:rPr>
              <a:t>,</a:t>
            </a:r>
            <a:r>
              <a:rPr lang="en-US" sz="2000" dirty="0">
                <a:solidFill>
                  <a:srgbClr val="333333"/>
                </a:solidFill>
              </a:rPr>
              <a:t> </a:t>
            </a:r>
            <a:r>
              <a:rPr lang="en-US" sz="2000" dirty="0" err="1">
                <a:solidFill>
                  <a:srgbClr val="333333"/>
                </a:solidFill>
              </a:rPr>
              <a:t>jPtpu</a:t>
            </a:r>
            <a:r>
              <a:rPr lang="en-US" sz="2000" dirty="0">
                <a:solidFill>
                  <a:srgbClr val="333333"/>
                </a:solidFill>
              </a:rPr>
              <a:t> </a:t>
            </a:r>
            <a:r>
              <a:rPr lang="en-US" sz="2000" dirty="0" err="1">
                <a:solidFill>
                  <a:srgbClr val="333333"/>
                </a:solidFill>
              </a:rPr>
              <a:t>fUj;Jf;fis</a:t>
            </a:r>
            <a:r>
              <a:rPr lang="en-US" sz="2000" dirty="0">
                <a:solidFill>
                  <a:srgbClr val="333333"/>
                </a:solidFill>
              </a:rPr>
              <a:t> </a:t>
            </a:r>
            <a:r>
              <a:rPr lang="en-US" sz="2000" dirty="0" err="1">
                <a:solidFill>
                  <a:srgbClr val="333333"/>
                </a:solidFill>
              </a:rPr>
              <a:t>cUthf;Ffpwhh</a:t>
            </a:r>
            <a:r>
              <a:rPr lang="en-US" sz="2000" dirty="0">
                <a:solidFill>
                  <a:srgbClr val="333333"/>
                </a:solidFill>
              </a:rPr>
              <a:t>]fs]</a:t>
            </a:r>
          </a:p>
          <a:p>
            <a:pPr lvl="0" defTabSz="914400">
              <a:lnSpc>
                <a:spcPct val="100000"/>
              </a:lnSpc>
              <a:spcBef>
                <a:spcPts val="1200"/>
              </a:spcBef>
            </a:pPr>
            <a:r>
              <a:rPr lang="en-US" sz="2000" dirty="0" err="1">
                <a:solidFill>
                  <a:srgbClr val="004992"/>
                </a:solidFill>
              </a:rPr>
              <a:t>vLj</a:t>
            </a:r>
            <a:r>
              <a:rPr lang="en-US" sz="2000" dirty="0">
                <a:solidFill>
                  <a:srgbClr val="004992"/>
                </a:solidFill>
              </a:rPr>
              <a:t>]</a:t>
            </a:r>
            <a:r>
              <a:rPr lang="en-US" sz="2000" dirty="0" err="1">
                <a:solidFill>
                  <a:srgbClr val="004992"/>
                </a:solidFill>
              </a:rPr>
              <a:t>Jf</a:t>
            </a:r>
            <a:r>
              <a:rPr lang="en-US" sz="2000" dirty="0">
                <a:solidFill>
                  <a:srgbClr val="004992"/>
                </a:solidFill>
              </a:rPr>
              <a:t>]</a:t>
            </a:r>
            <a:r>
              <a:rPr lang="en-US" sz="2000" dirty="0" err="1">
                <a:solidFill>
                  <a:srgbClr val="004992"/>
                </a:solidFill>
              </a:rPr>
              <a:t>fhl</a:t>
            </a:r>
            <a:r>
              <a:rPr lang="en-US" sz="2000" dirty="0">
                <a:solidFill>
                  <a:srgbClr val="004992"/>
                </a:solidFill>
              </a:rPr>
              <a:t>]L</a:t>
            </a:r>
            <a:r>
              <a:rPr lang="en-US" sz="2000" dirty="0">
                <a:solidFill>
                  <a:srgbClr val="004992"/>
                </a:solidFill>
                <a:latin typeface="Calibri Light"/>
                <a:ea typeface="Verdana" pitchFamily="34" charset="0"/>
                <a:cs typeface="Calibri Light"/>
              </a:rPr>
              <a:t>:</a:t>
            </a:r>
            <a:r>
              <a:rPr lang="en-US" sz="2000" dirty="0">
                <a:solidFill>
                  <a:srgbClr val="004992"/>
                </a:solidFill>
              </a:rPr>
              <a:t> </a:t>
            </a:r>
            <a:r>
              <a:rPr lang="en-US" sz="2000" dirty="0" err="1">
                <a:solidFill>
                  <a:srgbClr val="333333"/>
                </a:solidFill>
              </a:rPr>
              <a:t>xU</a:t>
            </a:r>
            <a:r>
              <a:rPr lang="en-US" sz="2000" dirty="0">
                <a:solidFill>
                  <a:srgbClr val="333333"/>
                </a:solidFill>
              </a:rPr>
              <a:t> </a:t>
            </a:r>
            <a:r>
              <a:rPr lang="en-US" sz="2000" dirty="0" err="1">
                <a:solidFill>
                  <a:srgbClr val="333333"/>
                </a:solidFill>
              </a:rPr>
              <a:t>rKjha</a:t>
            </a:r>
            <a:r>
              <a:rPr lang="en-US" sz="2000" dirty="0">
                <a:solidFill>
                  <a:srgbClr val="333333"/>
                </a:solidFill>
              </a:rPr>
              <a:t> </a:t>
            </a:r>
            <a:r>
              <a:rPr lang="en-US" sz="2000" dirty="0" err="1">
                <a:solidFill>
                  <a:srgbClr val="333333"/>
                </a:solidFill>
              </a:rPr>
              <a:t>bghJ</a:t>
            </a:r>
            <a:r>
              <a:rPr lang="en-US" sz="2000" dirty="0">
                <a:solidFill>
                  <a:srgbClr val="333333"/>
                </a:solidFill>
              </a:rPr>
              <a:t> </a:t>
            </a:r>
            <a:r>
              <a:rPr lang="en-US" sz="2000" dirty="0" err="1">
                <a:solidFill>
                  <a:srgbClr val="333333"/>
                </a:solidFill>
              </a:rPr>
              <a:t>epfH;tpd</a:t>
            </a:r>
            <a:r>
              <a:rPr lang="en-US" sz="2000" dirty="0">
                <a:solidFill>
                  <a:srgbClr val="333333"/>
                </a:solidFill>
              </a:rPr>
              <a:t>; </a:t>
            </a:r>
            <a:r>
              <a:rPr lang="en-US" sz="2000" dirty="0" err="1">
                <a:solidFill>
                  <a:srgbClr val="333333"/>
                </a:solidFill>
              </a:rPr>
              <a:t>nghJ</a:t>
            </a:r>
            <a:r>
              <a:rPr lang="en-US" sz="2000" dirty="0">
                <a:solidFill>
                  <a:srgbClr val="333333"/>
                </a:solidFill>
              </a:rPr>
              <a:t> </a:t>
            </a:r>
            <a:r>
              <a:rPr lang="en-US" sz="2000" dirty="0" err="1">
                <a:solidFill>
                  <a:srgbClr val="333333"/>
                </a:solidFill>
              </a:rPr>
              <a:t>fhh</a:t>
            </a:r>
            <a:r>
              <a:rPr lang="en-US" sz="2000" dirty="0">
                <a:solidFill>
                  <a:srgbClr val="333333"/>
                </a:solidFill>
              </a:rPr>
              <a:t>]y; </a:t>
            </a:r>
            <a:r>
              <a:rPr lang="en-US" sz="2000" dirty="0" err="1">
                <a:solidFill>
                  <a:srgbClr val="333333"/>
                </a:solidFill>
              </a:rPr>
              <a:t>jhd</a:t>
            </a:r>
            <a:r>
              <a:rPr lang="en-US" sz="2000" dirty="0">
                <a:solidFill>
                  <a:srgbClr val="333333"/>
                </a:solidFill>
              </a:rPr>
              <a:t>; </a:t>
            </a:r>
            <a:r>
              <a:rPr lang="en-US" sz="2000" dirty="0" err="1">
                <a:solidFill>
                  <a:srgbClr val="333333"/>
                </a:solidFill>
              </a:rPr>
              <a:t>b$h</a:t>
            </a:r>
            <a:r>
              <a:rPr lang="en-US" sz="2000" dirty="0">
                <a:solidFill>
                  <a:srgbClr val="333333"/>
                </a:solidFill>
              </a:rPr>
              <a:t>]</a:t>
            </a:r>
            <a:r>
              <a:rPr lang="en-US" sz="2000" dirty="0" err="1">
                <a:solidFill>
                  <a:srgbClr val="333333"/>
                </a:solidFill>
              </a:rPr>
              <a:t>kdpapy</a:t>
            </a:r>
            <a:r>
              <a:rPr lang="en-US" sz="2000" dirty="0">
                <a:solidFill>
                  <a:srgbClr val="333333"/>
                </a:solidFill>
              </a:rPr>
              <a:t>; </a:t>
            </a:r>
            <a:r>
              <a:rPr lang="en-US" sz="2000" dirty="0" err="1">
                <a:solidFill>
                  <a:srgbClr val="333333"/>
                </a:solidFill>
              </a:rPr>
              <a:t>mLj;j</a:t>
            </a:r>
            <a:r>
              <a:rPr lang="en-US" sz="2000" dirty="0">
                <a:solidFill>
                  <a:srgbClr val="333333"/>
                </a:solidFill>
              </a:rPr>
              <a:t> </a:t>
            </a:r>
            <a:r>
              <a:rPr lang="en-US" sz="2000" dirty="0" err="1">
                <a:solidFill>
                  <a:srgbClr val="333333"/>
                </a:solidFill>
              </a:rPr>
              <a:t>kd;dd</a:t>
            </a:r>
            <a:r>
              <a:rPr lang="en-US" sz="2000" dirty="0">
                <a:solidFill>
                  <a:srgbClr val="333333"/>
                </a:solidFill>
              </a:rPr>
              <a:t>; </a:t>
            </a:r>
            <a:r>
              <a:rPr lang="en-US" sz="2000" dirty="0" err="1">
                <a:solidFill>
                  <a:srgbClr val="333333"/>
                </a:solidFill>
              </a:rPr>
              <a:t>vd;W</a:t>
            </a:r>
            <a:r>
              <a:rPr lang="en-US" sz="2000" dirty="0">
                <a:solidFill>
                  <a:srgbClr val="333333"/>
                </a:solidFill>
              </a:rPr>
              <a:t> </a:t>
            </a:r>
            <a:r>
              <a:rPr lang="en-US" sz="2000" dirty="0" err="1">
                <a:solidFill>
                  <a:srgbClr val="333333"/>
                </a:solidFill>
              </a:rPr>
              <a:t>chpikf</a:t>
            </a:r>
            <a:r>
              <a:rPr lang="en-US" sz="2000" dirty="0">
                <a:solidFill>
                  <a:srgbClr val="333333"/>
                </a:solidFill>
              </a:rPr>
              <a:t>; </a:t>
            </a:r>
            <a:r>
              <a:rPr lang="en-US" sz="2000" dirty="0" err="1">
                <a:solidFill>
                  <a:srgbClr val="333333"/>
                </a:solidFill>
              </a:rPr>
              <a:t>bfhz;lhodhd</a:t>
            </a:r>
            <a:r>
              <a:rPr lang="en-US" sz="2000" dirty="0">
                <a:solidFill>
                  <a:srgbClr val="333333"/>
                </a:solidFill>
              </a:rPr>
              <a:t>;</a:t>
            </a:r>
            <a:r>
              <a:rPr lang="en-US" sz="2000" dirty="0">
                <a:solidFill>
                  <a:srgbClr val="333333"/>
                </a:solidFill>
                <a:latin typeface="Calibri Light"/>
                <a:ea typeface="Verdana" pitchFamily="34" charset="0"/>
                <a:cs typeface="Calibri Light"/>
              </a:rPr>
              <a:t>.</a:t>
            </a:r>
          </a:p>
          <a:p>
            <a:pPr lvl="0" defTabSz="914400">
              <a:lnSpc>
                <a:spcPct val="100000"/>
              </a:lnSpc>
              <a:spcBef>
                <a:spcPts val="1200"/>
              </a:spcBef>
            </a:pPr>
            <a:r>
              <a:rPr lang="en-US" sz="2000" dirty="0" err="1">
                <a:solidFill>
                  <a:srgbClr val="004992"/>
                </a:solidFill>
              </a:rPr>
              <a:t>gpd;dzp</a:t>
            </a:r>
            <a:r>
              <a:rPr lang="en-US" sz="2000" dirty="0">
                <a:solidFill>
                  <a:srgbClr val="004992"/>
                </a:solidFill>
                <a:latin typeface="Calibri Light"/>
                <a:ea typeface="Verdana" pitchFamily="34" charset="0"/>
                <a:cs typeface="Calibri Light"/>
              </a:rPr>
              <a:t>:</a:t>
            </a:r>
            <a:r>
              <a:rPr lang="en-US" sz="2000" dirty="0">
                <a:solidFill>
                  <a:srgbClr val="004992"/>
                </a:solidFill>
                <a:latin typeface="Calibri Light"/>
                <a:cs typeface="Calibri Light"/>
              </a:rPr>
              <a:t> </a:t>
            </a:r>
            <a:r>
              <a:rPr lang="en-US" sz="2000" dirty="0" err="1">
                <a:solidFill>
                  <a:srgbClr val="333333"/>
                </a:solidFill>
              </a:rPr>
              <a:t>Xh</a:t>
            </a:r>
            <a:r>
              <a:rPr lang="en-US" sz="2000" dirty="0">
                <a:solidFill>
                  <a:srgbClr val="333333"/>
                </a:solidFill>
              </a:rPr>
              <a:t>] </a:t>
            </a:r>
            <a:r>
              <a:rPr lang="en-US" sz="2000" dirty="0" err="1">
                <a:solidFill>
                  <a:srgbClr val="333333"/>
                </a:solidFill>
              </a:rPr>
              <a:t>Mr</a:t>
            </a:r>
            <a:r>
              <a:rPr lang="en-US" sz="2000" dirty="0">
                <a:solidFill>
                  <a:srgbClr val="333333"/>
                </a:solidFill>
              </a:rPr>
              <a:t>]rh]</a:t>
            </a:r>
            <a:r>
              <a:rPr lang="en-US" sz="2000" dirty="0" err="1">
                <a:solidFill>
                  <a:srgbClr val="333333"/>
                </a:solidFill>
              </a:rPr>
              <a:t>akhd</a:t>
            </a:r>
            <a:r>
              <a:rPr lang="en-US" sz="2000" dirty="0">
                <a:solidFill>
                  <a:srgbClr val="333333"/>
                </a:solidFill>
              </a:rPr>
              <a:t> Kl]</a:t>
            </a:r>
            <a:r>
              <a:rPr lang="en-US" sz="2000" dirty="0" err="1">
                <a:solidFill>
                  <a:srgbClr val="333333"/>
                </a:solidFill>
              </a:rPr>
              <a:t>ilapy</a:t>
            </a:r>
            <a:r>
              <a:rPr lang="en-US" sz="2000" dirty="0">
                <a:solidFill>
                  <a:srgbClr val="333333"/>
                </a:solidFill>
              </a:rPr>
              <a:t>; </a:t>
            </a:r>
            <a:r>
              <a:rPr lang="en-US" sz="2000" dirty="0" err="1">
                <a:solidFill>
                  <a:srgbClr val="333333"/>
                </a:solidFill>
              </a:rPr>
              <a:t>fphPlk</a:t>
            </a:r>
            <a:r>
              <a:rPr lang="en-US" sz="2000" dirty="0">
                <a:solidFill>
                  <a:srgbClr val="333333"/>
                </a:solidFill>
              </a:rPr>
              <a:t>; </a:t>
            </a:r>
            <a:r>
              <a:rPr lang="en-US" sz="2000" dirty="0" err="1">
                <a:solidFill>
                  <a:srgbClr val="333333"/>
                </a:solidFill>
              </a:rPr>
              <a:t>itj;j</a:t>
            </a:r>
            <a:r>
              <a:rPr lang="en-US" sz="2000" dirty="0">
                <a:solidFill>
                  <a:srgbClr val="333333"/>
                </a:solidFill>
              </a:rPr>
              <a:t> </a:t>
            </a:r>
            <a:r>
              <a:rPr lang="en-US" sz="2000" dirty="0" err="1">
                <a:solidFill>
                  <a:srgbClr val="333333"/>
                </a:solidFill>
              </a:rPr>
              <a:t>murdpd</a:t>
            </a:r>
            <a:r>
              <a:rPr lang="en-US" sz="2000" dirty="0">
                <a:solidFill>
                  <a:srgbClr val="333333"/>
                </a:solidFill>
              </a:rPr>
              <a:t>; </a:t>
            </a:r>
            <a:endParaRPr lang="en-IN" sz="2000" dirty="0">
              <a:solidFill>
                <a:srgbClr val="333333"/>
              </a:solidFill>
            </a:endParaRPr>
          </a:p>
          <a:p>
            <a:pPr lvl="0" defTabSz="914400">
              <a:lnSpc>
                <a:spcPct val="100000"/>
              </a:lnSpc>
              <a:spcBef>
                <a:spcPts val="1200"/>
              </a:spcBef>
            </a:pPr>
            <a:r>
              <a:rPr lang="en-US" sz="2000" dirty="0" err="1">
                <a:solidFill>
                  <a:srgbClr val="333333"/>
                </a:solidFill>
              </a:rPr>
              <a:t>cUtj;ij</a:t>
            </a:r>
            <a:r>
              <a:rPr lang="en-US" sz="2000" dirty="0">
                <a:solidFill>
                  <a:srgbClr val="333333"/>
                </a:solidFill>
              </a:rPr>
              <a:t> </a:t>
            </a:r>
            <a:r>
              <a:rPr lang="en-US" sz="2000" dirty="0" err="1">
                <a:solidFill>
                  <a:srgbClr val="333333"/>
                </a:solidFill>
              </a:rPr>
              <a:t>fhh</a:t>
            </a:r>
            <a:r>
              <a:rPr lang="en-US" sz="2000" dirty="0">
                <a:solidFill>
                  <a:srgbClr val="333333"/>
                </a:solidFill>
              </a:rPr>
              <a:t>]y; </a:t>
            </a:r>
            <a:r>
              <a:rPr lang="en-US" sz="2000" dirty="0" err="1">
                <a:solidFill>
                  <a:srgbClr val="333333"/>
                </a:solidFill>
              </a:rPr>
              <a:t>ghh</a:t>
            </a:r>
            <a:r>
              <a:rPr lang="en-US" sz="2000" dirty="0">
                <a:solidFill>
                  <a:srgbClr val="333333"/>
                </a:solidFill>
              </a:rPr>
              <a:t>]</a:t>
            </a:r>
            <a:r>
              <a:rPr lang="en-US" sz="2000" dirty="0" err="1">
                <a:solidFill>
                  <a:srgbClr val="333333"/>
                </a:solidFill>
              </a:rPr>
              <a:t>j;jhd</a:t>
            </a:r>
            <a:r>
              <a:rPr lang="en-US" sz="2000" dirty="0">
                <a:solidFill>
                  <a:srgbClr val="333333"/>
                </a:solidFill>
              </a:rPr>
              <a:t>;</a:t>
            </a:r>
            <a:r>
              <a:rPr lang="en-US" sz="2000" dirty="0">
                <a:solidFill>
                  <a:srgbClr val="333333"/>
                </a:solidFill>
                <a:latin typeface="Calibri Light"/>
                <a:ea typeface="Verdana" pitchFamily="34" charset="0"/>
                <a:cs typeface="Calibri Light"/>
              </a:rPr>
              <a:t>.</a:t>
            </a:r>
            <a:r>
              <a:rPr lang="en-US" sz="2000" dirty="0">
                <a:solidFill>
                  <a:srgbClr val="333333"/>
                </a:solidFill>
              </a:rPr>
              <a:t> </a:t>
            </a:r>
          </a:p>
          <a:p>
            <a:pPr lvl="0" defTabSz="914400">
              <a:lnSpc>
                <a:spcPct val="100000"/>
              </a:lnSpc>
              <a:spcBef>
                <a:spcPts val="1200"/>
              </a:spcBef>
            </a:pPr>
            <a:r>
              <a:rPr lang="en-US" sz="2000" dirty="0" err="1">
                <a:solidFill>
                  <a:srgbClr val="004992"/>
                </a:solidFill>
              </a:rPr>
              <a:t>Mdhy</a:t>
            </a:r>
            <a:r>
              <a:rPr lang="en-US" sz="2000" dirty="0">
                <a:solidFill>
                  <a:srgbClr val="004992"/>
                </a:solidFill>
              </a:rPr>
              <a:t>;</a:t>
            </a:r>
            <a:r>
              <a:rPr lang="en-US" sz="2000" dirty="0">
                <a:solidFill>
                  <a:srgbClr val="004992"/>
                </a:solidFill>
                <a:latin typeface="Calibri Light"/>
                <a:ea typeface="Verdana" pitchFamily="34" charset="0"/>
                <a:cs typeface="Calibri Light"/>
              </a:rPr>
              <a:t>:</a:t>
            </a:r>
            <a:r>
              <a:rPr lang="en-US" sz="2000" dirty="0">
                <a:solidFill>
                  <a:srgbClr val="004992"/>
                </a:solidFill>
              </a:rPr>
              <a:t> </a:t>
            </a:r>
            <a:r>
              <a:rPr lang="en-US" sz="2000" dirty="0" err="1">
                <a:solidFill>
                  <a:srgbClr val="333333"/>
                </a:solidFill>
              </a:rPr>
              <a:t>mth</a:t>
            </a:r>
            <a:r>
              <a:rPr lang="en-US" sz="2000" dirty="0">
                <a:solidFill>
                  <a:srgbClr val="333333"/>
                </a:solidFill>
              </a:rPr>
              <a:t>] </a:t>
            </a:r>
            <a:r>
              <a:rPr lang="en-US" sz="2000" dirty="0" err="1">
                <a:solidFill>
                  <a:srgbClr val="333333"/>
                </a:solidFill>
              </a:rPr>
              <a:t>muR</a:t>
            </a:r>
            <a:r>
              <a:rPr lang="en-US" sz="2000" dirty="0">
                <a:solidFill>
                  <a:srgbClr val="333333"/>
                </a:solidFill>
              </a:rPr>
              <a:t> </a:t>
            </a:r>
            <a:r>
              <a:rPr lang="en-US" sz="2000" dirty="0" err="1">
                <a:solidFill>
                  <a:srgbClr val="333333"/>
                </a:solidFill>
              </a:rPr>
              <a:t>FLk;gj;jpy</a:t>
            </a:r>
            <a:r>
              <a:rPr lang="en-US" sz="2000" dirty="0">
                <a:solidFill>
                  <a:srgbClr val="333333"/>
                </a:solidFill>
              </a:rPr>
              <a:t>; </a:t>
            </a:r>
            <a:r>
              <a:rPr lang="en-US" sz="2000" dirty="0" err="1">
                <a:solidFill>
                  <a:srgbClr val="333333"/>
                </a:solidFill>
              </a:rPr>
              <a:t>gpwf;ftpy;iy</a:t>
            </a:r>
            <a:r>
              <a:rPr lang="en-US" sz="2000" dirty="0">
                <a:solidFill>
                  <a:srgbClr val="333333"/>
                </a:solidFill>
                <a:latin typeface="Calibri Light"/>
                <a:ea typeface="Verdana" pitchFamily="34" charset="0"/>
                <a:cs typeface="Calibri Light"/>
              </a:rPr>
              <a:t>.</a:t>
            </a:r>
            <a:r>
              <a:rPr lang="en-US" sz="2000" dirty="0">
                <a:solidFill>
                  <a:srgbClr val="333333"/>
                </a:solidFill>
              </a:rPr>
              <a:t> </a:t>
            </a:r>
            <a:r>
              <a:rPr lang="en-US" sz="2000" dirty="0" err="1">
                <a:solidFill>
                  <a:srgbClr val="333333"/>
                </a:solidFill>
              </a:rPr>
              <a:t>b$h;kdpapy</a:t>
            </a:r>
            <a:r>
              <a:rPr lang="en-US" sz="2000" dirty="0">
                <a:solidFill>
                  <a:srgbClr val="333333"/>
                </a:solidFill>
              </a:rPr>
              <a:t>; </a:t>
            </a:r>
            <a:r>
              <a:rPr lang="en-US" sz="2000" dirty="0" err="1">
                <a:solidFill>
                  <a:srgbClr val="333333"/>
                </a:solidFill>
              </a:rPr>
              <a:t>btFfhyj;jpw;F</a:t>
            </a:r>
            <a:r>
              <a:rPr lang="en-US" sz="2000" dirty="0">
                <a:solidFill>
                  <a:srgbClr val="333333"/>
                </a:solidFill>
              </a:rPr>
              <a:t> </a:t>
            </a:r>
            <a:r>
              <a:rPr lang="en-US" sz="2000" dirty="0" err="1">
                <a:solidFill>
                  <a:srgbClr val="333333"/>
                </a:solidFill>
              </a:rPr>
              <a:t>Kd;ng</a:t>
            </a:r>
            <a:r>
              <a:rPr lang="en-US" sz="2000" dirty="0">
                <a:solidFill>
                  <a:srgbClr val="333333"/>
                </a:solidFill>
              </a:rPr>
              <a:t> </a:t>
            </a:r>
            <a:r>
              <a:rPr lang="en-US" sz="2000" dirty="0" err="1">
                <a:solidFill>
                  <a:srgbClr val="333333"/>
                </a:solidFill>
              </a:rPr>
              <a:t>murhl;rp</a:t>
            </a:r>
            <a:r>
              <a:rPr lang="en-US" sz="2000" dirty="0">
                <a:solidFill>
                  <a:srgbClr val="333333"/>
                </a:solidFill>
              </a:rPr>
              <a:t> </a:t>
            </a:r>
            <a:r>
              <a:rPr lang="en-US" sz="2000" dirty="0" err="1">
                <a:solidFill>
                  <a:srgbClr val="333333"/>
                </a:solidFill>
              </a:rPr>
              <a:t>xHpf;fg;gl;L</a:t>
            </a:r>
            <a:r>
              <a:rPr lang="en-US" sz="2000" dirty="0">
                <a:solidFill>
                  <a:srgbClr val="333333"/>
                </a:solidFill>
              </a:rPr>
              <a:t> </a:t>
            </a:r>
            <a:r>
              <a:rPr lang="en-US" sz="2000" dirty="0" err="1">
                <a:solidFill>
                  <a:srgbClr val="333333"/>
                </a:solidFill>
              </a:rPr>
              <a:t>tpl;lJ</a:t>
            </a:r>
            <a:r>
              <a:rPr lang="en-US" sz="2000" dirty="0">
                <a:solidFill>
                  <a:srgbClr val="333333"/>
                </a:solidFill>
                <a:latin typeface="Calibri Light"/>
                <a:ea typeface="Verdana" pitchFamily="34" charset="0"/>
                <a:cs typeface="Calibri Light"/>
              </a:rPr>
              <a:t>,</a:t>
            </a:r>
            <a:r>
              <a:rPr lang="en-US" sz="2000" dirty="0">
                <a:solidFill>
                  <a:srgbClr val="333333"/>
                </a:solidFill>
              </a:rPr>
              <a:t> ,it </a:t>
            </a:r>
            <a:r>
              <a:rPr lang="en-US" sz="2000" dirty="0" err="1">
                <a:solidFill>
                  <a:srgbClr val="333333"/>
                </a:solidFill>
              </a:rPr>
              <a:t>midj;Jf;Fk</a:t>
            </a:r>
            <a:r>
              <a:rPr lang="en-US" sz="2000" dirty="0">
                <a:solidFill>
                  <a:srgbClr val="333333"/>
                </a:solidFill>
              </a:rPr>
              <a:t>; </a:t>
            </a:r>
            <a:r>
              <a:rPr lang="en-US" sz="2000" dirty="0" err="1">
                <a:solidFill>
                  <a:srgbClr val="333333"/>
                </a:solidFill>
              </a:rPr>
              <a:t>nkyhf</a:t>
            </a:r>
            <a:r>
              <a:rPr lang="en-US" sz="2000" dirty="0">
                <a:solidFill>
                  <a:srgbClr val="333333"/>
                </a:solidFill>
              </a:rPr>
              <a:t> </a:t>
            </a:r>
            <a:r>
              <a:rPr lang="en-US" sz="2000" dirty="0" err="1">
                <a:solidFill>
                  <a:srgbClr val="333333"/>
                </a:solidFill>
              </a:rPr>
              <a:t>xU</a:t>
            </a:r>
            <a:r>
              <a:rPr lang="en-US" sz="2000" dirty="0">
                <a:solidFill>
                  <a:srgbClr val="333333"/>
                </a:solidFill>
              </a:rPr>
              <a:t> </a:t>
            </a:r>
            <a:r>
              <a:rPr lang="en-US" sz="2000" dirty="0" err="1">
                <a:solidFill>
                  <a:srgbClr val="333333"/>
                </a:solidFill>
              </a:rPr>
              <a:t>Kl;ilapd</a:t>
            </a:r>
            <a:r>
              <a:rPr lang="en-US" sz="2000" dirty="0">
                <a:solidFill>
                  <a:srgbClr val="333333"/>
                </a:solidFill>
              </a:rPr>
              <a:t>; </a:t>
            </a:r>
            <a:r>
              <a:rPr lang="en-US" sz="2000" dirty="0" err="1">
                <a:solidFill>
                  <a:srgbClr val="333333"/>
                </a:solidFill>
              </a:rPr>
              <a:t>kPJs;s</a:t>
            </a:r>
            <a:r>
              <a:rPr lang="en-US" sz="2000" dirty="0">
                <a:solidFill>
                  <a:srgbClr val="333333"/>
                </a:solidFill>
              </a:rPr>
              <a:t> </a:t>
            </a:r>
            <a:r>
              <a:rPr lang="en-US" sz="2000" dirty="0" err="1">
                <a:solidFill>
                  <a:srgbClr val="333333"/>
                </a:solidFill>
              </a:rPr>
              <a:t>cUtj;ij</a:t>
            </a:r>
            <a:r>
              <a:rPr lang="en-US" sz="2000" dirty="0">
                <a:solidFill>
                  <a:srgbClr val="333333"/>
                </a:solidFill>
                <a:latin typeface="Calibri Light"/>
                <a:ea typeface="Verdana" pitchFamily="34" charset="0"/>
                <a:cs typeface="Calibri Light"/>
              </a:rPr>
              <a:t>,</a:t>
            </a:r>
            <a:r>
              <a:rPr lang="en-US" sz="2000" dirty="0">
                <a:solidFill>
                  <a:srgbClr val="333333"/>
                </a:solidFill>
              </a:rPr>
              <a:t> </a:t>
            </a:r>
            <a:r>
              <a:rPr lang="en-US" sz="2000" dirty="0" err="1">
                <a:solidFill>
                  <a:srgbClr val="333333"/>
                </a:solidFill>
              </a:rPr>
              <a:t>ehk</a:t>
            </a:r>
            <a:r>
              <a:rPr lang="en-US" sz="2000" dirty="0">
                <a:solidFill>
                  <a:srgbClr val="333333"/>
                </a:solidFill>
              </a:rPr>
              <a:t>; </a:t>
            </a:r>
            <a:r>
              <a:rPr lang="en-US" sz="2000" dirty="0" err="1">
                <a:solidFill>
                  <a:srgbClr val="333333"/>
                </a:solidFill>
              </a:rPr>
              <a:t>jPh</a:t>
            </a:r>
            <a:r>
              <a:rPr lang="en-US" sz="2000" dirty="0">
                <a:solidFill>
                  <a:srgbClr val="333333"/>
                </a:solidFill>
              </a:rPr>
              <a:t>]f]</a:t>
            </a:r>
            <a:r>
              <a:rPr lang="en-US" sz="2000" dirty="0" err="1">
                <a:solidFill>
                  <a:srgbClr val="333333"/>
                </a:solidFill>
              </a:rPr>
              <a:t>fkhd</a:t>
            </a:r>
            <a:r>
              <a:rPr lang="en-US" sz="2000" dirty="0">
                <a:solidFill>
                  <a:srgbClr val="333333"/>
                </a:solidFill>
              </a:rPr>
              <a:t> </a:t>
            </a:r>
            <a:r>
              <a:rPr lang="en-US" sz="2000" dirty="0" err="1">
                <a:solidFill>
                  <a:srgbClr val="333333"/>
                </a:solidFill>
              </a:rPr>
              <a:t>Mjhukhf</a:t>
            </a:r>
            <a:r>
              <a:rPr lang="en-US" sz="2000" dirty="0">
                <a:solidFill>
                  <a:srgbClr val="333333"/>
                </a:solidFill>
              </a:rPr>
              <a:t> </a:t>
            </a:r>
            <a:r>
              <a:rPr lang="en-US" sz="2000" dirty="0" err="1">
                <a:solidFill>
                  <a:srgbClr val="333333"/>
                </a:solidFill>
              </a:rPr>
              <a:t>vLj</a:t>
            </a:r>
            <a:r>
              <a:rPr lang="en-US" sz="2000" dirty="0">
                <a:solidFill>
                  <a:srgbClr val="333333"/>
                </a:solidFill>
              </a:rPr>
              <a:t>]</a:t>
            </a:r>
            <a:r>
              <a:rPr lang="en-US" sz="2000" dirty="0" err="1">
                <a:solidFill>
                  <a:srgbClr val="333333"/>
                </a:solidFill>
              </a:rPr>
              <a:t>Jf</a:t>
            </a:r>
            <a:r>
              <a:rPr lang="en-US" sz="2000" dirty="0">
                <a:solidFill>
                  <a:srgbClr val="333333"/>
                </a:solidFill>
              </a:rPr>
              <a:t>]</a:t>
            </a:r>
            <a:r>
              <a:rPr lang="en-US" sz="2000" dirty="0" err="1">
                <a:solidFill>
                  <a:srgbClr val="333333"/>
                </a:solidFill>
              </a:rPr>
              <a:t>bfhs</a:t>
            </a:r>
            <a:r>
              <a:rPr lang="en-US" sz="2000" dirty="0">
                <a:solidFill>
                  <a:srgbClr val="333333"/>
                </a:solidFill>
              </a:rPr>
              <a:t>]s </a:t>
            </a:r>
            <a:r>
              <a:rPr lang="en-US" sz="2000" dirty="0" err="1">
                <a:solidFill>
                  <a:srgbClr val="333333"/>
                </a:solidFill>
              </a:rPr>
              <a:t>KoahJ</a:t>
            </a:r>
            <a:r>
              <a:rPr lang="en-US" sz="2000" dirty="0">
                <a:solidFill>
                  <a:srgbClr val="333333"/>
                </a:solidFill>
                <a:latin typeface="Calibri Light"/>
                <a:ea typeface="Verdana" pitchFamily="34" charset="0"/>
                <a:cs typeface="Calibri Light"/>
              </a:rPr>
              <a:t>!</a:t>
            </a:r>
          </a:p>
          <a:p>
            <a:pPr lvl="0" defTabSz="914400">
              <a:lnSpc>
                <a:spcPct val="100000"/>
              </a:lnSpc>
              <a:spcBef>
                <a:spcPts val="1200"/>
              </a:spcBef>
            </a:pPr>
            <a:r>
              <a:rPr lang="en-US" sz="2000" dirty="0" err="1">
                <a:solidFill>
                  <a:srgbClr val="333333"/>
                </a:solidFill>
              </a:rPr>
              <a:t>gy;ntW</a:t>
            </a:r>
            <a:r>
              <a:rPr lang="en-US" sz="2000" dirty="0">
                <a:solidFill>
                  <a:srgbClr val="333333"/>
                </a:solidFill>
              </a:rPr>
              <a:t> </a:t>
            </a:r>
            <a:r>
              <a:rPr lang="en-US" sz="2000" dirty="0" err="1">
                <a:solidFill>
                  <a:srgbClr val="333333"/>
                </a:solidFill>
              </a:rPr>
              <a:t>bra;jpfisa</a:t>
            </a:r>
            <a:r>
              <a:rPr lang="en-US" sz="2000" dirty="0">
                <a:solidFill>
                  <a:srgbClr val="333333"/>
                </a:solidFill>
              </a:rPr>
              <a:t>[k; </a:t>
            </a:r>
            <a:r>
              <a:rPr lang="en-US" sz="2000" dirty="0" err="1">
                <a:solidFill>
                  <a:srgbClr val="333333"/>
                </a:solidFill>
              </a:rPr>
              <a:t>fUj;jpy</a:t>
            </a:r>
            <a:r>
              <a:rPr lang="en-US" sz="2000" dirty="0">
                <a:solidFill>
                  <a:srgbClr val="333333"/>
                </a:solidFill>
              </a:rPr>
              <a:t>; </a:t>
            </a:r>
            <a:r>
              <a:rPr lang="en-US" sz="2000" dirty="0" err="1">
                <a:solidFill>
                  <a:srgbClr val="333333"/>
                </a:solidFill>
              </a:rPr>
              <a:t>bfhz;L</a:t>
            </a:r>
            <a:r>
              <a:rPr lang="en-US" sz="2000" dirty="0">
                <a:solidFill>
                  <a:srgbClr val="333333"/>
                </a:solidFill>
                <a:latin typeface="Calibri Light"/>
                <a:ea typeface="Verdana" pitchFamily="34" charset="0"/>
                <a:cs typeface="Calibri Light"/>
              </a:rPr>
              <a:t>,</a:t>
            </a:r>
            <a:r>
              <a:rPr lang="en-US" sz="2000" dirty="0">
                <a:solidFill>
                  <a:srgbClr val="333333"/>
                </a:solidFill>
              </a:rPr>
              <a:t> </a:t>
            </a:r>
            <a:r>
              <a:rPr lang="en-US" sz="2000" dirty="0" err="1">
                <a:solidFill>
                  <a:srgbClr val="333333"/>
                </a:solidFill>
              </a:rPr>
              <a:t>c';fs</a:t>
            </a:r>
            <a:r>
              <a:rPr lang="en-US" sz="2000" dirty="0">
                <a:solidFill>
                  <a:srgbClr val="333333"/>
                </a:solidFill>
              </a:rPr>
              <a:t>; </a:t>
            </a:r>
            <a:r>
              <a:rPr lang="en-US" sz="2000" dirty="0" err="1">
                <a:solidFill>
                  <a:srgbClr val="333333"/>
                </a:solidFill>
              </a:rPr>
              <a:t>ek;gpf;ifahdtUld</a:t>
            </a:r>
            <a:r>
              <a:rPr lang="en-US" sz="2000" dirty="0">
                <a:solidFill>
                  <a:srgbClr val="333333"/>
                </a:solidFill>
              </a:rPr>
              <a:t>; </a:t>
            </a:r>
            <a:r>
              <a:rPr lang="en-US" sz="2000" dirty="0" err="1">
                <a:solidFill>
                  <a:srgbClr val="333333"/>
                </a:solidFill>
              </a:rPr>
              <a:t>tpsf;f</a:t>
            </a:r>
            <a:r>
              <a:rPr lang="en-US" sz="2000" dirty="0">
                <a:solidFill>
                  <a:srgbClr val="333333"/>
                </a:solidFill>
              </a:rPr>
              <a:t>';</a:t>
            </a:r>
            <a:r>
              <a:rPr lang="en-US" sz="2000" dirty="0" err="1">
                <a:solidFill>
                  <a:srgbClr val="333333"/>
                </a:solidFill>
              </a:rPr>
              <a:t>fisa</a:t>
            </a:r>
            <a:r>
              <a:rPr lang="en-US" sz="2000" dirty="0">
                <a:solidFill>
                  <a:srgbClr val="333333"/>
                </a:solidFill>
              </a:rPr>
              <a:t>[k;</a:t>
            </a:r>
            <a:r>
              <a:rPr lang="en-US" sz="2000" dirty="0">
                <a:solidFill>
                  <a:srgbClr val="333333"/>
                </a:solidFill>
                <a:latin typeface="Calibri Light"/>
                <a:ea typeface="Verdana" pitchFamily="34" charset="0"/>
                <a:cs typeface="Calibri Light"/>
              </a:rPr>
              <a:t>,</a:t>
            </a:r>
            <a:r>
              <a:rPr lang="en-US" sz="2000" dirty="0">
                <a:solidFill>
                  <a:srgbClr val="333333"/>
                </a:solidFill>
              </a:rPr>
              <a:t> </a:t>
            </a:r>
            <a:r>
              <a:rPr lang="en-US" sz="2000" dirty="0" err="1">
                <a:solidFill>
                  <a:srgbClr val="333333"/>
                </a:solidFill>
              </a:rPr>
              <a:t>fUj;Jf;fisa</a:t>
            </a:r>
            <a:r>
              <a:rPr lang="en-US" sz="2000" dirty="0">
                <a:solidFill>
                  <a:srgbClr val="333333"/>
                </a:solidFill>
              </a:rPr>
              <a:t>[k; </a:t>
            </a:r>
            <a:r>
              <a:rPr lang="en-US" sz="2000" dirty="0" err="1">
                <a:solidFill>
                  <a:srgbClr val="333333"/>
                </a:solidFill>
              </a:rPr>
              <a:t>fye;jhnyhrpf;ft</a:t>
            </a:r>
            <a:r>
              <a:rPr lang="en-US" sz="2000" dirty="0">
                <a:solidFill>
                  <a:srgbClr val="333333"/>
                </a:solidFill>
              </a:rPr>
              <a:t>[k;</a:t>
            </a:r>
            <a:r>
              <a:rPr lang="en-US" sz="2000" dirty="0">
                <a:solidFill>
                  <a:srgbClr val="333333"/>
                </a:solidFill>
                <a:latin typeface="Calibri Light"/>
                <a:ea typeface="Verdana" pitchFamily="34" charset="0"/>
                <a:cs typeface="Calibri Light"/>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171</a:t>
            </a:fld>
            <a:endParaRPr lang="de-DE" dirty="0"/>
          </a:p>
        </p:txBody>
      </p:sp>
    </p:spTree>
    <p:extLst>
      <p:ext uri="{BB962C8B-B14F-4D97-AF65-F5344CB8AC3E}">
        <p14:creationId xmlns:p14="http://schemas.microsoft.com/office/powerpoint/2010/main" val="329973001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ftdpj</a:t>
            </a:r>
            <a:r>
              <a:rPr lang="en-US" altLang="ko-KR" sz="3600" dirty="0">
                <a:latin typeface="+mn-lt"/>
                <a:ea typeface="+mn-ea"/>
                <a:cs typeface="+mn-cs"/>
              </a:rPr>
              <a:t>]</a:t>
            </a:r>
            <a:r>
              <a:rPr lang="en-US" altLang="ko-KR" sz="3600" dirty="0" err="1">
                <a:latin typeface="+mn-lt"/>
                <a:ea typeface="+mn-ea"/>
                <a:cs typeface="+mn-cs"/>
              </a:rPr>
              <a:t>jikf</a:t>
            </a:r>
            <a:r>
              <a:rPr lang="en-US" altLang="ko-KR" sz="3600" dirty="0">
                <a:latin typeface="+mn-lt"/>
                <a:ea typeface="+mn-ea"/>
                <a:cs typeface="+mn-cs"/>
              </a:rPr>
              <a:t>]F </a:t>
            </a:r>
            <a:r>
              <a:rPr lang="en-US" altLang="ko-KR" sz="3600" dirty="0" err="1">
                <a:latin typeface="+mn-lt"/>
                <a:ea typeface="+mn-ea"/>
                <a:cs typeface="+mn-cs"/>
              </a:rPr>
              <a:t>ed</a:t>
            </a:r>
            <a:r>
              <a:rPr lang="en-US" altLang="ko-KR" sz="3600" dirty="0">
                <a:latin typeface="+mn-lt"/>
                <a:ea typeface="+mn-ea"/>
                <a:cs typeface="+mn-cs"/>
              </a:rPr>
              <a:t>]</a:t>
            </a:r>
            <a:r>
              <a:rPr lang="en-US" altLang="ko-KR" sz="3600" dirty="0" err="1">
                <a:latin typeface="+mn-lt"/>
                <a:ea typeface="+mn-ea"/>
                <a:cs typeface="+mn-cs"/>
              </a:rPr>
              <a:t>wp</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defTabSz="914400">
              <a:lnSpc>
                <a:spcPct val="100000"/>
              </a:lnSpc>
              <a:spcBef>
                <a:spcPts val="800"/>
              </a:spcBef>
            </a:pPr>
            <a:r>
              <a:rPr lang="en-US" altLang="ko-KR" i="1" dirty="0" err="1">
                <a:solidFill>
                  <a:srgbClr val="004992"/>
                </a:solidFill>
                <a:cs typeface="Calibri Light" panose="020F0302020204030204" pitchFamily="34" charset="0"/>
              </a:rPr>
              <a:t>gapw;rpahsh</a:t>
            </a:r>
            <a:r>
              <a:rPr lang="en-US" altLang="ko-KR" i="1" dirty="0">
                <a:solidFill>
                  <a:srgbClr val="004992"/>
                </a:solidFill>
                <a:cs typeface="Calibri Light" panose="020F0302020204030204" pitchFamily="34" charset="0"/>
              </a:rPr>
              <a:t>]</a:t>
            </a:r>
            <a:r>
              <a:rPr lang="en-US" altLang="ko-KR" i="1" dirty="0" err="1">
                <a:solidFill>
                  <a:srgbClr val="004992"/>
                </a:solidFill>
                <a:cs typeface="Calibri Light" panose="020F0302020204030204" pitchFamily="34" charset="0"/>
              </a:rPr>
              <a:t>fSf;F</a:t>
            </a:r>
            <a:r>
              <a:rPr lang="en-US" altLang="ko-KR" i="1" dirty="0">
                <a:solidFill>
                  <a:srgbClr val="004992"/>
                </a:solidFill>
                <a:cs typeface="Calibri Light" panose="020F0302020204030204" pitchFamily="34" charset="0"/>
              </a:rPr>
              <a:t>:</a:t>
            </a:r>
          </a:p>
          <a:p>
            <a:pPr marL="114935" marR="333375" lvl="0" defTabSz="914400">
              <a:lnSpc>
                <a:spcPct val="100000"/>
              </a:lnSpc>
              <a:spcBef>
                <a:spcPts val="800"/>
              </a:spcBef>
            </a:pPr>
            <a:r>
              <a:rPr lang="ta-IN" altLang="ko-KR" dirty="0">
                <a:solidFill>
                  <a:srgbClr val="004992"/>
                </a:solidFill>
                <a:cs typeface="Calibri Light" panose="020F0302020204030204" pitchFamily="34" charset="0"/>
              </a:rPr>
              <a:t>பணித்தாள்களை வழங்கவும். எங்கள் பயன்பாட்டை அறிமுகப்படுத்தவும் </a:t>
            </a:r>
            <a:r>
              <a:rPr lang="en-US" altLang="ko-KR" dirty="0">
                <a:solidFill>
                  <a:srgbClr val="004992"/>
                </a:solidFill>
                <a:latin typeface="Calibri Light" panose="020F0302020204030204" pitchFamily="34" charset="0"/>
                <a:cs typeface="Calibri Light" panose="020F0302020204030204" pitchFamily="34" charset="0"/>
              </a:rPr>
              <a:t>COGITO</a:t>
            </a:r>
            <a:r>
              <a:rPr lang="ta-IN" altLang="ko-KR" dirty="0">
                <a:solidFill>
                  <a:srgbClr val="004992"/>
                </a:solidFill>
                <a:cs typeface="Calibri Light" panose="020F0302020204030204" pitchFamily="34" charset="0"/>
              </a:rPr>
              <a:t> (இலவசமாக பதிவிறக்க)</a:t>
            </a:r>
            <a:r>
              <a:rPr lang="en-US" altLang="ko-KR" dirty="0">
                <a:solidFill>
                  <a:srgbClr val="004992"/>
                </a:solidFill>
                <a:cs typeface="Calibri Light" panose="020F0302020204030204" pitchFamily="34" charset="0"/>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panose="020F0302020204030204" pitchFamily="34" charset="0"/>
                <a:cs typeface="Calibri Light" panose="020F0302020204030204" pitchFamily="34" charset="0"/>
              </a:rPr>
              <a:t>www.uke.de/mct_app</a:t>
            </a:r>
            <a:endParaRPr lang="de-DE" dirty="0">
              <a:solidFill>
                <a:srgbClr val="333333"/>
              </a:solidFill>
              <a:latin typeface="Calibri Light" panose="020F0302020204030204" pitchFamily="34" charset="0"/>
              <a:cs typeface="Calibri Light" panose="020F0302020204030204" pitchFamily="34" charset="0"/>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pPr/>
              <a:t>172</a:t>
            </a:fld>
            <a:endParaRPr lang="de-DE" dirty="0"/>
          </a:p>
        </p:txBody>
      </p:sp>
    </p:spTree>
    <p:extLst>
      <p:ext uri="{BB962C8B-B14F-4D97-AF65-F5344CB8AC3E}">
        <p14:creationId xmlns:p14="http://schemas.microsoft.com/office/powerpoint/2010/main" val="176011280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7" name="Group 2"/>
          <p:cNvGraphicFramePr>
            <a:graphicFrameLocks noGrp="1"/>
          </p:cNvGraphicFramePr>
          <p:nvPr>
            <p:extLst>
              <p:ext uri="{D42A27DB-BD31-4B8C-83A1-F6EECF244321}">
                <p14:modId xmlns:p14="http://schemas.microsoft.com/office/powerpoint/2010/main" val="1826920675"/>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9" name="Footer Placeholder 7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80" name="Slide Number Placeholder 79"/>
          <p:cNvSpPr>
            <a:spLocks noGrp="1"/>
          </p:cNvSpPr>
          <p:nvPr>
            <p:ph type="sldNum" sz="quarter" idx="12"/>
          </p:nvPr>
        </p:nvSpPr>
        <p:spPr/>
        <p:txBody>
          <a:bodyPr/>
          <a:lstStyle/>
          <a:p>
            <a:fld id="{9B00EF49-7894-4F53-A8DD-F7DB3BFC5032}" type="slidenum">
              <a:rPr lang="de-DE" smtClean="0"/>
              <a:pPr/>
              <a:t>173</a:t>
            </a:fld>
            <a:endParaRPr lang="de-DE" dirty="0"/>
          </a:p>
        </p:txBody>
      </p:sp>
      <p:sp>
        <p:nvSpPr>
          <p:cNvPr id="8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panose="020F0302020204030204" pitchFamily="34" charset="0"/>
                <a:cs typeface="Calibri Light" panose="020F0302020204030204" pitchFamily="34" charset="0"/>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panose="020F0302020204030204" pitchFamily="34" charset="0"/>
                <a:cs typeface="Calibri Light" panose="020F0302020204030204" pitchFamily="34" charset="0"/>
              </a:rPr>
              <a:t>A full list can be obtained via </a:t>
            </a:r>
            <a:r>
              <a:rPr lang="de-DE" altLang="de-DE" sz="1200" u="sng" dirty="0">
                <a:solidFill>
                  <a:srgbClr val="333333"/>
                </a:solidFill>
                <a:latin typeface="Calibri Light" panose="020F0302020204030204" pitchFamily="34" charset="0"/>
                <a:cs typeface="Calibri Light" panose="020F0302020204030204" pitchFamily="34" charset="0"/>
              </a:rPr>
              <a:t>www.uke.de/mct</a:t>
            </a:r>
            <a:r>
              <a:rPr lang="de-DE" altLang="de-DE" sz="1200" dirty="0">
                <a:solidFill>
                  <a:srgbClr val="333333"/>
                </a:solidFill>
                <a:latin typeface="Calibri Light" panose="020F0302020204030204" pitchFamily="34" charset="0"/>
                <a:cs typeface="Calibri Light" panose="020F0302020204030204" pitchFamily="34" charset="0"/>
              </a:rPr>
              <a:t>. </a:t>
            </a:r>
            <a:r>
              <a:rPr lang="en-GB" altLang="de-DE" sz="1200" dirty="0">
                <a:solidFill>
                  <a:srgbClr val="333333"/>
                </a:solidFill>
                <a:latin typeface="Calibri Light" panose="020F0302020204030204" pitchFamily="34" charset="0"/>
                <a:cs typeface="Calibri Light" panose="020F0302020204030204" pitchFamily="34" charset="0"/>
              </a:rPr>
              <a:t>If we have involuntarily breached copyright, please</a:t>
            </a:r>
            <a:r>
              <a:rPr lang="de-DE" altLang="de-DE" sz="1200" dirty="0">
                <a:solidFill>
                  <a:srgbClr val="333333"/>
                </a:solidFill>
                <a:latin typeface="Calibri Light" panose="020F0302020204030204" pitchFamily="34" charset="0"/>
                <a:cs typeface="Calibri Light" panose="020F0302020204030204" pitchFamily="34" charset="0"/>
              </a:rPr>
              <a:t> accept our apologies. In this case, we kindly ask creators for their</a:t>
            </a:r>
            <a:r>
              <a:rPr lang="en-GB" altLang="de-DE" sz="1200" dirty="0">
                <a:solidFill>
                  <a:srgbClr val="333333"/>
                </a:solidFill>
                <a:latin typeface="Calibri Light" panose="020F0302020204030204" pitchFamily="34" charset="0"/>
                <a:cs typeface="Calibri Light" panose="020F0302020204030204" pitchFamily="34" charset="0"/>
              </a:rPr>
              <a:t> permission to use their work under </a:t>
            </a:r>
            <a:r>
              <a:rPr lang="en-GB" altLang="de-DE" sz="1200">
                <a:solidFill>
                  <a:srgbClr val="333333"/>
                </a:solidFill>
                <a:latin typeface="Calibri Light" panose="020F0302020204030204" pitchFamily="34" charset="0"/>
                <a:cs typeface="Calibri Light" panose="020F0302020204030204" pitchFamily="34" charset="0"/>
              </a:rPr>
              <a:t>the “fair use” </a:t>
            </a:r>
            <a:r>
              <a:rPr lang="en-GB" altLang="de-DE" sz="1200" dirty="0">
                <a:solidFill>
                  <a:srgbClr val="333333"/>
                </a:solidFill>
                <a:latin typeface="Calibri Light" panose="020F0302020204030204" pitchFamily="34" charset="0"/>
                <a:cs typeface="Calibri Light" panose="020F0302020204030204" pitchFamily="34" charset="0"/>
              </a:rPr>
              <a:t>policy.</a:t>
            </a:r>
            <a:br>
              <a:rPr lang="de-DE" altLang="de-DE" sz="1200" dirty="0">
                <a:solidFill>
                  <a:srgbClr val="333333"/>
                </a:solidFill>
                <a:latin typeface="Calibri Light" panose="020F0302020204030204" pitchFamily="34" charset="0"/>
                <a:cs typeface="Calibri Light" panose="020F0302020204030204" pitchFamily="34" charset="0"/>
              </a:rPr>
            </a:br>
            <a:r>
              <a:rPr lang="de-DE" altLang="de-DE" sz="1200" dirty="0">
                <a:solidFill>
                  <a:srgbClr val="333333"/>
                </a:solidFill>
                <a:latin typeface="Calibri Light" panose="020F0302020204030204" pitchFamily="34" charset="0"/>
                <a:cs typeface="Calibri Light" panose="020F0302020204030204" pitchFamily="34" charset="0"/>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panose="020F0302020204030204" pitchFamily="34" charset="0"/>
                <a:cs typeface="Calibri Light" panose="020F0302020204030204" pitchFamily="34" charset="0"/>
              </a:rPr>
              <a:t>www.uke.de/mkt</a:t>
            </a:r>
            <a:r>
              <a:rPr lang="de-DE" altLang="de-DE" sz="1200" dirty="0">
                <a:solidFill>
                  <a:srgbClr val="333333"/>
                </a:solidFill>
                <a:latin typeface="Calibri Light" panose="020F0302020204030204" pitchFamily="34" charset="0"/>
                <a:cs typeface="Calibri Light" panose="020F0302020204030204" pitchFamily="34" charset="0"/>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latin typeface="Calibri Light"/>
              </a:rPr>
              <a:t>“</a:t>
            </a:r>
            <a:r>
              <a:rPr lang="en-US" sz="3600"/>
              <a:t>eilKiwapy;</a:t>
            </a:r>
            <a:r>
              <a:rPr lang="en-US" sz="3600">
                <a:latin typeface="Calibri Light"/>
              </a:rPr>
              <a:t>”</a:t>
            </a:r>
            <a:r>
              <a:rPr lang="en-US" sz="3600"/>
              <a:t> </a:t>
            </a:r>
            <a:r>
              <a:rPr lang="en-US" sz="3600" dirty="0" err="1"/>
              <a:t>rl;bld;W</a:t>
            </a:r>
            <a:r>
              <a:rPr lang="en-US" sz="3600" dirty="0"/>
              <a:t> </a:t>
            </a:r>
            <a:r>
              <a:rPr lang="en-US" sz="3600" dirty="0" err="1"/>
              <a:t>KobtLj;jy</a:t>
            </a:r>
            <a:r>
              <a:rPr lang="en-US" sz="3600" dirty="0"/>
              <a:t>;</a:t>
            </a:r>
            <a:br>
              <a:rPr lang="en-US" dirty="0"/>
            </a:br>
            <a:r>
              <a:rPr lang="en-US" dirty="0">
                <a:latin typeface="Calibri Light"/>
              </a:rPr>
              <a:t>- </a:t>
            </a:r>
            <a:r>
              <a:rPr lang="en-US" dirty="0" err="1"/>
              <a:t>Ch</a:t>
            </a:r>
            <a:r>
              <a:rPr lang="en-US" dirty="0"/>
              <a:t>] </a:t>
            </a:r>
            <a:r>
              <a:rPr lang="en-US" dirty="0" err="1"/>
              <a:t>fijfs</a:t>
            </a:r>
            <a:r>
              <a:rPr lang="en-US" dirty="0"/>
              <a:t>] </a:t>
            </a:r>
            <a:r>
              <a:rPr lang="en-US" dirty="0">
                <a:latin typeface="Calibri Light"/>
              </a:rPr>
              <a:t>-</a:t>
            </a:r>
          </a:p>
        </p:txBody>
      </p:sp>
      <p:graphicFrame>
        <p:nvGraphicFramePr>
          <p:cNvPr id="12" name="Group 45"/>
          <p:cNvGraphicFramePr>
            <a:graphicFrameLocks noGrp="1"/>
          </p:cNvGraphicFramePr>
          <p:nvPr>
            <p:extLst>
              <p:ext uri="{D42A27DB-BD31-4B8C-83A1-F6EECF244321}">
                <p14:modId xmlns:p14="http://schemas.microsoft.com/office/powerpoint/2010/main" val="53859287"/>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gH';fij</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ghjfkhd bra;jpfs;</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t>
                      </a:r>
                      <a:r>
                        <a:rPr kumimoji="0" lang="de-DE" sz="2000" b="0" i="0" u="none" strike="noStrike" cap="none" normalizeH="0" baseline="0">
                          <a:ln>
                            <a:noFill/>
                          </a:ln>
                          <a:solidFill>
                            <a:srgbClr val="333333"/>
                          </a:solidFill>
                          <a:effectLst/>
                          <a:latin typeface="Tamil-Aiswarya"/>
                        </a:rPr>
                        <a:t>m{jhuk]</a:t>
                      </a:r>
                      <a:r>
                        <a:rPr kumimoji="0" lang="de-DE"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1969</a:t>
                      </a:r>
                      <a:r>
                        <a:rPr kumimoji="0" lang="en-US" sz="1800" b="0" i="0" u="none" strike="noStrike" cap="none" normalizeH="0" baseline="0">
                          <a:ln>
                            <a:noFill/>
                          </a:ln>
                          <a:solidFill>
                            <a:srgbClr val="333333"/>
                          </a:solidFill>
                          <a:effectLst/>
                          <a:latin typeface="Tamil-Aiswarya"/>
                        </a:rPr>
                        <a:t>Mk; Mz;L epytpy; kdpjd; fhy; itj;jJ vd;w epfH;t[ elf;fnt ,y;iy</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 ,J bgha;ahd bra;jp vd Fw;wk; rhl;lg;gl;lJ</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Calibri Light"/>
                        </a:rPr>
                        <a:t>USA</a:t>
                      </a:r>
                      <a:r>
                        <a:rPr lang="en-US" sz="1800" b="0" i="0" u="none" dirty="0" err="1">
                          <a:solidFill>
                            <a:srgbClr val="333333"/>
                          </a:solidFill>
                          <a:latin typeface="Tamil-Aiswarya"/>
                        </a:rPr>
                        <a:t>apd</a:t>
                      </a:r>
                      <a:r>
                        <a:rPr lang="en-US" sz="1800" b="0" i="0" u="none" dirty="0">
                          <a:solidFill>
                            <a:srgbClr val="333333"/>
                          </a:solidFill>
                          <a:latin typeface="Tamil-Aiswarya"/>
                        </a:rPr>
                        <a:t>; </a:t>
                      </a:r>
                      <a:r>
                        <a:rPr lang="en-US" sz="1800" b="0" i="0" u="none" dirty="0" err="1">
                          <a:solidFill>
                            <a:srgbClr val="333333"/>
                          </a:solidFill>
                          <a:latin typeface="Tamil-Aiswarya"/>
                        </a:rPr>
                        <a:t>Fw;w</a:t>
                      </a:r>
                      <a:r>
                        <a:rPr lang="en-US" sz="1800" b="0" i="0" u="none" dirty="0">
                          <a:solidFill>
                            <a:srgbClr val="333333"/>
                          </a:solidFill>
                          <a:latin typeface="Tamil-Aiswarya"/>
                        </a:rPr>
                        <a:t> </a:t>
                      </a:r>
                      <a:r>
                        <a:rPr lang="en-US" sz="1800" b="0" i="0" u="none" dirty="0" err="1">
                          <a:solidFill>
                            <a:srgbClr val="333333"/>
                          </a:solidFill>
                          <a:latin typeface="Tamil-Aiswarya"/>
                        </a:rPr>
                        <a:t>nehf;fk</a:t>
                      </a:r>
                      <a:r>
                        <a:rPr lang="en-US" sz="1800" b="0" i="0" u="none" dirty="0">
                          <a:solidFill>
                            <a:srgbClr val="333333"/>
                          </a:solidFill>
                          <a:latin typeface="Tamil-Aiswarya"/>
                        </a:rPr>
                        <a:t>] </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a:solidFill>
                            <a:srgbClr val="333333"/>
                          </a:solidFill>
                          <a:latin typeface="Tamil-Aiswarya"/>
                        </a:rPr>
                        <a:t>,</a:t>
                      </a:r>
                      <a:r>
                        <a:rPr lang="en-US" sz="1800" b="0" i="0" u="none" dirty="0" err="1">
                          <a:solidFill>
                            <a:srgbClr val="333333"/>
                          </a:solidFill>
                          <a:latin typeface="Tamil-Aiswarya"/>
                        </a:rPr>
                        <a:t>jw;F</a:t>
                      </a:r>
                      <a:r>
                        <a:rPr lang="en-US" sz="1800" b="0" i="0" u="none" dirty="0">
                          <a:solidFill>
                            <a:srgbClr val="333333"/>
                          </a:solidFill>
                          <a:latin typeface="Tamil-Aiswarya"/>
                        </a:rPr>
                        <a:t> </a:t>
                      </a:r>
                      <a:r>
                        <a:rPr lang="en-US" sz="1800" b="0" i="0" u="none" dirty="0" err="1">
                          <a:solidFill>
                            <a:srgbClr val="333333"/>
                          </a:solidFill>
                          <a:latin typeface="Tamil-Aiswarya"/>
                        </a:rPr>
                        <a:t>Kd;ghf</a:t>
                      </a:r>
                      <a:r>
                        <a:rPr lang="en-US" sz="1800" b="0" i="0" u="none" dirty="0">
                          <a:solidFill>
                            <a:srgbClr val="333333"/>
                          </a:solidFill>
                          <a:latin typeface="Tamil-Aiswarya"/>
                        </a:rPr>
                        <a:t> </a:t>
                      </a:r>
                      <a:r>
                        <a:rPr lang="en-US" sz="1800" b="0" i="0" u="none" dirty="0" err="1">
                          <a:solidFill>
                            <a:srgbClr val="333333"/>
                          </a:solidFill>
                          <a:latin typeface="Tamil-Aiswarya"/>
                        </a:rPr>
                        <a:t>nrhtpaj</a:t>
                      </a:r>
                      <a:r>
                        <a:rPr lang="en-US" sz="1800" b="0" i="0" u="none" dirty="0">
                          <a:solidFill>
                            <a:srgbClr val="333333"/>
                          </a:solidFill>
                          <a:latin typeface="Tamil-Aiswarya"/>
                        </a:rPr>
                        <a:t>; a{</a:t>
                      </a:r>
                      <a:r>
                        <a:rPr lang="en-US" sz="1800" b="0" i="0" u="none" dirty="0" err="1">
                          <a:solidFill>
                            <a:srgbClr val="333333"/>
                          </a:solidFill>
                          <a:latin typeface="Tamil-Aiswarya"/>
                        </a:rPr>
                        <a:t>dpad</a:t>
                      </a:r>
                      <a:r>
                        <a:rPr lang="en-US" sz="1800" b="0" i="0" u="none" dirty="0">
                          <a:solidFill>
                            <a:srgbClr val="333333"/>
                          </a:solidFill>
                          <a:latin typeface="Tamil-Aiswarya"/>
                        </a:rPr>
                        <a:t>; </a:t>
                      </a:r>
                      <a:r>
                        <a:rPr lang="en-US" sz="1800" b="0" i="0" u="none" dirty="0" err="1">
                          <a:solidFill>
                            <a:srgbClr val="333333"/>
                          </a:solidFill>
                          <a:latin typeface="Tamil-Aiswarya"/>
                        </a:rPr>
                        <a:t>tpz;btspf;F</a:t>
                      </a:r>
                      <a:r>
                        <a:rPr lang="en-US" sz="1800" b="0" i="0" u="none" dirty="0">
                          <a:solidFill>
                            <a:srgbClr val="333333"/>
                          </a:solidFill>
                          <a:latin typeface="Tamil-Aiswarya"/>
                        </a:rPr>
                        <a:t> </a:t>
                      </a:r>
                      <a:r>
                        <a:rPr lang="en-US" sz="1800" b="0" i="0" u="none" dirty="0" err="1">
                          <a:solidFill>
                            <a:srgbClr val="333333"/>
                          </a:solidFill>
                          <a:latin typeface="Tamil-Aiswarya"/>
                        </a:rPr>
                        <a:t>btw;wpfukhf</a:t>
                      </a:r>
                      <a:r>
                        <a:rPr lang="en-US" sz="1800" b="0" i="0" u="none" dirty="0">
                          <a:solidFill>
                            <a:srgbClr val="333333"/>
                          </a:solidFill>
                          <a:latin typeface="Tamil-Aiswarya"/>
                        </a:rPr>
                        <a:t> </a:t>
                      </a:r>
                      <a:r>
                        <a:rPr lang="en-US" sz="1800" b="0" i="0" u="none" dirty="0" err="1">
                          <a:solidFill>
                            <a:srgbClr val="333333"/>
                          </a:solidFill>
                          <a:latin typeface="Tamil-Aiswarya"/>
                        </a:rPr>
                        <a:t>braw;if</a:t>
                      </a:r>
                      <a:r>
                        <a:rPr lang="en-US" sz="1800" b="0" i="0" u="none" dirty="0">
                          <a:solidFill>
                            <a:srgbClr val="333333"/>
                          </a:solidFill>
                          <a:latin typeface="Tamil-Aiswarya"/>
                        </a:rPr>
                        <a:t> </a:t>
                      </a:r>
                      <a:r>
                        <a:rPr lang="en-US" sz="1800" b="0" i="0" u="none" dirty="0" err="1">
                          <a:solidFill>
                            <a:srgbClr val="333333"/>
                          </a:solidFill>
                          <a:latin typeface="Tamil-Aiswarya"/>
                        </a:rPr>
                        <a:t>nfhis</a:t>
                      </a:r>
                      <a:r>
                        <a:rPr lang="en-US" sz="1800" b="0" i="0" u="none" dirty="0">
                          <a:solidFill>
                            <a:srgbClr val="333333"/>
                          </a:solidFill>
                          <a:latin typeface="Tamil-Aiswarya"/>
                        </a:rPr>
                        <a:t> </a:t>
                      </a:r>
                      <a:r>
                        <a:rPr lang="en-US" sz="1800" b="0" i="0" u="none" dirty="0" err="1">
                          <a:solidFill>
                            <a:srgbClr val="333333"/>
                          </a:solidFill>
                          <a:latin typeface="Tamil-Aiswarya"/>
                        </a:rPr>
                        <a:t>mDg;gpa</a:t>
                      </a:r>
                      <a:r>
                        <a:rPr lang="en-US" sz="1800" b="0" i="0" u="none" dirty="0">
                          <a:solidFill>
                            <a:srgbClr val="333333"/>
                          </a:solidFill>
                          <a:latin typeface="Tamil-Aiswarya"/>
                        </a:rPr>
                        <a:t>[</a:t>
                      </a:r>
                      <a:r>
                        <a:rPr lang="en-US" sz="1800" b="0" i="0" u="none" dirty="0" err="1">
                          <a:solidFill>
                            <a:srgbClr val="333333"/>
                          </a:solidFill>
                          <a:latin typeface="Tamil-Aiswarya"/>
                        </a:rPr>
                        <a:t>s;sJ</a:t>
                      </a:r>
                      <a:r>
                        <a:rPr lang="en-US" sz="1800" b="0" i="0" u="none" dirty="0">
                          <a:solidFill>
                            <a:srgbClr val="333333"/>
                          </a:solidFill>
                          <a:latin typeface="Tamil-Aiswarya"/>
                        </a:rPr>
                        <a:t>. </a:t>
                      </a:r>
                      <a:r>
                        <a:rPr lang="en-US" sz="1800" b="0" i="0" u="none" dirty="0" err="1">
                          <a:solidFill>
                            <a:srgbClr val="333333"/>
                          </a:solidFill>
                          <a:latin typeface="Tamil-Aiswarya"/>
                        </a:rPr>
                        <a:t>mjd</a:t>
                      </a:r>
                      <a:r>
                        <a:rPr lang="en-US" sz="1800" b="0" i="0" u="none" dirty="0">
                          <a:solidFill>
                            <a:srgbClr val="333333"/>
                          </a:solidFill>
                          <a:latin typeface="Tamil-Aiswarya"/>
                        </a:rPr>
                        <a:t>; </a:t>
                      </a:r>
                      <a:r>
                        <a:rPr lang="en-US" sz="1800" b="0" i="0" u="none" dirty="0" err="1">
                          <a:solidFill>
                            <a:srgbClr val="333333"/>
                          </a:solidFill>
                          <a:latin typeface="Tamil-Aiswarya"/>
                        </a:rPr>
                        <a:t>nghl;oahf</a:t>
                      </a:r>
                      <a:r>
                        <a:rPr lang="en-US" sz="1800" b="0" i="0" u="none" dirty="0">
                          <a:solidFill>
                            <a:srgbClr val="333333"/>
                          </a:solidFill>
                          <a:latin typeface="Tamil-Aiswarya"/>
                        </a:rPr>
                        <a:t> </a:t>
                      </a:r>
                      <a:r>
                        <a:rPr lang="en-US" sz="1800" b="0" i="0" u="none" err="1">
                          <a:solidFill>
                            <a:srgbClr val="333333"/>
                          </a:solidFill>
                          <a:latin typeface="Tamil-Aiswarya"/>
                        </a:rPr>
                        <a:t>tpz;btspg</a:t>
                      </a:r>
                      <a:r>
                        <a:rPr lang="en-US" sz="1800" b="0" i="0" u="none">
                          <a:solidFill>
                            <a:srgbClr val="333333"/>
                          </a:solidFill>
                          <a:latin typeface="Tamil-Aiswarya"/>
                        </a:rPr>
                        <a:t>]</a:t>
                      </a:r>
                      <a:r>
                        <a:rPr lang="en-US" sz="1800" b="0" i="0" u="none" err="1">
                          <a:solidFill>
                            <a:srgbClr val="333333"/>
                          </a:solidFill>
                          <a:latin typeface="Tamil-Aiswarya"/>
                        </a:rPr>
                        <a:t>gazj</a:t>
                      </a:r>
                      <a:r>
                        <a:rPr lang="en-US" sz="1800" b="0" i="0" u="none">
                          <a:solidFill>
                            <a:srgbClr val="333333"/>
                          </a:solidFill>
                          <a:latin typeface="Tamil-Aiswarya"/>
                        </a:rPr>
                        <a:t>]</a:t>
                      </a:r>
                      <a:r>
                        <a:rPr lang="en-US" sz="1800" b="0" i="0" u="none" err="1">
                          <a:solidFill>
                            <a:srgbClr val="333333"/>
                          </a:solidFill>
                          <a:latin typeface="Tamil-Aiswarya"/>
                        </a:rPr>
                        <a:t>ij</a:t>
                      </a:r>
                      <a:r>
                        <a:rPr lang="en-US" sz="1800" b="0" i="0" u="none">
                          <a:solidFill>
                            <a:srgbClr val="333333"/>
                          </a:solidFill>
                          <a:latin typeface="Tamil-Aiswarya"/>
                        </a:rPr>
                        <a:t> </a:t>
                      </a:r>
                      <a:r>
                        <a:rPr lang="en-US" sz="1800" b="0" i="0" u="none">
                          <a:solidFill>
                            <a:srgbClr val="333333"/>
                          </a:solidFill>
                          <a:latin typeface="Calibri Light"/>
                        </a:rPr>
                        <a:t>“</a:t>
                      </a:r>
                      <a:r>
                        <a:rPr lang="en-US" sz="1800" b="0" i="0" u="none">
                          <a:solidFill>
                            <a:srgbClr val="333333"/>
                          </a:solidFill>
                          <a:latin typeface="Tamil-Aiswarya"/>
                        </a:rPr>
                        <a:t>bghwpapay;btw;wpahf</a:t>
                      </a:r>
                      <a:r>
                        <a:rPr lang="en-US" sz="1800" b="0" i="0" u="none">
                          <a:solidFill>
                            <a:srgbClr val="333333"/>
                          </a:solidFill>
                          <a:latin typeface="Calibri Light"/>
                        </a:rPr>
                        <a:t>” </a:t>
                      </a:r>
                      <a:r>
                        <a:rPr lang="en-US" sz="1800" b="0" i="0" u="none" dirty="0" err="1">
                          <a:solidFill>
                            <a:srgbClr val="333333"/>
                          </a:solidFill>
                          <a:latin typeface="Tamil-Aiswarya"/>
                        </a:rPr>
                        <a:t>fhz</a:t>
                      </a:r>
                      <a:r>
                        <a:rPr lang="en-US" sz="1800" b="0" i="0" u="none" dirty="0">
                          <a:solidFill>
                            <a:srgbClr val="333333"/>
                          </a:solidFill>
                          <a:latin typeface="Tamil-Aiswarya"/>
                        </a:rPr>
                        <a:t>]</a:t>
                      </a:r>
                      <a:r>
                        <a:rPr lang="en-US" sz="1800" b="0" i="0" u="none" dirty="0" err="1">
                          <a:solidFill>
                            <a:srgbClr val="333333"/>
                          </a:solidFill>
                          <a:latin typeface="Tamil-Aiswarya"/>
                        </a:rPr>
                        <a:t>gpj</a:t>
                      </a:r>
                      <a:r>
                        <a:rPr lang="en-US" sz="1800" b="0" i="0" u="none" dirty="0">
                          <a:solidFill>
                            <a:srgbClr val="333333"/>
                          </a:solidFill>
                          <a:latin typeface="Tamil-Aiswarya"/>
                        </a:rPr>
                        <a:t>]</a:t>
                      </a:r>
                      <a:r>
                        <a:rPr lang="en-US" sz="1800" b="0" i="0" u="none" dirty="0" err="1">
                          <a:solidFill>
                            <a:srgbClr val="333333"/>
                          </a:solidFill>
                          <a:latin typeface="Tamil-Aiswarya"/>
                        </a:rPr>
                        <a:t>jdh</a:t>
                      </a:r>
                      <a:r>
                        <a:rPr lang="en-US" sz="1800" b="0" i="0" u="none" dirty="0">
                          <a:solidFill>
                            <a:srgbClr val="333333"/>
                          </a:solidFill>
                          <a:latin typeface="Tamil-Aiswarya"/>
                        </a:rPr>
                        <a:t>]</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Tamil-Aiswarya"/>
                        </a:rPr>
                        <a:t>tpal;ehk</a:t>
                      </a:r>
                      <a:r>
                        <a:rPr lang="en-US" sz="1800" b="0" i="0" u="none" dirty="0">
                          <a:solidFill>
                            <a:srgbClr val="333333"/>
                          </a:solidFill>
                          <a:latin typeface="Tamil-Aiswarya"/>
                        </a:rPr>
                        <a:t>; </a:t>
                      </a:r>
                      <a:r>
                        <a:rPr lang="en-US" sz="1800" b="0" i="0" u="none" dirty="0" err="1">
                          <a:solidFill>
                            <a:srgbClr val="333333"/>
                          </a:solidFill>
                          <a:latin typeface="Tamil-Aiswarya"/>
                        </a:rPr>
                        <a:t>nghh</a:t>
                      </a:r>
                      <a:r>
                        <a:rPr lang="en-US" sz="1800" b="0" i="0" u="none" dirty="0">
                          <a:solidFill>
                            <a:srgbClr val="333333"/>
                          </a:solidFill>
                          <a:latin typeface="Tamil-Aiswarya"/>
                        </a:rPr>
                        <a:t>] </a:t>
                      </a:r>
                      <a:r>
                        <a:rPr lang="en-US" sz="1800" b="0" i="0" u="none" dirty="0" err="1">
                          <a:solidFill>
                            <a:srgbClr val="333333"/>
                          </a:solidFill>
                          <a:latin typeface="Tamil-Aiswarya"/>
                        </a:rPr>
                        <a:t>gw;wpa</a:t>
                      </a:r>
                      <a:r>
                        <a:rPr lang="en-US" sz="1800" b="0" i="0" u="none" dirty="0">
                          <a:solidFill>
                            <a:srgbClr val="333333"/>
                          </a:solidFill>
                          <a:latin typeface="Tamil-Aiswarya"/>
                        </a:rPr>
                        <a:t> </a:t>
                      </a:r>
                      <a:r>
                        <a:rPr lang="en-US" sz="1800" b="0" i="0" u="none" dirty="0" err="1">
                          <a:solidFill>
                            <a:srgbClr val="333333"/>
                          </a:solidFill>
                          <a:latin typeface="Tamil-Aiswarya"/>
                        </a:rPr>
                        <a:t>epfH;t</a:t>
                      </a:r>
                      <a:r>
                        <a:rPr lang="en-US" sz="1800" b="0" i="0" u="none" dirty="0">
                          <a:solidFill>
                            <a:srgbClr val="333333"/>
                          </a:solidFill>
                          <a:latin typeface="Tamil-Aiswarya"/>
                        </a:rPr>
                        <a:t>[</a:t>
                      </a:r>
                      <a:r>
                        <a:rPr lang="en-US" sz="1800" b="0" i="0" u="none" dirty="0" err="1">
                          <a:solidFill>
                            <a:srgbClr val="333333"/>
                          </a:solidFill>
                          <a:latin typeface="Tamil-Aiswarya"/>
                        </a:rPr>
                        <a:t>fspy</a:t>
                      </a:r>
                      <a:r>
                        <a:rPr lang="en-US" sz="1800" b="0" i="0" u="none" dirty="0">
                          <a:solidFill>
                            <a:srgbClr val="333333"/>
                          </a:solidFill>
                          <a:latin typeface="Tamil-Aiswarya"/>
                        </a:rPr>
                        <a:t>] ,</a:t>
                      </a:r>
                      <a:r>
                        <a:rPr lang="en-US" sz="1800" b="0" i="0" u="none" dirty="0" err="1">
                          <a:solidFill>
                            <a:srgbClr val="333333"/>
                          </a:solidFill>
                          <a:latin typeface="Tamil-Aiswarya"/>
                        </a:rPr>
                        <a:t>Ue</a:t>
                      </a:r>
                      <a:r>
                        <a:rPr lang="en-US" sz="1800" b="0" i="0" u="none" dirty="0">
                          <a:solidFill>
                            <a:srgbClr val="333333"/>
                          </a:solidFill>
                          <a:latin typeface="Tamil-Aiswarya"/>
                        </a:rPr>
                        <a:t>]J </a:t>
                      </a:r>
                      <a:r>
                        <a:rPr lang="en-US" sz="1800" b="0" i="0" u="none" dirty="0" err="1">
                          <a:solidFill>
                            <a:srgbClr val="333333"/>
                          </a:solidFill>
                          <a:latin typeface="Tamil-Aiswarya"/>
                        </a:rPr>
                        <a:t>ftdj;ij</a:t>
                      </a:r>
                      <a:r>
                        <a:rPr lang="en-US" sz="1800" b="0" i="0" u="none" dirty="0">
                          <a:solidFill>
                            <a:srgbClr val="333333"/>
                          </a:solidFill>
                          <a:latin typeface="Tamil-Aiswarya"/>
                        </a:rPr>
                        <a:t> </a:t>
                      </a:r>
                      <a:r>
                        <a:rPr lang="en-US" sz="1800" b="0" i="0" u="none" dirty="0" err="1">
                          <a:solidFill>
                            <a:srgbClr val="333333"/>
                          </a:solidFill>
                          <a:latin typeface="Tamil-Aiswarya"/>
                        </a:rPr>
                        <a:t>jpirjpUg;g</a:t>
                      </a:r>
                      <a:r>
                        <a:rPr lang="en-US" sz="1800" b="0" i="0" u="none" dirty="0">
                          <a:solidFill>
                            <a:srgbClr val="333333"/>
                          </a:solidFill>
                          <a:latin typeface="Tamil-Aiswarya"/>
                        </a:rPr>
                        <a:t>[</a:t>
                      </a:r>
                      <a:r>
                        <a:rPr lang="en-US" sz="1800" b="0" i="0" u="none" dirty="0" err="1">
                          <a:solidFill>
                            <a:srgbClr val="333333"/>
                          </a:solidFill>
                          <a:latin typeface="Tamil-Aiswarya"/>
                        </a:rPr>
                        <a:t>tjw</a:t>
                      </a:r>
                      <a:r>
                        <a:rPr lang="en-US" sz="1800" b="0" i="0" u="none" dirty="0">
                          <a:solidFill>
                            <a:srgbClr val="333333"/>
                          </a:solidFill>
                          <a:latin typeface="Tamil-Aiswarya"/>
                        </a:rPr>
                        <a:t>]</a:t>
                      </a:r>
                      <a:r>
                        <a:rPr lang="en-US" sz="1800" b="0" i="0" u="none" dirty="0" err="1">
                          <a:solidFill>
                            <a:srgbClr val="333333"/>
                          </a:solidFill>
                          <a:latin typeface="Tamil-Aiswarya"/>
                        </a:rPr>
                        <a:t>fhf</a:t>
                      </a:r>
                      <a:endParaRPr lang="en-US" sz="1800" b="0" i="0" u="none" dirty="0">
                        <a:solidFill>
                          <a:srgbClr val="333333"/>
                        </a:solidFill>
                        <a:latin typeface="Tamil-Aiswarya"/>
                      </a:endParaRPr>
                    </a:p>
                    <a:p>
                      <a:pPr marL="342900" indent="-342900">
                        <a:lnSpc>
                          <a:spcPct val="100000"/>
                        </a:lnSpc>
                        <a:spcBef>
                          <a:spcPts val="1200"/>
                        </a:spcBef>
                        <a:buFont typeface="+mj-lt"/>
                        <a:buAutoNum type="arabicPeriod"/>
                      </a:pPr>
                      <a:r>
                        <a:rPr lang="en-US" sz="1800" b="0" i="0" u="none" dirty="0" err="1">
                          <a:solidFill>
                            <a:srgbClr val="333333"/>
                          </a:solidFill>
                          <a:latin typeface="Tamil-Aiswarya"/>
                        </a:rPr>
                        <a:t>ehrh</a:t>
                      </a:r>
                      <a:r>
                        <a:rPr lang="en-US" sz="1800" b="0" i="0" u="none" dirty="0">
                          <a:solidFill>
                            <a:srgbClr val="333333"/>
                          </a:solidFill>
                          <a:latin typeface="Calibri Light"/>
                        </a:rPr>
                        <a:t>,</a:t>
                      </a:r>
                      <a:r>
                        <a:rPr lang="en-US" sz="1800" b="0" i="0" u="none" dirty="0">
                          <a:solidFill>
                            <a:srgbClr val="333333"/>
                          </a:solidFill>
                          <a:latin typeface="Tamil-Aiswarya"/>
                        </a:rPr>
                        <a:t> </a:t>
                      </a:r>
                      <a:r>
                        <a:rPr lang="en-US" sz="1800" b="0" i="0" u="none" dirty="0" err="1">
                          <a:solidFill>
                            <a:srgbClr val="333333"/>
                          </a:solidFill>
                          <a:latin typeface="Tamil-Aiswarya"/>
                        </a:rPr>
                        <a:t>muR</a:t>
                      </a:r>
                      <a:r>
                        <a:rPr lang="en-US" sz="1800" b="0" i="0" u="none" dirty="0">
                          <a:solidFill>
                            <a:srgbClr val="333333"/>
                          </a:solidFill>
                          <a:latin typeface="Tamil-Aiswarya"/>
                        </a:rPr>
                        <a:t> </a:t>
                      </a:r>
                      <a:r>
                        <a:rPr lang="en-US" sz="1800" b="0" i="0" u="none" dirty="0" err="1">
                          <a:solidFill>
                            <a:srgbClr val="333333"/>
                          </a:solidFill>
                          <a:latin typeface="Tamil-Aiswarya"/>
                        </a:rPr>
                        <a:t>jdf</a:t>
                      </a:r>
                      <a:r>
                        <a:rPr lang="en-US" sz="1800" b="0" i="0" u="none" dirty="0">
                          <a:solidFill>
                            <a:srgbClr val="333333"/>
                          </a:solidFill>
                          <a:latin typeface="Tamil-Aiswarya"/>
                        </a:rPr>
                        <a:t>]F </a:t>
                      </a:r>
                      <a:r>
                        <a:rPr lang="en-US" sz="1800" b="0" i="0" u="none" dirty="0" err="1">
                          <a:solidFill>
                            <a:srgbClr val="333333"/>
                          </a:solidFill>
                          <a:latin typeface="Tamil-Aiswarya"/>
                        </a:rPr>
                        <a:t>xJf</a:t>
                      </a:r>
                      <a:r>
                        <a:rPr lang="en-US" sz="1800" b="0" i="0" u="none" dirty="0">
                          <a:solidFill>
                            <a:srgbClr val="333333"/>
                          </a:solidFill>
                          <a:latin typeface="Tamil-Aiswarya"/>
                        </a:rPr>
                        <a:t>]</a:t>
                      </a:r>
                      <a:r>
                        <a:rPr lang="en-US" sz="1800" b="0" i="0" u="none" dirty="0" err="1">
                          <a:solidFill>
                            <a:srgbClr val="333333"/>
                          </a:solidFill>
                          <a:latin typeface="Tamil-Aiswarya"/>
                        </a:rPr>
                        <a:t>Fk</a:t>
                      </a:r>
                      <a:r>
                        <a:rPr lang="en-US" sz="1800" b="0" i="0" u="none" dirty="0">
                          <a:solidFill>
                            <a:srgbClr val="333333"/>
                          </a:solidFill>
                          <a:latin typeface="Tamil-Aiswarya"/>
                        </a:rPr>
                        <a:t>] </a:t>
                      </a:r>
                      <a:r>
                        <a:rPr lang="en-US" sz="1800" b="0" i="0" u="none" dirty="0" err="1">
                          <a:solidFill>
                            <a:srgbClr val="333333"/>
                          </a:solidFill>
                          <a:latin typeface="Tamil-Aiswarya"/>
                        </a:rPr>
                        <a:t>epjp</a:t>
                      </a:r>
                      <a:r>
                        <a:rPr lang="en-US" sz="1800" b="0" i="0" u="none" dirty="0">
                          <a:solidFill>
                            <a:srgbClr val="333333"/>
                          </a:solidFill>
                          <a:latin typeface="Tamil-Aiswarya"/>
                        </a:rPr>
                        <a:t> </a:t>
                      </a:r>
                      <a:r>
                        <a:rPr lang="en-US" sz="1800" b="0" i="0" u="none" dirty="0" err="1">
                          <a:solidFill>
                            <a:srgbClr val="333333"/>
                          </a:solidFill>
                          <a:latin typeface="Tamil-Aiswarya"/>
                        </a:rPr>
                        <a:t>cjtp</a:t>
                      </a:r>
                      <a:r>
                        <a:rPr lang="en-US" sz="1800" b="0" i="0" u="none" dirty="0">
                          <a:solidFill>
                            <a:srgbClr val="333333"/>
                          </a:solidFill>
                          <a:latin typeface="Tamil-Aiswarya"/>
                        </a:rPr>
                        <a:t> </a:t>
                      </a:r>
                      <a:r>
                        <a:rPr lang="en-US" sz="1800" b="0" i="0" u="none" dirty="0" err="1">
                          <a:solidFill>
                            <a:srgbClr val="333333"/>
                          </a:solidFill>
                          <a:latin typeface="Tamil-Aiswarya"/>
                        </a:rPr>
                        <a:t>Fiwj</a:t>
                      </a:r>
                      <a:r>
                        <a:rPr lang="en-US" sz="1800" b="0" i="0" u="none" dirty="0">
                          <a:solidFill>
                            <a:srgbClr val="333333"/>
                          </a:solidFill>
                          <a:latin typeface="Tamil-Aiswarya"/>
                        </a:rPr>
                        <a:t>]J </a:t>
                      </a:r>
                      <a:r>
                        <a:rPr lang="en-US" sz="1800" b="0" i="0" u="none" dirty="0" err="1">
                          <a:solidFill>
                            <a:srgbClr val="333333"/>
                          </a:solidFill>
                          <a:latin typeface="Tamil-Aiswarya"/>
                        </a:rPr>
                        <a:t>tplf</a:t>
                      </a:r>
                      <a:r>
                        <a:rPr lang="en-US" sz="1800" b="0" i="0" u="none" dirty="0">
                          <a:solidFill>
                            <a:srgbClr val="333333"/>
                          </a:solidFill>
                          <a:latin typeface="Tamil-Aiswarya"/>
                        </a:rPr>
                        <a:t>]</a:t>
                      </a:r>
                      <a:r>
                        <a:rPr lang="en-US" sz="1800" b="0" i="0" u="none" dirty="0" err="1">
                          <a:solidFill>
                            <a:srgbClr val="333333"/>
                          </a:solidFill>
                          <a:latin typeface="Tamil-Aiswarya"/>
                        </a:rPr>
                        <a:t>TlhJ</a:t>
                      </a:r>
                      <a:r>
                        <a:rPr lang="en-US" sz="1800" b="0" i="0" u="none" dirty="0">
                          <a:solidFill>
                            <a:srgbClr val="333333"/>
                          </a:solidFill>
                          <a:latin typeface="Tamil-Aiswarya"/>
                        </a:rPr>
                        <a:t> </a:t>
                      </a:r>
                      <a:r>
                        <a:rPr lang="en-US" sz="1800" b="0" i="0" u="none" dirty="0" err="1">
                          <a:solidFill>
                            <a:srgbClr val="333333"/>
                          </a:solidFill>
                          <a:latin typeface="Tamil-Aiswarya"/>
                        </a:rPr>
                        <a:t>vd</a:t>
                      </a:r>
                      <a:r>
                        <a:rPr lang="en-US" sz="1800" b="0" i="0" u="none" dirty="0">
                          <a:solidFill>
                            <a:srgbClr val="333333"/>
                          </a:solidFill>
                          <a:latin typeface="Tamil-Aiswarya"/>
                        </a:rPr>
                        <a:t>]</a:t>
                      </a:r>
                      <a:r>
                        <a:rPr lang="en-US" sz="1800" b="0" i="0" u="none" dirty="0" err="1">
                          <a:solidFill>
                            <a:srgbClr val="333333"/>
                          </a:solidFill>
                          <a:latin typeface="Tamil-Aiswarya"/>
                        </a:rPr>
                        <a:t>gjw</a:t>
                      </a:r>
                      <a:r>
                        <a:rPr lang="en-US" sz="1800" b="0" i="0" u="none" dirty="0">
                          <a:solidFill>
                            <a:srgbClr val="333333"/>
                          </a:solidFill>
                          <a:latin typeface="Tamil-Aiswarya"/>
                        </a:rPr>
                        <a:t>]</a:t>
                      </a:r>
                      <a:r>
                        <a:rPr lang="en-US" sz="1800" b="0" i="0" u="none" dirty="0" err="1">
                          <a:solidFill>
                            <a:srgbClr val="333333"/>
                          </a:solidFill>
                          <a:latin typeface="Tamil-Aiswarya"/>
                        </a:rPr>
                        <a:t>fhf</a:t>
                      </a:r>
                      <a:r>
                        <a:rPr lang="en-US" sz="1800" b="0" i="0" u="none" dirty="0">
                          <a:solidFill>
                            <a:srgbClr val="333333"/>
                          </a:solidFill>
                          <a:latin typeface="Calibri Light"/>
                        </a:rPr>
                        <a:t>,</a:t>
                      </a:r>
                      <a:r>
                        <a:rPr lang="en-US" sz="1800" b="0" i="0" u="none" dirty="0">
                          <a:solidFill>
                            <a:srgbClr val="333333"/>
                          </a:solidFill>
                          <a:latin typeface="Tamil-Aiswarya"/>
                        </a:rPr>
                        <a:t> </a:t>
                      </a:r>
                      <a:r>
                        <a:rPr lang="en-US" sz="1800" b="0" i="0" u="none" dirty="0" err="1">
                          <a:solidFill>
                            <a:srgbClr val="333333"/>
                          </a:solidFill>
                          <a:latin typeface="Tamil-Aiswarya"/>
                        </a:rPr>
                        <a:t>epytpy</a:t>
                      </a:r>
                      <a:r>
                        <a:rPr lang="en-US" sz="1800" b="0" i="0" u="none" dirty="0">
                          <a:solidFill>
                            <a:srgbClr val="333333"/>
                          </a:solidFill>
                          <a:latin typeface="Tamil-Aiswarya"/>
                        </a:rPr>
                        <a:t>; ,w';;</a:t>
                      </a:r>
                      <a:r>
                        <a:rPr lang="en-US" sz="1800" b="0" i="0" u="none" dirty="0" err="1">
                          <a:solidFill>
                            <a:srgbClr val="333333"/>
                          </a:solidFill>
                          <a:latin typeface="Tamil-Aiswarya"/>
                        </a:rPr>
                        <a:t>fpaJ</a:t>
                      </a:r>
                      <a:r>
                        <a:rPr lang="en-US" sz="1800" b="0" i="0" u="none" dirty="0">
                          <a:solidFill>
                            <a:srgbClr val="333333"/>
                          </a:solidFill>
                          <a:latin typeface="Tamil-Aiswarya"/>
                        </a:rPr>
                        <a:t> </a:t>
                      </a:r>
                      <a:r>
                        <a:rPr lang="en-US" sz="1800" b="0" i="0" u="none" dirty="0" err="1">
                          <a:solidFill>
                            <a:srgbClr val="333333"/>
                          </a:solidFill>
                          <a:latin typeface="Tamil-Aiswarya"/>
                        </a:rPr>
                        <a:t>nghd;W</a:t>
                      </a:r>
                      <a:r>
                        <a:rPr lang="en-US" sz="1800" b="0" i="0" u="none" dirty="0">
                          <a:solidFill>
                            <a:srgbClr val="333333"/>
                          </a:solidFill>
                          <a:latin typeface="Tamil-Aiswarya"/>
                        </a:rPr>
                        <a:t> </a:t>
                      </a:r>
                      <a:r>
                        <a:rPr lang="en-US" sz="1800" b="0" i="0" u="none" dirty="0" err="1">
                          <a:solidFill>
                            <a:srgbClr val="333333"/>
                          </a:solidFill>
                          <a:latin typeface="Tamil-Aiswarya"/>
                        </a:rPr>
                        <a:t>nghypahf</a:t>
                      </a:r>
                      <a:r>
                        <a:rPr lang="en-US" sz="1800" b="0" i="0" u="none" dirty="0">
                          <a:solidFill>
                            <a:srgbClr val="333333"/>
                          </a:solidFill>
                          <a:latin typeface="Tamil-Aiswarya"/>
                        </a:rPr>
                        <a:t> </a:t>
                      </a:r>
                      <a:r>
                        <a:rPr lang="en-US" sz="1800" b="0" i="0" u="none" dirty="0" err="1">
                          <a:solidFill>
                            <a:srgbClr val="333333"/>
                          </a:solidFill>
                          <a:latin typeface="Tamil-Aiswarya"/>
                        </a:rPr>
                        <a:t>elj;jpaJ</a:t>
                      </a:r>
                      <a:r>
                        <a:rPr lang="en-US" sz="1800" b="0" i="0" u="none" dirty="0">
                          <a:solidFill>
                            <a:srgbClr val="333333"/>
                          </a:solidFill>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6" name="Slide Number Placeholder 15"/>
          <p:cNvSpPr>
            <a:spLocks noGrp="1"/>
          </p:cNvSpPr>
          <p:nvPr>
            <p:ph type="sldNum" sz="quarter" idx="12"/>
          </p:nvPr>
        </p:nvSpPr>
        <p:spPr/>
        <p:txBody>
          <a:bodyPr/>
          <a:lstStyle/>
          <a:p>
            <a:fld id="{9B00EF49-7894-4F53-A8DD-F7DB3BFC5032}" type="slidenum">
              <a:rPr lang="de-DE" smtClean="0"/>
              <a:pPr/>
              <a:t>174</a:t>
            </a:fld>
            <a:endParaRPr lang="de-DE" dirty="0"/>
          </a:p>
        </p:txBody>
      </p:sp>
    </p:spTree>
    <p:extLst>
      <p:ext uri="{BB962C8B-B14F-4D97-AF65-F5344CB8AC3E}">
        <p14:creationId xmlns:p14="http://schemas.microsoft.com/office/powerpoint/2010/main" val="2430546491"/>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latin typeface="Calibri Light"/>
              </a:rPr>
              <a:t>“</a:t>
            </a:r>
            <a:r>
              <a:rPr lang="en-US" sz="3600"/>
              <a:t>eilKiwapy;</a:t>
            </a:r>
            <a:r>
              <a:rPr lang="en-US" sz="3600">
                <a:latin typeface="Calibri Light"/>
              </a:rPr>
              <a:t>”</a:t>
            </a:r>
            <a:r>
              <a:rPr lang="en-US" sz="3600"/>
              <a:t> </a:t>
            </a:r>
            <a:r>
              <a:rPr lang="en-US" sz="3600" dirty="0" err="1"/>
              <a:t>rl;bld;W</a:t>
            </a:r>
            <a:r>
              <a:rPr lang="en-US" sz="3600" dirty="0"/>
              <a:t> </a:t>
            </a:r>
            <a:r>
              <a:rPr lang="en-US" sz="3600" dirty="0" err="1"/>
              <a:t>KobtLj;jy</a:t>
            </a:r>
            <a:r>
              <a:rPr lang="en-US" sz="3600" dirty="0"/>
              <a:t>;</a:t>
            </a:r>
            <a:br>
              <a:rPr lang="en-US" dirty="0"/>
            </a:br>
            <a:r>
              <a:rPr lang="en-US" dirty="0">
                <a:latin typeface="Calibri Light"/>
              </a:rPr>
              <a:t>- </a:t>
            </a:r>
            <a:r>
              <a:rPr lang="en-US" dirty="0" err="1"/>
              <a:t>Ch</a:t>
            </a:r>
            <a:r>
              <a:rPr lang="en-US" dirty="0"/>
              <a:t>] </a:t>
            </a:r>
            <a:r>
              <a:rPr lang="en-US" dirty="0" err="1"/>
              <a:t>fijfs</a:t>
            </a:r>
            <a:r>
              <a:rPr lang="en-US" dirty="0"/>
              <a:t>] </a:t>
            </a:r>
            <a:r>
              <a:rPr lang="en-US" dirty="0">
                <a:latin typeface="Calibri Light"/>
              </a:rPr>
              <a:t>-</a:t>
            </a:r>
          </a:p>
        </p:txBody>
      </p:sp>
      <p:graphicFrame>
        <p:nvGraphicFramePr>
          <p:cNvPr id="10" name="Group 42"/>
          <p:cNvGraphicFramePr>
            <a:graphicFrameLocks noGrp="1"/>
          </p:cNvGraphicFramePr>
          <p:nvPr>
            <p:extLst>
              <p:ext uri="{D42A27DB-BD31-4B8C-83A1-F6EECF244321}">
                <p14:modId xmlns:p14="http://schemas.microsoft.com/office/powerpoint/2010/main" val="1925694082"/>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gH';fij</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Tamil-Aiswarya"/>
                        </a:rPr>
                        <a:t>Mjut[ </a:t>
                      </a:r>
                      <a:r>
                        <a:rPr kumimoji="0" lang="es-ES" sz="2000" b="0" i="0" u="none" strike="noStrike" cap="none" normalizeH="0" baseline="0">
                          <a:ln>
                            <a:noFill/>
                          </a:ln>
                          <a:solidFill>
                            <a:srgbClr val="333333"/>
                          </a:solidFill>
                          <a:effectLst/>
                          <a:latin typeface="Calibri Light"/>
                        </a:rPr>
                        <a:t>&amp; </a:t>
                      </a:r>
                      <a:r>
                        <a:rPr kumimoji="0" lang="es-ES" sz="2000" b="0" i="0" u="none" strike="noStrike" cap="none" normalizeH="0" baseline="0">
                          <a:ln>
                            <a:noFill/>
                          </a:ln>
                          <a:solidFill>
                            <a:srgbClr val="333333"/>
                          </a:solidFill>
                          <a:effectLst/>
                          <a:latin typeface="Tamil-Aiswarya"/>
                        </a:rPr>
                        <a:t>vjph]g]g[</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t>
                      </a:r>
                      <a:r>
                        <a:rPr kumimoji="0" lang="de-DE" sz="2000" b="0" i="0" u="none" strike="noStrike" cap="none" normalizeH="0" baseline="0">
                          <a:ln>
                            <a:noFill/>
                          </a:ln>
                          <a:solidFill>
                            <a:srgbClr val="333333"/>
                          </a:solidFill>
                          <a:effectLst/>
                          <a:latin typeface="Tamil-Aiswarya"/>
                        </a:rPr>
                        <a:t>m{jhuk]</a:t>
                      </a:r>
                      <a:r>
                        <a:rPr kumimoji="0" lang="de-DE"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1969</a:t>
                      </a:r>
                      <a:r>
                        <a:rPr kumimoji="0" lang="en-US" sz="1800" b="0" i="0" u="none" strike="noStrike" cap="none" normalizeH="0" baseline="0">
                          <a:ln>
                            <a:noFill/>
                          </a:ln>
                          <a:solidFill>
                            <a:srgbClr val="333333"/>
                          </a:solidFill>
                          <a:effectLst/>
                          <a:latin typeface="Tamil-Aiswarya"/>
                        </a:rPr>
                        <a:t>Mk; Mz;L epytpy; kdpjd; fhy; itj;jJ vd;w epfH;t[ elf;fnt ,y;iy</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 ,J bgha;ahd bra;jp vd Fw;wk; rhl;lg;gl;lJ</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Tamil-Aiswarya"/>
                        </a:rPr>
                        <a:t>vjph]g]g[</a:t>
                      </a:r>
                      <a:r>
                        <a:rPr kumimoji="0" lang="de-DE" sz="1800" b="1"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Tamil-Aiswarya"/>
                        </a:rPr>
                        <a:t>&gt;&gt;&gt;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3" name="Slide Number Placeholder 12"/>
          <p:cNvSpPr>
            <a:spLocks noGrp="1"/>
          </p:cNvSpPr>
          <p:nvPr>
            <p:ph type="sldNum" sz="quarter" idx="12"/>
          </p:nvPr>
        </p:nvSpPr>
        <p:spPr/>
        <p:txBody>
          <a:bodyPr/>
          <a:lstStyle/>
          <a:p>
            <a:fld id="{9B00EF49-7894-4F53-A8DD-F7DB3BFC5032}" type="slidenum">
              <a:rPr lang="de-DE" smtClean="0"/>
              <a:pPr/>
              <a:t>175</a:t>
            </a:fld>
            <a:endParaRPr lang="de-DE" dirty="0"/>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42"/>
          <p:cNvGraphicFramePr>
            <a:graphicFrameLocks noGrp="1"/>
          </p:cNvGraphicFramePr>
          <p:nvPr>
            <p:extLst>
              <p:ext uri="{D42A27DB-BD31-4B8C-83A1-F6EECF244321}">
                <p14:modId xmlns:p14="http://schemas.microsoft.com/office/powerpoint/2010/main" val="2288699883"/>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gH';fij</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Tamil-Aiswarya"/>
                        </a:rPr>
                        <a:t>Mjut[ </a:t>
                      </a:r>
                      <a:r>
                        <a:rPr kumimoji="0" lang="es-ES" sz="2000" b="0" i="0" u="none" strike="noStrike" cap="none" normalizeH="0" baseline="0">
                          <a:ln>
                            <a:noFill/>
                          </a:ln>
                          <a:solidFill>
                            <a:srgbClr val="333333"/>
                          </a:solidFill>
                          <a:effectLst/>
                          <a:latin typeface="Calibri Light"/>
                        </a:rPr>
                        <a:t>&amp; </a:t>
                      </a:r>
                      <a:r>
                        <a:rPr kumimoji="0" lang="es-ES" sz="2000" b="0" i="0" u="none" strike="noStrike" cap="none" normalizeH="0" baseline="0">
                          <a:ln>
                            <a:noFill/>
                          </a:ln>
                          <a:solidFill>
                            <a:srgbClr val="333333"/>
                          </a:solidFill>
                          <a:effectLst/>
                          <a:latin typeface="Tamil-Aiswarya"/>
                        </a:rPr>
                        <a:t>vjph]g]g[</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t>
                      </a:r>
                      <a:r>
                        <a:rPr kumimoji="0" lang="de-DE" sz="2000" b="0" i="0" u="none" strike="noStrike" cap="none" normalizeH="0" baseline="0">
                          <a:ln>
                            <a:noFill/>
                          </a:ln>
                          <a:solidFill>
                            <a:srgbClr val="333333"/>
                          </a:solidFill>
                          <a:effectLst/>
                          <a:latin typeface="Tamil-Aiswarya"/>
                        </a:rPr>
                        <a:t>m{jhuk]</a:t>
                      </a:r>
                      <a:r>
                        <a:rPr kumimoji="0" lang="de-DE"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1969</a:t>
                      </a:r>
                      <a:r>
                        <a:rPr kumimoji="0" lang="en-US" sz="1800" b="0" i="0" u="none" strike="noStrike" cap="none" normalizeH="0" baseline="0">
                          <a:ln>
                            <a:noFill/>
                          </a:ln>
                          <a:solidFill>
                            <a:srgbClr val="333333"/>
                          </a:solidFill>
                          <a:effectLst/>
                          <a:latin typeface="Tamil-Aiswarya"/>
                        </a:rPr>
                        <a:t>Mk; Mz;L epytpy; kdpjd; fhy; itj;jJ vd;w epfH;t[ elf;fnt ,y;iy</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 ,J bgha;ahd bra;jp vd Fw;wk; rhl;lg;gl;lJ</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err="1">
                          <a:ln>
                            <a:noFill/>
                          </a:ln>
                          <a:solidFill>
                            <a:srgbClr val="333333"/>
                          </a:solidFill>
                          <a:effectLst/>
                          <a:latin typeface="Tamil-Aiswarya"/>
                          <a:cs typeface="Times New Roman" pitchFamily="18" charset="0"/>
                        </a:rPr>
                        <a:t>vjph</a:t>
                      </a:r>
                      <a:r>
                        <a:rPr kumimoji="0" lang="en-US" sz="1800" b="1" i="0" u="none" strike="noStrike" cap="none" normalizeH="0" baseline="0" dirty="0">
                          <a:ln>
                            <a:noFill/>
                          </a:ln>
                          <a:solidFill>
                            <a:srgbClr val="333333"/>
                          </a:solidFill>
                          <a:effectLst/>
                          <a:latin typeface="Tamil-Aiswarya"/>
                          <a:cs typeface="Times New Roman" pitchFamily="18" charset="0"/>
                        </a:rPr>
                        <a:t>]g]g[</a:t>
                      </a:r>
                      <a:r>
                        <a:rPr kumimoji="0" lang="en-US" sz="1800" b="1"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Tamil-Aiswarya"/>
                          <a:cs typeface="Times New Roman" pitchFamily="18" charset="0"/>
                        </a:rPr>
                        <a:t>bfho</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mirfpwJ</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Tamil-Aiswarya"/>
                          <a:cs typeface="Times New Roman" pitchFamily="18" charset="0"/>
                        </a:rPr>
                        <a:t> ,J </a:t>
                      </a:r>
                      <a:r>
                        <a:rPr kumimoji="0" lang="en-US" sz="1800" b="0" i="0" u="none" strike="noStrike" cap="none" normalizeH="0" baseline="0" dirty="0" err="1">
                          <a:ln>
                            <a:noFill/>
                          </a:ln>
                          <a:solidFill>
                            <a:srgbClr val="333333"/>
                          </a:solidFill>
                          <a:effectLst/>
                          <a:latin typeface="Tamil-Aiswarya"/>
                          <a:cs typeface="Times New Roman" pitchFamily="18" charset="0"/>
                        </a:rPr>
                        <a:t>Koahj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xd;W</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Vbddpy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fhw;wpy;yh</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lj;jpy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vt;thW</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bfho</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mira</a:t>
                      </a:r>
                      <a:r>
                        <a:rPr kumimoji="0" lang="en-US" sz="1800" b="0" i="0" u="none" strike="noStrike" cap="none" normalizeH="0" baseline="0" dirty="0">
                          <a:ln>
                            <a:noFill/>
                          </a:ln>
                          <a:solidFill>
                            <a:srgbClr val="333333"/>
                          </a:solidFill>
                          <a:effectLst/>
                          <a:latin typeface="Tamil-Aiswarya"/>
                          <a:cs typeface="Times New Roman" pitchFamily="18" charset="0"/>
                        </a:rPr>
                        <a:t>[k]&gt;</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Tamil-Aiswarya"/>
                          <a:cs typeface="Times New Roman" pitchFamily="18" charset="0"/>
                        </a:rPr>
                        <a:t>thdj;jpy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el;rj;jpu</a:t>
                      </a:r>
                      <a:r>
                        <a:rPr kumimoji="0" lang="en-US" sz="1800" b="0" i="0" u="none" strike="noStrike" cap="none" normalizeH="0" baseline="0" dirty="0">
                          <a:ln>
                            <a:noFill/>
                          </a:ln>
                          <a:solidFill>
                            <a:srgbClr val="333333"/>
                          </a:solidFill>
                          <a:effectLst/>
                          <a:latin typeface="Tamil-Aiswarya"/>
                          <a:cs typeface="Times New Roman" pitchFamily="18" charset="0"/>
                        </a:rPr>
                        <a:t>';;fs; ,</a:t>
                      </a:r>
                      <a:r>
                        <a:rPr kumimoji="0" lang="en-US" sz="1800" b="0" i="0" u="none" strike="noStrike" cap="none" normalizeH="0" baseline="0" dirty="0" err="1">
                          <a:ln>
                            <a:noFill/>
                          </a:ln>
                          <a:solidFill>
                            <a:srgbClr val="333333"/>
                          </a:solidFill>
                          <a:effectLst/>
                          <a:latin typeface="Tamil-Aiswarya"/>
                          <a:cs typeface="Times New Roman" pitchFamily="18" charset="0"/>
                        </a:rPr>
                        <a:t>y;iy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kw;Wk</a:t>
                      </a:r>
                      <a:r>
                        <a:rPr kumimoji="0" lang="en-US" sz="1800" b="0" i="0" u="none" strike="noStrike" cap="none" normalizeH="0" baseline="0" dirty="0">
                          <a:ln>
                            <a:noFill/>
                          </a:ln>
                          <a:solidFill>
                            <a:srgbClr val="333333"/>
                          </a:solidFill>
                          <a:effectLst/>
                          <a:latin typeface="Tamil-Aiswarya"/>
                          <a:cs typeface="Times New Roman" pitchFamily="18" charset="0"/>
                        </a:rPr>
                        <a:t>; m';;</a:t>
                      </a:r>
                      <a:r>
                        <a:rPr kumimoji="0" lang="en-US" sz="1800" b="0" i="0" u="none" strike="noStrike" cap="none" normalizeH="0" baseline="0" dirty="0" err="1">
                          <a:ln>
                            <a:noFill/>
                          </a:ln>
                          <a:solidFill>
                            <a:srgbClr val="333333"/>
                          </a:solidFill>
                          <a:effectLst/>
                          <a:latin typeface="Tamil-Aiswarya"/>
                          <a:cs typeface="Times New Roman" pitchFamily="18" charset="0"/>
                        </a:rPr>
                        <a:t>nf</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fhzg</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gLk</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epHy;fs</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rpdpkh</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LPonahtpy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glk</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gpoj</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jjhf</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fhl</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LfpwJ</a:t>
                      </a:r>
                      <a:r>
                        <a:rPr kumimoji="0" lang="en-US" sz="1800" b="0" i="0" u="none" strike="noStrike" cap="none" normalizeH="0" baseline="0" dirty="0">
                          <a:ln>
                            <a:noFill/>
                          </a:ln>
                          <a:solidFill>
                            <a:srgbClr val="333333"/>
                          </a:solidFill>
                          <a:effectLst/>
                          <a:latin typeface="Tamil-Aiswarya"/>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Tamil-Aiswarya"/>
                          <a:cs typeface="Times New Roman" pitchFamily="18" charset="0"/>
                        </a:rPr>
                        <a:t>thd;btsp</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tPuh</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Mh</a:t>
                      </a:r>
                      <a:r>
                        <a:rPr kumimoji="0" lang="en-US" sz="1800" b="0" i="0" u="none" strike="noStrike" cap="none" normalizeH="0" baseline="0" dirty="0">
                          <a:ln>
                            <a:noFill/>
                          </a:ln>
                          <a:solidFill>
                            <a:srgbClr val="333333"/>
                          </a:solidFill>
                          <a:effectLst/>
                          <a:latin typeface="Tamil-Aiswarya"/>
                          <a:cs typeface="Times New Roman" pitchFamily="18" charset="0"/>
                        </a:rPr>
                        <a:t>]k!;</a:t>
                      </a:r>
                      <a:r>
                        <a:rPr kumimoji="0" lang="en-US" sz="1800" b="0" i="0" u="none" strike="noStrike" cap="none" normalizeH="0" baseline="0" dirty="0" err="1">
                          <a:ln>
                            <a:noFill/>
                          </a:ln>
                          <a:solidFill>
                            <a:srgbClr val="333333"/>
                          </a:solidFill>
                          <a:effectLst/>
                          <a:latin typeface="Tamil-Aiswarya"/>
                          <a:cs typeface="Times New Roman" pitchFamily="18" charset="0"/>
                        </a:rPr>
                        <a:t>l;uh</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fpd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thbdhyp</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bra;jp</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mth</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dhjpgjp</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epf;rd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ngrp</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Koj</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jt</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ld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ntfkhf</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jdJ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gjpiy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TWfpwhh</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thbdhyp</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rkp</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f;iffs</a:t>
                      </a:r>
                      <a:r>
                        <a:rPr kumimoji="0" lang="en-US" sz="1800" b="0" i="0" u="none" strike="noStrike" cap="none" normalizeH="0" baseline="0" dirty="0">
                          <a:ln>
                            <a:noFill/>
                          </a:ln>
                          <a:solidFill>
                            <a:srgbClr val="333333"/>
                          </a:solidFill>
                          <a:effectLst/>
                          <a:latin typeface="Tamil-Aiswarya"/>
                          <a:cs typeface="Times New Roman" pitchFamily="18" charset="0"/>
                        </a:rPr>
                        <a:t>] g{</a:t>
                      </a:r>
                      <a:r>
                        <a:rPr kumimoji="0" lang="en-US" sz="1800" b="0" i="0" u="none" strike="noStrike" cap="none" normalizeH="0" baseline="0" dirty="0" err="1">
                          <a:ln>
                            <a:noFill/>
                          </a:ln>
                          <a:solidFill>
                            <a:srgbClr val="333333"/>
                          </a:solidFill>
                          <a:effectLst/>
                          <a:latin typeface="Tamil-Aiswarya"/>
                          <a:cs typeface="Times New Roman" pitchFamily="18" charset="0"/>
                        </a:rPr>
                        <a:t>kpapy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te;J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khw;wkila</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e;j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ntfj;ijtpl</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mjpfneuk</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njitg</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gLk</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 name="Title 2"/>
          <p:cNvSpPr>
            <a:spLocks noGrp="1"/>
          </p:cNvSpPr>
          <p:nvPr>
            <p:ph type="title"/>
          </p:nvPr>
        </p:nvSpPr>
        <p:spPr/>
        <p:txBody>
          <a:bodyPr/>
          <a:lstStyle/>
          <a:p>
            <a:r>
              <a:rPr lang="en-US" sz="3600">
                <a:latin typeface="Calibri Light"/>
              </a:rPr>
              <a:t>“</a:t>
            </a:r>
            <a:r>
              <a:rPr lang="en-US" sz="3600"/>
              <a:t>eilKiwapy;</a:t>
            </a:r>
            <a:r>
              <a:rPr lang="en-US" sz="3600">
                <a:latin typeface="Calibri Light"/>
              </a:rPr>
              <a:t>”</a:t>
            </a:r>
            <a:r>
              <a:rPr lang="en-US" sz="3600"/>
              <a:t> </a:t>
            </a:r>
            <a:r>
              <a:rPr lang="en-US" sz="3600" dirty="0" err="1"/>
              <a:t>rl;bld;W</a:t>
            </a:r>
            <a:r>
              <a:rPr lang="en-US" sz="3600" dirty="0"/>
              <a:t> </a:t>
            </a:r>
            <a:r>
              <a:rPr lang="en-US" sz="3600" dirty="0" err="1"/>
              <a:t>KobtLj;jy</a:t>
            </a:r>
            <a:r>
              <a:rPr lang="en-US" sz="3600" dirty="0"/>
              <a:t>;</a:t>
            </a:r>
            <a:br>
              <a:rPr lang="en-US" dirty="0"/>
            </a:br>
            <a:r>
              <a:rPr lang="en-US" dirty="0">
                <a:latin typeface="Calibri Light"/>
              </a:rPr>
              <a:t>- </a:t>
            </a:r>
            <a:r>
              <a:rPr lang="en-US" dirty="0" err="1"/>
              <a:t>Ch</a:t>
            </a:r>
            <a:r>
              <a:rPr lang="en-US" dirty="0"/>
              <a:t>] </a:t>
            </a:r>
            <a:r>
              <a:rPr lang="en-US" dirty="0" err="1"/>
              <a:t>fijfs</a:t>
            </a:r>
            <a:r>
              <a:rPr lang="en-US" dirty="0"/>
              <a:t>] </a:t>
            </a:r>
            <a:r>
              <a:rPr lang="en-US" dirty="0">
                <a:latin typeface="Calibri Light"/>
              </a:rPr>
              <a:t>-</a:t>
            </a:r>
          </a:p>
        </p:txBody>
      </p:sp>
      <p:pic>
        <p:nvPicPr>
          <p:cNvPr id="1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176</a:t>
            </a:fld>
            <a:endParaRPr lang="de-DE" dirty="0"/>
          </a:p>
        </p:txBody>
      </p:sp>
    </p:spTree>
    <p:extLst>
      <p:ext uri="{BB962C8B-B14F-4D97-AF65-F5344CB8AC3E}">
        <p14:creationId xmlns:p14="http://schemas.microsoft.com/office/powerpoint/2010/main" val="3115327619"/>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latin typeface="Calibri Light"/>
              </a:rPr>
              <a:t>“</a:t>
            </a:r>
            <a:r>
              <a:rPr lang="en-US" sz="3600"/>
              <a:t>eilKiwapy;</a:t>
            </a:r>
            <a:r>
              <a:rPr lang="en-US" sz="3600">
                <a:latin typeface="Calibri Light"/>
              </a:rPr>
              <a:t>”</a:t>
            </a:r>
            <a:r>
              <a:rPr lang="en-US" sz="3600"/>
              <a:t> </a:t>
            </a:r>
            <a:r>
              <a:rPr lang="en-US" sz="3600" dirty="0" err="1"/>
              <a:t>rl;bld;W</a:t>
            </a:r>
            <a:r>
              <a:rPr lang="en-US" sz="3600" dirty="0"/>
              <a:t> </a:t>
            </a:r>
            <a:r>
              <a:rPr lang="en-US" sz="3600" dirty="0" err="1"/>
              <a:t>KobtLj;jy</a:t>
            </a:r>
            <a:r>
              <a:rPr lang="en-US" dirty="0"/>
              <a:t>;</a:t>
            </a:r>
            <a:br>
              <a:rPr lang="en-US" dirty="0"/>
            </a:br>
            <a:r>
              <a:rPr lang="en-US" dirty="0">
                <a:latin typeface="Calibri Light"/>
              </a:rPr>
              <a:t>- </a:t>
            </a:r>
            <a:r>
              <a:rPr lang="en-US" dirty="0" err="1"/>
              <a:t>Ch</a:t>
            </a:r>
            <a:r>
              <a:rPr lang="en-US" dirty="0"/>
              <a:t>] </a:t>
            </a:r>
            <a:r>
              <a:rPr lang="en-US" dirty="0" err="1"/>
              <a:t>fijfs</a:t>
            </a:r>
            <a:r>
              <a:rPr lang="en-US" dirty="0"/>
              <a:t>] </a:t>
            </a:r>
            <a:r>
              <a:rPr lang="en-US" dirty="0">
                <a:latin typeface="Calibri Light"/>
              </a:rPr>
              <a:t>-</a:t>
            </a:r>
          </a:p>
        </p:txBody>
      </p:sp>
      <p:graphicFrame>
        <p:nvGraphicFramePr>
          <p:cNvPr id="10" name="Group 27"/>
          <p:cNvGraphicFramePr>
            <a:graphicFrameLocks noGrp="1"/>
          </p:cNvGraphicFramePr>
          <p:nvPr>
            <p:extLst>
              <p:ext uri="{D42A27DB-BD31-4B8C-83A1-F6EECF244321}">
                <p14:modId xmlns:p14="http://schemas.microsoft.com/office/powerpoint/2010/main" val="4276421399"/>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gH';fij</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Tamil-Aiswarya"/>
                        </a:rPr>
                        <a:t>Mjut[ </a:t>
                      </a:r>
                      <a:r>
                        <a:rPr kumimoji="0" lang="es-ES" sz="2000" b="0" i="0" u="none" strike="noStrike" cap="none" normalizeH="0" baseline="0">
                          <a:ln>
                            <a:noFill/>
                          </a:ln>
                          <a:solidFill>
                            <a:srgbClr val="333333"/>
                          </a:solidFill>
                          <a:effectLst/>
                          <a:latin typeface="Calibri Light"/>
                        </a:rPr>
                        <a:t>&amp; </a:t>
                      </a:r>
                      <a:r>
                        <a:rPr kumimoji="0" lang="es-ES" sz="2000" b="0" i="0" u="none" strike="noStrike" cap="none" normalizeH="0" baseline="0">
                          <a:ln>
                            <a:noFill/>
                          </a:ln>
                          <a:solidFill>
                            <a:srgbClr val="333333"/>
                          </a:solidFill>
                          <a:effectLst/>
                          <a:latin typeface="Tamil-Aiswarya"/>
                        </a:rPr>
                        <a:t>vjph]g]g[</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t>
                      </a:r>
                      <a:r>
                        <a:rPr kumimoji="0" lang="de-DE" sz="2000" b="0" i="0" u="none" strike="noStrike" cap="none" normalizeH="0" baseline="0">
                          <a:ln>
                            <a:noFill/>
                          </a:ln>
                          <a:solidFill>
                            <a:srgbClr val="333333"/>
                          </a:solidFill>
                          <a:effectLst/>
                          <a:latin typeface="Tamil-Aiswarya"/>
                        </a:rPr>
                        <a:t>m{jhuk]</a:t>
                      </a:r>
                      <a:r>
                        <a:rPr kumimoji="0" lang="de-DE"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1969</a:t>
                      </a:r>
                      <a:r>
                        <a:rPr kumimoji="0" lang="en-US" sz="1800" b="0" i="0" u="none" strike="noStrike" cap="none" normalizeH="0" baseline="0" dirty="0">
                          <a:ln>
                            <a:noFill/>
                          </a:ln>
                          <a:solidFill>
                            <a:srgbClr val="333333"/>
                          </a:solidFill>
                          <a:effectLst/>
                          <a:latin typeface="Tamil-Aiswarya"/>
                        </a:rPr>
                        <a:t>Mk; </a:t>
                      </a:r>
                      <a:r>
                        <a:rPr kumimoji="0" lang="en-US" sz="1800" b="0" i="0" u="none" strike="noStrike" cap="none" normalizeH="0" baseline="0" dirty="0" err="1">
                          <a:ln>
                            <a:noFill/>
                          </a:ln>
                          <a:solidFill>
                            <a:srgbClr val="333333"/>
                          </a:solidFill>
                          <a:effectLst/>
                          <a:latin typeface="Tamil-Aiswarya"/>
                        </a:rPr>
                        <a:t>Mz;L</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epytpy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kdpjd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fhy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itj;jJ</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vd;w</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epfH;t</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elf;fnt</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y;iy</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,J </a:t>
                      </a:r>
                      <a:r>
                        <a:rPr kumimoji="0" lang="en-US" sz="1800" b="0" i="0" u="none" strike="noStrike" cap="none" normalizeH="0" baseline="0" dirty="0" err="1">
                          <a:ln>
                            <a:noFill/>
                          </a:ln>
                          <a:solidFill>
                            <a:srgbClr val="333333"/>
                          </a:solidFill>
                          <a:effectLst/>
                          <a:latin typeface="Tamil-Aiswarya"/>
                        </a:rPr>
                        <a:t>bgha;ahd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bra;jp</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Fw;wk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rhl;lg;gl;lJ</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Tamil-Aiswarya"/>
                        </a:rPr>
                        <a:t>vjph]g]g[</a:t>
                      </a:r>
                      <a:r>
                        <a:rPr kumimoji="0" lang="de-DE" sz="1800" b="1"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Tamil-Aiswarya"/>
                        </a:rPr>
                        <a:t>&gt;&gt;&gt;</a:t>
                      </a:r>
                      <a:endParaRPr kumimoji="0" lang="de-DE" sz="1800" b="0" i="0" u="none" strike="noStrike" cap="none" normalizeH="0" baseline="0" dirty="0">
                        <a:ln>
                          <a:noFill/>
                        </a:ln>
                        <a:solidFill>
                          <a:srgbClr val="004992"/>
                        </a:solidFill>
                        <a:effectLst/>
                        <a:latin typeface="Tamil-Aiswary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3" name="Slide Number Placeholder 12"/>
          <p:cNvSpPr>
            <a:spLocks noGrp="1"/>
          </p:cNvSpPr>
          <p:nvPr>
            <p:ph type="sldNum" sz="quarter" idx="12"/>
          </p:nvPr>
        </p:nvSpPr>
        <p:spPr/>
        <p:txBody>
          <a:bodyPr/>
          <a:lstStyle/>
          <a:p>
            <a:fld id="{9B00EF49-7894-4F53-A8DD-F7DB3BFC5032}" type="slidenum">
              <a:rPr lang="de-DE" smtClean="0"/>
              <a:pPr/>
              <a:t>177</a:t>
            </a:fld>
            <a:endParaRPr lang="de-DE" dirty="0"/>
          </a:p>
        </p:txBody>
      </p:sp>
    </p:spTree>
    <p:extLst>
      <p:ext uri="{BB962C8B-B14F-4D97-AF65-F5344CB8AC3E}">
        <p14:creationId xmlns:p14="http://schemas.microsoft.com/office/powerpoint/2010/main" val="3092939913"/>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latin typeface="Calibri Light"/>
              </a:rPr>
              <a:t>“</a:t>
            </a:r>
            <a:r>
              <a:rPr lang="en-US" sz="3600"/>
              <a:t>eilKiwapy;</a:t>
            </a:r>
            <a:r>
              <a:rPr lang="en-US" sz="3600">
                <a:latin typeface="Calibri Light"/>
              </a:rPr>
              <a:t>”</a:t>
            </a:r>
            <a:r>
              <a:rPr lang="en-US" sz="3600"/>
              <a:t> </a:t>
            </a:r>
            <a:r>
              <a:rPr lang="en-US" sz="3600" dirty="0" err="1"/>
              <a:t>rl;bld;W</a:t>
            </a:r>
            <a:r>
              <a:rPr lang="en-US" sz="3600" dirty="0"/>
              <a:t> </a:t>
            </a:r>
            <a:r>
              <a:rPr lang="en-US" sz="3600" dirty="0" err="1"/>
              <a:t>KobtLj;jy</a:t>
            </a:r>
            <a:r>
              <a:rPr lang="en-US" dirty="0"/>
              <a:t>;</a:t>
            </a:r>
            <a:br>
              <a:rPr lang="en-US" dirty="0"/>
            </a:br>
            <a:r>
              <a:rPr lang="en-US" dirty="0">
                <a:latin typeface="Calibri Light"/>
              </a:rPr>
              <a:t>- </a:t>
            </a:r>
            <a:r>
              <a:rPr lang="en-US" dirty="0" err="1"/>
              <a:t>Ch</a:t>
            </a:r>
            <a:r>
              <a:rPr lang="en-US" dirty="0"/>
              <a:t>] </a:t>
            </a:r>
            <a:r>
              <a:rPr lang="en-US" dirty="0" err="1"/>
              <a:t>fijfs</a:t>
            </a:r>
            <a:r>
              <a:rPr lang="en-US" dirty="0"/>
              <a:t>] </a:t>
            </a:r>
            <a:r>
              <a:rPr lang="en-US" dirty="0">
                <a:latin typeface="Calibri Light"/>
              </a:rPr>
              <a:t>-</a:t>
            </a:r>
          </a:p>
        </p:txBody>
      </p:sp>
      <p:graphicFrame>
        <p:nvGraphicFramePr>
          <p:cNvPr id="12" name="Group 27"/>
          <p:cNvGraphicFramePr>
            <a:graphicFrameLocks noGrp="1"/>
          </p:cNvGraphicFramePr>
          <p:nvPr>
            <p:extLst>
              <p:ext uri="{D42A27DB-BD31-4B8C-83A1-F6EECF244321}">
                <p14:modId xmlns:p14="http://schemas.microsoft.com/office/powerpoint/2010/main" val="1261156004"/>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gH';fij</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Tamil-Aiswarya"/>
                        </a:rPr>
                        <a:t>Mjut[ </a:t>
                      </a:r>
                      <a:r>
                        <a:rPr kumimoji="0" lang="es-ES" sz="2000" b="0" i="0" u="none" strike="noStrike" cap="none" normalizeH="0" baseline="0">
                          <a:ln>
                            <a:noFill/>
                          </a:ln>
                          <a:solidFill>
                            <a:srgbClr val="333333"/>
                          </a:solidFill>
                          <a:effectLst/>
                          <a:latin typeface="Calibri Light"/>
                        </a:rPr>
                        <a:t>&amp; </a:t>
                      </a:r>
                      <a:r>
                        <a:rPr kumimoji="0" lang="es-ES" sz="2000" b="0" i="0" u="none" strike="noStrike" cap="none" normalizeH="0" baseline="0">
                          <a:ln>
                            <a:noFill/>
                          </a:ln>
                          <a:solidFill>
                            <a:srgbClr val="333333"/>
                          </a:solidFill>
                          <a:effectLst/>
                          <a:latin typeface="Tamil-Aiswarya"/>
                        </a:rPr>
                        <a:t>vjph]g]g[</a:t>
                      </a:r>
                      <a:endParaRPr kumimoji="0" lang="de-DE" sz="2000" b="0" i="0" u="none" strike="noStrike" cap="none" normalizeH="0" baseline="0" dirty="0">
                        <a:ln>
                          <a:noFill/>
                        </a:ln>
                        <a:solidFill>
                          <a:srgbClr val="333333"/>
                        </a:solidFill>
                        <a:effectLst/>
                        <a:latin typeface="Tamil-Aiswarya"/>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t>
                      </a:r>
                      <a:r>
                        <a:rPr kumimoji="0" lang="de-DE" sz="2000" b="0" i="0" u="none" strike="noStrike" cap="none" normalizeH="0" baseline="0">
                          <a:ln>
                            <a:noFill/>
                          </a:ln>
                          <a:solidFill>
                            <a:srgbClr val="333333"/>
                          </a:solidFill>
                          <a:effectLst/>
                          <a:latin typeface="Tamil-Aiswarya"/>
                        </a:rPr>
                        <a:t>m{jhuk]</a:t>
                      </a:r>
                      <a:r>
                        <a:rPr kumimoji="0" lang="de-DE"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1969</a:t>
                      </a:r>
                      <a:r>
                        <a:rPr kumimoji="0" lang="en-US" sz="1800" b="0" i="0" u="none" strike="noStrike" cap="none" normalizeH="0" baseline="0">
                          <a:ln>
                            <a:noFill/>
                          </a:ln>
                          <a:solidFill>
                            <a:srgbClr val="333333"/>
                          </a:solidFill>
                          <a:effectLst/>
                          <a:latin typeface="Tamil-Aiswarya"/>
                        </a:rPr>
                        <a:t>Mk; Mz;L epytpy; kdpjd; fhy; itj;jJ vd;w epfH;t[ elf;fnt ,y;iy</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 ,J bgha;ahd bra;jp vd Fw;wk; rhl;lg;gl;lJ</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Tamil-Aiswarya"/>
                        </a:rPr>
                        <a:t>vjph</a:t>
                      </a:r>
                      <a:r>
                        <a:rPr lang="en-US" sz="1800" b="1" i="0" u="none" dirty="0">
                          <a:solidFill>
                            <a:srgbClr val="333333"/>
                          </a:solidFill>
                          <a:latin typeface="Tamil-Aiswarya"/>
                        </a:rPr>
                        <a:t>]g]g[</a:t>
                      </a:r>
                      <a:r>
                        <a:rPr lang="en-US" sz="1800" b="1"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Tamil-Aiswarya"/>
                        </a:rPr>
                        <a:t>bfhof;fk;gj;ij</a:t>
                      </a:r>
                      <a:r>
                        <a:rPr lang="en-US" sz="1800" b="0" i="0" u="none" dirty="0">
                          <a:solidFill>
                            <a:srgbClr val="333333"/>
                          </a:solidFill>
                          <a:latin typeface="Tamil-Aiswarya"/>
                        </a:rPr>
                        <a:t> </a:t>
                      </a:r>
                      <a:r>
                        <a:rPr lang="en-US" sz="1800" b="0" i="0" u="none" dirty="0" err="1">
                          <a:solidFill>
                            <a:srgbClr val="333333"/>
                          </a:solidFill>
                          <a:latin typeface="Tamil-Aiswarya"/>
                        </a:rPr>
                        <a:t>ntfkhf</a:t>
                      </a:r>
                      <a:r>
                        <a:rPr lang="en-US" sz="1800" b="0" i="0" u="none" dirty="0">
                          <a:solidFill>
                            <a:srgbClr val="333333"/>
                          </a:solidFill>
                          <a:latin typeface="Tamil-Aiswarya"/>
                        </a:rPr>
                        <a:t> </a:t>
                      </a:r>
                      <a:r>
                        <a:rPr lang="en-US" sz="1800" b="0" i="0" u="none" dirty="0" err="1">
                          <a:solidFill>
                            <a:srgbClr val="333333"/>
                          </a:solidFill>
                          <a:latin typeface="Tamil-Aiswarya"/>
                        </a:rPr>
                        <a:t>fPnH</a:t>
                      </a:r>
                      <a:r>
                        <a:rPr lang="en-US" sz="1800" b="0" i="0" u="none" dirty="0">
                          <a:solidFill>
                            <a:srgbClr val="333333"/>
                          </a:solidFill>
                          <a:latin typeface="Tamil-Aiswarya"/>
                        </a:rPr>
                        <a:t> </a:t>
                      </a:r>
                      <a:r>
                        <a:rPr lang="en-US" sz="1800" b="0" i="0" u="none" dirty="0" err="1">
                          <a:solidFill>
                            <a:srgbClr val="333333"/>
                          </a:solidFill>
                          <a:latin typeface="Tamil-Aiswarya"/>
                        </a:rPr>
                        <a:t>Fj;jpajhYk</a:t>
                      </a:r>
                      <a:r>
                        <a:rPr lang="en-US" sz="1800" b="0" i="0" u="none" dirty="0">
                          <a:solidFill>
                            <a:srgbClr val="333333"/>
                          </a:solidFill>
                          <a:latin typeface="Tamil-Aiswarya"/>
                        </a:rPr>
                        <a:t>; </a:t>
                      </a:r>
                      <a:r>
                        <a:rPr lang="en-US" sz="1800" b="0" i="0" u="none" dirty="0" err="1">
                          <a:solidFill>
                            <a:srgbClr val="333333"/>
                          </a:solidFill>
                          <a:latin typeface="Tamil-Aiswarya"/>
                        </a:rPr>
                        <a:t>kw;Wk</a:t>
                      </a:r>
                      <a:r>
                        <a:rPr lang="en-US" sz="1800" b="0" i="0" u="none" dirty="0">
                          <a:solidFill>
                            <a:srgbClr val="333333"/>
                          </a:solidFill>
                          <a:latin typeface="Tamil-Aiswarya"/>
                        </a:rPr>
                        <a:t>; </a:t>
                      </a:r>
                      <a:r>
                        <a:rPr lang="en-US" sz="1800" b="0" i="0" u="none" dirty="0" err="1">
                          <a:solidFill>
                            <a:srgbClr val="333333"/>
                          </a:solidFill>
                          <a:latin typeface="Tamil-Aiswarya"/>
                        </a:rPr>
                        <a:t>bfhoia</a:t>
                      </a:r>
                      <a:r>
                        <a:rPr lang="en-US" sz="1800" b="0" i="0" u="none" dirty="0">
                          <a:solidFill>
                            <a:srgbClr val="333333"/>
                          </a:solidFill>
                          <a:latin typeface="Tamil-Aiswarya"/>
                        </a:rPr>
                        <a:t> </a:t>
                      </a:r>
                      <a:r>
                        <a:rPr lang="en-US" sz="1800" b="0" i="0" u="none" dirty="0" err="1">
                          <a:solidFill>
                            <a:srgbClr val="333333"/>
                          </a:solidFill>
                          <a:latin typeface="Tamil-Aiswarya"/>
                        </a:rPr>
                        <a:t>jh</a:t>
                      </a:r>
                      <a:r>
                        <a:rPr lang="en-US" sz="1800" b="0" i="0" u="none" dirty="0">
                          <a:solidFill>
                            <a:srgbClr val="333333"/>
                          </a:solidFill>
                          <a:latin typeface="Tamil-Aiswarya"/>
                        </a:rPr>
                        <a:t>';</a:t>
                      </a:r>
                      <a:r>
                        <a:rPr lang="en-US" sz="1800" b="0" i="0" u="none" dirty="0" err="1">
                          <a:solidFill>
                            <a:srgbClr val="333333"/>
                          </a:solidFill>
                          <a:latin typeface="Tamil-Aiswarya"/>
                        </a:rPr>
                        <a:t>fpa</a:t>
                      </a:r>
                      <a:r>
                        <a:rPr lang="en-US" sz="1800" b="0" i="0" u="none" dirty="0">
                          <a:solidFill>
                            <a:srgbClr val="333333"/>
                          </a:solidFill>
                          <a:latin typeface="Tamil-Aiswarya"/>
                        </a:rPr>
                        <a:t> </a:t>
                      </a:r>
                      <a:r>
                        <a:rPr lang="en-US" sz="1800" b="0" i="0" u="none" dirty="0" err="1">
                          <a:solidFill>
                            <a:srgbClr val="333333"/>
                          </a:solidFill>
                          <a:latin typeface="Tamil-Aiswarya"/>
                        </a:rPr>
                        <a:t>FWf;F</a:t>
                      </a:r>
                      <a:r>
                        <a:rPr lang="en-US" sz="1800" b="0" i="0" u="none" dirty="0">
                          <a:solidFill>
                            <a:srgbClr val="333333"/>
                          </a:solidFill>
                          <a:latin typeface="Tamil-Aiswarya"/>
                        </a:rPr>
                        <a:t> </a:t>
                      </a:r>
                      <a:r>
                        <a:rPr lang="en-US" sz="1800" b="0" i="0" u="none" dirty="0" err="1">
                          <a:solidFill>
                            <a:srgbClr val="333333"/>
                          </a:solidFill>
                          <a:latin typeface="Tamil-Aiswarya"/>
                        </a:rPr>
                        <a:t>fk;gpapdhYk</a:t>
                      </a:r>
                      <a:r>
                        <a:rPr lang="en-US" sz="1800" b="0" i="0" u="none" dirty="0">
                          <a:solidFill>
                            <a:srgbClr val="333333"/>
                          </a:solidFill>
                          <a:latin typeface="Tamil-Aiswarya"/>
                        </a:rPr>
                        <a:t>] </a:t>
                      </a:r>
                      <a:r>
                        <a:rPr lang="en-US" sz="1800" b="0" i="0" u="none" dirty="0" err="1">
                          <a:solidFill>
                            <a:srgbClr val="333333"/>
                          </a:solidFill>
                          <a:latin typeface="Tamil-Aiswarya"/>
                        </a:rPr>
                        <a:t>bfho</a:t>
                      </a:r>
                      <a:r>
                        <a:rPr lang="en-US" sz="1800" b="0" i="0" u="none" dirty="0">
                          <a:solidFill>
                            <a:srgbClr val="333333"/>
                          </a:solidFill>
                          <a:latin typeface="Tamil-Aiswarya"/>
                        </a:rPr>
                        <a:t> </a:t>
                      </a:r>
                      <a:r>
                        <a:rPr lang="en-US" sz="1800" b="0" i="0" u="none" dirty="0" err="1">
                          <a:solidFill>
                            <a:srgbClr val="333333"/>
                          </a:solidFill>
                          <a:latin typeface="Tamil-Aiswarya"/>
                        </a:rPr>
                        <a:t>mirtjw</a:t>
                      </a:r>
                      <a:r>
                        <a:rPr lang="en-US" sz="1800" b="0" i="0" u="none" dirty="0">
                          <a:solidFill>
                            <a:srgbClr val="333333"/>
                          </a:solidFill>
                          <a:latin typeface="Tamil-Aiswarya"/>
                        </a:rPr>
                        <a:t>]f]F </a:t>
                      </a:r>
                      <a:r>
                        <a:rPr lang="en-US" sz="1800" b="0" i="0" u="none" dirty="0" err="1">
                          <a:solidFill>
                            <a:srgbClr val="333333"/>
                          </a:solidFill>
                          <a:latin typeface="Tamil-Aiswarya"/>
                        </a:rPr>
                        <a:t>fhuzk</a:t>
                      </a:r>
                      <a:r>
                        <a:rPr lang="en-US" sz="1800" b="0" i="0" u="none" dirty="0">
                          <a:solidFill>
                            <a:srgbClr val="333333"/>
                          </a:solidFill>
                          <a:latin typeface="Tamil-Aiswarya"/>
                        </a:rPr>
                        <a:t>].</a:t>
                      </a:r>
                    </a:p>
                    <a:p>
                      <a:pPr marL="342900" indent="-342900">
                        <a:lnSpc>
                          <a:spcPct val="100000"/>
                        </a:lnSpc>
                        <a:spcBef>
                          <a:spcPts val="1200"/>
                        </a:spcBef>
                        <a:buFont typeface="+mj-lt"/>
                        <a:buAutoNum type="arabicPeriod"/>
                      </a:pPr>
                      <a:r>
                        <a:rPr lang="en-US" sz="1800" b="0" i="0" u="none" dirty="0">
                          <a:solidFill>
                            <a:srgbClr val="333333"/>
                          </a:solidFill>
                          <a:latin typeface="Tamil-Aiswarya"/>
                        </a:rPr>
                        <a:t>,</a:t>
                      </a:r>
                      <a:r>
                        <a:rPr lang="en-US" sz="1800" b="0" i="0" u="none" dirty="0" err="1">
                          <a:solidFill>
                            <a:srgbClr val="333333"/>
                          </a:solidFill>
                          <a:latin typeface="Tamil-Aiswarya"/>
                        </a:rPr>
                        <a:t>utpy</a:t>
                      </a:r>
                      <a:r>
                        <a:rPr lang="en-US" sz="1800" b="0" i="0" u="none" dirty="0">
                          <a:solidFill>
                            <a:srgbClr val="333333"/>
                          </a:solidFill>
                          <a:latin typeface="Tamil-Aiswarya"/>
                        </a:rPr>
                        <a:t>]</a:t>
                      </a:r>
                      <a:r>
                        <a:rPr lang="en-US" sz="1800" b="0" i="0" u="none" dirty="0">
                          <a:solidFill>
                            <a:srgbClr val="333333"/>
                          </a:solidFill>
                          <a:latin typeface="Calibri Light"/>
                        </a:rPr>
                        <a:t>,</a:t>
                      </a:r>
                      <a:r>
                        <a:rPr lang="en-US" sz="1800" b="0" i="0" u="none" dirty="0">
                          <a:solidFill>
                            <a:srgbClr val="333333"/>
                          </a:solidFill>
                          <a:latin typeface="Tamil-Aiswarya"/>
                        </a:rPr>
                        <a:t> </a:t>
                      </a:r>
                      <a:r>
                        <a:rPr lang="en-US" sz="1800" b="0" i="0" u="none" dirty="0" err="1">
                          <a:solidFill>
                            <a:srgbClr val="333333"/>
                          </a:solidFill>
                          <a:latin typeface="Tamil-Aiswarya"/>
                        </a:rPr>
                        <a:t>nfkuhthy</a:t>
                      </a:r>
                      <a:r>
                        <a:rPr lang="en-US" sz="1800" b="0" i="0" u="none" dirty="0">
                          <a:solidFill>
                            <a:srgbClr val="333333"/>
                          </a:solidFill>
                          <a:latin typeface="Tamil-Aiswarya"/>
                        </a:rPr>
                        <a:t>] </a:t>
                      </a:r>
                      <a:r>
                        <a:rPr lang="en-US" sz="1800" b="0" i="0" u="none" dirty="0" err="1">
                          <a:solidFill>
                            <a:srgbClr val="333333"/>
                          </a:solidFill>
                          <a:latin typeface="Tamil-Aiswarya"/>
                        </a:rPr>
                        <a:t>vLf;fg</a:t>
                      </a:r>
                      <a:r>
                        <a:rPr lang="en-US" sz="1800" b="0" i="0" u="none" dirty="0">
                          <a:solidFill>
                            <a:srgbClr val="333333"/>
                          </a:solidFill>
                          <a:latin typeface="Tamil-Aiswarya"/>
                        </a:rPr>
                        <a:t>]</a:t>
                      </a:r>
                      <a:r>
                        <a:rPr lang="en-US" sz="1800" b="0" i="0" u="none" dirty="0" err="1">
                          <a:solidFill>
                            <a:srgbClr val="333333"/>
                          </a:solidFill>
                          <a:latin typeface="Tamil-Aiswarya"/>
                        </a:rPr>
                        <a:t>gLk</a:t>
                      </a:r>
                      <a:r>
                        <a:rPr lang="en-US" sz="1800" b="0" i="0" u="none" dirty="0">
                          <a:solidFill>
                            <a:srgbClr val="333333"/>
                          </a:solidFill>
                          <a:latin typeface="Tamil-Aiswarya"/>
                        </a:rPr>
                        <a:t>; g[</a:t>
                      </a:r>
                      <a:r>
                        <a:rPr lang="en-US" sz="1800" b="0" i="0" u="none" dirty="0" err="1">
                          <a:solidFill>
                            <a:srgbClr val="333333"/>
                          </a:solidFill>
                          <a:latin typeface="Tamil-Aiswarya"/>
                        </a:rPr>
                        <a:t>ifg</a:t>
                      </a:r>
                      <a:r>
                        <a:rPr lang="en-US" sz="1800" b="0" i="0" u="none" dirty="0">
                          <a:solidFill>
                            <a:srgbClr val="333333"/>
                          </a:solidFill>
                          <a:latin typeface="Tamil-Aiswarya"/>
                        </a:rPr>
                        <a:t>]</a:t>
                      </a:r>
                      <a:r>
                        <a:rPr lang="en-US" sz="1800" b="0" i="0" u="none" dirty="0" err="1">
                          <a:solidFill>
                            <a:srgbClr val="333333"/>
                          </a:solidFill>
                          <a:latin typeface="Tamil-Aiswarya"/>
                        </a:rPr>
                        <a:t>gl</a:t>
                      </a:r>
                      <a:r>
                        <a:rPr lang="en-US" sz="1800" b="0" i="0" u="none" dirty="0">
                          <a:solidFill>
                            <a:srgbClr val="333333"/>
                          </a:solidFill>
                          <a:latin typeface="Tamil-Aiswarya"/>
                        </a:rPr>
                        <a:t>';fs;</a:t>
                      </a:r>
                      <a:r>
                        <a:rPr lang="en-US" sz="1800" b="0" i="0" u="none" dirty="0">
                          <a:solidFill>
                            <a:srgbClr val="333333"/>
                          </a:solidFill>
                          <a:latin typeface="Calibri Light"/>
                        </a:rPr>
                        <a:t>,</a:t>
                      </a:r>
                      <a:r>
                        <a:rPr lang="en-US" sz="1800" b="0" i="0" u="none" dirty="0">
                          <a:solidFill>
                            <a:srgbClr val="333333"/>
                          </a:solidFill>
                          <a:latin typeface="Tamil-Aiswarya"/>
                        </a:rPr>
                        <a:t> </a:t>
                      </a:r>
                      <a:r>
                        <a:rPr lang="en-US" sz="1800" b="0" i="0" u="none" dirty="0" err="1">
                          <a:solidFill>
                            <a:srgbClr val="333333"/>
                          </a:solidFill>
                          <a:latin typeface="Tamil-Aiswarya"/>
                        </a:rPr>
                        <a:t>Fiwthd</a:t>
                      </a:r>
                      <a:r>
                        <a:rPr lang="en-US" sz="1800" b="0" i="0" u="none" dirty="0">
                          <a:solidFill>
                            <a:srgbClr val="333333"/>
                          </a:solidFill>
                          <a:latin typeface="Tamil-Aiswarya"/>
                        </a:rPr>
                        <a:t> </a:t>
                      </a:r>
                      <a:r>
                        <a:rPr lang="en-US" sz="1800" b="0" i="0" u="none" dirty="0" err="1">
                          <a:solidFill>
                            <a:srgbClr val="333333"/>
                          </a:solidFill>
                          <a:latin typeface="Tamil-Aiswarya"/>
                        </a:rPr>
                        <a:t>btspr</a:t>
                      </a:r>
                      <a:r>
                        <a:rPr lang="en-US" sz="1800" b="0" i="0" u="none" dirty="0">
                          <a:solidFill>
                            <a:srgbClr val="333333"/>
                          </a:solidFill>
                          <a:latin typeface="Tamil-Aiswarya"/>
                        </a:rPr>
                        <a:t>]</a:t>
                      </a:r>
                      <a:r>
                        <a:rPr lang="en-US" sz="1800" b="0" i="0" u="none" dirty="0" err="1">
                          <a:solidFill>
                            <a:srgbClr val="333333"/>
                          </a:solidFill>
                          <a:latin typeface="Tamil-Aiswarya"/>
                        </a:rPr>
                        <a:t>rj</a:t>
                      </a:r>
                      <a:r>
                        <a:rPr lang="en-US" sz="1800" b="0" i="0" u="none" dirty="0">
                          <a:solidFill>
                            <a:srgbClr val="333333"/>
                          </a:solidFill>
                          <a:latin typeface="Tamil-Aiswarya"/>
                        </a:rPr>
                        <a:t>]</a:t>
                      </a:r>
                      <a:r>
                        <a:rPr lang="en-US" sz="1800" b="0" i="0" u="none" dirty="0" err="1">
                          <a:solidFill>
                            <a:srgbClr val="333333"/>
                          </a:solidFill>
                          <a:latin typeface="Tamil-Aiswarya"/>
                        </a:rPr>
                        <a:t>jpy</a:t>
                      </a:r>
                      <a:r>
                        <a:rPr lang="en-US" sz="1800" b="0" i="0" u="none" dirty="0">
                          <a:solidFill>
                            <a:srgbClr val="333333"/>
                          </a:solidFill>
                          <a:latin typeface="Tamil-Aiswarya"/>
                        </a:rPr>
                        <a:t>] </a:t>
                      </a:r>
                      <a:r>
                        <a:rPr lang="en-US" sz="1800" b="0" i="0" u="none" dirty="0" err="1">
                          <a:solidFill>
                            <a:srgbClr val="333333"/>
                          </a:solidFill>
                          <a:latin typeface="Tamil-Aiswarya"/>
                        </a:rPr>
                        <a:t>vjpbuhspf</a:t>
                      </a:r>
                      <a:r>
                        <a:rPr lang="en-US" sz="1800" b="0" i="0" u="none" dirty="0">
                          <a:solidFill>
                            <a:srgbClr val="333333"/>
                          </a:solidFill>
                          <a:latin typeface="Tamil-Aiswarya"/>
                        </a:rPr>
                        <a:t>]</a:t>
                      </a:r>
                      <a:r>
                        <a:rPr lang="en-US" sz="1800" b="0" i="0" u="none" dirty="0" err="1">
                          <a:solidFill>
                            <a:srgbClr val="333333"/>
                          </a:solidFill>
                          <a:latin typeface="Tamil-Aiswarya"/>
                        </a:rPr>
                        <a:t>Fk</a:t>
                      </a:r>
                      <a:r>
                        <a:rPr lang="en-US" sz="1800" b="0" i="0" u="none" dirty="0">
                          <a:solidFill>
                            <a:srgbClr val="333333"/>
                          </a:solidFill>
                          <a:latin typeface="Tamil-Aiswarya"/>
                        </a:rPr>
                        <a:t>] </a:t>
                      </a:r>
                      <a:r>
                        <a:rPr lang="en-US" sz="1800" b="0" i="0" u="none" dirty="0" err="1">
                          <a:solidFill>
                            <a:srgbClr val="333333"/>
                          </a:solidFill>
                          <a:latin typeface="Tamil-Aiswarya"/>
                        </a:rPr>
                        <a:t>bghUl</a:t>
                      </a:r>
                      <a:r>
                        <a:rPr lang="en-US" sz="1800" b="0" i="0" u="none" dirty="0">
                          <a:solidFill>
                            <a:srgbClr val="333333"/>
                          </a:solidFill>
                          <a:latin typeface="Tamil-Aiswarya"/>
                        </a:rPr>
                        <a:t>]</a:t>
                      </a:r>
                      <a:r>
                        <a:rPr lang="en-US" sz="1800" b="0" i="0" u="none" dirty="0" err="1">
                          <a:solidFill>
                            <a:srgbClr val="333333"/>
                          </a:solidFill>
                          <a:latin typeface="Tamil-Aiswarya"/>
                        </a:rPr>
                        <a:t>fis</a:t>
                      </a:r>
                      <a:r>
                        <a:rPr lang="en-US" sz="1800" b="0" i="0" u="none" dirty="0">
                          <a:solidFill>
                            <a:srgbClr val="333333"/>
                          </a:solidFill>
                          <a:latin typeface="Tamil-Aiswarya"/>
                        </a:rPr>
                        <a:t> </a:t>
                      </a:r>
                      <a:r>
                        <a:rPr lang="en-US" sz="1800" b="0" i="0" u="none" dirty="0" err="1">
                          <a:solidFill>
                            <a:srgbClr val="333333"/>
                          </a:solidFill>
                          <a:latin typeface="Tamil-Aiswarya"/>
                        </a:rPr>
                        <a:t>glk</a:t>
                      </a:r>
                      <a:r>
                        <a:rPr lang="en-US" sz="1800" b="0" i="0" u="none" dirty="0">
                          <a:solidFill>
                            <a:srgbClr val="333333"/>
                          </a:solidFill>
                          <a:latin typeface="Tamil-Aiswarya"/>
                        </a:rPr>
                        <a:t>] </a:t>
                      </a:r>
                      <a:r>
                        <a:rPr lang="en-US" sz="1800" b="0" i="0" u="none" dirty="0" err="1">
                          <a:solidFill>
                            <a:srgbClr val="333333"/>
                          </a:solidFill>
                          <a:latin typeface="Tamil-Aiswarya"/>
                        </a:rPr>
                        <a:t>gpof</a:t>
                      </a:r>
                      <a:r>
                        <a:rPr lang="en-US" sz="1800" b="0" i="0" u="none" dirty="0">
                          <a:solidFill>
                            <a:srgbClr val="333333"/>
                          </a:solidFill>
                          <a:latin typeface="Tamil-Aiswarya"/>
                        </a:rPr>
                        <a:t>]</a:t>
                      </a:r>
                      <a:r>
                        <a:rPr lang="en-US" sz="1800" b="0" i="0" u="none" dirty="0" err="1">
                          <a:solidFill>
                            <a:srgbClr val="333333"/>
                          </a:solidFill>
                          <a:latin typeface="Tamil-Aiswarya"/>
                        </a:rPr>
                        <a:t>fhJ</a:t>
                      </a:r>
                      <a:r>
                        <a:rPr lang="en-US" sz="1800" b="0" i="0" u="none" dirty="0">
                          <a:solidFill>
                            <a:srgbClr val="333333"/>
                          </a:solidFill>
                          <a:latin typeface="Tamil-Aiswarya"/>
                        </a:rPr>
                        <a:t> </a:t>
                      </a:r>
                      <a:r>
                        <a:rPr lang="en-US" sz="1800" b="0" i="0" u="none" dirty="0">
                          <a:solidFill>
                            <a:srgbClr val="333333"/>
                          </a:solidFill>
                          <a:latin typeface="Times New Roman"/>
                          <a:sym typeface="Wingdings" panose="05000000000000000000" pitchFamily="2" charset="2"/>
                        </a:rPr>
                        <a:t>→</a:t>
                      </a:r>
                      <a:r>
                        <a:rPr lang="en-US" sz="1800" b="0" i="0" u="none" dirty="0">
                          <a:solidFill>
                            <a:srgbClr val="333333"/>
                          </a:solidFill>
                          <a:latin typeface="Tamil-Aiswarya"/>
                        </a:rPr>
                        <a:t> </a:t>
                      </a:r>
                      <a:r>
                        <a:rPr lang="en-US" sz="1800" b="0" i="0" u="none" dirty="0" err="1">
                          <a:solidFill>
                            <a:srgbClr val="333333"/>
                          </a:solidFill>
                          <a:latin typeface="Tamil-Aiswarya"/>
                        </a:rPr>
                        <a:t>el;rj;jpu</a:t>
                      </a:r>
                      <a:r>
                        <a:rPr lang="en-US" sz="1800" b="0" i="0" u="none" dirty="0">
                          <a:solidFill>
                            <a:srgbClr val="333333"/>
                          </a:solidFill>
                          <a:latin typeface="Tamil-Aiswarya"/>
                        </a:rPr>
                        <a:t>';fs; ,</a:t>
                      </a:r>
                      <a:r>
                        <a:rPr lang="en-US" sz="1800" b="0" i="0" u="none" dirty="0" err="1">
                          <a:solidFill>
                            <a:srgbClr val="333333"/>
                          </a:solidFill>
                          <a:latin typeface="Tamil-Aiswarya"/>
                        </a:rPr>
                        <a:t>y;iy</a:t>
                      </a:r>
                      <a:r>
                        <a:rPr lang="en-US" sz="1800" b="0" i="0" u="none" dirty="0">
                          <a:solidFill>
                            <a:srgbClr val="333333"/>
                          </a:solidFill>
                          <a:latin typeface="Tamil-Aiswarya"/>
                        </a:rPr>
                        <a:t> </a:t>
                      </a:r>
                    </a:p>
                    <a:p>
                      <a:pPr marL="342900" indent="-342900">
                        <a:lnSpc>
                          <a:spcPct val="100000"/>
                        </a:lnSpc>
                        <a:spcBef>
                          <a:spcPts val="1200"/>
                        </a:spcBef>
                        <a:buFont typeface="+mj-lt"/>
                        <a:buAutoNum type="arabicPeriod"/>
                      </a:pPr>
                      <a:r>
                        <a:rPr lang="en-US" sz="1800" b="0" i="0" u="none" dirty="0" err="1">
                          <a:solidFill>
                            <a:srgbClr val="333333"/>
                          </a:solidFill>
                          <a:latin typeface="Tamil-Aiswarya"/>
                        </a:rPr>
                        <a:t>khWgl;l</a:t>
                      </a:r>
                      <a:r>
                        <a:rPr lang="en-US" sz="1800" b="0" i="0" u="none" dirty="0">
                          <a:solidFill>
                            <a:srgbClr val="333333"/>
                          </a:solidFill>
                          <a:latin typeface="Tamil-Aiswarya"/>
                        </a:rPr>
                        <a:t> </a:t>
                      </a:r>
                      <a:r>
                        <a:rPr lang="en-US" sz="1800" b="0" i="0" u="none" dirty="0" err="1">
                          <a:solidFill>
                            <a:srgbClr val="333333"/>
                          </a:solidFill>
                          <a:latin typeface="Tamil-Aiswarya"/>
                        </a:rPr>
                        <a:t>epHy;fs</a:t>
                      </a:r>
                      <a:r>
                        <a:rPr lang="en-US" sz="1800" b="0" i="0" u="none" dirty="0">
                          <a:solidFill>
                            <a:srgbClr val="333333"/>
                          </a:solidFill>
                          <a:latin typeface="Tamil-Aiswarya"/>
                        </a:rPr>
                        <a:t>; </a:t>
                      </a:r>
                      <a:r>
                        <a:rPr lang="en-US" sz="1800" b="0" i="0" u="none" dirty="0" err="1">
                          <a:solidFill>
                            <a:srgbClr val="333333"/>
                          </a:solidFill>
                          <a:latin typeface="Tamil-Aiswarya"/>
                        </a:rPr>
                        <a:t>re;jpudpd</a:t>
                      </a:r>
                      <a:r>
                        <a:rPr lang="en-US" sz="1800" b="0" i="0" u="none" dirty="0">
                          <a:solidFill>
                            <a:srgbClr val="333333"/>
                          </a:solidFill>
                          <a:latin typeface="Tamil-Aiswarya"/>
                        </a:rPr>
                        <a:t>; </a:t>
                      </a:r>
                      <a:r>
                        <a:rPr lang="en-US" sz="1800" b="0" i="0" u="none" dirty="0" err="1">
                          <a:solidFill>
                            <a:srgbClr val="333333"/>
                          </a:solidFill>
                          <a:latin typeface="Tamil-Aiswarya"/>
                        </a:rPr>
                        <a:t>rkkw;w</a:t>
                      </a:r>
                      <a:r>
                        <a:rPr lang="en-US" sz="1800" b="0" i="0" u="none" dirty="0">
                          <a:solidFill>
                            <a:srgbClr val="333333"/>
                          </a:solidFill>
                          <a:latin typeface="Tamil-Aiswarya"/>
                        </a:rPr>
                        <a:t> </a:t>
                      </a:r>
                      <a:r>
                        <a:rPr lang="en-US" sz="1800" b="0" i="0" u="none" dirty="0" err="1">
                          <a:solidFill>
                            <a:srgbClr val="333333"/>
                          </a:solidFill>
                          <a:latin typeface="Tamil-Aiswarya"/>
                        </a:rPr>
                        <a:t>nkw;gFjpahy</a:t>
                      </a:r>
                      <a:r>
                        <a:rPr lang="en-US" sz="1800" b="0" i="0" u="none" dirty="0">
                          <a:solidFill>
                            <a:srgbClr val="333333"/>
                          </a:solidFill>
                          <a:latin typeface="Tamil-Aiswarya"/>
                        </a:rPr>
                        <a:t>] </a:t>
                      </a:r>
                      <a:r>
                        <a:rPr lang="en-US" sz="1800" b="0" i="0" u="none" dirty="0" err="1">
                          <a:solidFill>
                            <a:srgbClr val="333333"/>
                          </a:solidFill>
                          <a:latin typeface="Tamil-Aiswarya"/>
                        </a:rPr>
                        <a:t>Vw</a:t>
                      </a:r>
                      <a:r>
                        <a:rPr lang="en-US" sz="1800" b="0" i="0" u="none" dirty="0">
                          <a:solidFill>
                            <a:srgbClr val="333333"/>
                          </a:solidFill>
                          <a:latin typeface="Tamil-Aiswarya"/>
                        </a:rPr>
                        <a:t>]</a:t>
                      </a:r>
                      <a:r>
                        <a:rPr lang="en-US" sz="1800" b="0" i="0" u="none" dirty="0" err="1">
                          <a:solidFill>
                            <a:srgbClr val="333333"/>
                          </a:solidFill>
                          <a:latin typeface="Tamil-Aiswarya"/>
                        </a:rPr>
                        <a:t>gl</a:t>
                      </a:r>
                      <a:r>
                        <a:rPr lang="en-US" sz="1800" b="0" i="0" u="none" dirty="0">
                          <a:solidFill>
                            <a:srgbClr val="333333"/>
                          </a:solidFill>
                          <a:latin typeface="Tamil-Aiswarya"/>
                        </a:rPr>
                        <a:t>]</a:t>
                      </a:r>
                      <a:r>
                        <a:rPr lang="en-US" sz="1800" b="0" i="0" u="none" dirty="0" err="1">
                          <a:solidFill>
                            <a:srgbClr val="333333"/>
                          </a:solidFill>
                          <a:latin typeface="Tamil-Aiswarya"/>
                        </a:rPr>
                        <a:t>lJ</a:t>
                      </a:r>
                      <a:endParaRPr lang="en-US" sz="1800" b="0" i="0" u="none" dirty="0">
                        <a:solidFill>
                          <a:srgbClr val="333333"/>
                        </a:solidFill>
                        <a:latin typeface="Tamil-Aiswarya"/>
                      </a:endParaRPr>
                    </a:p>
                    <a:p>
                      <a:pPr marL="342900" indent="-342900">
                        <a:lnSpc>
                          <a:spcPct val="100000"/>
                        </a:lnSpc>
                        <a:spcBef>
                          <a:spcPts val="1200"/>
                        </a:spcBef>
                        <a:buFont typeface="+mj-lt"/>
                        <a:buAutoNum type="arabicPeriod"/>
                      </a:pPr>
                      <a:r>
                        <a:rPr lang="en-US" sz="1800" b="0" i="0" u="none" dirty="0" err="1">
                          <a:solidFill>
                            <a:srgbClr val="333333"/>
                          </a:solidFill>
                          <a:latin typeface="Tamil-Aiswarya"/>
                        </a:rPr>
                        <a:t>epf</a:t>
                      </a:r>
                      <a:r>
                        <a:rPr lang="en-US" sz="1800" b="0" i="0" u="none" dirty="0">
                          <a:solidFill>
                            <a:srgbClr val="333333"/>
                          </a:solidFill>
                          <a:latin typeface="Tamil-Aiswarya"/>
                        </a:rPr>
                        <a:t>]</a:t>
                      </a:r>
                      <a:r>
                        <a:rPr lang="en-US" sz="1800" b="0" i="0" u="none" dirty="0" err="1">
                          <a:solidFill>
                            <a:srgbClr val="333333"/>
                          </a:solidFill>
                          <a:latin typeface="Tamil-Aiswarya"/>
                        </a:rPr>
                        <a:t>rd</a:t>
                      </a:r>
                      <a:r>
                        <a:rPr lang="en-US" sz="1800" b="0" i="0" u="none" dirty="0">
                          <a:solidFill>
                            <a:srgbClr val="333333"/>
                          </a:solidFill>
                          <a:latin typeface="Tamil-Aiswarya"/>
                        </a:rPr>
                        <a:t>; </a:t>
                      </a:r>
                      <a:r>
                        <a:rPr lang="en-US" sz="1800" b="0" i="0" u="none" dirty="0" err="1">
                          <a:solidFill>
                            <a:srgbClr val="333333"/>
                          </a:solidFill>
                          <a:latin typeface="Tamil-Aiswarya"/>
                        </a:rPr>
                        <a:t>kw;Wk</a:t>
                      </a:r>
                      <a:r>
                        <a:rPr lang="en-US" sz="1800" b="0" i="0" u="none" dirty="0">
                          <a:solidFill>
                            <a:srgbClr val="333333"/>
                          </a:solidFill>
                          <a:latin typeface="Tamil-Aiswarya"/>
                        </a:rPr>
                        <a:t>; Mk;!;</a:t>
                      </a:r>
                      <a:r>
                        <a:rPr lang="en-US" sz="1800" b="0" i="0" u="none" dirty="0" err="1">
                          <a:solidFill>
                            <a:srgbClr val="333333"/>
                          </a:solidFill>
                          <a:latin typeface="Tamil-Aiswarya"/>
                        </a:rPr>
                        <a:t>l;uh</a:t>
                      </a:r>
                      <a:r>
                        <a:rPr lang="en-US" sz="1800" b="0" i="0" u="none" dirty="0">
                          <a:solidFill>
                            <a:srgbClr val="333333"/>
                          </a:solidFill>
                          <a:latin typeface="Tamil-Aiswarya"/>
                        </a:rPr>
                        <a:t>'; ,</a:t>
                      </a:r>
                      <a:r>
                        <a:rPr lang="en-US" sz="1800" b="0" i="0" u="none" dirty="0" err="1">
                          <a:solidFill>
                            <a:srgbClr val="333333"/>
                          </a:solidFill>
                          <a:latin typeface="Tamil-Aiswarya"/>
                        </a:rPr>
                        <a:t>ilna</a:t>
                      </a:r>
                      <a:r>
                        <a:rPr lang="en-US" sz="1800" b="0" i="0" u="none" dirty="0">
                          <a:solidFill>
                            <a:srgbClr val="333333"/>
                          </a:solidFill>
                          <a:latin typeface="Tamil-Aiswarya"/>
                        </a:rPr>
                        <a:t> </a:t>
                      </a:r>
                      <a:r>
                        <a:rPr lang="en-US" sz="1800" b="0" i="0" u="none" dirty="0" err="1">
                          <a:solidFill>
                            <a:srgbClr val="333333"/>
                          </a:solidFill>
                          <a:latin typeface="Tamil-Aiswarya"/>
                        </a:rPr>
                        <a:t>ele;j</a:t>
                      </a:r>
                      <a:r>
                        <a:rPr lang="en-US" sz="1800" b="0" i="0" u="none" dirty="0">
                          <a:solidFill>
                            <a:srgbClr val="333333"/>
                          </a:solidFill>
                          <a:latin typeface="Tamil-Aiswarya"/>
                        </a:rPr>
                        <a:t> </a:t>
                      </a:r>
                      <a:r>
                        <a:rPr lang="en-US" sz="1800" b="0" i="0" u="none" dirty="0" err="1">
                          <a:solidFill>
                            <a:srgbClr val="333333"/>
                          </a:solidFill>
                          <a:latin typeface="Tamil-Aiswarya"/>
                        </a:rPr>
                        <a:t>neh</a:t>
                      </a:r>
                      <a:r>
                        <a:rPr lang="en-US" sz="1800" b="0" i="0" u="none" dirty="0">
                          <a:solidFill>
                            <a:srgbClr val="333333"/>
                          </a:solidFill>
                          <a:latin typeface="Tamil-Aiswarya"/>
                        </a:rPr>
                        <a:t>]</a:t>
                      </a:r>
                      <a:r>
                        <a:rPr lang="en-US" sz="1800" b="0" i="0" u="none" dirty="0" err="1">
                          <a:solidFill>
                            <a:srgbClr val="333333"/>
                          </a:solidFill>
                          <a:latin typeface="Tamil-Aiswarya"/>
                        </a:rPr>
                        <a:t>Kfk</a:t>
                      </a:r>
                      <a:r>
                        <a:rPr lang="en-US" sz="1800" b="0" i="0" u="none" dirty="0">
                          <a:solidFill>
                            <a:srgbClr val="333333"/>
                          </a:solidFill>
                          <a:latin typeface="Tamil-Aiswarya"/>
                        </a:rPr>
                        <a:t>]</a:t>
                      </a:r>
                      <a:r>
                        <a:rPr lang="en-US" sz="1800" b="0" i="0" u="none" dirty="0">
                          <a:solidFill>
                            <a:srgbClr val="333333"/>
                          </a:solidFill>
                          <a:latin typeface="Calibri Light"/>
                        </a:rPr>
                        <a:t>,</a:t>
                      </a:r>
                      <a:r>
                        <a:rPr lang="en-US" sz="1800" b="0" i="0" u="none" dirty="0">
                          <a:solidFill>
                            <a:srgbClr val="333333"/>
                          </a:solidFill>
                          <a:latin typeface="Tamil-Aiswarya"/>
                        </a:rPr>
                        <a:t> </a:t>
                      </a:r>
                      <a:r>
                        <a:rPr lang="en-US" sz="1800" b="0" i="0" u="none" dirty="0" err="1">
                          <a:solidFill>
                            <a:srgbClr val="333333"/>
                          </a:solidFill>
                          <a:latin typeface="Tamil-Aiswarya"/>
                        </a:rPr>
                        <a:t>jhkjkhf</a:t>
                      </a:r>
                      <a:r>
                        <a:rPr lang="en-US" sz="1800" b="0" i="0" u="none" dirty="0">
                          <a:solidFill>
                            <a:srgbClr val="333333"/>
                          </a:solidFill>
                          <a:latin typeface="Tamil-Aiswarya"/>
                        </a:rPr>
                        <a:t> </a:t>
                      </a:r>
                      <a:r>
                        <a:rPr lang="en-US" sz="1800" b="0" i="0" u="none" dirty="0" err="1">
                          <a:solidFill>
                            <a:srgbClr val="333333"/>
                          </a:solidFill>
                          <a:latin typeface="Tamil-Aiswarya"/>
                        </a:rPr>
                        <a:t>eilbgw;wJ</a:t>
                      </a:r>
                      <a:r>
                        <a:rPr lang="en-US" sz="1800" b="0" i="0" u="none" dirty="0">
                          <a:solidFill>
                            <a:srgbClr val="333333"/>
                          </a:solidFill>
                          <a:latin typeface="Calibri Light"/>
                        </a:rPr>
                        <a:t>,</a:t>
                      </a:r>
                      <a:r>
                        <a:rPr lang="en-US" sz="1800" b="0" i="0" u="none" dirty="0">
                          <a:solidFill>
                            <a:srgbClr val="333333"/>
                          </a:solidFill>
                          <a:latin typeface="Tamil-Aiswarya"/>
                        </a:rPr>
                        <a:t> </a:t>
                      </a:r>
                      <a:r>
                        <a:rPr lang="en-US" sz="1800" b="0" i="0" u="none" dirty="0" err="1">
                          <a:solidFill>
                            <a:srgbClr val="333333"/>
                          </a:solidFill>
                          <a:latin typeface="Tamil-Aiswarya"/>
                        </a:rPr>
                        <a:t>bjupahky</a:t>
                      </a:r>
                      <a:r>
                        <a:rPr lang="en-US" sz="1800" b="0" i="0" u="none" dirty="0">
                          <a:solidFill>
                            <a:srgbClr val="333333"/>
                          </a:solidFill>
                          <a:latin typeface="Tamil-Aiswarya"/>
                        </a:rPr>
                        <a:t>] ,</a:t>
                      </a:r>
                      <a:r>
                        <a:rPr lang="en-US" sz="1800" b="0" i="0" u="none" dirty="0" err="1">
                          <a:solidFill>
                            <a:srgbClr val="333333"/>
                          </a:solidFill>
                          <a:latin typeface="Tamil-Aiswarya"/>
                        </a:rPr>
                        <a:t>Uf</a:t>
                      </a:r>
                      <a:r>
                        <a:rPr lang="en-US" sz="1800" b="0" i="0" u="none" dirty="0">
                          <a:solidFill>
                            <a:srgbClr val="333333"/>
                          </a:solidFill>
                          <a:latin typeface="Tamil-Aiswarya"/>
                        </a:rPr>
                        <a:t>]f </a:t>
                      </a:r>
                      <a:r>
                        <a:rPr lang="en-US" sz="1800" b="0" i="0" u="none" dirty="0" err="1">
                          <a:solidFill>
                            <a:srgbClr val="333333"/>
                          </a:solidFill>
                          <a:latin typeface="Tamil-Aiswarya"/>
                        </a:rPr>
                        <a:t>bjhFf;fg</a:t>
                      </a:r>
                      <a:r>
                        <a:rPr lang="en-US" sz="1800" b="0" i="0" u="none" dirty="0">
                          <a:solidFill>
                            <a:srgbClr val="333333"/>
                          </a:solidFill>
                          <a:latin typeface="Tamil-Aiswarya"/>
                        </a:rPr>
                        <a:t>]</a:t>
                      </a:r>
                      <a:r>
                        <a:rPr lang="en-US" sz="1800" b="0" i="0" u="none" dirty="0" err="1">
                          <a:solidFill>
                            <a:srgbClr val="333333"/>
                          </a:solidFill>
                          <a:latin typeface="Tamil-Aiswarya"/>
                        </a:rPr>
                        <a:t>gl</a:t>
                      </a:r>
                      <a:r>
                        <a:rPr lang="en-US" sz="1800" b="0" i="0" u="none" dirty="0">
                          <a:solidFill>
                            <a:srgbClr val="333333"/>
                          </a:solidFill>
                          <a:latin typeface="Tamil-Aiswarya"/>
                        </a:rPr>
                        <a:t>]</a:t>
                      </a:r>
                      <a:r>
                        <a:rPr lang="en-US" sz="1800" b="0" i="0" u="none" dirty="0" err="1">
                          <a:solidFill>
                            <a:srgbClr val="333333"/>
                          </a:solidFill>
                          <a:latin typeface="Tamil-Aiswarya"/>
                        </a:rPr>
                        <a:t>lJ</a:t>
                      </a:r>
                      <a:r>
                        <a:rPr lang="en-US" sz="1800" b="0" i="0" u="none" dirty="0">
                          <a:solidFill>
                            <a:srgbClr val="333333"/>
                          </a:solidFill>
                          <a:latin typeface="Calibri Light"/>
                        </a:rPr>
                        <a:t>.</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178</a:t>
            </a:fld>
            <a:endParaRPr lang="de-DE" dirty="0"/>
          </a:p>
        </p:txBody>
      </p:sp>
    </p:spTree>
    <p:extLst>
      <p:ext uri="{BB962C8B-B14F-4D97-AF65-F5344CB8AC3E}">
        <p14:creationId xmlns:p14="http://schemas.microsoft.com/office/powerpoint/2010/main" val="2908567419"/>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ption_19"/>
          <p:cNvSpPr txBox="1"/>
          <p:nvPr/>
        </p:nvSpPr>
        <p:spPr>
          <a:xfrm>
            <a:off x="4138971" y="6172544"/>
            <a:ext cx="7609984" cy="333425"/>
          </a:xfrm>
          <a:prstGeom prst="rect">
            <a:avLst/>
          </a:prstGeom>
          <a:noFill/>
        </p:spPr>
        <p:txBody>
          <a:bodyPr vert="horz" wrap="none" lIns="0" tIns="0" rIns="0" bIns="0" rtlCol="0">
            <a:noAutofit/>
          </a:bodyPr>
          <a:lstStyle/>
          <a:p>
            <a:pPr>
              <a:lnSpc>
                <a:spcPct val="105000"/>
              </a:lnSpc>
              <a:spcBef>
                <a:spcPts val="1999"/>
              </a:spcBef>
            </a:pPr>
            <a:r>
              <a:rPr lang="en-CA" sz="1200" dirty="0">
                <a:solidFill>
                  <a:srgbClr val="333333"/>
                </a:solidFill>
                <a:latin typeface="Calibri Light"/>
                <a:cs typeface="Calibri Light"/>
              </a:rPr>
              <a:t>Source: German television station ZDF</a:t>
            </a:r>
            <a:r>
              <a:rPr lang="en-CA" sz="1200">
                <a:solidFill>
                  <a:srgbClr val="333333"/>
                </a:solidFill>
                <a:latin typeface="Calibri Light"/>
                <a:cs typeface="Calibri Light"/>
              </a:rPr>
              <a:t>: “Vorsicht Verschwörung” </a:t>
            </a:r>
            <a:r>
              <a:rPr lang="en-CA" sz="1200" dirty="0">
                <a:solidFill>
                  <a:srgbClr val="333333"/>
                </a:solidFill>
                <a:latin typeface="Calibri Light"/>
                <a:cs typeface="Calibri Light"/>
              </a:rPr>
              <a:t>[Beware conspiracy]</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dirty="0">
                <a:solidFill>
                  <a:srgbClr val="FF0000"/>
                </a:solidFill>
              </a:rPr>
              <a:t>,y]</a:t>
            </a:r>
            <a:r>
              <a:rPr lang="de-DE" altLang="de-DE" sz="4000" dirty="0" err="1">
                <a:solidFill>
                  <a:srgbClr val="FF0000"/>
                </a:solidFill>
              </a:rPr>
              <a:t>iy</a:t>
            </a:r>
            <a:r>
              <a:rPr lang="de-DE" altLang="de-DE" sz="4000" dirty="0">
                <a:solidFill>
                  <a:srgbClr val="FF0000"/>
                </a:solidFill>
                <a:latin typeface="Calibri Light"/>
              </a:rPr>
              <a:t>!</a:t>
            </a:r>
            <a:endParaRPr lang="de-DE" altLang="de-DE" sz="4000" dirty="0">
              <a:latin typeface="Calibri Light"/>
            </a:endParaRPr>
          </a:p>
        </p:txBody>
      </p:sp>
      <p:sp>
        <p:nvSpPr>
          <p:cNvPr id="17"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a:solidFill>
                  <a:srgbClr val="000000"/>
                </a:solidFill>
                <a:ea typeface="ＭＳ Ｐゴシック" panose="020B0600070205080204" pitchFamily="34" charset="-128"/>
              </a:rPr>
              <a:t>re;jpudpy; kdpjd; ,w';fpaJ </a:t>
            </a:r>
            <a:r>
              <a:rPr lang="en-US" sz="2200">
                <a:solidFill>
                  <a:srgbClr val="000000"/>
                </a:solidFill>
                <a:latin typeface="Calibri Light"/>
                <a:ea typeface="ＭＳ Ｐゴシック" panose="020B0600070205080204" pitchFamily="34" charset="-128"/>
              </a:rPr>
              <a:t>U.S </a:t>
            </a:r>
            <a:r>
              <a:rPr lang="en-US" sz="2200">
                <a:solidFill>
                  <a:srgbClr val="000000"/>
                </a:solidFill>
                <a:ea typeface="ＭＳ Ｐゴシック" panose="020B0600070205080204" pitchFamily="34" charset="-128"/>
              </a:rPr>
              <a:t>murh';fk; nghypahf cUthf;fpajh&gt;</a:t>
            </a:r>
            <a:endParaRPr lang="de-DE" sz="2200" dirty="0">
              <a:solidFill>
                <a:srgbClr val="000000"/>
              </a:solidFill>
              <a:ea typeface="ＭＳ Ｐゴシック" panose="020B0600070205080204" pitchFamily="34" charset="-128"/>
            </a:endParaRPr>
          </a:p>
        </p:txBody>
      </p:sp>
      <p:sp>
        <p:nvSpPr>
          <p:cNvPr id="19" name="Caption_15"/>
          <p:cNvSpPr txBox="1">
            <a:spLocks noChangeArrowheads="1"/>
          </p:cNvSpPr>
          <p:nvPr/>
        </p:nvSpPr>
        <p:spPr bwMode="auto">
          <a:xfrm>
            <a:off x="4138971" y="3496940"/>
            <a:ext cx="7609984" cy="2675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dirty="0">
                <a:latin typeface="Tamil-Aiswarya"/>
              </a:rPr>
              <a:t>,</a:t>
            </a:r>
            <a:r>
              <a:rPr lang="en-US" altLang="de-DE" sz="2400" dirty="0" err="1">
                <a:latin typeface="Tamil-Aiswarya"/>
              </a:rPr>
              <a:t>af;Feh</a:t>
            </a:r>
            <a:r>
              <a:rPr lang="en-US" altLang="de-DE" sz="2400" dirty="0">
                <a:latin typeface="Tamil-Aiswarya"/>
              </a:rPr>
              <a:t>] </a:t>
            </a:r>
            <a:r>
              <a:rPr lang="en-US" altLang="de-DE" sz="2400" dirty="0" err="1">
                <a:latin typeface="Tamil-Aiswarya"/>
              </a:rPr>
              <a:t>blhdhy;l</a:t>
            </a:r>
            <a:r>
              <a:rPr lang="en-US" altLang="de-DE" sz="2400" dirty="0">
                <a:latin typeface="Tamil-Aiswarya"/>
              </a:rPr>
              <a:t>; </a:t>
            </a:r>
            <a:r>
              <a:rPr lang="en-US" altLang="de-DE" sz="2400" dirty="0" err="1">
                <a:latin typeface="Tamil-Aiswarya"/>
              </a:rPr>
              <a:t>vk;hpf</a:t>
            </a:r>
            <a:r>
              <a:rPr lang="en-US" altLang="de-DE" sz="2400" dirty="0">
                <a:latin typeface="Tamil-Aiswarya"/>
              </a:rPr>
              <a:t>; ,</a:t>
            </a:r>
            <a:r>
              <a:rPr lang="en-US" altLang="de-DE" sz="2400" dirty="0" err="1">
                <a:latin typeface="Tamil-Aiswarya"/>
              </a:rPr>
              <a:t>ijg</a:t>
            </a:r>
            <a:r>
              <a:rPr lang="en-US" altLang="de-DE" sz="2400" dirty="0">
                <a:latin typeface="Tamil-Aiswarya"/>
              </a:rPr>
              <a:t>; </a:t>
            </a:r>
            <a:r>
              <a:rPr lang="en-US" altLang="de-DE" sz="2400" dirty="0" err="1">
                <a:latin typeface="Tamil-Aiswarya"/>
              </a:rPr>
              <a:t>gw;wp</a:t>
            </a:r>
            <a:r>
              <a:rPr lang="en-US" altLang="de-DE" sz="2400" dirty="0">
                <a:latin typeface="Tamil-Aiswarya"/>
              </a:rPr>
              <a:t> </a:t>
            </a:r>
            <a:r>
              <a:rPr lang="en-US" altLang="de-DE" sz="2400" dirty="0" err="1">
                <a:latin typeface="Tamil-Aiswarya"/>
              </a:rPr>
              <a:t>TWk</a:t>
            </a:r>
            <a:r>
              <a:rPr lang="en-US" altLang="de-DE" sz="2400" dirty="0">
                <a:latin typeface="Tamil-Aiswarya"/>
              </a:rPr>
              <a:t>; </a:t>
            </a:r>
            <a:r>
              <a:rPr lang="en-US" altLang="de-DE" sz="2400" dirty="0" err="1">
                <a:latin typeface="Tamil-Aiswarya"/>
              </a:rPr>
              <a:t>nghJ</a:t>
            </a:r>
            <a:r>
              <a:rPr lang="en-US" altLang="de-DE" sz="2400" dirty="0">
                <a:latin typeface="Tamil-Aiswarya"/>
              </a:rPr>
              <a:t> (</a:t>
            </a:r>
            <a:r>
              <a:rPr lang="en-US" altLang="de-DE" sz="2400" dirty="0" err="1">
                <a:latin typeface="Tamil-Aiswarya"/>
              </a:rPr>
              <a:t>Rje</a:t>
            </a:r>
            <a:r>
              <a:rPr lang="en-US" altLang="de-DE" sz="2400" dirty="0">
                <a:latin typeface="Tamil-Aiswarya"/>
              </a:rPr>
              <a:t>]</a:t>
            </a:r>
            <a:r>
              <a:rPr lang="en-US" altLang="de-DE" sz="2400" dirty="0" err="1">
                <a:latin typeface="Tamil-Aiswarya"/>
              </a:rPr>
              <a:t>jpu</a:t>
            </a:r>
            <a:r>
              <a:rPr lang="en-US" altLang="de-DE" sz="2400" dirty="0">
                <a:latin typeface="Tamil-Aiswarya"/>
              </a:rPr>
              <a:t> </a:t>
            </a:r>
            <a:r>
              <a:rPr lang="en-US" altLang="de-DE" sz="2400" dirty="0" err="1">
                <a:latin typeface="Tamil-Aiswarya"/>
              </a:rPr>
              <a:t>jpdk</a:t>
            </a:r>
            <a:r>
              <a:rPr lang="en-US" altLang="de-DE" sz="2400" dirty="0">
                <a:latin typeface="Tamil-Aiswarya"/>
              </a:rPr>
              <a:t>]</a:t>
            </a:r>
            <a:r>
              <a:rPr lang="en-US" altLang="de-DE" sz="2400" dirty="0">
                <a:latin typeface="Calibri Light"/>
              </a:rPr>
              <a:t>):</a:t>
            </a:r>
          </a:p>
          <a:p>
            <a:pPr eaLnBrk="1" hangingPunct="1">
              <a:lnSpc>
                <a:spcPct val="105000"/>
              </a:lnSpc>
              <a:spcBef>
                <a:spcPts val="1999"/>
              </a:spcBef>
              <a:buClrTx/>
              <a:buFontTx/>
              <a:buNone/>
            </a:pPr>
            <a:r>
              <a:rPr lang="en-US" altLang="de-DE" sz="2400">
                <a:latin typeface="Tamil-Aiswarya"/>
              </a:rPr>
              <a:t> </a:t>
            </a:r>
            <a:r>
              <a:rPr lang="en-US" altLang="de-DE" sz="2400">
                <a:latin typeface="Calibri Light"/>
              </a:rPr>
              <a:t>“</a:t>
            </a:r>
            <a:r>
              <a:rPr lang="en-US" altLang="de-DE" sz="2400">
                <a:latin typeface="Tamil-Aiswarya"/>
              </a:rPr>
              <a:t>re;jpudpy</a:t>
            </a:r>
            <a:r>
              <a:rPr lang="en-US" altLang="de-DE" sz="2400" dirty="0">
                <a:latin typeface="Tamil-Aiswarya"/>
              </a:rPr>
              <a:t>; </a:t>
            </a:r>
            <a:r>
              <a:rPr lang="en-US" altLang="de-DE" sz="2400" dirty="0" err="1">
                <a:latin typeface="Tamil-Aiswarya"/>
              </a:rPr>
              <a:t>jiu</a:t>
            </a:r>
            <a:r>
              <a:rPr lang="en-US" altLang="de-DE" sz="2400" dirty="0">
                <a:latin typeface="Tamil-Aiswarya"/>
              </a:rPr>
              <a:t> ,w';</a:t>
            </a:r>
            <a:r>
              <a:rPr lang="en-US" altLang="de-DE" sz="2400" dirty="0" err="1">
                <a:latin typeface="Tamil-Aiswarya"/>
              </a:rPr>
              <a:t>fpaJ</a:t>
            </a:r>
            <a:r>
              <a:rPr lang="en-US" altLang="de-DE" sz="2400" dirty="0">
                <a:latin typeface="Calibri Light"/>
              </a:rPr>
              <a:t>[…]</a:t>
            </a:r>
            <a:r>
              <a:rPr lang="en-US" altLang="de-DE" sz="2400" dirty="0" err="1">
                <a:latin typeface="Tamil-Aiswarya"/>
              </a:rPr>
              <a:t>kpft</a:t>
            </a:r>
            <a:r>
              <a:rPr lang="en-US" altLang="de-DE" sz="2400" dirty="0">
                <a:latin typeface="Tamil-Aiswarya"/>
              </a:rPr>
              <a:t>[k; </a:t>
            </a:r>
            <a:r>
              <a:rPr lang="en-US" altLang="de-DE" sz="2400" dirty="0" err="1">
                <a:latin typeface="Tamil-Aiswarya"/>
              </a:rPr>
              <a:t>mw;g</a:t>
            </a:r>
            <a:r>
              <a:rPr lang="en-US" altLang="de-DE" sz="2400" dirty="0">
                <a:latin typeface="Tamil-Aiswarya"/>
              </a:rPr>
              <a:t>[</a:t>
            </a:r>
            <a:r>
              <a:rPr lang="en-US" altLang="de-DE" sz="2400" dirty="0" err="1">
                <a:latin typeface="Tamil-Aiswarya"/>
              </a:rPr>
              <a:t>jk</a:t>
            </a:r>
            <a:r>
              <a:rPr lang="en-US" altLang="de-DE" sz="2400" dirty="0">
                <a:latin typeface="Tamil-Aiswarya"/>
              </a:rPr>
              <a:t>;. ,J </a:t>
            </a:r>
            <a:r>
              <a:rPr lang="en-US" altLang="de-DE" sz="2400" dirty="0" err="1">
                <a:latin typeface="Tamil-Aiswarya"/>
              </a:rPr>
              <a:t>nghd;w</a:t>
            </a:r>
            <a:r>
              <a:rPr lang="en-US" altLang="de-DE" sz="2400" dirty="0">
                <a:latin typeface="Tamil-Aiswarya"/>
              </a:rPr>
              <a:t> </a:t>
            </a:r>
            <a:r>
              <a:rPr lang="en-US" altLang="de-DE" sz="2400" dirty="0" err="1">
                <a:latin typeface="Tamil-Aiswarya"/>
              </a:rPr>
              <a:t>epfH;t</a:t>
            </a:r>
            <a:r>
              <a:rPr lang="en-US" altLang="de-DE" sz="2400" dirty="0">
                <a:latin typeface="Tamil-Aiswarya"/>
              </a:rPr>
              <a:t>[fs; </a:t>
            </a:r>
            <a:r>
              <a:rPr lang="en-US" altLang="de-DE" sz="2400" dirty="0">
                <a:latin typeface="Calibri Light"/>
              </a:rPr>
              <a:t>1960</a:t>
            </a:r>
            <a:r>
              <a:rPr lang="en-US" altLang="de-DE" sz="2400" dirty="0">
                <a:latin typeface="Tamil-Aiswarya"/>
              </a:rPr>
              <a:t>y; </a:t>
            </a:r>
            <a:r>
              <a:rPr lang="en-US" altLang="de-DE" sz="2400" dirty="0" err="1">
                <a:latin typeface="Tamil-Aiswarya"/>
              </a:rPr>
              <a:t>rhj;jpakpy;yhj</a:t>
            </a:r>
            <a:r>
              <a:rPr lang="en-US" altLang="de-DE" sz="2400" dirty="0">
                <a:latin typeface="Tamil-Aiswarya"/>
              </a:rPr>
              <a:t> </a:t>
            </a:r>
            <a:r>
              <a:rPr lang="en-US" altLang="de-DE" sz="2400" dirty="0" err="1">
                <a:latin typeface="Tamil-Aiswarya"/>
              </a:rPr>
              <a:t>xd;W</a:t>
            </a:r>
            <a:r>
              <a:rPr lang="en-US" altLang="de-DE" sz="2400" dirty="0">
                <a:latin typeface="Calibri Light"/>
              </a:rPr>
              <a:t>.</a:t>
            </a:r>
            <a:r>
              <a:rPr lang="en-US" altLang="de-DE" sz="2400" dirty="0">
                <a:latin typeface="Tamil-Aiswarya"/>
              </a:rPr>
              <a:t> ,</a:t>
            </a:r>
            <a:r>
              <a:rPr lang="en-US" altLang="de-DE" sz="2400" dirty="0" err="1">
                <a:latin typeface="Tamil-Aiswarya"/>
              </a:rPr>
              <a:t>d;iwa</a:t>
            </a:r>
            <a:r>
              <a:rPr lang="en-US" altLang="de-DE" sz="2400" dirty="0">
                <a:latin typeface="Tamil-Aiswarya"/>
              </a:rPr>
              <a:t> </a:t>
            </a:r>
            <a:r>
              <a:rPr lang="en-US" altLang="de-DE" sz="2400" dirty="0" err="1">
                <a:latin typeface="Tamil-Aiswarya"/>
              </a:rPr>
              <a:t>fhyf</a:t>
            </a:r>
            <a:r>
              <a:rPr lang="en-US" altLang="de-DE" sz="2400" dirty="0">
                <a:latin typeface="Tamil-Aiswarya"/>
              </a:rPr>
              <a:t>; </a:t>
            </a:r>
            <a:r>
              <a:rPr lang="en-US" altLang="de-DE" sz="2400" dirty="0" err="1">
                <a:latin typeface="Tamil-Aiswarya"/>
              </a:rPr>
              <a:t>fl;lj;jpy</a:t>
            </a:r>
            <a:r>
              <a:rPr lang="en-US" altLang="de-DE" sz="2400" dirty="0">
                <a:latin typeface="Tamil-Aiswarya"/>
              </a:rPr>
              <a:t>; </a:t>
            </a:r>
            <a:r>
              <a:rPr lang="en-US" altLang="de-DE" sz="2400" dirty="0" err="1">
                <a:latin typeface="Tamil-Aiswarya"/>
              </a:rPr>
              <a:t>rpwe;j</a:t>
            </a:r>
            <a:r>
              <a:rPr lang="en-US" altLang="de-DE" sz="2400" dirty="0">
                <a:latin typeface="Tamil-Aiswarya"/>
              </a:rPr>
              <a:t> </a:t>
            </a:r>
            <a:r>
              <a:rPr lang="en-US" altLang="de-DE" sz="2400" dirty="0" err="1">
                <a:latin typeface="Tamil-Aiswarya"/>
              </a:rPr>
              <a:t>cgfuz</a:t>
            </a:r>
            <a:r>
              <a:rPr lang="en-US" altLang="de-DE" sz="2400" dirty="0">
                <a:latin typeface="Tamil-Aiswarya"/>
              </a:rPr>
              <a:t>';fs; Tl </a:t>
            </a:r>
            <a:r>
              <a:rPr lang="en-US" altLang="de-DE" sz="2400" dirty="0" err="1">
                <a:latin typeface="Tamil-Aiswarya"/>
              </a:rPr>
              <a:t>gpur;ridfis</a:t>
            </a:r>
            <a:r>
              <a:rPr lang="en-US" altLang="de-DE" sz="2400" dirty="0">
                <a:latin typeface="Tamil-Aiswarya"/>
              </a:rPr>
              <a:t> </a:t>
            </a:r>
            <a:r>
              <a:rPr lang="en-US" altLang="de-DE" sz="2400" err="1">
                <a:latin typeface="Tamil-Aiswarya"/>
              </a:rPr>
              <a:t>vjph</a:t>
            </a:r>
            <a:r>
              <a:rPr lang="en-US" altLang="de-DE" sz="2400">
                <a:latin typeface="Tamil-Aiswarya"/>
              </a:rPr>
              <a:t>]</a:t>
            </a:r>
            <a:r>
              <a:rPr lang="en-US" altLang="de-DE" sz="2400" err="1">
                <a:latin typeface="Tamil-Aiswarya"/>
              </a:rPr>
              <a:t>bfhs;fpwJ</a:t>
            </a:r>
            <a:r>
              <a:rPr lang="en-US" altLang="de-DE" sz="2400">
                <a:latin typeface="Calibri Light"/>
              </a:rPr>
              <a:t>.” </a:t>
            </a:r>
            <a:endParaRPr lang="de-DE" altLang="de-DE" sz="2400" i="1" dirty="0">
              <a:latin typeface="Calibri Light"/>
            </a:endParaRPr>
          </a:p>
        </p:txBody>
      </p:sp>
      <p:sp>
        <p:nvSpPr>
          <p:cNvPr id="3" name="Title 2"/>
          <p:cNvSpPr>
            <a:spLocks noGrp="1"/>
          </p:cNvSpPr>
          <p:nvPr>
            <p:ph type="title"/>
          </p:nvPr>
        </p:nvSpPr>
        <p:spPr/>
        <p:txBody>
          <a:bodyPr/>
          <a:lstStyle/>
          <a:p>
            <a:r>
              <a:rPr lang="en-US" sz="3600">
                <a:latin typeface="Calibri Light"/>
              </a:rPr>
              <a:t>“</a:t>
            </a:r>
            <a:r>
              <a:rPr lang="en-US" sz="3600"/>
              <a:t>eilKiwapy;</a:t>
            </a:r>
            <a:r>
              <a:rPr lang="en-US" sz="3600">
                <a:latin typeface="Calibri Light"/>
              </a:rPr>
              <a:t>”</a:t>
            </a:r>
            <a:r>
              <a:rPr lang="en-US" sz="3600"/>
              <a:t> </a:t>
            </a:r>
            <a:r>
              <a:rPr lang="en-US" sz="3600" dirty="0" err="1"/>
              <a:t>rl;bld;W</a:t>
            </a:r>
            <a:r>
              <a:rPr lang="en-US" sz="3600" dirty="0"/>
              <a:t> </a:t>
            </a:r>
            <a:r>
              <a:rPr lang="en-US" sz="3600" dirty="0" err="1"/>
              <a:t>KobtLj;jy</a:t>
            </a:r>
            <a:r>
              <a:rPr lang="en-US" dirty="0"/>
              <a:t>;</a:t>
            </a:r>
            <a:br>
              <a:rPr lang="en-US" dirty="0"/>
            </a:br>
            <a:r>
              <a:rPr lang="en-US" dirty="0">
                <a:latin typeface="Calibri Light"/>
              </a:rPr>
              <a:t>- </a:t>
            </a:r>
            <a:r>
              <a:rPr lang="en-US" dirty="0" err="1"/>
              <a:t>Ch</a:t>
            </a:r>
            <a:r>
              <a:rPr lang="en-US" dirty="0"/>
              <a:t>] </a:t>
            </a:r>
            <a:r>
              <a:rPr lang="en-US" dirty="0" err="1"/>
              <a:t>fijfs</a:t>
            </a:r>
            <a:r>
              <a:rPr lang="en-US" dirty="0"/>
              <a:t>] </a:t>
            </a:r>
            <a:r>
              <a:rPr lang="en-US" dirty="0">
                <a:latin typeface="Calibri Light"/>
              </a:rPr>
              <a:t>-</a:t>
            </a:r>
          </a:p>
        </p:txBody>
      </p:sp>
      <p:sp>
        <p:nvSpPr>
          <p:cNvPr id="5" name="Footer Placeholder 4"/>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pPr/>
              <a:t>179</a:t>
            </a:fld>
            <a:endParaRPr lang="de-DE" dirty="0"/>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t>vt;thW</a:t>
            </a:r>
            <a:r>
              <a:rPr lang="en-US" sz="3600" dirty="0"/>
              <a:t> </a:t>
            </a:r>
            <a:r>
              <a:rPr lang="en-US" sz="3600" dirty="0" err="1"/>
              <a:t>rjpahnyhridfSk</a:t>
            </a:r>
            <a:r>
              <a:rPr lang="en-US" sz="3600" dirty="0"/>
              <a:t>;</a:t>
            </a:r>
            <a:r>
              <a:rPr lang="en-US" sz="3600" dirty="0">
                <a:latin typeface="Calibri Light"/>
              </a:rPr>
              <a:t>, </a:t>
            </a:r>
            <a:r>
              <a:rPr lang="en-US" sz="3600" dirty="0" err="1"/>
              <a:t>Ch</a:t>
            </a:r>
            <a:r>
              <a:rPr lang="en-US" sz="3600" dirty="0"/>
              <a:t>] </a:t>
            </a:r>
            <a:r>
              <a:rPr lang="en-US" sz="3600" dirty="0" err="1"/>
              <a:t>fijfSk</a:t>
            </a:r>
            <a:r>
              <a:rPr lang="en-US" sz="3600" dirty="0"/>
              <a:t>; </a:t>
            </a:r>
            <a:br>
              <a:rPr lang="en-US" dirty="0"/>
            </a:br>
            <a:r>
              <a:rPr lang="en-US" dirty="0" err="1"/>
              <a:t>cUthfpwJ</a:t>
            </a:r>
            <a:r>
              <a:rPr lang="en-US" dirty="0"/>
              <a:t>&gt;</a:t>
            </a:r>
            <a:r>
              <a:rPr lang="en-US" dirty="0">
                <a:latin typeface="Calibri Light"/>
              </a:rPr>
              <a:t> </a:t>
            </a:r>
          </a:p>
        </p:txBody>
      </p:sp>
      <p:sp>
        <p:nvSpPr>
          <p:cNvPr id="5" name="Content Placeholder 4"/>
          <p:cNvSpPr>
            <a:spLocks noGrp="1"/>
          </p:cNvSpPr>
          <p:nvPr>
            <p:ph idx="1"/>
          </p:nvPr>
        </p:nvSpPr>
        <p:spPr/>
        <p:txBody>
          <a:bodyPr/>
          <a:lstStyle/>
          <a:p>
            <a:pPr lvl="0" defTabSz="914400"/>
            <a:r>
              <a:rPr lang="en-CA" sz="2400" dirty="0">
                <a:solidFill>
                  <a:schemeClr val="tx1"/>
                </a:solidFill>
                <a:ea typeface="Verdana" pitchFamily="34" charset="0"/>
                <a:cs typeface="Calibri Light"/>
              </a:rPr>
              <a:t>&gt;&gt;&gt;</a:t>
            </a:r>
            <a:endParaRPr lang="en-US" sz="2400" dirty="0">
              <a:solidFill>
                <a:schemeClr val="tx1"/>
              </a:solidFill>
            </a:endParaRPr>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180</a:t>
            </a:fld>
            <a:endParaRPr lang="de-DE" dirty="0"/>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vt;thW</a:t>
            </a:r>
            <a:r>
              <a:rPr lang="en-US" sz="3600" dirty="0"/>
              <a:t> </a:t>
            </a:r>
            <a:r>
              <a:rPr lang="en-US" sz="3600" dirty="0" err="1"/>
              <a:t>rjpahnyhridfSk</a:t>
            </a:r>
            <a:r>
              <a:rPr lang="en-US" sz="3600" dirty="0"/>
              <a:t>;</a:t>
            </a:r>
            <a:r>
              <a:rPr lang="en-US" sz="3600" dirty="0">
                <a:latin typeface="Calibri Light"/>
              </a:rPr>
              <a:t>, </a:t>
            </a:r>
            <a:r>
              <a:rPr lang="en-US" sz="3600" dirty="0" err="1"/>
              <a:t>Ch</a:t>
            </a:r>
            <a:r>
              <a:rPr lang="en-US" sz="3600" dirty="0"/>
              <a:t>] </a:t>
            </a:r>
            <a:r>
              <a:rPr lang="en-US" sz="3600" dirty="0" err="1"/>
              <a:t>fijfSk</a:t>
            </a:r>
            <a:r>
              <a:rPr lang="en-US" sz="3600" dirty="0"/>
              <a:t>; </a:t>
            </a:r>
            <a:br>
              <a:rPr lang="en-US" dirty="0"/>
            </a:br>
            <a:r>
              <a:rPr lang="en-US" dirty="0" err="1"/>
              <a:t>cUthfpwJ</a:t>
            </a:r>
            <a:r>
              <a:rPr lang="en-US" dirty="0"/>
              <a:t>&gt;</a:t>
            </a:r>
            <a:r>
              <a:rPr lang="en-US" dirty="0">
                <a:latin typeface="Calibri Light"/>
              </a:rPr>
              <a:t> </a:t>
            </a: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a:solidFill>
                  <a:srgbClr val="333333"/>
                </a:solidFill>
              </a:rPr>
              <a:t>,it </a:t>
            </a:r>
            <a:r>
              <a:rPr lang="en-US" sz="2400" dirty="0" err="1">
                <a:solidFill>
                  <a:srgbClr val="333333"/>
                </a:solidFill>
              </a:rPr>
              <a:t>bgUk;ghYk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cz;ikiatpl</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gugug</a:t>
            </a:r>
            <a:r>
              <a:rPr lang="en-US" sz="2400" dirty="0">
                <a:solidFill>
                  <a:srgbClr val="333333"/>
                </a:solidFill>
              </a:rPr>
              <a:t>]</a:t>
            </a:r>
            <a:r>
              <a:rPr lang="en-US" sz="2400" dirty="0" err="1">
                <a:solidFill>
                  <a:srgbClr val="333333"/>
                </a:solidFill>
              </a:rPr>
              <a:t>ig</a:t>
            </a:r>
            <a:r>
              <a:rPr lang="en-US" sz="2400" dirty="0">
                <a:solidFill>
                  <a:srgbClr val="333333"/>
                </a:solidFill>
              </a:rPr>
              <a:t> </a:t>
            </a:r>
            <a:r>
              <a:rPr lang="en-US" sz="2400" dirty="0" err="1">
                <a:solidFill>
                  <a:srgbClr val="333333"/>
                </a:solidFill>
              </a:rPr>
              <a:t>jUtjhf</a:t>
            </a:r>
            <a:r>
              <a:rPr lang="en-US" sz="2400" dirty="0">
                <a:solidFill>
                  <a:srgbClr val="333333"/>
                </a:solidFill>
              </a:rPr>
              <a:t> </a:t>
            </a:r>
            <a:r>
              <a:rPr lang="en-US" sz="2400" dirty="0" err="1">
                <a:solidFill>
                  <a:srgbClr val="333333"/>
                </a:solidFill>
              </a:rPr>
              <a:t>cs;sJ</a:t>
            </a:r>
            <a:r>
              <a:rPr lang="en-US" sz="2400" dirty="0">
                <a:solidFill>
                  <a:srgbClr val="333333"/>
                </a:solidFill>
                <a:latin typeface="Calibri Light"/>
                <a:ea typeface="Verdana" panose="020B0604030504040204" pitchFamily="34" charset="0"/>
                <a:cs typeface="Calibri Light"/>
              </a:rPr>
              <a:t>!</a:t>
            </a:r>
          </a:p>
          <a:p>
            <a:pPr marL="342900" lvl="0" indent="-342900" defTabSz="914400">
              <a:buClr>
                <a:srgbClr val="333333"/>
              </a:buClr>
              <a:buFont typeface="WingDings"/>
              <a:buChar char=""/>
            </a:pPr>
            <a:r>
              <a:rPr lang="en-US" sz="2400" dirty="0">
                <a:solidFill>
                  <a:srgbClr val="333333"/>
                </a:solidFill>
              </a:rPr>
              <a:t>,e]j </a:t>
            </a:r>
            <a:r>
              <a:rPr lang="en-US" sz="2400" dirty="0" err="1">
                <a:solidFill>
                  <a:srgbClr val="333333"/>
                </a:solidFill>
              </a:rPr>
              <a:t>bra;jpfis</a:t>
            </a:r>
            <a:r>
              <a:rPr lang="en-US" sz="2400" dirty="0">
                <a:solidFill>
                  <a:srgbClr val="333333"/>
                </a:solidFill>
              </a:rPr>
              <a:t> </a:t>
            </a:r>
            <a:r>
              <a:rPr lang="en-US" sz="2400" dirty="0" err="1">
                <a:solidFill>
                  <a:srgbClr val="333333"/>
                </a:solidFill>
              </a:rPr>
              <a:t>rhp</a:t>
            </a:r>
            <a:r>
              <a:rPr lang="en-US" sz="2400" dirty="0">
                <a:solidFill>
                  <a:srgbClr val="333333"/>
                </a:solidFill>
              </a:rPr>
              <a:t> </a:t>
            </a:r>
            <a:r>
              <a:rPr lang="en-US" sz="2400" dirty="0" err="1">
                <a:solidFill>
                  <a:srgbClr val="333333"/>
                </a:solidFill>
              </a:rPr>
              <a:t>ghh</a:t>
            </a:r>
            <a:r>
              <a:rPr lang="en-US" sz="2400" dirty="0">
                <a:solidFill>
                  <a:srgbClr val="333333"/>
                </a:solidFill>
              </a:rPr>
              <a:t>]g]</a:t>
            </a:r>
            <a:r>
              <a:rPr lang="en-US" sz="2400" dirty="0" err="1">
                <a:solidFill>
                  <a:srgbClr val="333333"/>
                </a:solidFill>
              </a:rPr>
              <a:t>gnjh</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ep+gpg</a:t>
            </a:r>
            <a:r>
              <a:rPr lang="en-US" sz="2400" dirty="0">
                <a:solidFill>
                  <a:srgbClr val="333333"/>
                </a:solidFill>
              </a:rPr>
              <a:t>]</a:t>
            </a:r>
            <a:r>
              <a:rPr lang="en-US" sz="2400" dirty="0" err="1">
                <a:solidFill>
                  <a:srgbClr val="333333"/>
                </a:solidFill>
              </a:rPr>
              <a:t>gnjh</a:t>
            </a:r>
            <a:r>
              <a:rPr lang="en-US" sz="2400" dirty="0">
                <a:solidFill>
                  <a:srgbClr val="333333"/>
                </a:solidFill>
              </a:rPr>
              <a:t> </a:t>
            </a:r>
            <a:r>
              <a:rPr lang="en-US" sz="2400" dirty="0" err="1">
                <a:solidFill>
                  <a:srgbClr val="333333"/>
                </a:solidFill>
              </a:rPr>
              <a:t>fodkhf</a:t>
            </a:r>
            <a:r>
              <a:rPr lang="en-US" sz="2400" dirty="0">
                <a:solidFill>
                  <a:srgbClr val="333333"/>
                </a:solidFill>
              </a:rPr>
              <a:t> </a:t>
            </a:r>
            <a:r>
              <a:rPr lang="en-US" sz="2400" dirty="0" err="1">
                <a:solidFill>
                  <a:srgbClr val="333333"/>
                </a:solidFill>
              </a:rPr>
              <a:t>cs;sJ</a:t>
            </a:r>
            <a:r>
              <a:rPr lang="en-US" sz="2400" dirty="0">
                <a:solidFill>
                  <a:srgbClr val="333333"/>
                </a:solidFill>
              </a:rPr>
              <a:t> </a:t>
            </a:r>
            <a:r>
              <a:rPr lang="en-CA" sz="2400" dirty="0">
                <a:solidFill>
                  <a:srgbClr val="333333"/>
                </a:solidFill>
                <a:latin typeface="Calibri Light"/>
                <a:ea typeface="Verdana" panose="020B0604030504040204" pitchFamily="34" charset="0"/>
                <a:cs typeface="Calibri Light"/>
              </a:rPr>
              <a:t>(</a:t>
            </a:r>
            <a:r>
              <a:rPr lang="en-US" sz="2400" dirty="0" err="1">
                <a:solidFill>
                  <a:srgbClr val="333333"/>
                </a:solidFill>
              </a:rPr>
              <a:t>c.k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bfho</a:t>
            </a:r>
            <a:r>
              <a:rPr lang="en-US" sz="2400" dirty="0">
                <a:solidFill>
                  <a:srgbClr val="333333"/>
                </a:solidFill>
              </a:rPr>
              <a:t> </a:t>
            </a:r>
            <a:r>
              <a:rPr lang="en-US" sz="2400" dirty="0" err="1">
                <a:solidFill>
                  <a:srgbClr val="333333"/>
                </a:solidFill>
              </a:rPr>
              <a:t>mirtJ</a:t>
            </a:r>
            <a:r>
              <a:rPr lang="en-US" sz="2400" dirty="0">
                <a:solidFill>
                  <a:srgbClr val="333333"/>
                </a:solidFill>
              </a:rPr>
              <a:t> </a:t>
            </a:r>
            <a:r>
              <a:rPr lang="en-US" sz="2400" dirty="0">
                <a:solidFill>
                  <a:srgbClr val="333333"/>
                </a:solidFill>
                <a:ea typeface="Calibri" panose="020F0502020204030204" pitchFamily="34" charset="0"/>
                <a:cs typeface="Times New Roman" panose="02020603050405020304" pitchFamily="18" charset="0"/>
              </a:rPr>
              <a:t>g{</a:t>
            </a:r>
            <a:r>
              <a:rPr lang="en-US" sz="2400" dirty="0">
                <a:solidFill>
                  <a:srgbClr val="333333"/>
                </a:solidFill>
              </a:rPr>
              <a:t>[[[</a:t>
            </a:r>
            <a:r>
              <a:rPr lang="en-US" sz="2400" dirty="0" err="1">
                <a:solidFill>
                  <a:srgbClr val="333333"/>
                </a:solidFill>
              </a:rPr>
              <a:t>kpapy</a:t>
            </a:r>
            <a:r>
              <a:rPr lang="en-US" sz="2400" dirty="0">
                <a:solidFill>
                  <a:srgbClr val="333333"/>
                </a:solidFill>
              </a:rPr>
              <a:t>] </a:t>
            </a:r>
            <a:r>
              <a:rPr lang="en-US" sz="2400" dirty="0" err="1">
                <a:solidFill>
                  <a:srgbClr val="333333"/>
                </a:solidFill>
              </a:rPr>
              <a:t>vLf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a:t>
            </a:r>
            <a:r>
              <a:rPr lang="en-US" sz="2400" dirty="0">
                <a:solidFill>
                  <a:srgbClr val="333333"/>
                </a:solidFill>
              </a:rPr>
              <a:t>]l </a:t>
            </a:r>
            <a:r>
              <a:rPr lang="en-US" sz="2400" dirty="0" err="1">
                <a:solidFill>
                  <a:srgbClr val="333333"/>
                </a:solidFill>
              </a:rPr>
              <a:t>glk</a:t>
            </a:r>
            <a:r>
              <a:rPr lang="en-US" sz="2400" dirty="0">
                <a:solidFill>
                  <a:srgbClr val="333333"/>
                </a:solidFill>
              </a:rPr>
              <a:t>] </a:t>
            </a:r>
            <a:r>
              <a:rPr lang="en-US" sz="2400" dirty="0" err="1">
                <a:solidFill>
                  <a:srgbClr val="333333"/>
                </a:solidFill>
              </a:rPr>
              <a:t>vd</a:t>
            </a:r>
            <a:r>
              <a:rPr lang="en-US" sz="2400" dirty="0">
                <a:solidFill>
                  <a:srgbClr val="333333"/>
                </a:solidFill>
              </a:rPr>
              <a:t>]W </a:t>
            </a:r>
            <a:r>
              <a:rPr lang="en-US" sz="2400" dirty="0" err="1">
                <a:solidFill>
                  <a:srgbClr val="333333"/>
                </a:solidFill>
              </a:rPr>
              <a:t>Twg</a:t>
            </a:r>
            <a:r>
              <a:rPr lang="en-US" sz="2400" dirty="0">
                <a:solidFill>
                  <a:srgbClr val="333333"/>
                </a:solidFill>
              </a:rPr>
              <a:t>]</a:t>
            </a:r>
            <a:r>
              <a:rPr lang="en-US" sz="2400" dirty="0" err="1">
                <a:solidFill>
                  <a:srgbClr val="333333"/>
                </a:solidFill>
              </a:rPr>
              <a:t>gLfpwJ</a:t>
            </a:r>
            <a:r>
              <a:rPr lang="en-CA" sz="2400" dirty="0">
                <a:solidFill>
                  <a:srgbClr val="333333"/>
                </a:solidFill>
                <a:latin typeface="Calibri Light"/>
                <a:cs typeface="Calibri Light"/>
              </a:rPr>
              <a:t>).</a:t>
            </a:r>
          </a:p>
          <a:p>
            <a:pPr marL="342900" lvl="0" indent="-342900" defTabSz="914400">
              <a:buClr>
                <a:srgbClr val="333333"/>
              </a:buClr>
              <a:buFont typeface="WingDings"/>
              <a:buChar char=""/>
            </a:pPr>
            <a:r>
              <a:rPr lang="en-US" sz="2400" dirty="0" err="1">
                <a:solidFill>
                  <a:srgbClr val="333333"/>
                </a:solidFill>
              </a:rPr>
              <a:t>Mth</a:t>
            </a:r>
            <a:r>
              <a:rPr lang="en-US" sz="2400" dirty="0">
                <a:solidFill>
                  <a:srgbClr val="333333"/>
                </a:solidFill>
              </a:rPr>
              <a:t>]fs; </a:t>
            </a:r>
            <a:r>
              <a:rPr lang="en-US" sz="2400" dirty="0" err="1">
                <a:solidFill>
                  <a:srgbClr val="333333"/>
                </a:solidFill>
              </a:rPr>
              <a:t>kw;w</a:t>
            </a:r>
            <a:r>
              <a:rPr lang="en-US" sz="2400" dirty="0">
                <a:solidFill>
                  <a:srgbClr val="333333"/>
                </a:solidFill>
              </a:rPr>
              <a:t> </a:t>
            </a:r>
            <a:r>
              <a:rPr lang="en-US" sz="2400" dirty="0" err="1">
                <a:solidFill>
                  <a:srgbClr val="333333"/>
                </a:solidFill>
              </a:rPr>
              <a:t>tpsf;f</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kiwj;Jtpl</a:t>
            </a:r>
            <a:r>
              <a:rPr lang="en-US" sz="2400" dirty="0">
                <a:solidFill>
                  <a:srgbClr val="333333"/>
                </a:solidFill>
              </a:rPr>
              <a:t>]</a:t>
            </a:r>
            <a:r>
              <a:rPr lang="en-US" sz="2400" dirty="0" err="1">
                <a:solidFill>
                  <a:srgbClr val="333333"/>
                </a:solidFill>
              </a:rPr>
              <a:t>ldh</a:t>
            </a:r>
            <a:r>
              <a:rPr lang="en-US" sz="2400" dirty="0">
                <a:solidFill>
                  <a:srgbClr val="333333"/>
                </a:solidFill>
              </a:rPr>
              <a:t>]. </a:t>
            </a:r>
            <a:r>
              <a:rPr lang="en-CA" sz="2400" dirty="0">
                <a:solidFill>
                  <a:srgbClr val="333333"/>
                </a:solidFill>
                <a:latin typeface="Calibri Light"/>
                <a:cs typeface="Calibri Light"/>
              </a:rPr>
              <a:t>(</a:t>
            </a:r>
            <a:r>
              <a:rPr lang="en-US" sz="2400" dirty="0" err="1">
                <a:solidFill>
                  <a:srgbClr val="333333"/>
                </a:solidFill>
              </a:rPr>
              <a:t>kiwf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a:t>
            </a:r>
            <a:r>
              <a:rPr lang="en-US" sz="2400" dirty="0">
                <a:solidFill>
                  <a:srgbClr val="333333"/>
                </a:solidFill>
              </a:rPr>
              <a:t>]l </a:t>
            </a:r>
            <a:r>
              <a:rPr lang="en-US" sz="2400" dirty="0" err="1">
                <a:solidFill>
                  <a:srgbClr val="333333"/>
                </a:solidFill>
              </a:rPr>
              <a:t>khw</a:t>
            </a:r>
            <a:r>
              <a:rPr lang="en-US" sz="2400" dirty="0">
                <a:solidFill>
                  <a:srgbClr val="333333"/>
                </a:solidFill>
              </a:rPr>
              <a:t>]W </a:t>
            </a:r>
            <a:r>
              <a:rPr lang="en-US" sz="2400" dirty="0" err="1">
                <a:solidFill>
                  <a:srgbClr val="333333"/>
                </a:solidFill>
              </a:rPr>
              <a:t>fUj</a:t>
            </a:r>
            <a:r>
              <a:rPr lang="en-US" sz="2400" dirty="0">
                <a:solidFill>
                  <a:srgbClr val="333333"/>
                </a:solidFill>
              </a:rPr>
              <a:t>]</a:t>
            </a:r>
            <a:r>
              <a:rPr lang="en-US" sz="2400" dirty="0" err="1">
                <a:solidFill>
                  <a:srgbClr val="333333"/>
                </a:solidFill>
              </a:rPr>
              <a:t>Jf</a:t>
            </a:r>
            <a:r>
              <a:rPr lang="en-US" sz="2400" dirty="0">
                <a:solidFill>
                  <a:srgbClr val="333333"/>
                </a:solidFill>
              </a:rPr>
              <a:t>]fs] </a:t>
            </a:r>
            <a:r>
              <a:rPr lang="en-US" sz="2400" dirty="0">
                <a:solidFill>
                  <a:srgbClr val="333333"/>
                </a:solidFill>
                <a:latin typeface="Calibri Light"/>
                <a:ea typeface="Verdana" panose="020B0604030504040204" pitchFamily="34" charset="0"/>
                <a:cs typeface="Calibri Light"/>
              </a:rPr>
              <a:t>(</a:t>
            </a:r>
            <a:r>
              <a:rPr lang="en-US" sz="2400" dirty="0" err="1">
                <a:solidFill>
                  <a:srgbClr val="333333"/>
                </a:solidFill>
              </a:rPr>
              <a:t>c.k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el]</a:t>
            </a:r>
            <a:r>
              <a:rPr lang="en-US" sz="2400" dirty="0" err="1">
                <a:solidFill>
                  <a:srgbClr val="333333"/>
                </a:solidFill>
              </a:rPr>
              <a:t>rj</a:t>
            </a:r>
            <a:r>
              <a:rPr lang="en-US" sz="2400" dirty="0">
                <a:solidFill>
                  <a:srgbClr val="333333"/>
                </a:solidFill>
              </a:rPr>
              <a:t>]</a:t>
            </a:r>
            <a:r>
              <a:rPr lang="en-US" sz="2400" dirty="0" err="1">
                <a:solidFill>
                  <a:srgbClr val="333333"/>
                </a:solidFill>
              </a:rPr>
              <a:t>jpuk</a:t>
            </a:r>
            <a:r>
              <a:rPr lang="en-US" sz="2400" dirty="0">
                <a:solidFill>
                  <a:srgbClr val="333333"/>
                </a:solidFill>
              </a:rPr>
              <a:t>] ,y]</a:t>
            </a:r>
            <a:r>
              <a:rPr lang="en-US" sz="2400" dirty="0" err="1">
                <a:solidFill>
                  <a:srgbClr val="333333"/>
                </a:solidFill>
              </a:rPr>
              <a:t>yhj</a:t>
            </a:r>
            <a:r>
              <a:rPr lang="en-US" sz="2400" dirty="0">
                <a:solidFill>
                  <a:srgbClr val="333333"/>
                </a:solidFill>
              </a:rPr>
              <a:t> </a:t>
            </a:r>
            <a:r>
              <a:rPr lang="en-US" sz="2400" dirty="0" err="1">
                <a:solidFill>
                  <a:srgbClr val="333333"/>
                </a:solidFill>
              </a:rPr>
              <a:t>thdk</a:t>
            </a:r>
            <a:r>
              <a:rPr lang="en-US" sz="2400" dirty="0">
                <a:solidFill>
                  <a:srgbClr val="333333"/>
                </a:solidFill>
              </a:rPr>
              <a:t>] </a:t>
            </a:r>
            <a:r>
              <a:rPr lang="en-US" sz="2400" dirty="0" err="1">
                <a:solidFill>
                  <a:srgbClr val="333333"/>
                </a:solidFill>
              </a:rPr>
              <a:t>vd</a:t>
            </a:r>
            <a:r>
              <a:rPr lang="en-US" sz="2400" dirty="0">
                <a:solidFill>
                  <a:srgbClr val="333333"/>
                </a:solidFill>
              </a:rPr>
              <a:t>]</a:t>
            </a:r>
            <a:r>
              <a:rPr lang="en-US" sz="2400" dirty="0" err="1">
                <a:solidFill>
                  <a:srgbClr val="333333"/>
                </a:solidFill>
              </a:rPr>
              <a:t>gJ</a:t>
            </a:r>
            <a:r>
              <a:rPr lang="en-US" sz="2400" dirty="0">
                <a:solidFill>
                  <a:srgbClr val="333333"/>
                </a:solidFill>
              </a:rPr>
              <a:t> ,</a:t>
            </a:r>
            <a:r>
              <a:rPr lang="en-US" sz="2400" dirty="0" err="1">
                <a:solidFill>
                  <a:srgbClr val="333333"/>
                </a:solidFill>
              </a:rPr>
              <a:t>ut</a:t>
            </a:r>
            <a:r>
              <a:rPr lang="en-US" sz="2400" dirty="0">
                <a:solidFill>
                  <a:srgbClr val="333333"/>
                </a:solidFill>
              </a:rPr>
              <a:t>[ </a:t>
            </a:r>
            <a:r>
              <a:rPr lang="en-US" sz="2400" dirty="0" err="1">
                <a:solidFill>
                  <a:srgbClr val="333333"/>
                </a:solidFill>
              </a:rPr>
              <a:t>neuj</a:t>
            </a:r>
            <a:r>
              <a:rPr lang="en-US" sz="2400" dirty="0">
                <a:solidFill>
                  <a:srgbClr val="333333"/>
                </a:solidFill>
              </a:rPr>
              <a:t>]</a:t>
            </a:r>
            <a:r>
              <a:rPr lang="en-US" sz="2400" dirty="0" err="1">
                <a:solidFill>
                  <a:srgbClr val="333333"/>
                </a:solidFill>
              </a:rPr>
              <a:t>jpy</a:t>
            </a:r>
            <a:r>
              <a:rPr lang="en-US" sz="2400" dirty="0">
                <a:solidFill>
                  <a:srgbClr val="333333"/>
                </a:solidFill>
              </a:rPr>
              <a:t>] </a:t>
            </a:r>
            <a:r>
              <a:rPr lang="en-US" sz="2400" dirty="0" err="1">
                <a:solidFill>
                  <a:srgbClr val="333333"/>
                </a:solidFill>
              </a:rPr>
              <a:t>vLf</a:t>
            </a:r>
            <a:r>
              <a:rPr lang="en-US" sz="2400" dirty="0">
                <a:solidFill>
                  <a:srgbClr val="333333"/>
                </a:solidFill>
              </a:rPr>
              <a:t>]</a:t>
            </a:r>
            <a:r>
              <a:rPr lang="en-US" sz="2400" dirty="0" err="1">
                <a:solidFill>
                  <a:srgbClr val="333333"/>
                </a:solidFill>
              </a:rPr>
              <a:t>fgl</a:t>
            </a:r>
            <a:r>
              <a:rPr lang="en-US" sz="2400" dirty="0">
                <a:solidFill>
                  <a:srgbClr val="333333"/>
                </a:solidFill>
              </a:rPr>
              <a:t>]l g[if </a:t>
            </a:r>
            <a:r>
              <a:rPr lang="en-US" sz="2400" dirty="0" err="1">
                <a:solidFill>
                  <a:srgbClr val="333333"/>
                </a:solidFill>
              </a:rPr>
              <a:t>glj</a:t>
            </a:r>
            <a:r>
              <a:rPr lang="en-US" sz="2400" dirty="0">
                <a:solidFill>
                  <a:srgbClr val="333333"/>
                </a:solidFill>
              </a:rPr>
              <a:t>]</a:t>
            </a:r>
            <a:r>
              <a:rPr lang="en-US" sz="2400" dirty="0" err="1">
                <a:solidFill>
                  <a:srgbClr val="333333"/>
                </a:solidFill>
              </a:rPr>
              <a:t>jpd</a:t>
            </a:r>
            <a:r>
              <a:rPr lang="en-US" sz="2400" dirty="0">
                <a:solidFill>
                  <a:srgbClr val="333333"/>
                </a:solidFill>
              </a:rPr>
              <a:t>] </a:t>
            </a:r>
            <a:r>
              <a:rPr lang="en-US" sz="2400" dirty="0" err="1">
                <a:solidFill>
                  <a:srgbClr val="333333"/>
                </a:solidFill>
              </a:rPr>
              <a:t>bjhHpy</a:t>
            </a:r>
            <a:r>
              <a:rPr lang="en-US" sz="2400" dirty="0">
                <a:solidFill>
                  <a:srgbClr val="333333"/>
                </a:solidFill>
              </a:rPr>
              <a:t>] El]g </a:t>
            </a:r>
            <a:r>
              <a:rPr lang="en-US" sz="2400" dirty="0" err="1">
                <a:solidFill>
                  <a:srgbClr val="333333"/>
                </a:solidFill>
              </a:rPr>
              <a:t>tiuaiu</a:t>
            </a:r>
            <a:r>
              <a:rPr lang="en-US" sz="2400" dirty="0">
                <a:solidFill>
                  <a:srgbClr val="333333"/>
                </a:solidFill>
              </a:rPr>
              <a:t> </a:t>
            </a:r>
            <a:r>
              <a:rPr lang="en-US" sz="2400" dirty="0" err="1">
                <a:solidFill>
                  <a:srgbClr val="333333"/>
                </a:solidFill>
              </a:rPr>
              <a:t>vd</a:t>
            </a:r>
            <a:r>
              <a:rPr lang="en-US" sz="2400" dirty="0">
                <a:solidFill>
                  <a:srgbClr val="333333"/>
                </a:solidFill>
              </a:rPr>
              <a:t>]W </a:t>
            </a:r>
            <a:r>
              <a:rPr lang="en-US" sz="2400" dirty="0" err="1">
                <a:solidFill>
                  <a:srgbClr val="333333"/>
                </a:solidFill>
              </a:rPr>
              <a:t>tpsf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a:t>
            </a:r>
            <a:r>
              <a:rPr lang="en-US" sz="2400" dirty="0">
                <a:solidFill>
                  <a:srgbClr val="333333"/>
                </a:solidFill>
              </a:rPr>
              <a:t>]</a:t>
            </a:r>
            <a:r>
              <a:rPr lang="en-US" sz="2400" dirty="0" err="1">
                <a:solidFill>
                  <a:srgbClr val="333333"/>
                </a:solidFill>
              </a:rPr>
              <a:t>lJ</a:t>
            </a:r>
            <a:r>
              <a:rPr lang="en-CA" sz="2400" dirty="0">
                <a:solidFill>
                  <a:srgbClr val="333333"/>
                </a:solidFill>
                <a:latin typeface="Calibri Light"/>
                <a:cs typeface="Calibri Light"/>
              </a:rPr>
              <a:t>).</a:t>
            </a:r>
          </a:p>
          <a:p>
            <a:pPr marL="342900" lvl="0" indent="-342900" defTabSz="914400">
              <a:buClr>
                <a:srgbClr val="333333"/>
              </a:buClr>
              <a:buFont typeface="WingDings"/>
              <a:buChar char=""/>
            </a:pPr>
            <a:r>
              <a:rPr lang="en-US" sz="2400" dirty="0" err="1">
                <a:solidFill>
                  <a:srgbClr val="333333"/>
                </a:solidFill>
              </a:rPr>
              <a:t>gH</a:t>
            </a:r>
            <a:r>
              <a:rPr lang="en-US" sz="2400" dirty="0">
                <a:solidFill>
                  <a:srgbClr val="333333"/>
                </a:solidFill>
              </a:rPr>
              <a:t>';</a:t>
            </a:r>
            <a:r>
              <a:rPr lang="en-US" sz="2400" dirty="0" err="1">
                <a:solidFill>
                  <a:srgbClr val="333333"/>
                </a:solidFill>
              </a:rPr>
              <a:t>fijfs</a:t>
            </a:r>
            <a:r>
              <a:rPr lang="en-US" sz="2400" dirty="0">
                <a:solidFill>
                  <a:srgbClr val="333333"/>
                </a:solidFill>
              </a:rPr>
              <a:t>] </a:t>
            </a:r>
            <a:r>
              <a:rPr lang="en-US" sz="2400" dirty="0" err="1">
                <a:solidFill>
                  <a:srgbClr val="333333"/>
                </a:solidFill>
              </a:rPr>
              <a:t>bgUk;ghYk</a:t>
            </a:r>
            <a:r>
              <a:rPr lang="en-US" sz="2400" dirty="0">
                <a:solidFill>
                  <a:srgbClr val="333333"/>
                </a:solidFill>
              </a:rPr>
              <a:t>] NH]</a:t>
            </a:r>
            <a:r>
              <a:rPr lang="en-US" sz="2400" dirty="0" err="1">
                <a:solidFill>
                  <a:srgbClr val="333333"/>
                </a:solidFill>
              </a:rPr>
              <a:t>epiyapy</a:t>
            </a:r>
            <a:r>
              <a:rPr lang="en-US" sz="2400" dirty="0">
                <a:solidFill>
                  <a:srgbClr val="333333"/>
                </a:solidFill>
              </a:rPr>
              <a:t>] </a:t>
            </a:r>
            <a:r>
              <a:rPr lang="en-US" sz="2400" dirty="0" err="1">
                <a:solidFill>
                  <a:srgbClr val="333333"/>
                </a:solidFill>
              </a:rPr>
              <a:t>fhzg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err="1">
                <a:solidFill>
                  <a:srgbClr val="333333"/>
                </a:solidFill>
              </a:rPr>
              <a:t>tptu</a:t>
            </a:r>
            <a:r>
              <a:rPr lang="en-US" sz="2400" dirty="0">
                <a:solidFill>
                  <a:srgbClr val="333333"/>
                </a:solidFill>
              </a:rPr>
              <a:t>']</a:t>
            </a:r>
            <a:r>
              <a:rPr lang="en-US" sz="2400" dirty="0" err="1">
                <a:solidFill>
                  <a:srgbClr val="333333"/>
                </a:solidFill>
              </a:rPr>
              <a:t>fisf</a:t>
            </a:r>
            <a:r>
              <a:rPr lang="en-US" sz="2400" dirty="0">
                <a:solidFill>
                  <a:srgbClr val="333333"/>
                </a:solidFill>
              </a:rPr>
              <a:t>]</a:t>
            </a:r>
            <a:r>
              <a:rPr lang="en-US" sz="2400" dirty="0" err="1">
                <a:solidFill>
                  <a:srgbClr val="333333"/>
                </a:solidFill>
              </a:rPr>
              <a:t>bfhz</a:t>
            </a:r>
            <a:r>
              <a:rPr lang="en-US" sz="2400" dirty="0">
                <a:solidFill>
                  <a:srgbClr val="333333"/>
                </a:solidFill>
              </a:rPr>
              <a:t>]L </a:t>
            </a:r>
            <a:r>
              <a:rPr lang="en-US" sz="2400" dirty="0" err="1">
                <a:solidFill>
                  <a:srgbClr val="333333"/>
                </a:solidFill>
              </a:rPr>
              <a:t>fzpf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gLfpwJ</a:t>
            </a:r>
            <a:r>
              <a:rPr lang="en-US" sz="2400" dirty="0">
                <a:solidFill>
                  <a:srgbClr val="333333"/>
                </a:solidFill>
              </a:rPr>
              <a:t>. kw]</a:t>
            </a:r>
            <a:r>
              <a:rPr lang="en-US" sz="2400" dirty="0" err="1">
                <a:solidFill>
                  <a:srgbClr val="333333"/>
                </a:solidFill>
              </a:rPr>
              <a:t>Wk</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tiuaiwf</a:t>
            </a:r>
            <a:r>
              <a:rPr lang="en-US" sz="2400" dirty="0">
                <a:solidFill>
                  <a:srgbClr val="333333"/>
                </a:solidFill>
              </a:rPr>
              <a:t>]Fs] </a:t>
            </a:r>
            <a:r>
              <a:rPr lang="en-US" sz="2400" dirty="0" err="1">
                <a:solidFill>
                  <a:srgbClr val="333333"/>
                </a:solidFill>
              </a:rPr>
              <a:t>KobtLf</a:t>
            </a:r>
            <a:r>
              <a:rPr lang="en-US" sz="2400" dirty="0">
                <a:solidFill>
                  <a:srgbClr val="333333"/>
                </a:solidFill>
              </a:rPr>
              <a:t>]f </a:t>
            </a:r>
            <a:r>
              <a:rPr lang="en-US" sz="2400" dirty="0" err="1">
                <a:solidFill>
                  <a:srgbClr val="333333"/>
                </a:solidFill>
              </a:rPr>
              <a:t>ntz</a:t>
            </a:r>
            <a:r>
              <a:rPr lang="en-US" sz="2400" dirty="0">
                <a:solidFill>
                  <a:srgbClr val="333333"/>
                </a:solidFill>
              </a:rPr>
              <a:t>]</a:t>
            </a:r>
            <a:r>
              <a:rPr lang="en-US" sz="2400" dirty="0" err="1">
                <a:solidFill>
                  <a:srgbClr val="333333"/>
                </a:solidFill>
              </a:rPr>
              <a:t>oa</a:t>
            </a:r>
            <a:r>
              <a:rPr lang="en-US" sz="2400" dirty="0">
                <a:solidFill>
                  <a:srgbClr val="333333"/>
                </a:solidFill>
              </a:rPr>
              <a:t>[s]</a:t>
            </a:r>
            <a:r>
              <a:rPr lang="en-US" sz="2400" dirty="0" err="1">
                <a:solidFill>
                  <a:srgbClr val="333333"/>
                </a:solidFill>
              </a:rPr>
              <a:t>sJ</a:t>
            </a:r>
            <a:r>
              <a:rPr lang="en-US" sz="2400">
                <a:solidFill>
                  <a:srgbClr val="333333"/>
                </a:solidFill>
              </a:rPr>
              <a:t>.</a:t>
            </a:r>
            <a:r>
              <a:rPr lang="en-US" sz="2400" dirty="0">
                <a:solidFill>
                  <a:srgbClr val="333333"/>
                </a:solidFill>
              </a:rPr>
              <a:t>	</a:t>
            </a:r>
            <a:endParaRPr lang="en-US" sz="2400" dirty="0"/>
          </a:p>
        </p:txBody>
      </p:sp>
      <p:sp>
        <p:nvSpPr>
          <p:cNvPr id="8" name="Footer Placeholder 7"/>
          <p:cNvSpPr>
            <a:spLocks noGrp="1"/>
          </p:cNvSpPr>
          <p:nvPr>
            <p:ph type="ftr" sz="quarter" idx="11"/>
          </p:nvPr>
        </p:nvSpPr>
        <p:spPr/>
        <p:txBody>
          <a:bodyPr/>
          <a:lstStyle/>
          <a:p>
            <a:r>
              <a:rPr lang="de-DE"/>
              <a:t>kl]lhfhf]dpot] gapw]r]rp 2 – rl]bld;W KobtLj]jy; </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181</a:t>
            </a:fld>
            <a:endParaRPr lang="de-DE" dirty="0"/>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IndianTamil">
      <a:majorFont>
        <a:latin typeface="Tamil-Aiswarya"/>
        <a:ea typeface="Calibri Light"/>
        <a:cs typeface="Tamil-Aiswarya"/>
      </a:majorFont>
      <a:minorFont>
        <a:latin typeface="Tamil-Aiswarya"/>
        <a:ea typeface="Calibri Light"/>
        <a:cs typeface="Tamil-Aiswary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19396</Words>
  <Application>Microsoft Office PowerPoint</Application>
  <PresentationFormat>Custom</PresentationFormat>
  <Paragraphs>1498</Paragraphs>
  <Slides>181</Slides>
  <Notes>181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181</vt:i4>
      </vt:variant>
    </vt:vector>
  </HeadingPairs>
  <TitlesOfParts>
    <vt:vector size="193" baseType="lpstr">
      <vt:lpstr>Verdana</vt:lpstr>
      <vt:lpstr>TAMIL-AISWARYA-NORMAL</vt:lpstr>
      <vt:lpstr>ＭＳ Ｐゴシック</vt:lpstr>
      <vt:lpstr>Arial</vt:lpstr>
      <vt:lpstr>Wingdings 3</vt:lpstr>
      <vt:lpstr>Symbol</vt:lpstr>
      <vt:lpstr>Calibri</vt:lpstr>
      <vt:lpstr>Tamil-Aiswarya</vt:lpstr>
      <vt:lpstr>Calibri Light</vt:lpstr>
      <vt:lpstr>Times New Roman</vt:lpstr>
      <vt:lpstr>WingDings</vt:lpstr>
      <vt:lpstr>UKE_PPT-Vorlage_16zu9</vt:lpstr>
      <vt:lpstr>vk]rpo 2 A – rl]bld;W KobtLj]jy; I  </vt:lpstr>
      <vt:lpstr>rl]bld]W KobtLj]jy;</vt:lpstr>
      <vt:lpstr>rl]bld]W KobtLj]jy;</vt:lpstr>
      <vt:lpstr>rl]bld]W KobtLj]jy;</vt:lpstr>
      <vt:lpstr>rl]bld]W KobtLj]jy;</vt:lpstr>
      <vt:lpstr>rl]bld]W KobtLj]jy;</vt:lpstr>
      <vt:lpstr>100% cWjpapy;yhj jPh]khdk;</vt:lpstr>
      <vt:lpstr>100% cWjpapy;yhj jPh]khdk; </vt:lpstr>
      <vt:lpstr>100% cWjpapy;yhj jPh]khdk;</vt:lpstr>
      <vt:lpstr>“eilKiwapy]” rl]bld;W KobtLj]jy;   </vt:lpstr>
      <vt:lpstr>“eilKiwapy]” rl]bld;W KobtLj]jy;   </vt:lpstr>
      <vt:lpstr>“eilKiwapy]” rl]bld;W KobtLj]jy;   </vt:lpstr>
      <vt:lpstr>“eilKiwapy]” rl]bld;W KobtLj]jy; - Ch] fijfs] -</vt:lpstr>
      <vt:lpstr>“eilKiwapy]” rl]bld;W KobtLj]jy; - Ch] fijfs] -</vt:lpstr>
      <vt:lpstr>“eilKiwapy]” rl]bld;W KobtLj]jy; - Ch] fijfs] -</vt:lpstr>
      <vt:lpstr>“eilKiwapy]” rl]bld;W KobtLj]jy; - Ch] fijfs] -</vt:lpstr>
      <vt:lpstr>vt;thW rjpahnyhridfSk], Ch] fijfSk; cUthfpwJ&gt;</vt:lpstr>
      <vt:lpstr>vt;thW rjpahnyhridfSk], Ch] fijfSk cUthfpwJ&gt;</vt:lpstr>
      <vt:lpstr>vt;thW rjpahnyhridfSk], Ch] fijfSk cUthfpwJ&gt;</vt:lpstr>
      <vt:lpstr>ehk; Vd; ,ij bra;fpnwhk;&gt;</vt:lpstr>
      <vt:lpstr>ehk; Vd; ,ij bra;fpnwhk;&gt;</vt:lpstr>
      <vt:lpstr>kdnehapd; nghJ rl]bld vLf;fg]gLk; Kot[fs; vt;thW jtwhf khWfpwJ vd;gjw;fhd cjhuz';fs;.</vt:lpstr>
      <vt:lpstr>gapw]rp (1)</vt:lpstr>
      <vt:lpstr>gapw]rp (1)</vt:lpstr>
      <vt:lpstr>gapw]rp (1)</vt:lpstr>
      <vt:lpstr>glk; 1</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glk; 2</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glk; 3</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glk; 4</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glk; 5</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glk; 6</vt:lpstr>
      <vt:lpstr>,e;j glj]jpy; vd;d ,Uf]fyhk;&gt;</vt:lpstr>
      <vt:lpstr>,e;j glj]jpy; vd;d ,Uf]fyhk;&gt;</vt:lpstr>
      <vt:lpstr>,e;j glj]jpy; vd;d ,Uf]fyhk;&gt;</vt:lpstr>
      <vt:lpstr>,e;j glj]jpy; vd;d ,Uf]fyhk;&gt;</vt:lpstr>
      <vt:lpstr>,e;j glj]jpy; vd;d ,Uf]fyhk;&gt;</vt:lpstr>
      <vt:lpstr>,e;j glj]jpy; vd;d ,Uf]fyhk;&gt;</vt:lpstr>
      <vt:lpstr>,e;j glj]jpy; vd;d ,Uf]fyhk;&gt;</vt:lpstr>
      <vt:lpstr>glk; 7</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khw;W tpsf;fk]: tPonah f;spg]</vt:lpstr>
      <vt:lpstr>glk; 8</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glk; 9</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glk; 10</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glk; 11</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glk; 12</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,e;j glj]jpy; vd;d ,Uf]fyhk;&gt;</vt:lpstr>
      <vt:lpstr>gapw]rp 2:</vt:lpstr>
      <vt:lpstr>eP';fs; vd;d ghh]f;fpwPh]fs]&gt;</vt:lpstr>
      <vt:lpstr>eP';fs; vd;d ghh]f;fpwPh]fs]&gt;</vt:lpstr>
      <vt:lpstr>eP';fs; vd;d ghh]f;fpwPh]fs]&gt;</vt:lpstr>
      <vt:lpstr>eP';fs; vd;d ghh]f;fpwPh]fs]&gt;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eP';fs; vd;d ghh]f]fpwPh]fs]&gt;</vt:lpstr>
      <vt:lpstr>Koe;jtiu vy;yh tpsf;f';fisa[k; fz]Lgpoa[';;fs]!</vt:lpstr>
      <vt:lpstr>PowerPoint Presentation</vt:lpstr>
      <vt:lpstr>fw]Wf]bfhz]lij md;whl thH;f;iff]F khw;wpf]bfhs]Sjy]</vt:lpstr>
      <vt:lpstr>fw]Wf]bfhz]lij md;whl thH;f;iff]F khw;wpf]bfhs]Sjy]</vt:lpstr>
      <vt:lpstr>fw]Wf]bfhz]lij md;whl thH;f;iff]F khw;wpf]bfhs]Sjy]</vt:lpstr>
      <vt:lpstr>fw]Wf]bfhz]lij md;whl thH;f;iff]F khw;wpf]bfhs]Sjy]</vt:lpstr>
      <vt:lpstr>fw]Wf]bfhz]lij md;whl thH;f;iff]F khw;wpf]bfhs]Sjy]</vt:lpstr>
      <vt:lpstr>kdneha]f]F ,']F vd]d bra]a ntz]Lk]&gt;]</vt:lpstr>
      <vt:lpstr>kdneha]f]F ,']F vd]d bra]a ntz]Lk]&gt;]</vt:lpstr>
      <vt:lpstr>kdneha]f]F ,']F vd]d bra]a ntz]Lk]&gt;]</vt:lpstr>
      <vt:lpstr>ftdpj]jikf]F ed]wp!</vt:lpstr>
      <vt:lpstr>PowerPoint Presentation</vt:lpstr>
      <vt:lpstr>“eilKiwapy;” rl;bld;W KobtLj;jy; - Ch] fijfs] -</vt:lpstr>
      <vt:lpstr>“eilKiwapy;” rl;bld;W KobtLj;jy; - Ch] fijfs] -</vt:lpstr>
      <vt:lpstr>“eilKiwapy;” rl;bld;W KobtLj;jy; - Ch] fijfs] -</vt:lpstr>
      <vt:lpstr>“eilKiwapy;” rl;bld;W KobtLj;jy; - Ch] fijfs] -</vt:lpstr>
      <vt:lpstr>“eilKiwapy;” rl;bld;W KobtLj;jy; - Ch] fijfs] -</vt:lpstr>
      <vt:lpstr>“eilKiwapy;” rl;bld;W KobtLj;jy; - Ch] fijfs] -</vt:lpstr>
      <vt:lpstr>vt;thW rjpahnyhridfSk;, Ch] fijfSk;  cUthfpwJ&gt; </vt:lpstr>
      <vt:lpstr>vt;thW rjpahnyhridfSk;, Ch] fijfSk;  cUthfpwJ&gt; </vt:lpstr>
    </vt:vector>
  </TitlesOfParts>
  <Company>Investintech.com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A2E_Engine</dc:creator>
  <cp:lastModifiedBy>Chooriang</cp:lastModifiedBy>
  <cp:revision>353</cp:revision>
  <dcterms:created xsi:type="dcterms:W3CDTF">2016-12-05T01:42:05Z</dcterms:created>
  <dcterms:modified xsi:type="dcterms:W3CDTF">2025-03-01T09:11:32Z</dcterms:modified>
</cp:coreProperties>
</file>