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0" r:id="rId1"/>
  </p:sldMasterIdLst>
  <p:notesMasterIdLst>
    <p:notesMasterId r:id="rId124"/>
  </p:notesMasterIdLst>
  <p:sldIdLst>
    <p:sldId id="640" r:id="rId2"/>
    <p:sldId id="596" r:id="rId3"/>
    <p:sldId id="599" r:id="rId4"/>
    <p:sldId id="622" r:id="rId5"/>
    <p:sldId id="621" r:id="rId6"/>
    <p:sldId id="604" r:id="rId7"/>
    <p:sldId id="625" r:id="rId8"/>
    <p:sldId id="624" r:id="rId9"/>
    <p:sldId id="623" r:id="rId10"/>
    <p:sldId id="606" r:id="rId11"/>
    <p:sldId id="626" r:id="rId12"/>
    <p:sldId id="607" r:id="rId13"/>
    <p:sldId id="314" r:id="rId14"/>
    <p:sldId id="262" r:id="rId15"/>
    <p:sldId id="329" r:id="rId16"/>
    <p:sldId id="571" r:id="rId17"/>
    <p:sldId id="436" r:id="rId18"/>
    <p:sldId id="439" r:id="rId19"/>
    <p:sldId id="570" r:id="rId20"/>
    <p:sldId id="334" r:id="rId21"/>
    <p:sldId id="572" r:id="rId22"/>
    <p:sldId id="614" r:id="rId23"/>
    <p:sldId id="629" r:id="rId24"/>
    <p:sldId id="628" r:id="rId25"/>
    <p:sldId id="627" r:id="rId26"/>
    <p:sldId id="615" r:id="rId27"/>
    <p:sldId id="340" r:id="rId28"/>
    <p:sldId id="444" r:id="rId29"/>
    <p:sldId id="445" r:id="rId30"/>
    <p:sldId id="446" r:id="rId31"/>
    <p:sldId id="447" r:id="rId32"/>
    <p:sldId id="546" r:id="rId33"/>
    <p:sldId id="449" r:id="rId34"/>
    <p:sldId id="450" r:id="rId35"/>
    <p:sldId id="451" r:id="rId36"/>
    <p:sldId id="452" r:id="rId37"/>
    <p:sldId id="630" r:id="rId38"/>
    <p:sldId id="453" r:id="rId39"/>
    <p:sldId id="454" r:id="rId40"/>
    <p:sldId id="455" r:id="rId41"/>
    <p:sldId id="616" r:id="rId42"/>
    <p:sldId id="457" r:id="rId43"/>
    <p:sldId id="459" r:id="rId44"/>
    <p:sldId id="458" r:id="rId45"/>
    <p:sldId id="460" r:id="rId46"/>
    <p:sldId id="461" r:id="rId47"/>
    <p:sldId id="618" r:id="rId48"/>
    <p:sldId id="577" r:id="rId49"/>
    <p:sldId id="464" r:id="rId50"/>
    <p:sldId id="594" r:id="rId51"/>
    <p:sldId id="632" r:id="rId52"/>
    <p:sldId id="631" r:id="rId53"/>
    <p:sldId id="468" r:id="rId54"/>
    <p:sldId id="365" r:id="rId55"/>
    <p:sldId id="591" r:id="rId56"/>
    <p:sldId id="592" r:id="rId57"/>
    <p:sldId id="593" r:id="rId58"/>
    <p:sldId id="473" r:id="rId59"/>
    <p:sldId id="479" r:id="rId60"/>
    <p:sldId id="480" r:id="rId61"/>
    <p:sldId id="590" r:id="rId62"/>
    <p:sldId id="475" r:id="rId63"/>
    <p:sldId id="486" r:id="rId64"/>
    <p:sldId id="487" r:id="rId65"/>
    <p:sldId id="589" r:id="rId66"/>
    <p:sldId id="476" r:id="rId67"/>
    <p:sldId id="488" r:id="rId68"/>
    <p:sldId id="490" r:id="rId69"/>
    <p:sldId id="588" r:id="rId70"/>
    <p:sldId id="477" r:id="rId71"/>
    <p:sldId id="492" r:id="rId72"/>
    <p:sldId id="491" r:id="rId73"/>
    <p:sldId id="587" r:id="rId74"/>
    <p:sldId id="478" r:id="rId75"/>
    <p:sldId id="514" r:id="rId76"/>
    <p:sldId id="513" r:id="rId77"/>
    <p:sldId id="586" r:id="rId78"/>
    <p:sldId id="493" r:id="rId79"/>
    <p:sldId id="504" r:id="rId80"/>
    <p:sldId id="503" r:id="rId81"/>
    <p:sldId id="585" r:id="rId82"/>
    <p:sldId id="495" r:id="rId83"/>
    <p:sldId id="505" r:id="rId84"/>
    <p:sldId id="506" r:id="rId85"/>
    <p:sldId id="584" r:id="rId86"/>
    <p:sldId id="496" r:id="rId87"/>
    <p:sldId id="508" r:id="rId88"/>
    <p:sldId id="507" r:id="rId89"/>
    <p:sldId id="583" r:id="rId90"/>
    <p:sldId id="497" r:id="rId91"/>
    <p:sldId id="509" r:id="rId92"/>
    <p:sldId id="510" r:id="rId93"/>
    <p:sldId id="582" r:id="rId94"/>
    <p:sldId id="578" r:id="rId95"/>
    <p:sldId id="634" r:id="rId96"/>
    <p:sldId id="633" r:id="rId97"/>
    <p:sldId id="408" r:id="rId98"/>
    <p:sldId id="409" r:id="rId99"/>
    <p:sldId id="516" r:id="rId100"/>
    <p:sldId id="519" r:id="rId101"/>
    <p:sldId id="518" r:id="rId102"/>
    <p:sldId id="520" r:id="rId103"/>
    <p:sldId id="521" r:id="rId104"/>
    <p:sldId id="525" r:id="rId105"/>
    <p:sldId id="527" r:id="rId106"/>
    <p:sldId id="526" r:id="rId107"/>
    <p:sldId id="528" r:id="rId108"/>
    <p:sldId id="524" r:id="rId109"/>
    <p:sldId id="529" r:id="rId110"/>
    <p:sldId id="531" r:id="rId111"/>
    <p:sldId id="579" r:id="rId112"/>
    <p:sldId id="619" r:id="rId113"/>
    <p:sldId id="552" r:id="rId114"/>
    <p:sldId id="637" r:id="rId115"/>
    <p:sldId id="636" r:id="rId116"/>
    <p:sldId id="635" r:id="rId117"/>
    <p:sldId id="553" r:id="rId118"/>
    <p:sldId id="638" r:id="rId119"/>
    <p:sldId id="639" r:id="rId120"/>
    <p:sldId id="312" r:id="rId121"/>
    <p:sldId id="313" r:id="rId122"/>
    <p:sldId id="428" r:id="rId123"/>
  </p:sldIdLst>
  <p:sldSz cx="12195175" cy="6858000"/>
  <p:notesSz cx="6858000" cy="9144000"/>
  <p:embeddedFontLst>
    <p:embeddedFont>
      <p:font typeface="Calibri" panose="020F0502020204030204" pitchFamily="34" charset="0"/>
      <p:regular r:id="rId125"/>
      <p:bold r:id="rId126"/>
      <p:italic r:id="rId127"/>
      <p:boldItalic r:id="rId128"/>
    </p:embeddedFont>
    <p:embeddedFont>
      <p:font typeface="Calibri Light" panose="020F0302020204030204" pitchFamily="34" charset="0"/>
      <p:regular r:id="rId129"/>
      <p:italic r:id="rId130"/>
    </p:embeddedFont>
    <p:embeddedFont>
      <p:font typeface="Tamil-Aiswarya" panose="020B0604020202020204"/>
      <p:regular r:id="rId131"/>
    </p:embeddedFont>
  </p:embeddedFontLst>
  <p:defaultTextStyle>
    <a:defPPr>
      <a:defRPr lang="en-CA"/>
    </a:defPPr>
    <a:lvl1pPr marL="0" algn="l" defTabSz="914400" rtl="0" eaLnBrk="1" latinLnBrk="0" hangingPunct="1">
      <a:defRPr lang="en-US" sz="1800" kern="1200">
        <a:solidFill>
          <a:schemeClr val="tx1"/>
        </a:solidFill>
        <a:latin typeface="Tamil-Aiswarya"/>
        <a:ea typeface="+mn-ea"/>
        <a:cs typeface="+mn-cs"/>
      </a:defRPr>
    </a:lvl1pPr>
    <a:lvl2pPr marL="457200" algn="l" defTabSz="914400" rtl="0" eaLnBrk="1" latinLnBrk="0" hangingPunct="1">
      <a:defRPr lang="en-US" sz="1800" kern="1200">
        <a:solidFill>
          <a:schemeClr val="tx1"/>
        </a:solidFill>
        <a:latin typeface="Tamil-Aiswarya"/>
        <a:ea typeface="+mn-ea"/>
        <a:cs typeface="+mn-cs"/>
      </a:defRPr>
    </a:lvl2pPr>
    <a:lvl3pPr marL="914400" algn="l" defTabSz="914400" rtl="0" eaLnBrk="1" latinLnBrk="0" hangingPunct="1">
      <a:defRPr lang="en-US" sz="1800" kern="1200">
        <a:solidFill>
          <a:schemeClr val="tx1"/>
        </a:solidFill>
        <a:latin typeface="Tamil-Aiswarya"/>
        <a:ea typeface="+mn-ea"/>
        <a:cs typeface="+mn-cs"/>
      </a:defRPr>
    </a:lvl3pPr>
    <a:lvl4pPr marL="1371600" algn="l" defTabSz="914400" rtl="0" eaLnBrk="1" latinLnBrk="0" hangingPunct="1">
      <a:defRPr lang="en-US" sz="1800" kern="1200">
        <a:solidFill>
          <a:schemeClr val="tx1"/>
        </a:solidFill>
        <a:latin typeface="Tamil-Aiswarya"/>
        <a:ea typeface="+mn-ea"/>
        <a:cs typeface="+mn-cs"/>
      </a:defRPr>
    </a:lvl4pPr>
    <a:lvl5pPr marL="1828800" algn="l" defTabSz="914400" rtl="0" eaLnBrk="1" latinLnBrk="0" hangingPunct="1">
      <a:defRPr lang="en-US" sz="1800" kern="1200">
        <a:solidFill>
          <a:schemeClr val="tx1"/>
        </a:solidFill>
        <a:latin typeface="Tamil-Aiswarya"/>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16">
          <p15:clr>
            <a:srgbClr val="A4A3A4"/>
          </p15:clr>
        </p15:guide>
        <p15:guide id="2" pos="2320">
          <p15:clr>
            <a:srgbClr val="A4A3A4"/>
          </p15:clr>
        </p15:guide>
        <p15:guide id="3" pos="30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267"/>
    <a:srgbClr val="006699"/>
    <a:srgbClr val="0066FF"/>
    <a:srgbClr val="336699"/>
    <a:srgbClr val="4985BA"/>
    <a:srgbClr val="84A2C1"/>
    <a:srgbClr val="7CB3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3681" autoAdjust="0"/>
  </p:normalViewPr>
  <p:slideViewPr>
    <p:cSldViewPr>
      <p:cViewPr varScale="1">
        <p:scale>
          <a:sx n="67" d="100"/>
          <a:sy n="67" d="100"/>
        </p:scale>
        <p:origin x="836" y="44"/>
      </p:cViewPr>
      <p:guideLst>
        <p:guide orient="horz" pos="3016"/>
        <p:guide pos="2320"/>
        <p:guide pos="309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4.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font" Target="fonts/font2.fntdata"/><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6.fntdata"/><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7.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F6F20E-8949-468C-BEBD-2C0B8054E82B}" type="datetimeFigureOut">
              <a:rPr lang="en-US" smtClean="0"/>
              <a:pPr/>
              <a:t>9/29/2022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0C2D11-385E-48A7-83CB-8562870FFA8A}" type="slidenum">
              <a:rPr lang="en-US" smtClean="0"/>
              <a:pPr/>
              <a:t>‹Nr.›</a:t>
            </a:fld>
            <a:endParaRPr lang="en-US"/>
          </a:p>
        </p:txBody>
      </p:sp>
    </p:spTree>
    <p:extLst>
      <p:ext uri="{BB962C8B-B14F-4D97-AF65-F5344CB8AC3E}">
        <p14:creationId xmlns:p14="http://schemas.microsoft.com/office/powerpoint/2010/main" val="3906852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a:t>
            </a:fld>
            <a:endParaRPr lang="en-US"/>
          </a:p>
        </p:txBody>
      </p:sp>
    </p:spTree>
    <p:extLst>
      <p:ext uri="{BB962C8B-B14F-4D97-AF65-F5344CB8AC3E}">
        <p14:creationId xmlns:p14="http://schemas.microsoft.com/office/powerpoint/2010/main" val="1366535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a:t>
            </a:fld>
            <a:endParaRPr lang="en-US"/>
          </a:p>
        </p:txBody>
      </p:sp>
    </p:spTree>
    <p:extLst>
      <p:ext uri="{BB962C8B-B14F-4D97-AF65-F5344CB8AC3E}">
        <p14:creationId xmlns:p14="http://schemas.microsoft.com/office/powerpoint/2010/main" val="29342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a:t>
            </a:fld>
            <a:endParaRPr lang="en-US"/>
          </a:p>
        </p:txBody>
      </p:sp>
    </p:spTree>
    <p:extLst>
      <p:ext uri="{BB962C8B-B14F-4D97-AF65-F5344CB8AC3E}">
        <p14:creationId xmlns:p14="http://schemas.microsoft.com/office/powerpoint/2010/main" val="2362030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a:t>
            </a:fld>
            <a:endParaRPr lang="en-US"/>
          </a:p>
        </p:txBody>
      </p:sp>
    </p:spTree>
    <p:extLst>
      <p:ext uri="{BB962C8B-B14F-4D97-AF65-F5344CB8AC3E}">
        <p14:creationId xmlns:p14="http://schemas.microsoft.com/office/powerpoint/2010/main" val="1163805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a:t>
            </a:fld>
            <a:endParaRPr lang="en-US"/>
          </a:p>
        </p:txBody>
      </p:sp>
    </p:spTree>
    <p:extLst>
      <p:ext uri="{BB962C8B-B14F-4D97-AF65-F5344CB8AC3E}">
        <p14:creationId xmlns:p14="http://schemas.microsoft.com/office/powerpoint/2010/main" val="1653618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a:t>
            </a:fld>
            <a:endParaRPr lang="en-US"/>
          </a:p>
        </p:txBody>
      </p:sp>
    </p:spTree>
    <p:extLst>
      <p:ext uri="{BB962C8B-B14F-4D97-AF65-F5344CB8AC3E}">
        <p14:creationId xmlns:p14="http://schemas.microsoft.com/office/powerpoint/2010/main" val="3888624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a:t>
            </a:fld>
            <a:endParaRPr lang="en-US"/>
          </a:p>
        </p:txBody>
      </p:sp>
    </p:spTree>
    <p:extLst>
      <p:ext uri="{BB962C8B-B14F-4D97-AF65-F5344CB8AC3E}">
        <p14:creationId xmlns:p14="http://schemas.microsoft.com/office/powerpoint/2010/main" val="862507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a:t>
            </a:fld>
            <a:endParaRPr lang="en-US"/>
          </a:p>
        </p:txBody>
      </p:sp>
    </p:spTree>
    <p:extLst>
      <p:ext uri="{BB962C8B-B14F-4D97-AF65-F5344CB8AC3E}">
        <p14:creationId xmlns:p14="http://schemas.microsoft.com/office/powerpoint/2010/main" val="2673117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a:t>
            </a:fld>
            <a:endParaRPr lang="en-US"/>
          </a:p>
        </p:txBody>
      </p:sp>
    </p:spTree>
    <p:extLst>
      <p:ext uri="{BB962C8B-B14F-4D97-AF65-F5344CB8AC3E}">
        <p14:creationId xmlns:p14="http://schemas.microsoft.com/office/powerpoint/2010/main" val="763606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a:t>
            </a:fld>
            <a:endParaRPr lang="en-US"/>
          </a:p>
        </p:txBody>
      </p:sp>
    </p:spTree>
    <p:extLst>
      <p:ext uri="{BB962C8B-B14F-4D97-AF65-F5344CB8AC3E}">
        <p14:creationId xmlns:p14="http://schemas.microsoft.com/office/powerpoint/2010/main" val="3201394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12</a:t>
            </a:fld>
            <a:endParaRPr lang="en-US"/>
          </a:p>
        </p:txBody>
      </p:sp>
    </p:spTree>
    <p:extLst>
      <p:ext uri="{BB962C8B-B14F-4D97-AF65-F5344CB8AC3E}">
        <p14:creationId xmlns:p14="http://schemas.microsoft.com/office/powerpoint/2010/main" val="1397477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13</a:t>
            </a:fld>
            <a:endParaRPr lang="en-US"/>
          </a:p>
        </p:txBody>
      </p:sp>
    </p:spTree>
    <p:extLst>
      <p:ext uri="{BB962C8B-B14F-4D97-AF65-F5344CB8AC3E}">
        <p14:creationId xmlns:p14="http://schemas.microsoft.com/office/powerpoint/2010/main" val="1442641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14</a:t>
            </a:fld>
            <a:endParaRPr lang="en-US"/>
          </a:p>
        </p:txBody>
      </p:sp>
    </p:spTree>
    <p:extLst>
      <p:ext uri="{BB962C8B-B14F-4D97-AF65-F5344CB8AC3E}">
        <p14:creationId xmlns:p14="http://schemas.microsoft.com/office/powerpoint/2010/main" val="3581709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15</a:t>
            </a:fld>
            <a:endParaRPr lang="en-US"/>
          </a:p>
        </p:txBody>
      </p:sp>
    </p:spTree>
    <p:extLst>
      <p:ext uri="{BB962C8B-B14F-4D97-AF65-F5344CB8AC3E}">
        <p14:creationId xmlns:p14="http://schemas.microsoft.com/office/powerpoint/2010/main" val="3581709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16</a:t>
            </a:fld>
            <a:endParaRPr lang="en-US"/>
          </a:p>
        </p:txBody>
      </p:sp>
    </p:spTree>
    <p:extLst>
      <p:ext uri="{BB962C8B-B14F-4D97-AF65-F5344CB8AC3E}">
        <p14:creationId xmlns:p14="http://schemas.microsoft.com/office/powerpoint/2010/main" val="341290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17</a:t>
            </a:fld>
            <a:endParaRPr lang="en-US"/>
          </a:p>
        </p:txBody>
      </p:sp>
    </p:spTree>
    <p:extLst>
      <p:ext uri="{BB962C8B-B14F-4D97-AF65-F5344CB8AC3E}">
        <p14:creationId xmlns:p14="http://schemas.microsoft.com/office/powerpoint/2010/main" val="40320501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18</a:t>
            </a:fld>
            <a:endParaRPr lang="en-US"/>
          </a:p>
        </p:txBody>
      </p:sp>
    </p:spTree>
    <p:extLst>
      <p:ext uri="{BB962C8B-B14F-4D97-AF65-F5344CB8AC3E}">
        <p14:creationId xmlns:p14="http://schemas.microsoft.com/office/powerpoint/2010/main" val="4180580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19</a:t>
            </a:fld>
            <a:endParaRPr lang="en-US"/>
          </a:p>
        </p:txBody>
      </p:sp>
    </p:spTree>
    <p:extLst>
      <p:ext uri="{BB962C8B-B14F-4D97-AF65-F5344CB8AC3E}">
        <p14:creationId xmlns:p14="http://schemas.microsoft.com/office/powerpoint/2010/main" val="4011406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20</a:t>
            </a:fld>
            <a:endParaRPr lang="en-US"/>
          </a:p>
        </p:txBody>
      </p:sp>
    </p:spTree>
    <p:extLst>
      <p:ext uri="{BB962C8B-B14F-4D97-AF65-F5344CB8AC3E}">
        <p14:creationId xmlns:p14="http://schemas.microsoft.com/office/powerpoint/2010/main" val="2380746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21</a:t>
            </a:fld>
            <a:endParaRPr lang="en-US"/>
          </a:p>
        </p:txBody>
      </p:sp>
    </p:spTree>
    <p:extLst>
      <p:ext uri="{BB962C8B-B14F-4D97-AF65-F5344CB8AC3E}">
        <p14:creationId xmlns:p14="http://schemas.microsoft.com/office/powerpoint/2010/main" val="2125972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22</a:t>
            </a:fld>
            <a:endParaRPr lang="en-US"/>
          </a:p>
        </p:txBody>
      </p:sp>
    </p:spTree>
    <p:extLst>
      <p:ext uri="{BB962C8B-B14F-4D97-AF65-F5344CB8AC3E}">
        <p14:creationId xmlns:p14="http://schemas.microsoft.com/office/powerpoint/2010/main" val="8725563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23</a:t>
            </a:fld>
            <a:endParaRPr lang="en-US"/>
          </a:p>
        </p:txBody>
      </p:sp>
    </p:spTree>
    <p:extLst>
      <p:ext uri="{BB962C8B-B14F-4D97-AF65-F5344CB8AC3E}">
        <p14:creationId xmlns:p14="http://schemas.microsoft.com/office/powerpoint/2010/main" val="2950904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24</a:t>
            </a:fld>
            <a:endParaRPr lang="en-US"/>
          </a:p>
        </p:txBody>
      </p:sp>
    </p:spTree>
    <p:extLst>
      <p:ext uri="{BB962C8B-B14F-4D97-AF65-F5344CB8AC3E}">
        <p14:creationId xmlns:p14="http://schemas.microsoft.com/office/powerpoint/2010/main" val="7599361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25</a:t>
            </a:fld>
            <a:endParaRPr lang="en-US"/>
          </a:p>
        </p:txBody>
      </p:sp>
    </p:spTree>
    <p:extLst>
      <p:ext uri="{BB962C8B-B14F-4D97-AF65-F5344CB8AC3E}">
        <p14:creationId xmlns:p14="http://schemas.microsoft.com/office/powerpoint/2010/main" val="3376473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26</a:t>
            </a:fld>
            <a:endParaRPr lang="en-US"/>
          </a:p>
        </p:txBody>
      </p:sp>
    </p:spTree>
    <p:extLst>
      <p:ext uri="{BB962C8B-B14F-4D97-AF65-F5344CB8AC3E}">
        <p14:creationId xmlns:p14="http://schemas.microsoft.com/office/powerpoint/2010/main" val="3721279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27</a:t>
            </a:fld>
            <a:endParaRPr lang="en-US"/>
          </a:p>
        </p:txBody>
      </p:sp>
    </p:spTree>
    <p:extLst>
      <p:ext uri="{BB962C8B-B14F-4D97-AF65-F5344CB8AC3E}">
        <p14:creationId xmlns:p14="http://schemas.microsoft.com/office/powerpoint/2010/main" val="18205693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28</a:t>
            </a:fld>
            <a:endParaRPr lang="en-US"/>
          </a:p>
        </p:txBody>
      </p:sp>
    </p:spTree>
    <p:extLst>
      <p:ext uri="{BB962C8B-B14F-4D97-AF65-F5344CB8AC3E}">
        <p14:creationId xmlns:p14="http://schemas.microsoft.com/office/powerpoint/2010/main" val="30370132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29</a:t>
            </a:fld>
            <a:endParaRPr lang="en-US"/>
          </a:p>
        </p:txBody>
      </p:sp>
    </p:spTree>
    <p:extLst>
      <p:ext uri="{BB962C8B-B14F-4D97-AF65-F5344CB8AC3E}">
        <p14:creationId xmlns:p14="http://schemas.microsoft.com/office/powerpoint/2010/main" val="34348007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30</a:t>
            </a:fld>
            <a:endParaRPr lang="en-US"/>
          </a:p>
        </p:txBody>
      </p:sp>
    </p:spTree>
    <p:extLst>
      <p:ext uri="{BB962C8B-B14F-4D97-AF65-F5344CB8AC3E}">
        <p14:creationId xmlns:p14="http://schemas.microsoft.com/office/powerpoint/2010/main" val="7102973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31</a:t>
            </a:fld>
            <a:endParaRPr lang="en-US"/>
          </a:p>
        </p:txBody>
      </p:sp>
    </p:spTree>
    <p:extLst>
      <p:ext uri="{BB962C8B-B14F-4D97-AF65-F5344CB8AC3E}">
        <p14:creationId xmlns:p14="http://schemas.microsoft.com/office/powerpoint/2010/main" val="1798997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32</a:t>
            </a:fld>
            <a:endParaRPr lang="en-US"/>
          </a:p>
        </p:txBody>
      </p:sp>
    </p:spTree>
    <p:extLst>
      <p:ext uri="{BB962C8B-B14F-4D97-AF65-F5344CB8AC3E}">
        <p14:creationId xmlns:p14="http://schemas.microsoft.com/office/powerpoint/2010/main" val="3700182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33</a:t>
            </a:fld>
            <a:endParaRPr lang="en-US"/>
          </a:p>
        </p:txBody>
      </p:sp>
    </p:spTree>
    <p:extLst>
      <p:ext uri="{BB962C8B-B14F-4D97-AF65-F5344CB8AC3E}">
        <p14:creationId xmlns:p14="http://schemas.microsoft.com/office/powerpoint/2010/main" val="40525728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34</a:t>
            </a:fld>
            <a:endParaRPr lang="en-US"/>
          </a:p>
        </p:txBody>
      </p:sp>
    </p:spTree>
    <p:extLst>
      <p:ext uri="{BB962C8B-B14F-4D97-AF65-F5344CB8AC3E}">
        <p14:creationId xmlns:p14="http://schemas.microsoft.com/office/powerpoint/2010/main" val="973082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35</a:t>
            </a:fld>
            <a:endParaRPr lang="en-US"/>
          </a:p>
        </p:txBody>
      </p:sp>
    </p:spTree>
    <p:extLst>
      <p:ext uri="{BB962C8B-B14F-4D97-AF65-F5344CB8AC3E}">
        <p14:creationId xmlns:p14="http://schemas.microsoft.com/office/powerpoint/2010/main" val="30802918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36</a:t>
            </a:fld>
            <a:endParaRPr lang="en-US"/>
          </a:p>
        </p:txBody>
      </p:sp>
    </p:spTree>
    <p:extLst>
      <p:ext uri="{BB962C8B-B14F-4D97-AF65-F5344CB8AC3E}">
        <p14:creationId xmlns:p14="http://schemas.microsoft.com/office/powerpoint/2010/main" val="2795458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38</a:t>
            </a:fld>
            <a:endParaRPr lang="en-US"/>
          </a:p>
        </p:txBody>
      </p:sp>
    </p:spTree>
    <p:extLst>
      <p:ext uri="{BB962C8B-B14F-4D97-AF65-F5344CB8AC3E}">
        <p14:creationId xmlns:p14="http://schemas.microsoft.com/office/powerpoint/2010/main" val="11531241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39</a:t>
            </a:fld>
            <a:endParaRPr lang="en-US"/>
          </a:p>
        </p:txBody>
      </p:sp>
    </p:spTree>
    <p:extLst>
      <p:ext uri="{BB962C8B-B14F-4D97-AF65-F5344CB8AC3E}">
        <p14:creationId xmlns:p14="http://schemas.microsoft.com/office/powerpoint/2010/main" val="35471500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40</a:t>
            </a:fld>
            <a:endParaRPr lang="en-US"/>
          </a:p>
        </p:txBody>
      </p:sp>
    </p:spTree>
    <p:extLst>
      <p:ext uri="{BB962C8B-B14F-4D97-AF65-F5344CB8AC3E}">
        <p14:creationId xmlns:p14="http://schemas.microsoft.com/office/powerpoint/2010/main" val="36693635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41</a:t>
            </a:fld>
            <a:endParaRPr lang="en-US"/>
          </a:p>
        </p:txBody>
      </p:sp>
    </p:spTree>
    <p:extLst>
      <p:ext uri="{BB962C8B-B14F-4D97-AF65-F5344CB8AC3E}">
        <p14:creationId xmlns:p14="http://schemas.microsoft.com/office/powerpoint/2010/main" val="33406092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42</a:t>
            </a:fld>
            <a:endParaRPr lang="en-US"/>
          </a:p>
        </p:txBody>
      </p:sp>
    </p:spTree>
    <p:extLst>
      <p:ext uri="{BB962C8B-B14F-4D97-AF65-F5344CB8AC3E}">
        <p14:creationId xmlns:p14="http://schemas.microsoft.com/office/powerpoint/2010/main" val="11835177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43</a:t>
            </a:fld>
            <a:endParaRPr lang="en-US"/>
          </a:p>
        </p:txBody>
      </p:sp>
    </p:spTree>
    <p:extLst>
      <p:ext uri="{BB962C8B-B14F-4D97-AF65-F5344CB8AC3E}">
        <p14:creationId xmlns:p14="http://schemas.microsoft.com/office/powerpoint/2010/main" val="36808596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44</a:t>
            </a:fld>
            <a:endParaRPr lang="en-US"/>
          </a:p>
        </p:txBody>
      </p:sp>
    </p:spTree>
    <p:extLst>
      <p:ext uri="{BB962C8B-B14F-4D97-AF65-F5344CB8AC3E}">
        <p14:creationId xmlns:p14="http://schemas.microsoft.com/office/powerpoint/2010/main" val="32310747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45</a:t>
            </a:fld>
            <a:endParaRPr lang="en-US"/>
          </a:p>
        </p:txBody>
      </p:sp>
    </p:spTree>
    <p:extLst>
      <p:ext uri="{BB962C8B-B14F-4D97-AF65-F5344CB8AC3E}">
        <p14:creationId xmlns:p14="http://schemas.microsoft.com/office/powerpoint/2010/main" val="14859517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46</a:t>
            </a:fld>
            <a:endParaRPr lang="en-US"/>
          </a:p>
        </p:txBody>
      </p:sp>
    </p:spTree>
    <p:extLst>
      <p:ext uri="{BB962C8B-B14F-4D97-AF65-F5344CB8AC3E}">
        <p14:creationId xmlns:p14="http://schemas.microsoft.com/office/powerpoint/2010/main" val="3172722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47</a:t>
            </a:fld>
            <a:endParaRPr lang="en-US"/>
          </a:p>
        </p:txBody>
      </p:sp>
    </p:spTree>
    <p:extLst>
      <p:ext uri="{BB962C8B-B14F-4D97-AF65-F5344CB8AC3E}">
        <p14:creationId xmlns:p14="http://schemas.microsoft.com/office/powerpoint/2010/main" val="8072299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48</a:t>
            </a:fld>
            <a:endParaRPr lang="en-US"/>
          </a:p>
        </p:txBody>
      </p:sp>
    </p:spTree>
    <p:extLst>
      <p:ext uri="{BB962C8B-B14F-4D97-AF65-F5344CB8AC3E}">
        <p14:creationId xmlns:p14="http://schemas.microsoft.com/office/powerpoint/2010/main" val="40475296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530C2D11-385E-48A7-83CB-8562870FFA8A}" type="slidenum">
              <a:rPr lang="en-US" smtClean="0"/>
              <a:pPr/>
              <a:t>49</a:t>
            </a:fld>
            <a:endParaRPr lang="en-US"/>
          </a:p>
        </p:txBody>
      </p:sp>
    </p:spTree>
    <p:extLst>
      <p:ext uri="{BB962C8B-B14F-4D97-AF65-F5344CB8AC3E}">
        <p14:creationId xmlns:p14="http://schemas.microsoft.com/office/powerpoint/2010/main" val="33249271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50</a:t>
            </a:fld>
            <a:endParaRPr lang="en-US"/>
          </a:p>
        </p:txBody>
      </p:sp>
    </p:spTree>
    <p:extLst>
      <p:ext uri="{BB962C8B-B14F-4D97-AF65-F5344CB8AC3E}">
        <p14:creationId xmlns:p14="http://schemas.microsoft.com/office/powerpoint/2010/main" val="27397242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51</a:t>
            </a:fld>
            <a:endParaRPr lang="en-US"/>
          </a:p>
        </p:txBody>
      </p:sp>
    </p:spTree>
    <p:extLst>
      <p:ext uri="{BB962C8B-B14F-4D97-AF65-F5344CB8AC3E}">
        <p14:creationId xmlns:p14="http://schemas.microsoft.com/office/powerpoint/2010/main" val="26613414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52</a:t>
            </a:fld>
            <a:endParaRPr lang="en-US"/>
          </a:p>
        </p:txBody>
      </p:sp>
    </p:spTree>
    <p:extLst>
      <p:ext uri="{BB962C8B-B14F-4D97-AF65-F5344CB8AC3E}">
        <p14:creationId xmlns:p14="http://schemas.microsoft.com/office/powerpoint/2010/main" val="15944271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53</a:t>
            </a:fld>
            <a:endParaRPr lang="en-US"/>
          </a:p>
        </p:txBody>
      </p:sp>
    </p:spTree>
    <p:extLst>
      <p:ext uri="{BB962C8B-B14F-4D97-AF65-F5344CB8AC3E}">
        <p14:creationId xmlns:p14="http://schemas.microsoft.com/office/powerpoint/2010/main" val="4960230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54</a:t>
            </a:fld>
            <a:endParaRPr lang="en-US"/>
          </a:p>
        </p:txBody>
      </p:sp>
    </p:spTree>
    <p:extLst>
      <p:ext uri="{BB962C8B-B14F-4D97-AF65-F5344CB8AC3E}">
        <p14:creationId xmlns:p14="http://schemas.microsoft.com/office/powerpoint/2010/main" val="38473411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55</a:t>
            </a:fld>
            <a:endParaRPr lang="en-US"/>
          </a:p>
        </p:txBody>
      </p:sp>
    </p:spTree>
    <p:extLst>
      <p:ext uri="{BB962C8B-B14F-4D97-AF65-F5344CB8AC3E}">
        <p14:creationId xmlns:p14="http://schemas.microsoft.com/office/powerpoint/2010/main" val="35763856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56</a:t>
            </a:fld>
            <a:endParaRPr lang="en-US"/>
          </a:p>
        </p:txBody>
      </p:sp>
    </p:spTree>
    <p:extLst>
      <p:ext uri="{BB962C8B-B14F-4D97-AF65-F5344CB8AC3E}">
        <p14:creationId xmlns:p14="http://schemas.microsoft.com/office/powerpoint/2010/main" val="7031000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57</a:t>
            </a:fld>
            <a:endParaRPr lang="en-US"/>
          </a:p>
        </p:txBody>
      </p:sp>
    </p:spTree>
    <p:extLst>
      <p:ext uri="{BB962C8B-B14F-4D97-AF65-F5344CB8AC3E}">
        <p14:creationId xmlns:p14="http://schemas.microsoft.com/office/powerpoint/2010/main" val="3124134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58</a:t>
            </a:fld>
            <a:endParaRPr lang="en-US"/>
          </a:p>
        </p:txBody>
      </p:sp>
    </p:spTree>
    <p:extLst>
      <p:ext uri="{BB962C8B-B14F-4D97-AF65-F5344CB8AC3E}">
        <p14:creationId xmlns:p14="http://schemas.microsoft.com/office/powerpoint/2010/main" val="24744914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59</a:t>
            </a:fld>
            <a:endParaRPr lang="en-US"/>
          </a:p>
        </p:txBody>
      </p:sp>
    </p:spTree>
    <p:extLst>
      <p:ext uri="{BB962C8B-B14F-4D97-AF65-F5344CB8AC3E}">
        <p14:creationId xmlns:p14="http://schemas.microsoft.com/office/powerpoint/2010/main" val="24619664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60</a:t>
            </a:fld>
            <a:endParaRPr lang="en-US"/>
          </a:p>
        </p:txBody>
      </p:sp>
    </p:spTree>
    <p:extLst>
      <p:ext uri="{BB962C8B-B14F-4D97-AF65-F5344CB8AC3E}">
        <p14:creationId xmlns:p14="http://schemas.microsoft.com/office/powerpoint/2010/main" val="9355953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61</a:t>
            </a:fld>
            <a:endParaRPr lang="en-US"/>
          </a:p>
        </p:txBody>
      </p:sp>
    </p:spTree>
    <p:extLst>
      <p:ext uri="{BB962C8B-B14F-4D97-AF65-F5344CB8AC3E}">
        <p14:creationId xmlns:p14="http://schemas.microsoft.com/office/powerpoint/2010/main" val="30562483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62</a:t>
            </a:fld>
            <a:endParaRPr lang="en-US"/>
          </a:p>
        </p:txBody>
      </p:sp>
    </p:spTree>
    <p:extLst>
      <p:ext uri="{BB962C8B-B14F-4D97-AF65-F5344CB8AC3E}">
        <p14:creationId xmlns:p14="http://schemas.microsoft.com/office/powerpoint/2010/main" val="358928634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63</a:t>
            </a:fld>
            <a:endParaRPr lang="en-US"/>
          </a:p>
        </p:txBody>
      </p:sp>
    </p:spTree>
    <p:extLst>
      <p:ext uri="{BB962C8B-B14F-4D97-AF65-F5344CB8AC3E}">
        <p14:creationId xmlns:p14="http://schemas.microsoft.com/office/powerpoint/2010/main" val="27894991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64</a:t>
            </a:fld>
            <a:endParaRPr lang="en-US"/>
          </a:p>
        </p:txBody>
      </p:sp>
    </p:spTree>
    <p:extLst>
      <p:ext uri="{BB962C8B-B14F-4D97-AF65-F5344CB8AC3E}">
        <p14:creationId xmlns:p14="http://schemas.microsoft.com/office/powerpoint/2010/main" val="27965664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65</a:t>
            </a:fld>
            <a:endParaRPr lang="en-US"/>
          </a:p>
        </p:txBody>
      </p:sp>
    </p:spTree>
    <p:extLst>
      <p:ext uri="{BB962C8B-B14F-4D97-AF65-F5344CB8AC3E}">
        <p14:creationId xmlns:p14="http://schemas.microsoft.com/office/powerpoint/2010/main" val="36782679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66</a:t>
            </a:fld>
            <a:endParaRPr lang="en-US"/>
          </a:p>
        </p:txBody>
      </p:sp>
    </p:spTree>
    <p:extLst>
      <p:ext uri="{BB962C8B-B14F-4D97-AF65-F5344CB8AC3E}">
        <p14:creationId xmlns:p14="http://schemas.microsoft.com/office/powerpoint/2010/main" val="23500243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67</a:t>
            </a:fld>
            <a:endParaRPr lang="en-US"/>
          </a:p>
        </p:txBody>
      </p:sp>
    </p:spTree>
    <p:extLst>
      <p:ext uri="{BB962C8B-B14F-4D97-AF65-F5344CB8AC3E}">
        <p14:creationId xmlns:p14="http://schemas.microsoft.com/office/powerpoint/2010/main" val="6540536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68</a:t>
            </a:fld>
            <a:endParaRPr lang="en-US"/>
          </a:p>
        </p:txBody>
      </p:sp>
    </p:spTree>
    <p:extLst>
      <p:ext uri="{BB962C8B-B14F-4D97-AF65-F5344CB8AC3E}">
        <p14:creationId xmlns:p14="http://schemas.microsoft.com/office/powerpoint/2010/main" val="19812475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69</a:t>
            </a:fld>
            <a:endParaRPr lang="en-US"/>
          </a:p>
        </p:txBody>
      </p:sp>
    </p:spTree>
    <p:extLst>
      <p:ext uri="{BB962C8B-B14F-4D97-AF65-F5344CB8AC3E}">
        <p14:creationId xmlns:p14="http://schemas.microsoft.com/office/powerpoint/2010/main" val="14976450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70</a:t>
            </a:fld>
            <a:endParaRPr lang="en-US"/>
          </a:p>
        </p:txBody>
      </p:sp>
    </p:spTree>
    <p:extLst>
      <p:ext uri="{BB962C8B-B14F-4D97-AF65-F5344CB8AC3E}">
        <p14:creationId xmlns:p14="http://schemas.microsoft.com/office/powerpoint/2010/main" val="19497432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71</a:t>
            </a:fld>
            <a:endParaRPr lang="en-US"/>
          </a:p>
        </p:txBody>
      </p:sp>
    </p:spTree>
    <p:extLst>
      <p:ext uri="{BB962C8B-B14F-4D97-AF65-F5344CB8AC3E}">
        <p14:creationId xmlns:p14="http://schemas.microsoft.com/office/powerpoint/2010/main" val="5778104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72</a:t>
            </a:fld>
            <a:endParaRPr lang="en-US"/>
          </a:p>
        </p:txBody>
      </p:sp>
    </p:spTree>
    <p:extLst>
      <p:ext uri="{BB962C8B-B14F-4D97-AF65-F5344CB8AC3E}">
        <p14:creationId xmlns:p14="http://schemas.microsoft.com/office/powerpoint/2010/main" val="37614876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73</a:t>
            </a:fld>
            <a:endParaRPr lang="en-US"/>
          </a:p>
        </p:txBody>
      </p:sp>
    </p:spTree>
    <p:extLst>
      <p:ext uri="{BB962C8B-B14F-4D97-AF65-F5344CB8AC3E}">
        <p14:creationId xmlns:p14="http://schemas.microsoft.com/office/powerpoint/2010/main" val="31904099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74</a:t>
            </a:fld>
            <a:endParaRPr lang="en-US"/>
          </a:p>
        </p:txBody>
      </p:sp>
    </p:spTree>
    <p:extLst>
      <p:ext uri="{BB962C8B-B14F-4D97-AF65-F5344CB8AC3E}">
        <p14:creationId xmlns:p14="http://schemas.microsoft.com/office/powerpoint/2010/main" val="10129402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75</a:t>
            </a:fld>
            <a:endParaRPr lang="en-US"/>
          </a:p>
        </p:txBody>
      </p:sp>
    </p:spTree>
    <p:extLst>
      <p:ext uri="{BB962C8B-B14F-4D97-AF65-F5344CB8AC3E}">
        <p14:creationId xmlns:p14="http://schemas.microsoft.com/office/powerpoint/2010/main" val="188690086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76</a:t>
            </a:fld>
            <a:endParaRPr lang="en-US"/>
          </a:p>
        </p:txBody>
      </p:sp>
    </p:spTree>
    <p:extLst>
      <p:ext uri="{BB962C8B-B14F-4D97-AF65-F5344CB8AC3E}">
        <p14:creationId xmlns:p14="http://schemas.microsoft.com/office/powerpoint/2010/main" val="31753985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77</a:t>
            </a:fld>
            <a:endParaRPr lang="en-US"/>
          </a:p>
        </p:txBody>
      </p:sp>
    </p:spTree>
    <p:extLst>
      <p:ext uri="{BB962C8B-B14F-4D97-AF65-F5344CB8AC3E}">
        <p14:creationId xmlns:p14="http://schemas.microsoft.com/office/powerpoint/2010/main" val="39215256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78</a:t>
            </a:fld>
            <a:endParaRPr lang="en-US"/>
          </a:p>
        </p:txBody>
      </p:sp>
    </p:spTree>
    <p:extLst>
      <p:ext uri="{BB962C8B-B14F-4D97-AF65-F5344CB8AC3E}">
        <p14:creationId xmlns:p14="http://schemas.microsoft.com/office/powerpoint/2010/main" val="3722735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79</a:t>
            </a:fld>
            <a:endParaRPr lang="en-US"/>
          </a:p>
        </p:txBody>
      </p:sp>
    </p:spTree>
    <p:extLst>
      <p:ext uri="{BB962C8B-B14F-4D97-AF65-F5344CB8AC3E}">
        <p14:creationId xmlns:p14="http://schemas.microsoft.com/office/powerpoint/2010/main" val="75148213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80</a:t>
            </a:fld>
            <a:endParaRPr lang="en-US"/>
          </a:p>
        </p:txBody>
      </p:sp>
    </p:spTree>
    <p:extLst>
      <p:ext uri="{BB962C8B-B14F-4D97-AF65-F5344CB8AC3E}">
        <p14:creationId xmlns:p14="http://schemas.microsoft.com/office/powerpoint/2010/main" val="28024969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81</a:t>
            </a:fld>
            <a:endParaRPr lang="en-US"/>
          </a:p>
        </p:txBody>
      </p:sp>
    </p:spTree>
    <p:extLst>
      <p:ext uri="{BB962C8B-B14F-4D97-AF65-F5344CB8AC3E}">
        <p14:creationId xmlns:p14="http://schemas.microsoft.com/office/powerpoint/2010/main" val="355019725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82</a:t>
            </a:fld>
            <a:endParaRPr lang="en-US"/>
          </a:p>
        </p:txBody>
      </p:sp>
    </p:spTree>
    <p:extLst>
      <p:ext uri="{BB962C8B-B14F-4D97-AF65-F5344CB8AC3E}">
        <p14:creationId xmlns:p14="http://schemas.microsoft.com/office/powerpoint/2010/main" val="24594572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83</a:t>
            </a:fld>
            <a:endParaRPr lang="en-US"/>
          </a:p>
        </p:txBody>
      </p:sp>
    </p:spTree>
    <p:extLst>
      <p:ext uri="{BB962C8B-B14F-4D97-AF65-F5344CB8AC3E}">
        <p14:creationId xmlns:p14="http://schemas.microsoft.com/office/powerpoint/2010/main" val="176212257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84</a:t>
            </a:fld>
            <a:endParaRPr lang="en-US"/>
          </a:p>
        </p:txBody>
      </p:sp>
    </p:spTree>
    <p:extLst>
      <p:ext uri="{BB962C8B-B14F-4D97-AF65-F5344CB8AC3E}">
        <p14:creationId xmlns:p14="http://schemas.microsoft.com/office/powerpoint/2010/main" val="20890386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85</a:t>
            </a:fld>
            <a:endParaRPr lang="en-US"/>
          </a:p>
        </p:txBody>
      </p:sp>
    </p:spTree>
    <p:extLst>
      <p:ext uri="{BB962C8B-B14F-4D97-AF65-F5344CB8AC3E}">
        <p14:creationId xmlns:p14="http://schemas.microsoft.com/office/powerpoint/2010/main" val="162807868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86</a:t>
            </a:fld>
            <a:endParaRPr lang="en-US"/>
          </a:p>
        </p:txBody>
      </p:sp>
    </p:spTree>
    <p:extLst>
      <p:ext uri="{BB962C8B-B14F-4D97-AF65-F5344CB8AC3E}">
        <p14:creationId xmlns:p14="http://schemas.microsoft.com/office/powerpoint/2010/main" val="41792873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87</a:t>
            </a:fld>
            <a:endParaRPr lang="en-US"/>
          </a:p>
        </p:txBody>
      </p:sp>
    </p:spTree>
    <p:extLst>
      <p:ext uri="{BB962C8B-B14F-4D97-AF65-F5344CB8AC3E}">
        <p14:creationId xmlns:p14="http://schemas.microsoft.com/office/powerpoint/2010/main" val="423315316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88</a:t>
            </a:fld>
            <a:endParaRPr lang="en-US"/>
          </a:p>
        </p:txBody>
      </p:sp>
    </p:spTree>
    <p:extLst>
      <p:ext uri="{BB962C8B-B14F-4D97-AF65-F5344CB8AC3E}">
        <p14:creationId xmlns:p14="http://schemas.microsoft.com/office/powerpoint/2010/main" val="22975989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89</a:t>
            </a:fld>
            <a:endParaRPr lang="en-US"/>
          </a:p>
        </p:txBody>
      </p:sp>
    </p:spTree>
    <p:extLst>
      <p:ext uri="{BB962C8B-B14F-4D97-AF65-F5344CB8AC3E}">
        <p14:creationId xmlns:p14="http://schemas.microsoft.com/office/powerpoint/2010/main" val="365595225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90</a:t>
            </a:fld>
            <a:endParaRPr lang="en-US"/>
          </a:p>
        </p:txBody>
      </p:sp>
    </p:spTree>
    <p:extLst>
      <p:ext uri="{BB962C8B-B14F-4D97-AF65-F5344CB8AC3E}">
        <p14:creationId xmlns:p14="http://schemas.microsoft.com/office/powerpoint/2010/main" val="28925324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91</a:t>
            </a:fld>
            <a:endParaRPr lang="en-US"/>
          </a:p>
        </p:txBody>
      </p:sp>
    </p:spTree>
    <p:extLst>
      <p:ext uri="{BB962C8B-B14F-4D97-AF65-F5344CB8AC3E}">
        <p14:creationId xmlns:p14="http://schemas.microsoft.com/office/powerpoint/2010/main" val="211863208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92</a:t>
            </a:fld>
            <a:endParaRPr lang="en-US"/>
          </a:p>
        </p:txBody>
      </p:sp>
    </p:spTree>
    <p:extLst>
      <p:ext uri="{BB962C8B-B14F-4D97-AF65-F5344CB8AC3E}">
        <p14:creationId xmlns:p14="http://schemas.microsoft.com/office/powerpoint/2010/main" val="25419478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93</a:t>
            </a:fld>
            <a:endParaRPr lang="en-US"/>
          </a:p>
        </p:txBody>
      </p:sp>
    </p:spTree>
    <p:extLst>
      <p:ext uri="{BB962C8B-B14F-4D97-AF65-F5344CB8AC3E}">
        <p14:creationId xmlns:p14="http://schemas.microsoft.com/office/powerpoint/2010/main" val="104952720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94</a:t>
            </a:fld>
            <a:endParaRPr lang="en-US"/>
          </a:p>
        </p:txBody>
      </p:sp>
    </p:spTree>
    <p:extLst>
      <p:ext uri="{BB962C8B-B14F-4D97-AF65-F5344CB8AC3E}">
        <p14:creationId xmlns:p14="http://schemas.microsoft.com/office/powerpoint/2010/main" val="171620977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95</a:t>
            </a:fld>
            <a:endParaRPr lang="en-US"/>
          </a:p>
        </p:txBody>
      </p:sp>
    </p:spTree>
    <p:extLst>
      <p:ext uri="{BB962C8B-B14F-4D97-AF65-F5344CB8AC3E}">
        <p14:creationId xmlns:p14="http://schemas.microsoft.com/office/powerpoint/2010/main" val="25245680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96</a:t>
            </a:fld>
            <a:endParaRPr lang="en-US"/>
          </a:p>
        </p:txBody>
      </p:sp>
    </p:spTree>
    <p:extLst>
      <p:ext uri="{BB962C8B-B14F-4D97-AF65-F5344CB8AC3E}">
        <p14:creationId xmlns:p14="http://schemas.microsoft.com/office/powerpoint/2010/main" val="12780891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97</a:t>
            </a:fld>
            <a:endParaRPr lang="en-US"/>
          </a:p>
        </p:txBody>
      </p:sp>
    </p:spTree>
    <p:extLst>
      <p:ext uri="{BB962C8B-B14F-4D97-AF65-F5344CB8AC3E}">
        <p14:creationId xmlns:p14="http://schemas.microsoft.com/office/powerpoint/2010/main" val="360297041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98</a:t>
            </a:fld>
            <a:endParaRPr lang="en-US"/>
          </a:p>
        </p:txBody>
      </p:sp>
    </p:spTree>
    <p:extLst>
      <p:ext uri="{BB962C8B-B14F-4D97-AF65-F5344CB8AC3E}">
        <p14:creationId xmlns:p14="http://schemas.microsoft.com/office/powerpoint/2010/main" val="296742653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99</a:t>
            </a:fld>
            <a:endParaRPr lang="en-US"/>
          </a:p>
        </p:txBody>
      </p:sp>
    </p:spTree>
    <p:extLst>
      <p:ext uri="{BB962C8B-B14F-4D97-AF65-F5344CB8AC3E}">
        <p14:creationId xmlns:p14="http://schemas.microsoft.com/office/powerpoint/2010/main" val="41644065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100</a:t>
            </a:fld>
            <a:endParaRPr lang="en-US"/>
          </a:p>
        </p:txBody>
      </p:sp>
    </p:spTree>
    <p:extLst>
      <p:ext uri="{BB962C8B-B14F-4D97-AF65-F5344CB8AC3E}">
        <p14:creationId xmlns:p14="http://schemas.microsoft.com/office/powerpoint/2010/main" val="10305086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101</a:t>
            </a:fld>
            <a:endParaRPr lang="en-US"/>
          </a:p>
        </p:txBody>
      </p:sp>
    </p:spTree>
    <p:extLst>
      <p:ext uri="{BB962C8B-B14F-4D97-AF65-F5344CB8AC3E}">
        <p14:creationId xmlns:p14="http://schemas.microsoft.com/office/powerpoint/2010/main" val="341613684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102</a:t>
            </a:fld>
            <a:endParaRPr lang="en-US"/>
          </a:p>
        </p:txBody>
      </p:sp>
    </p:spTree>
    <p:extLst>
      <p:ext uri="{BB962C8B-B14F-4D97-AF65-F5344CB8AC3E}">
        <p14:creationId xmlns:p14="http://schemas.microsoft.com/office/powerpoint/2010/main" val="340111739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103</a:t>
            </a:fld>
            <a:endParaRPr lang="en-US"/>
          </a:p>
        </p:txBody>
      </p:sp>
    </p:spTree>
    <p:extLst>
      <p:ext uri="{BB962C8B-B14F-4D97-AF65-F5344CB8AC3E}">
        <p14:creationId xmlns:p14="http://schemas.microsoft.com/office/powerpoint/2010/main" val="155717302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104</a:t>
            </a:fld>
            <a:endParaRPr lang="en-US"/>
          </a:p>
        </p:txBody>
      </p:sp>
    </p:spTree>
    <p:extLst>
      <p:ext uri="{BB962C8B-B14F-4D97-AF65-F5344CB8AC3E}">
        <p14:creationId xmlns:p14="http://schemas.microsoft.com/office/powerpoint/2010/main" val="3298868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105</a:t>
            </a:fld>
            <a:endParaRPr lang="en-US"/>
          </a:p>
        </p:txBody>
      </p:sp>
    </p:spTree>
    <p:extLst>
      <p:ext uri="{BB962C8B-B14F-4D97-AF65-F5344CB8AC3E}">
        <p14:creationId xmlns:p14="http://schemas.microsoft.com/office/powerpoint/2010/main" val="343653183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106</a:t>
            </a:fld>
            <a:endParaRPr lang="en-US"/>
          </a:p>
        </p:txBody>
      </p:sp>
    </p:spTree>
    <p:extLst>
      <p:ext uri="{BB962C8B-B14F-4D97-AF65-F5344CB8AC3E}">
        <p14:creationId xmlns:p14="http://schemas.microsoft.com/office/powerpoint/2010/main" val="272839960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107</a:t>
            </a:fld>
            <a:endParaRPr lang="en-US"/>
          </a:p>
        </p:txBody>
      </p:sp>
    </p:spTree>
    <p:extLst>
      <p:ext uri="{BB962C8B-B14F-4D97-AF65-F5344CB8AC3E}">
        <p14:creationId xmlns:p14="http://schemas.microsoft.com/office/powerpoint/2010/main" val="367979998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108</a:t>
            </a:fld>
            <a:endParaRPr lang="en-US"/>
          </a:p>
        </p:txBody>
      </p:sp>
    </p:spTree>
    <p:extLst>
      <p:ext uri="{BB962C8B-B14F-4D97-AF65-F5344CB8AC3E}">
        <p14:creationId xmlns:p14="http://schemas.microsoft.com/office/powerpoint/2010/main" val="329498779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109</a:t>
            </a:fld>
            <a:endParaRPr lang="en-US"/>
          </a:p>
        </p:txBody>
      </p:sp>
    </p:spTree>
    <p:extLst>
      <p:ext uri="{BB962C8B-B14F-4D97-AF65-F5344CB8AC3E}">
        <p14:creationId xmlns:p14="http://schemas.microsoft.com/office/powerpoint/2010/main" val="394915909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110</a:t>
            </a:fld>
            <a:endParaRPr lang="en-US"/>
          </a:p>
        </p:txBody>
      </p:sp>
    </p:spTree>
    <p:extLst>
      <p:ext uri="{BB962C8B-B14F-4D97-AF65-F5344CB8AC3E}">
        <p14:creationId xmlns:p14="http://schemas.microsoft.com/office/powerpoint/2010/main" val="359605301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111</a:t>
            </a:fld>
            <a:endParaRPr lang="en-US"/>
          </a:p>
        </p:txBody>
      </p:sp>
    </p:spTree>
    <p:extLst>
      <p:ext uri="{BB962C8B-B14F-4D97-AF65-F5344CB8AC3E}">
        <p14:creationId xmlns:p14="http://schemas.microsoft.com/office/powerpoint/2010/main" val="339745748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112</a:t>
            </a:fld>
            <a:endParaRPr lang="en-US"/>
          </a:p>
        </p:txBody>
      </p:sp>
    </p:spTree>
    <p:extLst>
      <p:ext uri="{BB962C8B-B14F-4D97-AF65-F5344CB8AC3E}">
        <p14:creationId xmlns:p14="http://schemas.microsoft.com/office/powerpoint/2010/main" val="283641947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113</a:t>
            </a:fld>
            <a:endParaRPr lang="en-US"/>
          </a:p>
        </p:txBody>
      </p:sp>
    </p:spTree>
    <p:extLst>
      <p:ext uri="{BB962C8B-B14F-4D97-AF65-F5344CB8AC3E}">
        <p14:creationId xmlns:p14="http://schemas.microsoft.com/office/powerpoint/2010/main" val="9652162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114</a:t>
            </a:fld>
            <a:endParaRPr lang="en-US"/>
          </a:p>
        </p:txBody>
      </p:sp>
    </p:spTree>
    <p:extLst>
      <p:ext uri="{BB962C8B-B14F-4D97-AF65-F5344CB8AC3E}">
        <p14:creationId xmlns:p14="http://schemas.microsoft.com/office/powerpoint/2010/main" val="375412019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115</a:t>
            </a:fld>
            <a:endParaRPr lang="en-US"/>
          </a:p>
        </p:txBody>
      </p:sp>
    </p:spTree>
    <p:extLst>
      <p:ext uri="{BB962C8B-B14F-4D97-AF65-F5344CB8AC3E}">
        <p14:creationId xmlns:p14="http://schemas.microsoft.com/office/powerpoint/2010/main" val="353786338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116</a:t>
            </a:fld>
            <a:endParaRPr lang="en-US"/>
          </a:p>
        </p:txBody>
      </p:sp>
    </p:spTree>
    <p:extLst>
      <p:ext uri="{BB962C8B-B14F-4D97-AF65-F5344CB8AC3E}">
        <p14:creationId xmlns:p14="http://schemas.microsoft.com/office/powerpoint/2010/main" val="168875280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117</a:t>
            </a:fld>
            <a:endParaRPr lang="en-US"/>
          </a:p>
        </p:txBody>
      </p:sp>
    </p:spTree>
    <p:extLst>
      <p:ext uri="{BB962C8B-B14F-4D97-AF65-F5344CB8AC3E}">
        <p14:creationId xmlns:p14="http://schemas.microsoft.com/office/powerpoint/2010/main" val="359048296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118</a:t>
            </a:fld>
            <a:endParaRPr lang="en-US"/>
          </a:p>
        </p:txBody>
      </p:sp>
    </p:spTree>
    <p:extLst>
      <p:ext uri="{BB962C8B-B14F-4D97-AF65-F5344CB8AC3E}">
        <p14:creationId xmlns:p14="http://schemas.microsoft.com/office/powerpoint/2010/main" val="5164529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120</a:t>
            </a:fld>
            <a:endParaRPr lang="en-US"/>
          </a:p>
        </p:txBody>
      </p:sp>
    </p:spTree>
    <p:extLst>
      <p:ext uri="{BB962C8B-B14F-4D97-AF65-F5344CB8AC3E}">
        <p14:creationId xmlns:p14="http://schemas.microsoft.com/office/powerpoint/2010/main" val="400425091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121</a:t>
            </a:fld>
            <a:endParaRPr lang="en-US"/>
          </a:p>
        </p:txBody>
      </p:sp>
    </p:spTree>
    <p:extLst>
      <p:ext uri="{BB962C8B-B14F-4D97-AF65-F5344CB8AC3E}">
        <p14:creationId xmlns:p14="http://schemas.microsoft.com/office/powerpoint/2010/main" val="202338534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C2D11-385E-48A7-83CB-8562870FFA8A}" type="slidenum">
              <a:rPr lang="en-US" smtClean="0"/>
              <a:pPr/>
              <a:t>122</a:t>
            </a:fld>
            <a:endParaRPr lang="en-US"/>
          </a:p>
        </p:txBody>
      </p:sp>
    </p:spTree>
    <p:extLst>
      <p:ext uri="{BB962C8B-B14F-4D97-AF65-F5344CB8AC3E}">
        <p14:creationId xmlns:p14="http://schemas.microsoft.com/office/powerpoint/2010/main" val="6494210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4 – kw;wth] mDgtj;ij ehk; vt;thW czh]tJ…</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4 – kw;wth] mDgtj;ij ehk; vt;thW czh]tJ…</a:t>
            </a:r>
            <a:r>
              <a:rPr lang="de-DE">
                <a:latin typeface="Calibri Light"/>
              </a:rPr>
              <a:t>I</a:t>
            </a:r>
            <a:endParaRPr lang="de-DE" dirty="0">
              <a:latin typeface="Calibri Light"/>
            </a:endParaRPr>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4 – kw;wth] mDgtj;ij ehk; vt;thW czh]tJ…</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4 – kw;wth] mDgtj;ij ehk; vt;thW czh]tJ…</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4 – kw;wth] mDgtj;ij ehk; vt;thW czh]tJ…</a:t>
            </a:r>
            <a:r>
              <a:rPr lang="de-DE">
                <a:latin typeface="Calibri Light"/>
              </a:rPr>
              <a:t>I</a:t>
            </a:r>
            <a:endParaRPr lang="de-DE" dirty="0">
              <a:latin typeface="Calibri Light"/>
            </a:endParaRPr>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4 – kw;wth] mDgtj;ij ehk; vt;thW czh]tJ…</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4 – kw;wth] mDgtj;ij ehk; vt;thW czh]tJ…</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4 – kw;wth] mDgtj;ij ehk; vt;thW czh]tJ…I</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2.jpe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2.jpeg"/><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2.jpe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2.jpe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5.jpeg"/><Relationship Id="rId4" Type="http://schemas.openxmlformats.org/officeDocument/2006/relationships/image" Target="../media/image44.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8.jpeg"/></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55.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60.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6.jpeg"/><Relationship Id="rId7"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7.jpeg"/></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7.jpeg"/></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7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1.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2.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75.jpeg"/><Relationship Id="rId4" Type="http://schemas.openxmlformats.org/officeDocument/2006/relationships/image" Target="../media/image74.jpeg"/></Relationships>
</file>

<file path=ppt/slides/_rels/slide7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5.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6.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81.jpeg"/><Relationship Id="rId4" Type="http://schemas.openxmlformats.org/officeDocument/2006/relationships/image" Target="../media/image80.jpeg"/></Relationships>
</file>

<file path=ppt/slides/_rels/slide7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79.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5.jpeg"/><Relationship Id="rId4" Type="http://schemas.openxmlformats.org/officeDocument/2006/relationships/image" Target="../media/image84.jpeg"/></Relationships>
</file>

<file path=ppt/slides/_rels/slide80.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3.jpeg"/><Relationship Id="rId7"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5.jpeg"/><Relationship Id="rId4" Type="http://schemas.openxmlformats.org/officeDocument/2006/relationships/image" Target="../media/image84.jpeg"/></Relationships>
</file>

<file path=ppt/slides/_rels/slide8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7.jpeg"/><Relationship Id="rId4" Type="http://schemas.openxmlformats.org/officeDocument/2006/relationships/image" Target="../media/image86.jpeg"/></Relationships>
</file>

<file path=ppt/slides/_rels/slide8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3.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4.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93.jpeg"/><Relationship Id="rId4" Type="http://schemas.openxmlformats.org/officeDocument/2006/relationships/image" Target="../media/image92.jpeg"/></Relationships>
</file>

<file path=ppt/slides/_rels/slide8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7.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8.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94.jpeg"/><Relationship Id="rId7"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9.jpeg"/><Relationship Id="rId4" Type="http://schemas.openxmlformats.org/officeDocument/2006/relationships/image" Target="../media/image98.jpeg"/></Relationships>
</file>

<file path=ppt/slides/_rels/slide9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1.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105.jpeg"/><Relationship Id="rId4" Type="http://schemas.openxmlformats.org/officeDocument/2006/relationships/image" Target="../media/image104.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8.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8.jpeg"/><Relationship Id="rId4" Type="http://schemas.openxmlformats.org/officeDocument/2006/relationships/image" Target="../media/image109.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07.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8.jpeg"/><Relationship Id="rId4" Type="http://schemas.openxmlformats.org/officeDocument/2006/relationships/image" Target="../media/image109.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1.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1.jpeg"/><Relationship Id="rId4" Type="http://schemas.openxmlformats.org/officeDocument/2006/relationships/image" Target="../media/image113.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2.jpeg"/><Relationship Id="rId4" Type="http://schemas.openxmlformats.org/officeDocument/2006/relationships/image" Target="../media/image113.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2.jpeg"/><Relationship Id="rId4" Type="http://schemas.openxmlformats.org/officeDocument/2006/relationships/image" Target="../media/image11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5.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5.jpeg"/><Relationship Id="rId4" Type="http://schemas.openxmlformats.org/officeDocument/2006/relationships/image" Target="../media/image116.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6.jpeg"/><Relationship Id="rId4" Type="http://schemas.openxmlformats.org/officeDocument/2006/relationships/image" Target="../media/image119.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6.jpeg"/><Relationship Id="rId4" Type="http://schemas.openxmlformats.org/officeDocument/2006/relationships/image" Target="../media/image119.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1.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4</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A</a:t>
            </a:r>
            <a:r>
              <a:rPr lang="en-US" altLang="ja-JP" dirty="0">
                <a:latin typeface="+mn-lt"/>
                <a:ea typeface="+mn-ea"/>
                <a:cs typeface="+mn-cs"/>
              </a:rPr>
              <a:t> – </a:t>
            </a:r>
            <a:r>
              <a:rPr lang="en-US" altLang="ja-JP" dirty="0" err="1">
                <a:latin typeface="+mn-lt"/>
                <a:ea typeface="+mn-ea"/>
                <a:cs typeface="+mn-cs"/>
              </a:rPr>
              <a:t>kw;wth</a:t>
            </a:r>
            <a:r>
              <a:rPr lang="en-US" altLang="ja-JP" dirty="0">
                <a:latin typeface="+mn-lt"/>
                <a:ea typeface="+mn-ea"/>
                <a:cs typeface="+mn-cs"/>
              </a:rPr>
              <a:t>] </a:t>
            </a:r>
            <a:r>
              <a:rPr lang="en-US" altLang="ja-JP" dirty="0" err="1">
                <a:latin typeface="+mn-lt"/>
                <a:ea typeface="+mn-ea"/>
                <a:cs typeface="+mn-cs"/>
              </a:rPr>
              <a:t>mDgtj;ij</a:t>
            </a:r>
            <a:r>
              <a:rPr lang="en-US" altLang="ja-JP" dirty="0">
                <a:latin typeface="+mn-lt"/>
                <a:ea typeface="+mn-ea"/>
                <a:cs typeface="+mn-cs"/>
              </a:rPr>
              <a:t> </a:t>
            </a:r>
            <a:r>
              <a:rPr lang="en-US" altLang="ja-JP" dirty="0" err="1">
                <a:latin typeface="+mn-lt"/>
                <a:ea typeface="+mn-ea"/>
                <a:cs typeface="+mn-cs"/>
              </a:rPr>
              <a:t>ehk</a:t>
            </a:r>
            <a:r>
              <a:rPr lang="en-US" altLang="ja-JP" dirty="0">
                <a:latin typeface="+mn-lt"/>
                <a:ea typeface="+mn-ea"/>
                <a:cs typeface="+mn-cs"/>
              </a:rPr>
              <a:t>; </a:t>
            </a:r>
            <a:r>
              <a:rPr lang="en-US" altLang="ja-JP" dirty="0" err="1">
                <a:latin typeface="+mn-lt"/>
                <a:ea typeface="+mn-ea"/>
                <a:cs typeface="+mn-cs"/>
              </a:rPr>
              <a:t>vt;thW</a:t>
            </a:r>
            <a:r>
              <a:rPr lang="en-US" altLang="ja-JP" dirty="0">
                <a:latin typeface="+mn-lt"/>
                <a:ea typeface="+mn-ea"/>
                <a:cs typeface="+mn-cs"/>
              </a:rPr>
              <a:t> </a:t>
            </a:r>
            <a:r>
              <a:rPr lang="en-US" altLang="ja-JP" dirty="0" err="1">
                <a:latin typeface="+mn-lt"/>
                <a:ea typeface="+mn-ea"/>
                <a:cs typeface="+mn-cs"/>
              </a:rPr>
              <a:t>czh</a:t>
            </a:r>
            <a:r>
              <a:rPr lang="en-US" altLang="ja-JP" dirty="0">
                <a:latin typeface="+mn-lt"/>
                <a:ea typeface="+mn-ea"/>
                <a:cs typeface="+mn-cs"/>
              </a:rPr>
              <a:t>]</a:t>
            </a:r>
            <a:r>
              <a:rPr lang="en-US" altLang="ja-JP" dirty="0" err="1">
                <a:latin typeface="+mn-lt"/>
                <a:ea typeface="+mn-ea"/>
                <a:cs typeface="+mn-cs"/>
              </a:rPr>
              <a:t>tJ</a:t>
            </a:r>
            <a:r>
              <a:rPr lang="en-US" altLang="ja-JP" dirty="0">
                <a:latin typeface="+mn-lt"/>
                <a:ea typeface="+mn-ea"/>
                <a:cs typeface="+mn-cs"/>
              </a:rPr>
              <a:t>…</a:t>
            </a:r>
            <a:r>
              <a:rPr lang="en-US" altLang="ja-JP" dirty="0">
                <a:latin typeface="Calibri Light" panose="020F0302020204030204" pitchFamily="34" charset="0"/>
                <a:ea typeface="+mn-ea"/>
                <a:cs typeface="Calibri Light" panose="020F0302020204030204" pitchFamily="34" charset="0"/>
              </a:rPr>
              <a:t>I</a:t>
            </a:r>
            <a:endParaRPr lang="en-US" dirty="0">
              <a:latin typeface="Calibri Light" panose="020F0302020204030204" pitchFamily="34" charset="0"/>
              <a:ea typeface="+mn-ea"/>
              <a:cs typeface="Calibri Light" panose="020F0302020204030204" pitchFamily="34" charset="0"/>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a:solidFill>
                  <a:srgbClr val="004992"/>
                </a:solidFill>
                <a:latin typeface="Calibri Light" panose="020F0302020204030204" pitchFamily="34" charset="0"/>
                <a:cs typeface="Calibri Light" panose="020F0302020204030204" pitchFamily="34" charset="0"/>
              </a:rPr>
              <a:t> (9|22</a:t>
            </a:r>
            <a:r>
              <a:rPr lang="nl-NL" sz="1600" dirty="0">
                <a:solidFill>
                  <a:srgbClr val="004992"/>
                </a:solidFill>
                <a:latin typeface="Calibri Light" panose="020F0302020204030204" pitchFamily="34" charset="0"/>
                <a:cs typeface="Calibri Light" panose="020F0302020204030204" pitchFamily="34" charset="0"/>
              </a:rPr>
              <a:t>)</a:t>
            </a:r>
            <a:endParaRPr lang="pt-BR" sz="1600" dirty="0">
              <a:solidFill>
                <a:srgbClr val="004992"/>
              </a:solidFill>
              <a:latin typeface="Calibri Light" panose="020F0302020204030204" pitchFamily="34" charset="0"/>
              <a:cs typeface="Calibri Light" panose="020F0302020204030204" pitchFamily="34" charset="0"/>
            </a:endParaRPr>
          </a:p>
          <a:p>
            <a:pPr>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1980770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vt;thW</a:t>
            </a:r>
            <a:r>
              <a:rPr lang="en-US" sz="3600" dirty="0">
                <a:solidFill>
                  <a:srgbClr val="004992"/>
                </a:solidFill>
              </a:rPr>
              <a:t> </a:t>
            </a:r>
            <a:r>
              <a:rPr lang="en-US" sz="3600" dirty="0" err="1">
                <a:solidFill>
                  <a:srgbClr val="004992"/>
                </a:solidFill>
              </a:rPr>
              <a:t>ehd</a:t>
            </a:r>
            <a:r>
              <a:rPr lang="en-US" sz="3600" dirty="0">
                <a:solidFill>
                  <a:srgbClr val="004992"/>
                </a:solidFill>
              </a:rPr>
              <a:t>; </a:t>
            </a:r>
            <a:r>
              <a:rPr lang="en-US" sz="3600" dirty="0" err="1">
                <a:solidFill>
                  <a:srgbClr val="004992"/>
                </a:solidFill>
              </a:rPr>
              <a:t>ntbwhUthpd</a:t>
            </a:r>
            <a:r>
              <a:rPr lang="en-US" sz="3600" dirty="0">
                <a:solidFill>
                  <a:srgbClr val="004992"/>
                </a:solidFill>
              </a:rPr>
              <a:t>; </a:t>
            </a:r>
            <a:r>
              <a:rPr lang="en-US" sz="3600" dirty="0" err="1">
                <a:solidFill>
                  <a:srgbClr val="004992"/>
                </a:solidFill>
              </a:rPr>
              <a:t>mDgtj;ij</a:t>
            </a:r>
            <a:r>
              <a:rPr lang="en-US" sz="3600" dirty="0">
                <a:solidFill>
                  <a:srgbClr val="004992"/>
                </a:solidFill>
              </a:rPr>
              <a:t> </a:t>
            </a:r>
            <a:r>
              <a:rPr lang="en-US" sz="3600" dirty="0" err="1">
                <a:solidFill>
                  <a:srgbClr val="004992"/>
                </a:solidFill>
              </a:rPr>
              <a:t>czh</a:t>
            </a:r>
            <a:r>
              <a:rPr lang="en-US" sz="3600" dirty="0">
                <a:solidFill>
                  <a:srgbClr val="004992"/>
                </a:solidFill>
              </a:rPr>
              <a:t>]e]J </a:t>
            </a:r>
            <a:r>
              <a:rPr lang="en-US" sz="3600" dirty="0" err="1">
                <a:solidFill>
                  <a:srgbClr val="004992"/>
                </a:solidFill>
              </a:rPr>
              <a:t>bfhs;s</a:t>
            </a:r>
            <a:r>
              <a:rPr lang="en-US" sz="3600" dirty="0">
                <a:solidFill>
                  <a:srgbClr val="004992"/>
                </a:solidFill>
              </a:rPr>
              <a:t> Koa[k]…</a:t>
            </a:r>
            <a:r>
              <a:rPr lang="en-US" sz="3600" dirty="0">
                <a:solidFill>
                  <a:srgbClr val="004992"/>
                </a:solidFill>
                <a:latin typeface="Calibri Light"/>
              </a:rPr>
              <a:t> </a:t>
            </a:r>
            <a:r>
              <a:rPr lang="en-US" sz="3600" dirty="0">
                <a:solidFill>
                  <a:srgbClr val="004992"/>
                </a:solidFill>
              </a:rPr>
              <a:t>&gt;</a:t>
            </a:r>
          </a:p>
        </p:txBody>
      </p:sp>
      <p:sp>
        <p:nvSpPr>
          <p:cNvPr id="7" name="Content Placeholder 6"/>
          <p:cNvSpPr>
            <a:spLocks noGrp="1"/>
          </p:cNvSpPr>
          <p:nvPr>
            <p:ph idx="1"/>
          </p:nvPr>
        </p:nvSpPr>
        <p:spPr/>
        <p:txBody>
          <a:bodyPr/>
          <a:lstStyle/>
          <a:p>
            <a:pPr lvl="0" defTabSz="914400"/>
            <a:r>
              <a:rPr lang="en-CA" sz="2000" dirty="0">
                <a:solidFill>
                  <a:srgbClr val="333333"/>
                </a:solidFill>
                <a:ea typeface="Verdana" panose="020B0604030504040204" pitchFamily="34" charset="0"/>
                <a:cs typeface="Verdana" panose="020B0604030504040204" pitchFamily="34" charset="0"/>
              </a:rPr>
              <a:t>&gt;&gt;&gt;</a:t>
            </a:r>
            <a:endParaRPr lang="en-US" sz="2000" dirty="0"/>
          </a:p>
        </p:txBody>
      </p:sp>
      <p:sp>
        <p:nvSpPr>
          <p:cNvPr id="12" name="Footer Placeholder 1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4133842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vt;thW ehd; ntbwhUthpd; mDgtj;ij czh]e]J bfhs;s Koa[k]…</a:t>
            </a:r>
            <a:r>
              <a:rPr lang="en-US" sz="3600">
                <a:solidFill>
                  <a:srgbClr val="004992"/>
                </a:solidFill>
                <a:latin typeface="Calibri Light"/>
              </a:rPr>
              <a:t> </a:t>
            </a:r>
            <a:r>
              <a:rPr lang="en-US" sz="3600">
                <a:solidFill>
                  <a:srgbClr val="004992"/>
                </a:solidFill>
              </a:rPr>
              <a:t>&gt;</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cjhuzk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rPr>
              <a:t> </a:t>
            </a:r>
            <a:r>
              <a:rPr lang="en-US" sz="2000" dirty="0" err="1">
                <a:solidFill>
                  <a:srgbClr val="333333"/>
                </a:solidFill>
              </a:rPr>
              <a:t>mth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mts</a:t>
            </a:r>
            <a:r>
              <a:rPr lang="en-US" sz="2000" dirty="0">
                <a:solidFill>
                  <a:srgbClr val="333333"/>
                </a:solidFill>
              </a:rPr>
              <a:t>] </a:t>
            </a:r>
            <a:r>
              <a:rPr lang="en-US" sz="2000" dirty="0" err="1">
                <a:solidFill>
                  <a:srgbClr val="333333"/>
                </a:solidFill>
              </a:rPr>
              <a:t>bew</a:t>
            </a:r>
            <a:r>
              <a:rPr lang="en-US" sz="2000" dirty="0">
                <a:solidFill>
                  <a:srgbClr val="333333"/>
                </a:solidFill>
              </a:rPr>
              <a:t>]</a:t>
            </a:r>
            <a:r>
              <a:rPr lang="en-US" sz="2000" dirty="0" err="1">
                <a:solidFill>
                  <a:srgbClr val="333333"/>
                </a:solidFill>
              </a:rPr>
              <a:t>wpapy</a:t>
            </a:r>
            <a:r>
              <a:rPr lang="en-US" sz="2000" dirty="0">
                <a:solidFill>
                  <a:srgbClr val="333333"/>
                </a:solidFill>
              </a:rPr>
              <a:t>; if </a:t>
            </a:r>
            <a:r>
              <a:rPr lang="en-US" sz="2000" dirty="0" err="1">
                <a:solidFill>
                  <a:srgbClr val="333333"/>
                </a:solidFill>
              </a:rPr>
              <a:t>itj;Js;shh</a:t>
            </a:r>
            <a:r>
              <a:rPr lang="en-US" sz="2000" dirty="0">
                <a:solidFill>
                  <a:srgbClr val="333333"/>
                </a:solidFill>
              </a:rPr>
              <a:t>]. </a:t>
            </a:r>
          </a:p>
          <a:p>
            <a:pPr lvl="0" defTabSz="914400">
              <a:lnSpc>
                <a:spcPct val="100000"/>
              </a:lnSpc>
              <a:spcBef>
                <a:spcPts val="1200"/>
              </a:spcBef>
            </a:pPr>
            <a:r>
              <a:rPr lang="en-US" sz="2000" i="1" dirty="0" err="1">
                <a:solidFill>
                  <a:srgbClr val="004992"/>
                </a:solidFill>
              </a:rPr>
              <a:t>Vd</a:t>
            </a:r>
            <a:r>
              <a:rPr lang="en-US" sz="2000" i="1" dirty="0">
                <a:solidFill>
                  <a:srgbClr val="004992"/>
                </a:solidFill>
              </a:rPr>
              <a:t>]</a:t>
            </a:r>
            <a:r>
              <a:rPr lang="en-US" sz="2000" i="1" dirty="0">
                <a:solidFill>
                  <a:srgbClr val="004992"/>
                </a:solidFill>
                <a:ea typeface="Verdana" panose="020B0604030504040204" pitchFamily="34" charset="0"/>
                <a:cs typeface="Verdana" panose="020B0604030504040204" pitchFamily="34" charset="0"/>
              </a:rPr>
              <a:t>&gt;</a:t>
            </a:r>
            <a:r>
              <a:rPr lang="en-US" sz="2000" i="1" dirty="0">
                <a:solidFill>
                  <a:srgbClr val="004992"/>
                </a:solidFill>
                <a:latin typeface="Calibri Light"/>
                <a:ea typeface="Verdana" panose="020B0604030504040204" pitchFamily="34" charset="0"/>
                <a:cs typeface="Verdana" panose="020B0604030504040204" pitchFamily="34" charset="0"/>
              </a:rPr>
              <a:t> </a:t>
            </a:r>
            <a:r>
              <a:rPr lang="en-US" sz="2000" dirty="0" err="1">
                <a:solidFill>
                  <a:srgbClr val="FFFFFF"/>
                </a:solidFill>
              </a:rPr>
              <a:t>myl</a:t>
            </a:r>
            <a:r>
              <a:rPr lang="en-US" sz="2000" dirty="0">
                <a:solidFill>
                  <a:srgbClr val="FFFFFF"/>
                </a:solidFill>
              </a:rPr>
              <a:t>]</a:t>
            </a:r>
            <a:r>
              <a:rPr lang="en-US" sz="2000" dirty="0" err="1">
                <a:solidFill>
                  <a:srgbClr val="FFFFFF"/>
                </a:solidFill>
              </a:rPr>
              <a:t>rpakh</a:t>
            </a:r>
            <a:r>
              <a:rPr lang="en-US" sz="2000" dirty="0" err="1">
                <a:solidFill>
                  <a:srgbClr val="FFFFFF"/>
                </a:solidFill>
                <a:latin typeface="Calibri Light"/>
                <a:ea typeface="Verdana" panose="020B0604030504040204" pitchFamily="34" charset="0"/>
                <a:cs typeface="Verdana" panose="020B0604030504040204" pitchFamily="34" charset="0"/>
              </a:rPr>
              <a:t>,</a:t>
            </a:r>
            <a:r>
              <a:rPr lang="en-US" sz="2000" dirty="0" err="1">
                <a:solidFill>
                  <a:srgbClr val="FFFFFF"/>
                </a:solidFill>
              </a:rPr>
              <a:t>cw;Wf</a:t>
            </a:r>
            <a:r>
              <a:rPr lang="en-US" sz="2000" dirty="0">
                <a:solidFill>
                  <a:srgbClr val="FFFFFF"/>
                </a:solidFill>
              </a:rPr>
              <a:t>]</a:t>
            </a:r>
            <a:r>
              <a:rPr lang="en-US" sz="2000" dirty="0" err="1">
                <a:solidFill>
                  <a:srgbClr val="FFFFFF"/>
                </a:solidFill>
              </a:rPr>
              <a:t>ftdpf;fpwhuh</a:t>
            </a:r>
            <a:r>
              <a:rPr lang="en-US" sz="2000" dirty="0" err="1">
                <a:solidFill>
                  <a:srgbClr val="FFFFFF"/>
                </a:solidFill>
                <a:latin typeface="Calibri Light"/>
                <a:ea typeface="Verdana" panose="020B0604030504040204" pitchFamily="34" charset="0"/>
                <a:cs typeface="Verdana" panose="020B0604030504040204" pitchFamily="34" charset="0"/>
              </a:rPr>
              <a:t>,</a:t>
            </a:r>
            <a:r>
              <a:rPr lang="en-US" sz="2000" dirty="0" err="1">
                <a:solidFill>
                  <a:srgbClr val="FFFFFF"/>
                </a:solidFill>
              </a:rPr>
              <a:t>rypg</a:t>
            </a:r>
            <a:r>
              <a:rPr lang="en-US" sz="2000" dirty="0">
                <a:solidFill>
                  <a:srgbClr val="FFFFFF"/>
                </a:solidFill>
              </a:rPr>
              <a:t>]</a:t>
            </a:r>
            <a:r>
              <a:rPr lang="en-US" sz="2000" dirty="0" err="1">
                <a:solidFill>
                  <a:srgbClr val="FFFFFF"/>
                </a:solidFill>
              </a:rPr>
              <a:t>gh</a:t>
            </a:r>
            <a:r>
              <a:rPr lang="en-US" sz="2000" dirty="0">
                <a:solidFill>
                  <a:srgbClr val="FFFFFF"/>
                </a:solidFill>
                <a:latin typeface="Calibri Light"/>
                <a:ea typeface="Verdana" panose="020B0604030504040204" pitchFamily="34" charset="0"/>
                <a:cs typeface="Verdana" panose="020B0604030504040204" pitchFamily="34" charset="0"/>
              </a:rPr>
              <a:t>, </a:t>
            </a:r>
            <a:r>
              <a:rPr lang="en-US" sz="2000" dirty="0" err="1">
                <a:solidFill>
                  <a:srgbClr val="FFFFFF"/>
                </a:solidFill>
              </a:rPr>
              <a:t>jiytypah</a:t>
            </a:r>
            <a:r>
              <a:rPr lang="en-US" sz="2000" dirty="0">
                <a:solidFill>
                  <a:srgbClr val="FFFFFF"/>
                </a:solidFill>
                <a:ea typeface="Verdana" panose="020B0604030504040204" pitchFamily="34" charset="0"/>
                <a:cs typeface="Verdana" panose="020B0604030504040204" pitchFamily="34" charset="0"/>
              </a:rPr>
              <a:t>&gt;</a:t>
            </a: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101247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vt;thW ehd; ntbwhUthpd; mDgtj;ij czh]e]J bfhs;s Koa[k]…</a:t>
            </a:r>
            <a:r>
              <a:rPr lang="en-US" sz="3600">
                <a:solidFill>
                  <a:srgbClr val="004992"/>
                </a:solidFill>
                <a:latin typeface="Calibri Light"/>
              </a:rPr>
              <a:t> </a:t>
            </a:r>
            <a:r>
              <a:rPr lang="en-US" sz="3600">
                <a:solidFill>
                  <a:srgbClr val="004992"/>
                </a:solidFill>
              </a:rPr>
              <a:t>&gt;</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cjhuzk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rPr>
              <a:t> </a:t>
            </a:r>
            <a:r>
              <a:rPr lang="en-US" sz="2000" dirty="0" err="1">
                <a:solidFill>
                  <a:srgbClr val="333333"/>
                </a:solidFill>
              </a:rPr>
              <a:t>mth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mts</a:t>
            </a:r>
            <a:r>
              <a:rPr lang="en-US" sz="2000" dirty="0">
                <a:solidFill>
                  <a:srgbClr val="333333"/>
                </a:solidFill>
              </a:rPr>
              <a:t>] </a:t>
            </a:r>
            <a:r>
              <a:rPr lang="en-US" sz="2000" dirty="0" err="1">
                <a:solidFill>
                  <a:srgbClr val="333333"/>
                </a:solidFill>
              </a:rPr>
              <a:t>bew</a:t>
            </a:r>
            <a:r>
              <a:rPr lang="en-US" sz="2000" dirty="0">
                <a:solidFill>
                  <a:srgbClr val="333333"/>
                </a:solidFill>
              </a:rPr>
              <a:t>]</a:t>
            </a:r>
            <a:r>
              <a:rPr lang="en-US" sz="2000" dirty="0" err="1">
                <a:solidFill>
                  <a:srgbClr val="333333"/>
                </a:solidFill>
              </a:rPr>
              <a:t>wpapy</a:t>
            </a:r>
            <a:r>
              <a:rPr lang="en-US" sz="2000" dirty="0">
                <a:solidFill>
                  <a:srgbClr val="333333"/>
                </a:solidFill>
              </a:rPr>
              <a:t>; if </a:t>
            </a:r>
            <a:r>
              <a:rPr lang="en-US" sz="2000" dirty="0" err="1">
                <a:solidFill>
                  <a:srgbClr val="333333"/>
                </a:solidFill>
              </a:rPr>
              <a:t>itj;Js;shh</a:t>
            </a:r>
            <a:r>
              <a:rPr lang="en-US" sz="2000" dirty="0">
                <a:solidFill>
                  <a:srgbClr val="333333"/>
                </a:solidFill>
              </a:rPr>
              <a:t>]. </a:t>
            </a:r>
          </a:p>
          <a:p>
            <a:pPr lvl="0" defTabSz="914400">
              <a:lnSpc>
                <a:spcPct val="100000"/>
              </a:lnSpc>
              <a:spcBef>
                <a:spcPts val="1200"/>
              </a:spcBef>
            </a:pPr>
            <a:r>
              <a:rPr lang="en-US" sz="2000" i="1" dirty="0" err="1">
                <a:solidFill>
                  <a:srgbClr val="004992"/>
                </a:solidFill>
              </a:rPr>
              <a:t>Vd</a:t>
            </a:r>
            <a:r>
              <a:rPr lang="en-US" sz="2000" i="1" dirty="0">
                <a:solidFill>
                  <a:srgbClr val="004992"/>
                </a:solidFill>
              </a:rPr>
              <a:t>]</a:t>
            </a:r>
            <a:r>
              <a:rPr lang="en-US" sz="2000" i="1" dirty="0">
                <a:solidFill>
                  <a:srgbClr val="004992"/>
                </a:solidFill>
                <a:ea typeface="Verdana" panose="020B0604030504040204" pitchFamily="34" charset="0"/>
                <a:cs typeface="Verdana" panose="020B0604030504040204" pitchFamily="34" charset="0"/>
              </a:rPr>
              <a:t>&gt;</a:t>
            </a:r>
            <a:r>
              <a:rPr lang="en-US" sz="2000" i="1" dirty="0">
                <a:solidFill>
                  <a:srgbClr val="004992"/>
                </a:solidFill>
                <a:latin typeface="Calibri Light"/>
                <a:ea typeface="Verdana" panose="020B0604030504040204" pitchFamily="34" charset="0"/>
                <a:cs typeface="Verdana" panose="020B0604030504040204" pitchFamily="34" charset="0"/>
              </a:rPr>
              <a:t> </a:t>
            </a:r>
            <a:r>
              <a:rPr lang="en-US" sz="2000" dirty="0" err="1">
                <a:solidFill>
                  <a:srgbClr val="333333"/>
                </a:solidFill>
              </a:rPr>
              <a:t>myl</a:t>
            </a:r>
            <a:r>
              <a:rPr lang="en-US" sz="2000" dirty="0">
                <a:solidFill>
                  <a:srgbClr val="333333"/>
                </a:solidFill>
              </a:rPr>
              <a:t>]</a:t>
            </a:r>
            <a:r>
              <a:rPr lang="en-US" sz="2000" dirty="0" err="1">
                <a:solidFill>
                  <a:srgbClr val="333333"/>
                </a:solidFill>
              </a:rPr>
              <a:t>rpakh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cw;Wf</a:t>
            </a:r>
            <a:r>
              <a:rPr lang="en-US" sz="2000" dirty="0">
                <a:solidFill>
                  <a:srgbClr val="333333"/>
                </a:solidFill>
              </a:rPr>
              <a:t>]</a:t>
            </a:r>
            <a:r>
              <a:rPr lang="en-US" sz="2000" dirty="0" err="1">
                <a:solidFill>
                  <a:srgbClr val="333333"/>
                </a:solidFill>
              </a:rPr>
              <a:t>ftdpf;fpwhuh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rypg</a:t>
            </a:r>
            <a:r>
              <a:rPr lang="en-US" sz="2000" dirty="0">
                <a:solidFill>
                  <a:srgbClr val="333333"/>
                </a:solidFill>
              </a:rPr>
              <a:t>]</a:t>
            </a:r>
            <a:r>
              <a:rPr lang="en-US" sz="2000" dirty="0" err="1">
                <a:solidFill>
                  <a:srgbClr val="333333"/>
                </a:solidFill>
              </a:rPr>
              <a:t>gh</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jiytypah</a:t>
            </a:r>
            <a:r>
              <a:rPr lang="en-US" sz="2000" dirty="0">
                <a:solidFill>
                  <a:srgbClr val="333333"/>
                </a:solidFill>
                <a:ea typeface="Verdana" panose="020B0604030504040204" pitchFamily="34" charset="0"/>
                <a:cs typeface="Verdana" panose="020B0604030504040204" pitchFamily="34" charset="0"/>
              </a:rPr>
              <a:t>&gt;</a:t>
            </a:r>
          </a:p>
        </p:txBody>
      </p:sp>
      <p:sp>
        <p:nvSpPr>
          <p:cNvPr id="8" name="Footer Placeholder 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2948247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vt;thW ehd; ntbwhUthpd; mDgtj;ij czh]e]J bfhs;s Koa[k]…</a:t>
            </a:r>
            <a:r>
              <a:rPr lang="en-US" sz="3600">
                <a:solidFill>
                  <a:srgbClr val="004992"/>
                </a:solidFill>
                <a:latin typeface="Calibri Light"/>
              </a:rPr>
              <a:t> </a:t>
            </a:r>
            <a:r>
              <a:rPr lang="en-US" sz="3600">
                <a:solidFill>
                  <a:srgbClr val="004992"/>
                </a:solidFill>
              </a:rPr>
              <a:t>&gt;</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cjhuzk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rPr>
              <a:t> </a:t>
            </a:r>
            <a:r>
              <a:rPr lang="en-US" sz="2000" dirty="0" err="1">
                <a:solidFill>
                  <a:srgbClr val="333333"/>
                </a:solidFill>
              </a:rPr>
              <a:t>mth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mts</a:t>
            </a:r>
            <a:r>
              <a:rPr lang="en-US" sz="2000" dirty="0">
                <a:solidFill>
                  <a:srgbClr val="333333"/>
                </a:solidFill>
              </a:rPr>
              <a:t>] </a:t>
            </a:r>
            <a:r>
              <a:rPr lang="en-US" sz="2000" dirty="0" err="1">
                <a:solidFill>
                  <a:srgbClr val="333333"/>
                </a:solidFill>
              </a:rPr>
              <a:t>bew</a:t>
            </a:r>
            <a:r>
              <a:rPr lang="en-US" sz="2000" dirty="0">
                <a:solidFill>
                  <a:srgbClr val="333333"/>
                </a:solidFill>
              </a:rPr>
              <a:t>]</a:t>
            </a:r>
            <a:r>
              <a:rPr lang="en-US" sz="2000" dirty="0" err="1">
                <a:solidFill>
                  <a:srgbClr val="333333"/>
                </a:solidFill>
              </a:rPr>
              <a:t>wpapy</a:t>
            </a:r>
            <a:r>
              <a:rPr lang="en-US" sz="2000" dirty="0">
                <a:solidFill>
                  <a:srgbClr val="333333"/>
                </a:solidFill>
              </a:rPr>
              <a:t>; if </a:t>
            </a:r>
            <a:r>
              <a:rPr lang="en-US" sz="2000" dirty="0" err="1">
                <a:solidFill>
                  <a:srgbClr val="333333"/>
                </a:solidFill>
              </a:rPr>
              <a:t>itj;Js;shh</a:t>
            </a:r>
            <a:r>
              <a:rPr lang="en-US" sz="2000" dirty="0">
                <a:solidFill>
                  <a:srgbClr val="333333"/>
                </a:solidFill>
              </a:rPr>
              <a:t>]. </a:t>
            </a:r>
          </a:p>
          <a:p>
            <a:pPr lvl="0" defTabSz="914400">
              <a:lnSpc>
                <a:spcPct val="100000"/>
              </a:lnSpc>
              <a:spcBef>
                <a:spcPts val="1200"/>
              </a:spcBef>
            </a:pPr>
            <a:r>
              <a:rPr lang="en-US" sz="2000" i="1" dirty="0" err="1">
                <a:solidFill>
                  <a:srgbClr val="004992"/>
                </a:solidFill>
              </a:rPr>
              <a:t>Vd</a:t>
            </a:r>
            <a:r>
              <a:rPr lang="en-US" sz="2000" i="1" dirty="0">
                <a:solidFill>
                  <a:srgbClr val="004992"/>
                </a:solidFill>
              </a:rPr>
              <a:t>]</a:t>
            </a:r>
            <a:r>
              <a:rPr lang="en-US" sz="2000" i="1" dirty="0">
                <a:solidFill>
                  <a:srgbClr val="004992"/>
                </a:solidFill>
                <a:ea typeface="Verdana" panose="020B0604030504040204" pitchFamily="34" charset="0"/>
                <a:cs typeface="Verdana" panose="020B0604030504040204" pitchFamily="34" charset="0"/>
              </a:rPr>
              <a:t>&gt;</a:t>
            </a:r>
            <a:r>
              <a:rPr lang="en-US" sz="2000" i="1" dirty="0">
                <a:solidFill>
                  <a:srgbClr val="004992"/>
                </a:solidFill>
                <a:latin typeface="Calibri Light"/>
                <a:ea typeface="Verdana" panose="020B0604030504040204" pitchFamily="34" charset="0"/>
                <a:cs typeface="Verdana" panose="020B0604030504040204" pitchFamily="34" charset="0"/>
              </a:rPr>
              <a:t> </a:t>
            </a:r>
            <a:r>
              <a:rPr lang="en-US" sz="2000" dirty="0" err="1">
                <a:solidFill>
                  <a:srgbClr val="333333"/>
                </a:solidFill>
              </a:rPr>
              <a:t>myl</a:t>
            </a:r>
            <a:r>
              <a:rPr lang="en-US" sz="2000" dirty="0">
                <a:solidFill>
                  <a:srgbClr val="333333"/>
                </a:solidFill>
              </a:rPr>
              <a:t>]</a:t>
            </a:r>
            <a:r>
              <a:rPr lang="en-US" sz="2000" dirty="0" err="1">
                <a:solidFill>
                  <a:srgbClr val="333333"/>
                </a:solidFill>
              </a:rPr>
              <a:t>rpakh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cw;Wf</a:t>
            </a:r>
            <a:r>
              <a:rPr lang="en-US" sz="2000" dirty="0">
                <a:solidFill>
                  <a:srgbClr val="333333"/>
                </a:solidFill>
              </a:rPr>
              <a:t>]</a:t>
            </a:r>
            <a:r>
              <a:rPr lang="en-US" sz="2000" dirty="0" err="1">
                <a:solidFill>
                  <a:srgbClr val="333333"/>
                </a:solidFill>
              </a:rPr>
              <a:t>ftdpf;fpwhuh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rypg</a:t>
            </a:r>
            <a:r>
              <a:rPr lang="en-US" sz="2000" dirty="0">
                <a:solidFill>
                  <a:srgbClr val="333333"/>
                </a:solidFill>
              </a:rPr>
              <a:t>]</a:t>
            </a:r>
            <a:r>
              <a:rPr lang="en-US" sz="2000" dirty="0" err="1">
                <a:solidFill>
                  <a:srgbClr val="333333"/>
                </a:solidFill>
              </a:rPr>
              <a:t>gh</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jiytypah</a:t>
            </a:r>
            <a:r>
              <a:rPr lang="en-US" sz="2000" dirty="0">
                <a:solidFill>
                  <a:srgbClr val="333333"/>
                </a:solidFill>
                <a:ea typeface="Verdana" panose="020B0604030504040204" pitchFamily="34" charset="0"/>
                <a:cs typeface="Verdana" panose="020B0604030504040204" pitchFamily="34" charset="0"/>
              </a:rPr>
              <a:t>&gt;</a:t>
            </a:r>
          </a:p>
          <a:p>
            <a:pPr lvl="0" defTabSz="914400">
              <a:lnSpc>
                <a:spcPct val="100000"/>
              </a:lnSpc>
              <a:spcBef>
                <a:spcPts val="1200"/>
              </a:spcBef>
            </a:pPr>
            <a:r>
              <a:rPr lang="en-US" sz="2000" b="1" dirty="0">
                <a:solidFill>
                  <a:srgbClr val="333333"/>
                </a:solidFill>
              </a:rPr>
              <a:t>,e]j </a:t>
            </a:r>
            <a:r>
              <a:rPr lang="en-US" sz="2000" b="1" dirty="0" err="1">
                <a:solidFill>
                  <a:srgbClr val="333333"/>
                </a:solidFill>
              </a:rPr>
              <a:t>nfs</a:t>
            </a:r>
            <a:r>
              <a:rPr lang="en-US" sz="2000" b="1" dirty="0">
                <a:solidFill>
                  <a:srgbClr val="333333"/>
                </a:solidFill>
              </a:rPr>
              <a:t>]</a:t>
            </a:r>
            <a:r>
              <a:rPr lang="en-US" sz="2000" b="1" dirty="0" err="1">
                <a:solidFill>
                  <a:srgbClr val="333333"/>
                </a:solidFill>
              </a:rPr>
              <a:t>tpf</a:t>
            </a:r>
            <a:r>
              <a:rPr lang="en-US" sz="2000" b="1" dirty="0">
                <a:solidFill>
                  <a:srgbClr val="333333"/>
                </a:solidFill>
              </a:rPr>
              <a:t>]F </a:t>
            </a:r>
            <a:r>
              <a:rPr lang="en-US" sz="2000" b="1" dirty="0" err="1">
                <a:solidFill>
                  <a:srgbClr val="333333"/>
                </a:solidFill>
              </a:rPr>
              <a:t>gjpy</a:t>
            </a:r>
            <a:r>
              <a:rPr lang="en-US" sz="2000" b="1" dirty="0">
                <a:solidFill>
                  <a:srgbClr val="333333"/>
                </a:solidFill>
              </a:rPr>
              <a:t>] Tw </a:t>
            </a:r>
            <a:r>
              <a:rPr lang="en-US" sz="2000" b="1" dirty="0" err="1">
                <a:solidFill>
                  <a:srgbClr val="333333"/>
                </a:solidFill>
              </a:rPr>
              <a:t>vJ</a:t>
            </a:r>
            <a:r>
              <a:rPr lang="en-US" sz="2000" b="1" dirty="0">
                <a:solidFill>
                  <a:srgbClr val="333333"/>
                </a:solidFill>
              </a:rPr>
              <a:t> </a:t>
            </a:r>
            <a:r>
              <a:rPr lang="en-US" sz="2000" b="1" dirty="0" err="1">
                <a:solidFill>
                  <a:srgbClr val="333333"/>
                </a:solidFill>
              </a:rPr>
              <a:t>cjtpahf</a:t>
            </a:r>
            <a:r>
              <a:rPr lang="en-US" sz="2000" b="1" dirty="0">
                <a:solidFill>
                  <a:srgbClr val="333333"/>
                </a:solidFill>
              </a:rPr>
              <a:t> ,</a:t>
            </a:r>
            <a:r>
              <a:rPr lang="en-US" sz="2000" b="1" dirty="0" err="1">
                <a:solidFill>
                  <a:srgbClr val="333333"/>
                </a:solidFill>
              </a:rPr>
              <a:t>Uf</a:t>
            </a:r>
            <a:r>
              <a:rPr lang="en-US" sz="2000" b="1" dirty="0">
                <a:solidFill>
                  <a:srgbClr val="333333"/>
                </a:solidFill>
              </a:rPr>
              <a:t>]</a:t>
            </a:r>
            <a:r>
              <a:rPr lang="en-US" sz="2000" b="1" dirty="0" err="1">
                <a:solidFill>
                  <a:srgbClr val="333333"/>
                </a:solidFill>
              </a:rPr>
              <a:t>Fk</a:t>
            </a:r>
            <a:r>
              <a:rPr lang="en-US" sz="2000" b="1"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&gt;</a:t>
            </a:r>
            <a:endParaRPr lang="en-US" sz="2000" dirty="0"/>
          </a:p>
        </p:txBody>
      </p:sp>
      <p:sp>
        <p:nvSpPr>
          <p:cNvPr id="8" name="Footer Placeholder 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3143179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vt;thW ehd; ntbwhUthpd; mDgtj;ij czh]e]J bfhs;s Koa[k]…</a:t>
            </a:r>
            <a:r>
              <a:rPr lang="en-US" sz="3600">
                <a:solidFill>
                  <a:srgbClr val="004992"/>
                </a:solidFill>
                <a:latin typeface="Calibri Light"/>
              </a:rPr>
              <a:t> </a:t>
            </a:r>
            <a:r>
              <a:rPr lang="en-US" sz="3600">
                <a:solidFill>
                  <a:srgbClr val="004992"/>
                </a:solidFill>
              </a:rPr>
              <a:t>&gt;</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cjhuzk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rPr>
              <a:t> </a:t>
            </a:r>
            <a:r>
              <a:rPr lang="en-US" sz="2000" dirty="0" err="1">
                <a:solidFill>
                  <a:srgbClr val="333333"/>
                </a:solidFill>
              </a:rPr>
              <a:t>mth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mts</a:t>
            </a:r>
            <a:r>
              <a:rPr lang="en-US" sz="2000" dirty="0">
                <a:solidFill>
                  <a:srgbClr val="333333"/>
                </a:solidFill>
              </a:rPr>
              <a:t>] </a:t>
            </a:r>
            <a:r>
              <a:rPr lang="en-US" sz="2000" dirty="0" err="1">
                <a:solidFill>
                  <a:srgbClr val="333333"/>
                </a:solidFill>
              </a:rPr>
              <a:t>bew;wpapy</a:t>
            </a:r>
            <a:r>
              <a:rPr lang="en-US" sz="2000" dirty="0">
                <a:solidFill>
                  <a:srgbClr val="333333"/>
                </a:solidFill>
              </a:rPr>
              <a:t>; if </a:t>
            </a:r>
            <a:r>
              <a:rPr lang="en-US" sz="2000" dirty="0" err="1">
                <a:solidFill>
                  <a:srgbClr val="333333"/>
                </a:solidFill>
              </a:rPr>
              <a:t>itj;Js;shh</a:t>
            </a:r>
            <a:r>
              <a:rPr lang="en-US" sz="2000" dirty="0">
                <a:solidFill>
                  <a:srgbClr val="333333"/>
                </a:solidFill>
              </a:rPr>
              <a:t>]. </a:t>
            </a:r>
          </a:p>
          <a:p>
            <a:pPr lvl="0" defTabSz="914400">
              <a:lnSpc>
                <a:spcPct val="100000"/>
              </a:lnSpc>
              <a:spcBef>
                <a:spcPts val="1200"/>
              </a:spcBef>
            </a:pPr>
            <a:r>
              <a:rPr lang="en-US" sz="2000" i="1" dirty="0" err="1">
                <a:solidFill>
                  <a:srgbClr val="004992"/>
                </a:solidFill>
              </a:rPr>
              <a:t>Vd</a:t>
            </a:r>
            <a:r>
              <a:rPr lang="en-US" sz="2000" i="1" dirty="0">
                <a:solidFill>
                  <a:srgbClr val="004992"/>
                </a:solidFill>
              </a:rPr>
              <a:t>]</a:t>
            </a:r>
            <a:r>
              <a:rPr lang="en-US" sz="2000" i="1" dirty="0">
                <a:solidFill>
                  <a:srgbClr val="004992"/>
                </a:solidFill>
                <a:ea typeface="Verdana" panose="020B0604030504040204" pitchFamily="34" charset="0"/>
                <a:cs typeface="Verdana" panose="020B0604030504040204" pitchFamily="34" charset="0"/>
              </a:rPr>
              <a:t>&gt;</a:t>
            </a:r>
            <a:r>
              <a:rPr lang="en-US" sz="2000" i="1" dirty="0">
                <a:solidFill>
                  <a:srgbClr val="004992"/>
                </a:solidFill>
                <a:latin typeface="Calibri Light"/>
                <a:ea typeface="Verdana" panose="020B0604030504040204" pitchFamily="34" charset="0"/>
                <a:cs typeface="Verdana" panose="020B0604030504040204" pitchFamily="34" charset="0"/>
              </a:rPr>
              <a:t> </a:t>
            </a:r>
            <a:r>
              <a:rPr lang="en-US" sz="2000" dirty="0" err="1">
                <a:solidFill>
                  <a:srgbClr val="333333"/>
                </a:solidFill>
              </a:rPr>
              <a:t>myl</a:t>
            </a:r>
            <a:r>
              <a:rPr lang="en-US" sz="2000" dirty="0">
                <a:solidFill>
                  <a:srgbClr val="333333"/>
                </a:solidFill>
              </a:rPr>
              <a:t>]</a:t>
            </a:r>
            <a:r>
              <a:rPr lang="en-US" sz="2000" dirty="0" err="1">
                <a:solidFill>
                  <a:srgbClr val="333333"/>
                </a:solidFill>
              </a:rPr>
              <a:t>rpakh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cw;Wf</a:t>
            </a:r>
            <a:r>
              <a:rPr lang="en-US" sz="2000" dirty="0">
                <a:solidFill>
                  <a:srgbClr val="333333"/>
                </a:solidFill>
              </a:rPr>
              <a:t>]</a:t>
            </a:r>
            <a:r>
              <a:rPr lang="en-US" sz="2000" dirty="0" err="1">
                <a:solidFill>
                  <a:srgbClr val="333333"/>
                </a:solidFill>
              </a:rPr>
              <a:t>ftdpf;fpwhuh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rypg</a:t>
            </a:r>
            <a:r>
              <a:rPr lang="en-US" sz="2000" dirty="0">
                <a:solidFill>
                  <a:srgbClr val="333333"/>
                </a:solidFill>
              </a:rPr>
              <a:t>]</a:t>
            </a:r>
            <a:r>
              <a:rPr lang="en-US" sz="2000" dirty="0" err="1">
                <a:solidFill>
                  <a:srgbClr val="333333"/>
                </a:solidFill>
              </a:rPr>
              <a:t>gh</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jiytypah</a:t>
            </a:r>
            <a:r>
              <a:rPr lang="en-US" sz="2000" dirty="0">
                <a:solidFill>
                  <a:srgbClr val="333333"/>
                </a:solidFill>
                <a:ea typeface="Verdana" panose="020B0604030504040204" pitchFamily="34" charset="0"/>
                <a:cs typeface="Verdana" panose="020B0604030504040204" pitchFamily="34" charset="0"/>
              </a:rPr>
              <a:t>&gt;</a:t>
            </a:r>
          </a:p>
          <a:p>
            <a:pPr lvl="0" defTabSz="914400">
              <a:lnSpc>
                <a:spcPct val="100000"/>
              </a:lnSpc>
              <a:spcBef>
                <a:spcPts val="1200"/>
              </a:spcBef>
            </a:pPr>
            <a:r>
              <a:rPr lang="en-US" sz="2000" b="1" dirty="0">
                <a:solidFill>
                  <a:srgbClr val="333333"/>
                </a:solidFill>
              </a:rPr>
              <a:t>,e]j </a:t>
            </a:r>
            <a:r>
              <a:rPr lang="en-US" sz="2000" b="1" dirty="0" err="1">
                <a:solidFill>
                  <a:srgbClr val="333333"/>
                </a:solidFill>
              </a:rPr>
              <a:t>nfs</a:t>
            </a:r>
            <a:r>
              <a:rPr lang="en-US" sz="2000" b="1" dirty="0">
                <a:solidFill>
                  <a:srgbClr val="333333"/>
                </a:solidFill>
              </a:rPr>
              <a:t>]</a:t>
            </a:r>
            <a:r>
              <a:rPr lang="en-US" sz="2000" b="1" dirty="0" err="1">
                <a:solidFill>
                  <a:srgbClr val="333333"/>
                </a:solidFill>
              </a:rPr>
              <a:t>tpf</a:t>
            </a:r>
            <a:r>
              <a:rPr lang="en-US" sz="2000" b="1" dirty="0">
                <a:solidFill>
                  <a:srgbClr val="333333"/>
                </a:solidFill>
              </a:rPr>
              <a:t>]F </a:t>
            </a:r>
            <a:r>
              <a:rPr lang="en-US" sz="2000" b="1" dirty="0" err="1">
                <a:solidFill>
                  <a:srgbClr val="333333"/>
                </a:solidFill>
              </a:rPr>
              <a:t>gjpy</a:t>
            </a:r>
            <a:r>
              <a:rPr lang="en-US" sz="2000" b="1" dirty="0">
                <a:solidFill>
                  <a:srgbClr val="333333"/>
                </a:solidFill>
              </a:rPr>
              <a:t>] Tw </a:t>
            </a:r>
            <a:r>
              <a:rPr lang="en-US" sz="2000" b="1" dirty="0" err="1">
                <a:solidFill>
                  <a:srgbClr val="333333"/>
                </a:solidFill>
              </a:rPr>
              <a:t>vJ</a:t>
            </a:r>
            <a:r>
              <a:rPr lang="en-US" sz="2000" b="1" dirty="0">
                <a:solidFill>
                  <a:srgbClr val="333333"/>
                </a:solidFill>
              </a:rPr>
              <a:t> </a:t>
            </a:r>
            <a:r>
              <a:rPr lang="en-US" sz="2000" b="1" dirty="0" err="1">
                <a:solidFill>
                  <a:srgbClr val="333333"/>
                </a:solidFill>
              </a:rPr>
              <a:t>cjtpahf</a:t>
            </a:r>
            <a:r>
              <a:rPr lang="en-US" sz="2000" b="1" dirty="0">
                <a:solidFill>
                  <a:srgbClr val="333333"/>
                </a:solidFill>
              </a:rPr>
              <a:t> ,</a:t>
            </a:r>
            <a:r>
              <a:rPr lang="en-US" sz="2000" b="1" dirty="0" err="1">
                <a:solidFill>
                  <a:srgbClr val="333333"/>
                </a:solidFill>
              </a:rPr>
              <a:t>Uf</a:t>
            </a:r>
            <a:r>
              <a:rPr lang="en-US" sz="2000" b="1" dirty="0">
                <a:solidFill>
                  <a:srgbClr val="333333"/>
                </a:solidFill>
              </a:rPr>
              <a:t>]</a:t>
            </a:r>
            <a:r>
              <a:rPr lang="en-US" sz="2000" b="1" dirty="0" err="1">
                <a:solidFill>
                  <a:srgbClr val="333333"/>
                </a:solidFill>
              </a:rPr>
              <a:t>Fk</a:t>
            </a:r>
            <a:r>
              <a:rPr lang="en-US" sz="2000" b="1"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&gt;</a:t>
            </a:r>
          </a:p>
          <a:p>
            <a:pPr marL="342900" lvl="0" indent="-342900" defTabSz="914400">
              <a:lnSpc>
                <a:spcPct val="100000"/>
              </a:lnSpc>
              <a:spcBef>
                <a:spcPts val="1200"/>
              </a:spcBef>
              <a:buClr>
                <a:srgbClr val="333333"/>
              </a:buClr>
              <a:buFont typeface="WingDings"/>
              <a:buChar char=""/>
            </a:pPr>
            <a:r>
              <a:rPr lang="en-US" sz="2000" dirty="0" err="1">
                <a:solidFill>
                  <a:srgbClr val="004992"/>
                </a:solidFill>
              </a:rPr>
              <a:t>mtiug</a:t>
            </a:r>
            <a:r>
              <a:rPr lang="en-US" sz="2000" dirty="0">
                <a:solidFill>
                  <a:srgbClr val="004992"/>
                </a:solidFill>
              </a:rPr>
              <a:t>]</a:t>
            </a:r>
            <a:r>
              <a:rPr lang="en-US" sz="2000" dirty="0" err="1">
                <a:solidFill>
                  <a:srgbClr val="004992"/>
                </a:solidFill>
              </a:rPr>
              <a:t>gw;wpa</a:t>
            </a:r>
            <a:r>
              <a:rPr lang="en-US" sz="2000" dirty="0">
                <a:solidFill>
                  <a:srgbClr val="004992"/>
                </a:solidFill>
              </a:rPr>
              <a:t> bra]</a:t>
            </a:r>
            <a:r>
              <a:rPr lang="en-US" sz="2000" dirty="0" err="1">
                <a:solidFill>
                  <a:srgbClr val="004992"/>
                </a:solidFill>
              </a:rPr>
              <a:t>jpfs</a:t>
            </a:r>
            <a:r>
              <a:rPr lang="en-US" sz="2000" dirty="0">
                <a:solidFill>
                  <a:srgbClr val="004992"/>
                </a:solidFill>
              </a:rPr>
              <a:t>] </a:t>
            </a:r>
            <a:r>
              <a:rPr lang="en-US" sz="2000" b="1" dirty="0">
                <a:solidFill>
                  <a:srgbClr val="333333"/>
                </a:solidFill>
                <a:latin typeface="Times New Roman"/>
                <a:ea typeface="Verdana" pitchFamily="34" charset="0"/>
                <a:cs typeface="Verdana" pitchFamily="34" charset="0"/>
                <a:sym typeface="Wingdings" panose="05000000000000000000" pitchFamily="2" charset="2"/>
              </a:rPr>
              <a:t>→</a:t>
            </a:r>
            <a:r>
              <a:rPr lang="en-US" sz="2000" b="1" dirty="0">
                <a:solidFill>
                  <a:srgbClr val="333333"/>
                </a:solidFill>
                <a:latin typeface="Calibri Light"/>
                <a:ea typeface="Verdana" pitchFamily="34" charset="0"/>
                <a:cs typeface="Verdana" pitchFamily="34" charset="0"/>
                <a:sym typeface="Wingdings" panose="05000000000000000000" pitchFamily="2" charset="2"/>
              </a:rPr>
              <a:t> </a:t>
            </a:r>
            <a:r>
              <a:rPr lang="en-US" sz="2000" dirty="0">
                <a:solidFill>
                  <a:srgbClr val="333333"/>
                </a:solidFill>
              </a:rPr>
              <a:t>me]j </a:t>
            </a:r>
            <a:r>
              <a:rPr lang="en-US" sz="2000" dirty="0" err="1">
                <a:solidFill>
                  <a:srgbClr val="333333"/>
                </a:solidFill>
              </a:rPr>
              <a:t>egh</a:t>
            </a:r>
            <a:r>
              <a:rPr lang="en-US" sz="2000" dirty="0">
                <a:solidFill>
                  <a:srgbClr val="333333"/>
                </a:solidFill>
              </a:rPr>
              <a:t>] </a:t>
            </a:r>
            <a:r>
              <a:rPr lang="en-US" sz="2000" dirty="0" err="1">
                <a:solidFill>
                  <a:srgbClr val="333333"/>
                </a:solidFill>
              </a:rPr>
              <a:t>xw;iw</a:t>
            </a:r>
            <a:r>
              <a:rPr lang="en-US" sz="2000" dirty="0">
                <a:solidFill>
                  <a:srgbClr val="333333"/>
                </a:solidFill>
              </a:rPr>
              <a:t> </a:t>
            </a:r>
            <a:r>
              <a:rPr lang="en-US" sz="2000" dirty="0" err="1">
                <a:solidFill>
                  <a:srgbClr val="333333"/>
                </a:solidFill>
              </a:rPr>
              <a:t>jiytypahy</a:t>
            </a:r>
            <a:r>
              <a:rPr lang="en-US" sz="2000" dirty="0">
                <a:solidFill>
                  <a:srgbClr val="333333"/>
                </a:solidFill>
              </a:rPr>
              <a:t>] </a:t>
            </a:r>
            <a:r>
              <a:rPr lang="en-US" sz="2000" dirty="0" err="1">
                <a:solidFill>
                  <a:srgbClr val="333333"/>
                </a:solidFill>
              </a:rPr>
              <a:t>mtjpg</a:t>
            </a:r>
            <a:r>
              <a:rPr lang="en-US" sz="2000" dirty="0">
                <a:solidFill>
                  <a:srgbClr val="333333"/>
                </a:solidFill>
              </a:rPr>
              <a:t>]</a:t>
            </a:r>
            <a:r>
              <a:rPr lang="en-US" sz="2000" dirty="0" err="1">
                <a:solidFill>
                  <a:srgbClr val="333333"/>
                </a:solidFill>
              </a:rPr>
              <a:t>gLfpwhuh</a:t>
            </a:r>
            <a:r>
              <a:rPr lang="en-US" sz="2000" dirty="0">
                <a:solidFill>
                  <a:srgbClr val="333333"/>
                </a:solidFill>
                <a:ea typeface="Verdana" panose="020B0604030504040204" pitchFamily="34" charset="0"/>
                <a:cs typeface="Verdana" panose="020B0604030504040204" pitchFamily="34" charset="0"/>
              </a:rPr>
              <a:t>&gt;</a:t>
            </a:r>
          </a:p>
        </p:txBody>
      </p:sp>
      <p:sp>
        <p:nvSpPr>
          <p:cNvPr id="12" name="Footer Placeholder 1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227049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vt;thW ehd; ntbwhUthpd; mDgtj;ij czh]e]J bfhs;s Koa[k]…</a:t>
            </a:r>
            <a:r>
              <a:rPr lang="en-US" sz="3600">
                <a:solidFill>
                  <a:srgbClr val="004992"/>
                </a:solidFill>
                <a:latin typeface="Calibri Light"/>
              </a:rPr>
              <a:t> </a:t>
            </a:r>
            <a:r>
              <a:rPr lang="en-US" sz="3600">
                <a:solidFill>
                  <a:srgbClr val="004992"/>
                </a:solidFill>
              </a:rPr>
              <a:t>&gt;</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cjhuzk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rPr>
              <a:t> </a:t>
            </a:r>
            <a:r>
              <a:rPr lang="en-US" sz="2000" dirty="0" err="1">
                <a:solidFill>
                  <a:srgbClr val="333333"/>
                </a:solidFill>
              </a:rPr>
              <a:t>mth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mts</a:t>
            </a:r>
            <a:r>
              <a:rPr lang="en-US" sz="2000" dirty="0">
                <a:solidFill>
                  <a:srgbClr val="333333"/>
                </a:solidFill>
              </a:rPr>
              <a:t>] </a:t>
            </a:r>
            <a:r>
              <a:rPr lang="en-US" sz="2000" dirty="0" err="1">
                <a:solidFill>
                  <a:srgbClr val="333333"/>
                </a:solidFill>
              </a:rPr>
              <a:t>bew;wpapy</a:t>
            </a:r>
            <a:r>
              <a:rPr lang="en-US" sz="2000" dirty="0">
                <a:solidFill>
                  <a:srgbClr val="333333"/>
                </a:solidFill>
              </a:rPr>
              <a:t>; if </a:t>
            </a:r>
            <a:r>
              <a:rPr lang="en-US" sz="2000" dirty="0" err="1">
                <a:solidFill>
                  <a:srgbClr val="333333"/>
                </a:solidFill>
              </a:rPr>
              <a:t>itj;Js;shh</a:t>
            </a:r>
            <a:r>
              <a:rPr lang="en-US" sz="2000" dirty="0">
                <a:solidFill>
                  <a:srgbClr val="333333"/>
                </a:solidFill>
              </a:rPr>
              <a:t>]. </a:t>
            </a:r>
          </a:p>
          <a:p>
            <a:pPr lvl="0" defTabSz="914400">
              <a:lnSpc>
                <a:spcPct val="100000"/>
              </a:lnSpc>
              <a:spcBef>
                <a:spcPts val="1200"/>
              </a:spcBef>
            </a:pPr>
            <a:r>
              <a:rPr lang="en-US" sz="2000" i="1" dirty="0" err="1">
                <a:solidFill>
                  <a:srgbClr val="004992"/>
                </a:solidFill>
              </a:rPr>
              <a:t>Vd</a:t>
            </a:r>
            <a:r>
              <a:rPr lang="en-US" sz="2000" i="1" dirty="0">
                <a:solidFill>
                  <a:srgbClr val="004992"/>
                </a:solidFill>
              </a:rPr>
              <a:t>]</a:t>
            </a:r>
            <a:r>
              <a:rPr lang="en-US" sz="2000" i="1" dirty="0">
                <a:solidFill>
                  <a:srgbClr val="004992"/>
                </a:solidFill>
                <a:ea typeface="Verdana" panose="020B0604030504040204" pitchFamily="34" charset="0"/>
                <a:cs typeface="Verdana" panose="020B0604030504040204" pitchFamily="34" charset="0"/>
              </a:rPr>
              <a:t>&gt;</a:t>
            </a:r>
            <a:r>
              <a:rPr lang="en-US" sz="2000" i="1" dirty="0">
                <a:solidFill>
                  <a:srgbClr val="004992"/>
                </a:solidFill>
                <a:latin typeface="Calibri Light"/>
                <a:ea typeface="Verdana" panose="020B0604030504040204" pitchFamily="34" charset="0"/>
                <a:cs typeface="Verdana" panose="020B0604030504040204" pitchFamily="34" charset="0"/>
              </a:rPr>
              <a:t> </a:t>
            </a:r>
            <a:r>
              <a:rPr lang="en-US" sz="2000" dirty="0" err="1">
                <a:solidFill>
                  <a:srgbClr val="333333"/>
                </a:solidFill>
              </a:rPr>
              <a:t>myl</a:t>
            </a:r>
            <a:r>
              <a:rPr lang="en-US" sz="2000" dirty="0">
                <a:solidFill>
                  <a:srgbClr val="333333"/>
                </a:solidFill>
              </a:rPr>
              <a:t>]</a:t>
            </a:r>
            <a:r>
              <a:rPr lang="en-US" sz="2000" dirty="0" err="1">
                <a:solidFill>
                  <a:srgbClr val="333333"/>
                </a:solidFill>
              </a:rPr>
              <a:t>rpakh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cw;Wf</a:t>
            </a:r>
            <a:r>
              <a:rPr lang="en-US" sz="2000" dirty="0">
                <a:solidFill>
                  <a:srgbClr val="333333"/>
                </a:solidFill>
              </a:rPr>
              <a:t>]</a:t>
            </a:r>
            <a:r>
              <a:rPr lang="en-US" sz="2000" dirty="0" err="1">
                <a:solidFill>
                  <a:srgbClr val="333333"/>
                </a:solidFill>
              </a:rPr>
              <a:t>ftdpf;fpwhuh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rypg</a:t>
            </a:r>
            <a:r>
              <a:rPr lang="en-US" sz="2000" dirty="0">
                <a:solidFill>
                  <a:srgbClr val="333333"/>
                </a:solidFill>
              </a:rPr>
              <a:t>]</a:t>
            </a:r>
            <a:r>
              <a:rPr lang="en-US" sz="2000" dirty="0" err="1">
                <a:solidFill>
                  <a:srgbClr val="333333"/>
                </a:solidFill>
              </a:rPr>
              <a:t>gh</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jiytypah</a:t>
            </a:r>
            <a:r>
              <a:rPr lang="en-US" sz="2000" dirty="0">
                <a:solidFill>
                  <a:srgbClr val="333333"/>
                </a:solidFill>
                <a:ea typeface="Verdana" panose="020B0604030504040204" pitchFamily="34" charset="0"/>
                <a:cs typeface="Verdana" panose="020B0604030504040204" pitchFamily="34" charset="0"/>
              </a:rPr>
              <a:t>&gt;</a:t>
            </a:r>
          </a:p>
          <a:p>
            <a:pPr lvl="0" defTabSz="914400">
              <a:lnSpc>
                <a:spcPct val="100000"/>
              </a:lnSpc>
              <a:spcBef>
                <a:spcPts val="1200"/>
              </a:spcBef>
            </a:pPr>
            <a:r>
              <a:rPr lang="en-US" sz="2000" b="1" dirty="0">
                <a:solidFill>
                  <a:srgbClr val="333333"/>
                </a:solidFill>
              </a:rPr>
              <a:t>,e]j </a:t>
            </a:r>
            <a:r>
              <a:rPr lang="en-US" sz="2000" b="1" dirty="0" err="1">
                <a:solidFill>
                  <a:srgbClr val="333333"/>
                </a:solidFill>
              </a:rPr>
              <a:t>nfs</a:t>
            </a:r>
            <a:r>
              <a:rPr lang="en-US" sz="2000" b="1" dirty="0">
                <a:solidFill>
                  <a:srgbClr val="333333"/>
                </a:solidFill>
              </a:rPr>
              <a:t>]</a:t>
            </a:r>
            <a:r>
              <a:rPr lang="en-US" sz="2000" b="1" dirty="0" err="1">
                <a:solidFill>
                  <a:srgbClr val="333333"/>
                </a:solidFill>
              </a:rPr>
              <a:t>tpf</a:t>
            </a:r>
            <a:r>
              <a:rPr lang="en-US" sz="2000" b="1" dirty="0">
                <a:solidFill>
                  <a:srgbClr val="333333"/>
                </a:solidFill>
              </a:rPr>
              <a:t>]F </a:t>
            </a:r>
            <a:r>
              <a:rPr lang="en-US" sz="2000" b="1" dirty="0" err="1">
                <a:solidFill>
                  <a:srgbClr val="333333"/>
                </a:solidFill>
              </a:rPr>
              <a:t>gjpy</a:t>
            </a:r>
            <a:r>
              <a:rPr lang="en-US" sz="2000" b="1" dirty="0">
                <a:solidFill>
                  <a:srgbClr val="333333"/>
                </a:solidFill>
              </a:rPr>
              <a:t>] Tw </a:t>
            </a:r>
            <a:r>
              <a:rPr lang="en-US" sz="2000" b="1" dirty="0" err="1">
                <a:solidFill>
                  <a:srgbClr val="333333"/>
                </a:solidFill>
              </a:rPr>
              <a:t>vJ</a:t>
            </a:r>
            <a:r>
              <a:rPr lang="en-US" sz="2000" b="1" dirty="0">
                <a:solidFill>
                  <a:srgbClr val="333333"/>
                </a:solidFill>
              </a:rPr>
              <a:t> </a:t>
            </a:r>
            <a:r>
              <a:rPr lang="en-US" sz="2000" b="1" dirty="0" err="1">
                <a:solidFill>
                  <a:srgbClr val="333333"/>
                </a:solidFill>
              </a:rPr>
              <a:t>cjtpahf</a:t>
            </a:r>
            <a:r>
              <a:rPr lang="en-US" sz="2000" b="1" dirty="0">
                <a:solidFill>
                  <a:srgbClr val="333333"/>
                </a:solidFill>
              </a:rPr>
              <a:t> ,</a:t>
            </a:r>
            <a:r>
              <a:rPr lang="en-US" sz="2000" b="1" dirty="0" err="1">
                <a:solidFill>
                  <a:srgbClr val="333333"/>
                </a:solidFill>
              </a:rPr>
              <a:t>Uf</a:t>
            </a:r>
            <a:r>
              <a:rPr lang="en-US" sz="2000" b="1" dirty="0">
                <a:solidFill>
                  <a:srgbClr val="333333"/>
                </a:solidFill>
              </a:rPr>
              <a:t>]</a:t>
            </a:r>
            <a:r>
              <a:rPr lang="en-US" sz="2000" b="1" dirty="0" err="1">
                <a:solidFill>
                  <a:srgbClr val="333333"/>
                </a:solidFill>
              </a:rPr>
              <a:t>Fk</a:t>
            </a:r>
            <a:r>
              <a:rPr lang="en-US" sz="2000" b="1"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&gt;</a:t>
            </a:r>
          </a:p>
          <a:p>
            <a:pPr marL="342900" lvl="0" indent="-342900" defTabSz="914400">
              <a:lnSpc>
                <a:spcPct val="100000"/>
              </a:lnSpc>
              <a:spcBef>
                <a:spcPts val="1200"/>
              </a:spcBef>
              <a:buClr>
                <a:srgbClr val="333333"/>
              </a:buClr>
              <a:buFont typeface="WingDings"/>
              <a:buChar char=""/>
            </a:pPr>
            <a:r>
              <a:rPr lang="en-US" sz="2000" dirty="0" err="1">
                <a:solidFill>
                  <a:srgbClr val="004992"/>
                </a:solidFill>
              </a:rPr>
              <a:t>mtiug</a:t>
            </a:r>
            <a:r>
              <a:rPr lang="en-US" sz="2000" dirty="0">
                <a:solidFill>
                  <a:srgbClr val="004992"/>
                </a:solidFill>
              </a:rPr>
              <a:t>]</a:t>
            </a:r>
            <a:r>
              <a:rPr lang="en-US" sz="2000" dirty="0" err="1">
                <a:solidFill>
                  <a:srgbClr val="004992"/>
                </a:solidFill>
              </a:rPr>
              <a:t>gw;wpa</a:t>
            </a:r>
            <a:r>
              <a:rPr lang="en-US" sz="2000" dirty="0">
                <a:solidFill>
                  <a:srgbClr val="004992"/>
                </a:solidFill>
              </a:rPr>
              <a:t> bra]</a:t>
            </a:r>
            <a:r>
              <a:rPr lang="en-US" sz="2000" dirty="0" err="1">
                <a:solidFill>
                  <a:srgbClr val="004992"/>
                </a:solidFill>
              </a:rPr>
              <a:t>jpfs</a:t>
            </a:r>
            <a:r>
              <a:rPr lang="en-US" sz="2000" dirty="0">
                <a:solidFill>
                  <a:srgbClr val="004992"/>
                </a:solidFill>
              </a:rPr>
              <a:t>] </a:t>
            </a:r>
            <a:r>
              <a:rPr lang="en-US" sz="2000" b="1" dirty="0">
                <a:solidFill>
                  <a:srgbClr val="333333"/>
                </a:solidFill>
                <a:latin typeface="Times New Roman"/>
                <a:ea typeface="Verdana" pitchFamily="34" charset="0"/>
                <a:cs typeface="Verdana" pitchFamily="34" charset="0"/>
                <a:sym typeface="Wingdings" panose="05000000000000000000" pitchFamily="2" charset="2"/>
              </a:rPr>
              <a:t>→</a:t>
            </a:r>
            <a:r>
              <a:rPr lang="en-US" sz="2000" b="1" dirty="0">
                <a:solidFill>
                  <a:srgbClr val="333333"/>
                </a:solidFill>
                <a:latin typeface="Calibri Light"/>
                <a:ea typeface="Verdana" pitchFamily="34" charset="0"/>
                <a:cs typeface="Verdana" pitchFamily="34" charset="0"/>
                <a:sym typeface="Wingdings" panose="05000000000000000000" pitchFamily="2" charset="2"/>
              </a:rPr>
              <a:t> </a:t>
            </a:r>
            <a:r>
              <a:rPr lang="en-US" sz="2000" dirty="0">
                <a:solidFill>
                  <a:srgbClr val="333333"/>
                </a:solidFill>
              </a:rPr>
              <a:t>me]j </a:t>
            </a:r>
            <a:r>
              <a:rPr lang="en-US" sz="2000" dirty="0" err="1">
                <a:solidFill>
                  <a:srgbClr val="333333"/>
                </a:solidFill>
              </a:rPr>
              <a:t>egh</a:t>
            </a:r>
            <a:r>
              <a:rPr lang="en-US" sz="2000" dirty="0">
                <a:solidFill>
                  <a:srgbClr val="333333"/>
                </a:solidFill>
              </a:rPr>
              <a:t>] </a:t>
            </a:r>
            <a:r>
              <a:rPr lang="en-US" sz="2000" dirty="0" err="1">
                <a:solidFill>
                  <a:srgbClr val="333333"/>
                </a:solidFill>
              </a:rPr>
              <a:t>xw;iw</a:t>
            </a:r>
            <a:r>
              <a:rPr lang="en-US" sz="2000" dirty="0">
                <a:solidFill>
                  <a:srgbClr val="333333"/>
                </a:solidFill>
              </a:rPr>
              <a:t> </a:t>
            </a:r>
            <a:r>
              <a:rPr lang="en-US" sz="2000" dirty="0" err="1">
                <a:solidFill>
                  <a:srgbClr val="333333"/>
                </a:solidFill>
              </a:rPr>
              <a:t>jiytypahy</a:t>
            </a:r>
            <a:r>
              <a:rPr lang="en-US" sz="2000" dirty="0">
                <a:solidFill>
                  <a:srgbClr val="333333"/>
                </a:solidFill>
              </a:rPr>
              <a:t>] </a:t>
            </a:r>
            <a:r>
              <a:rPr lang="en-US" sz="2000" dirty="0" err="1">
                <a:solidFill>
                  <a:srgbClr val="333333"/>
                </a:solidFill>
              </a:rPr>
              <a:t>mtjpg</a:t>
            </a:r>
            <a:r>
              <a:rPr lang="en-US" sz="2000" dirty="0">
                <a:solidFill>
                  <a:srgbClr val="333333"/>
                </a:solidFill>
              </a:rPr>
              <a:t>]</a:t>
            </a:r>
            <a:r>
              <a:rPr lang="en-US" sz="2000" dirty="0" err="1">
                <a:solidFill>
                  <a:srgbClr val="333333"/>
                </a:solidFill>
              </a:rPr>
              <a:t>gLfpwhuh</a:t>
            </a:r>
            <a:r>
              <a:rPr lang="en-US" sz="2000" dirty="0">
                <a:solidFill>
                  <a:srgbClr val="333333"/>
                </a:solidFill>
                <a:ea typeface="Verdana" panose="020B0604030504040204" pitchFamily="34" charset="0"/>
                <a:cs typeface="Verdana" panose="020B0604030504040204" pitchFamily="34" charset="0"/>
              </a:rPr>
              <a:t>&gt;</a:t>
            </a:r>
          </a:p>
          <a:p>
            <a:pPr marL="342900" lvl="0" indent="-342900" defTabSz="914400">
              <a:lnSpc>
                <a:spcPct val="100000"/>
              </a:lnSpc>
              <a:spcBef>
                <a:spcPts val="1200"/>
              </a:spcBef>
              <a:buClr>
                <a:srgbClr val="000000"/>
              </a:buClr>
              <a:buFont typeface="WingDings"/>
              <a:buChar char=""/>
            </a:pPr>
            <a:r>
              <a:rPr lang="en-US" sz="2000" dirty="0" err="1">
                <a:solidFill>
                  <a:srgbClr val="004992"/>
                </a:solidFill>
              </a:rPr>
              <a:t>Rw;Wr</a:t>
            </a:r>
            <a:r>
              <a:rPr lang="en-US" sz="2000" dirty="0">
                <a:solidFill>
                  <a:srgbClr val="004992"/>
                </a:solidFill>
              </a:rPr>
              <a:t>]R{</a:t>
            </a:r>
            <a:r>
              <a:rPr lang="en-US" sz="2000" dirty="0" err="1">
                <a:solidFill>
                  <a:srgbClr val="004992"/>
                </a:solidFill>
              </a:rPr>
              <a:t>Hy</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rPr>
              <a:t>re]</a:t>
            </a:r>
            <a:r>
              <a:rPr lang="en-US" sz="2000" dirty="0" err="1">
                <a:solidFill>
                  <a:srgbClr val="004992"/>
                </a:solidFill>
              </a:rPr>
              <a:t>jh</a:t>
            </a:r>
            <a:r>
              <a:rPr lang="en-US" sz="2000" dirty="0">
                <a:solidFill>
                  <a:srgbClr val="004992"/>
                </a:solidFill>
              </a:rPr>
              <a:t>]g]</a:t>
            </a:r>
            <a:r>
              <a:rPr lang="en-US" sz="2000" dirty="0" err="1">
                <a:solidFill>
                  <a:srgbClr val="004992"/>
                </a:solidFill>
              </a:rPr>
              <a:t>gk</a:t>
            </a:r>
            <a:r>
              <a:rPr lang="en-US" sz="2000" dirty="0">
                <a:solidFill>
                  <a:srgbClr val="333333"/>
                </a:solidFill>
              </a:rPr>
              <a:t>] </a:t>
            </a:r>
            <a:r>
              <a:rPr lang="en-US" sz="2000" b="1" dirty="0">
                <a:solidFill>
                  <a:srgbClr val="333333"/>
                </a:solidFill>
                <a:latin typeface="Times New Roman"/>
                <a:ea typeface="Verdana" pitchFamily="34" charset="0"/>
                <a:cs typeface="Verdana" pitchFamily="34" charset="0"/>
                <a:sym typeface="Wingdings" panose="05000000000000000000" pitchFamily="2" charset="2"/>
              </a:rPr>
              <a:t>→</a:t>
            </a:r>
            <a:r>
              <a:rPr lang="en-US" sz="2000" b="1" dirty="0">
                <a:solidFill>
                  <a:srgbClr val="333333"/>
                </a:solidFill>
                <a:latin typeface="Calibri Light"/>
                <a:ea typeface="Verdana" pitchFamily="34" charset="0"/>
                <a:cs typeface="Verdana" pitchFamily="34" charset="0"/>
                <a:sym typeface="Wingdings" panose="05000000000000000000" pitchFamily="2" charset="2"/>
              </a:rPr>
              <a:t> </a:t>
            </a:r>
            <a:r>
              <a:rPr lang="en-US" sz="2000" dirty="0">
                <a:solidFill>
                  <a:srgbClr val="333333"/>
                </a:solidFill>
              </a:rPr>
              <a:t>me]j </a:t>
            </a:r>
            <a:r>
              <a:rPr lang="en-US" sz="2000" dirty="0" err="1">
                <a:solidFill>
                  <a:srgbClr val="333333"/>
                </a:solidFill>
              </a:rPr>
              <a:t>egh</a:t>
            </a:r>
            <a:r>
              <a:rPr lang="en-US" sz="2000" dirty="0">
                <a:solidFill>
                  <a:srgbClr val="333333"/>
                </a:solidFill>
              </a:rPr>
              <a:t>] ,</a:t>
            </a:r>
            <a:r>
              <a:rPr lang="en-US" sz="2000" dirty="0" err="1">
                <a:solidFill>
                  <a:srgbClr val="333333"/>
                </a:solidFill>
              </a:rPr>
              <a:t>ut</a:t>
            </a:r>
            <a:r>
              <a:rPr lang="en-US" sz="2000" dirty="0">
                <a:solidFill>
                  <a:srgbClr val="333333"/>
                </a:solidFill>
              </a:rPr>
              <a:t>[ </a:t>
            </a:r>
            <a:r>
              <a:rPr lang="en-US" sz="2000" dirty="0" err="1">
                <a:solidFill>
                  <a:srgbClr val="333333"/>
                </a:solidFill>
              </a:rPr>
              <a:t>KGtJk</a:t>
            </a:r>
            <a:r>
              <a:rPr lang="en-US" sz="2000" dirty="0">
                <a:solidFill>
                  <a:srgbClr val="333333"/>
                </a:solidFill>
              </a:rPr>
              <a:t>; </a:t>
            </a:r>
            <a:r>
              <a:rPr lang="en-US" sz="2000" dirty="0" err="1">
                <a:solidFill>
                  <a:srgbClr val="333333"/>
                </a:solidFill>
              </a:rPr>
              <a:t>VJk</a:t>
            </a:r>
            <a:r>
              <a:rPr lang="en-US" sz="2000" dirty="0">
                <a:solidFill>
                  <a:srgbClr val="333333"/>
                </a:solidFill>
              </a:rPr>
              <a:t>; </a:t>
            </a:r>
            <a:r>
              <a:rPr lang="en-US" sz="2000" dirty="0" err="1">
                <a:solidFill>
                  <a:srgbClr val="333333"/>
                </a:solidFill>
              </a:rPr>
              <a:t>tpUe;jpy</a:t>
            </a:r>
            <a:r>
              <a:rPr lang="en-US" sz="2000" dirty="0">
                <a:solidFill>
                  <a:srgbClr val="333333"/>
                </a:solidFill>
              </a:rPr>
              <a:t>; </a:t>
            </a:r>
            <a:r>
              <a:rPr lang="en-US" sz="2000" dirty="0" err="1">
                <a:solidFill>
                  <a:srgbClr val="333333"/>
                </a:solidFill>
              </a:rPr>
              <a:t>fye;J</a:t>
            </a:r>
            <a:r>
              <a:rPr lang="en-US" sz="2000" dirty="0">
                <a:solidFill>
                  <a:srgbClr val="333333"/>
                </a:solidFill>
              </a:rPr>
              <a:t> </a:t>
            </a:r>
            <a:r>
              <a:rPr lang="en-US" sz="2000" dirty="0" err="1">
                <a:solidFill>
                  <a:srgbClr val="333333"/>
                </a:solidFill>
              </a:rPr>
              <a:t>bfhz;lhuh</a:t>
            </a:r>
            <a:r>
              <a:rPr lang="en-US" sz="2000" dirty="0">
                <a:solidFill>
                  <a:srgbClr val="333333"/>
                </a:solidFill>
                <a:ea typeface="Verdana" panose="020B0604030504040204" pitchFamily="34" charset="0"/>
                <a:cs typeface="Verdana" panose="020B0604030504040204" pitchFamily="34" charset="0"/>
              </a:rPr>
              <a:t>&gt;</a:t>
            </a:r>
          </a:p>
        </p:txBody>
      </p:sp>
      <p:sp>
        <p:nvSpPr>
          <p:cNvPr id="8" name="Footer Placeholder 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4043347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vt;thW ehd; ntbwhUthpd; mDgtj;ij czh]e]J bfhs;s Koa[k]…</a:t>
            </a:r>
            <a:r>
              <a:rPr lang="en-US" sz="3600">
                <a:solidFill>
                  <a:srgbClr val="004992"/>
                </a:solidFill>
                <a:latin typeface="Calibri Light"/>
              </a:rPr>
              <a:t> </a:t>
            </a:r>
            <a:r>
              <a:rPr lang="en-US" sz="3600">
                <a:solidFill>
                  <a:srgbClr val="004992"/>
                </a:solidFill>
              </a:rPr>
              <a:t>&gt;</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cjhuzk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rPr>
              <a:t> </a:t>
            </a:r>
            <a:r>
              <a:rPr lang="en-US" sz="2000" dirty="0" err="1">
                <a:solidFill>
                  <a:srgbClr val="333333"/>
                </a:solidFill>
              </a:rPr>
              <a:t>mth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mts</a:t>
            </a:r>
            <a:r>
              <a:rPr lang="en-US" sz="2000" dirty="0">
                <a:solidFill>
                  <a:srgbClr val="333333"/>
                </a:solidFill>
              </a:rPr>
              <a:t>] </a:t>
            </a:r>
            <a:r>
              <a:rPr lang="en-US" sz="2000" dirty="0" err="1">
                <a:solidFill>
                  <a:srgbClr val="333333"/>
                </a:solidFill>
              </a:rPr>
              <a:t>bew;wpapy</a:t>
            </a:r>
            <a:r>
              <a:rPr lang="en-US" sz="2000" dirty="0">
                <a:solidFill>
                  <a:srgbClr val="333333"/>
                </a:solidFill>
              </a:rPr>
              <a:t>; if </a:t>
            </a:r>
            <a:r>
              <a:rPr lang="en-US" sz="2000" dirty="0" err="1">
                <a:solidFill>
                  <a:srgbClr val="333333"/>
                </a:solidFill>
              </a:rPr>
              <a:t>itj;Js;shh</a:t>
            </a:r>
            <a:r>
              <a:rPr lang="en-US" sz="2000" dirty="0">
                <a:solidFill>
                  <a:srgbClr val="333333"/>
                </a:solidFill>
              </a:rPr>
              <a:t>]. </a:t>
            </a:r>
          </a:p>
          <a:p>
            <a:pPr lvl="0" defTabSz="914400">
              <a:lnSpc>
                <a:spcPct val="100000"/>
              </a:lnSpc>
              <a:spcBef>
                <a:spcPts val="1200"/>
              </a:spcBef>
            </a:pPr>
            <a:r>
              <a:rPr lang="en-US" sz="2000" i="1" dirty="0" err="1">
                <a:solidFill>
                  <a:srgbClr val="004992"/>
                </a:solidFill>
              </a:rPr>
              <a:t>Vd</a:t>
            </a:r>
            <a:r>
              <a:rPr lang="en-US" sz="2000" i="1" dirty="0">
                <a:solidFill>
                  <a:srgbClr val="004992"/>
                </a:solidFill>
              </a:rPr>
              <a:t>]</a:t>
            </a:r>
            <a:r>
              <a:rPr lang="en-US" sz="2000" i="1" dirty="0">
                <a:solidFill>
                  <a:srgbClr val="004992"/>
                </a:solidFill>
                <a:ea typeface="Verdana" panose="020B0604030504040204" pitchFamily="34" charset="0"/>
                <a:cs typeface="Verdana" panose="020B0604030504040204" pitchFamily="34" charset="0"/>
              </a:rPr>
              <a:t>&gt;</a:t>
            </a:r>
            <a:r>
              <a:rPr lang="en-US" sz="2000" i="1" dirty="0">
                <a:solidFill>
                  <a:srgbClr val="004992"/>
                </a:solidFill>
                <a:latin typeface="Calibri Light"/>
                <a:ea typeface="Verdana" panose="020B0604030504040204" pitchFamily="34" charset="0"/>
                <a:cs typeface="Verdana" panose="020B0604030504040204" pitchFamily="34" charset="0"/>
              </a:rPr>
              <a:t> </a:t>
            </a:r>
            <a:r>
              <a:rPr lang="en-US" sz="2000" dirty="0" err="1">
                <a:solidFill>
                  <a:srgbClr val="333333"/>
                </a:solidFill>
              </a:rPr>
              <a:t>myl</a:t>
            </a:r>
            <a:r>
              <a:rPr lang="en-US" sz="2000" dirty="0">
                <a:solidFill>
                  <a:srgbClr val="333333"/>
                </a:solidFill>
              </a:rPr>
              <a:t>]</a:t>
            </a:r>
            <a:r>
              <a:rPr lang="en-US" sz="2000" dirty="0" err="1">
                <a:solidFill>
                  <a:srgbClr val="333333"/>
                </a:solidFill>
              </a:rPr>
              <a:t>rpakh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cw;Wf</a:t>
            </a:r>
            <a:r>
              <a:rPr lang="en-US" sz="2000" dirty="0">
                <a:solidFill>
                  <a:srgbClr val="333333"/>
                </a:solidFill>
              </a:rPr>
              <a:t>]</a:t>
            </a:r>
            <a:r>
              <a:rPr lang="en-US" sz="2000" dirty="0" err="1">
                <a:solidFill>
                  <a:srgbClr val="333333"/>
                </a:solidFill>
              </a:rPr>
              <a:t>ftdpf;fpwhuh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rypg</a:t>
            </a:r>
            <a:r>
              <a:rPr lang="en-US" sz="2000" dirty="0">
                <a:solidFill>
                  <a:srgbClr val="333333"/>
                </a:solidFill>
              </a:rPr>
              <a:t>]</a:t>
            </a:r>
            <a:r>
              <a:rPr lang="en-US" sz="2000" dirty="0" err="1">
                <a:solidFill>
                  <a:srgbClr val="333333"/>
                </a:solidFill>
              </a:rPr>
              <a:t>gh</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jiytypah</a:t>
            </a:r>
            <a:r>
              <a:rPr lang="en-US" sz="2000" dirty="0">
                <a:solidFill>
                  <a:srgbClr val="333333"/>
                </a:solidFill>
                <a:ea typeface="Verdana" panose="020B0604030504040204" pitchFamily="34" charset="0"/>
                <a:cs typeface="Verdana" panose="020B0604030504040204" pitchFamily="34" charset="0"/>
              </a:rPr>
              <a:t>&gt;</a:t>
            </a:r>
          </a:p>
          <a:p>
            <a:pPr lvl="0" defTabSz="914400">
              <a:lnSpc>
                <a:spcPct val="100000"/>
              </a:lnSpc>
              <a:spcBef>
                <a:spcPts val="1200"/>
              </a:spcBef>
            </a:pPr>
            <a:r>
              <a:rPr lang="en-US" sz="2000" b="1" dirty="0">
                <a:solidFill>
                  <a:srgbClr val="333333"/>
                </a:solidFill>
              </a:rPr>
              <a:t>,e]j </a:t>
            </a:r>
            <a:r>
              <a:rPr lang="en-US" sz="2000" b="1" dirty="0" err="1">
                <a:solidFill>
                  <a:srgbClr val="333333"/>
                </a:solidFill>
              </a:rPr>
              <a:t>nfs</a:t>
            </a:r>
            <a:r>
              <a:rPr lang="en-US" sz="2000" b="1" dirty="0">
                <a:solidFill>
                  <a:srgbClr val="333333"/>
                </a:solidFill>
              </a:rPr>
              <a:t>]</a:t>
            </a:r>
            <a:r>
              <a:rPr lang="en-US" sz="2000" b="1" dirty="0" err="1">
                <a:solidFill>
                  <a:srgbClr val="333333"/>
                </a:solidFill>
              </a:rPr>
              <a:t>tpf</a:t>
            </a:r>
            <a:r>
              <a:rPr lang="en-US" sz="2000" b="1" dirty="0">
                <a:solidFill>
                  <a:srgbClr val="333333"/>
                </a:solidFill>
              </a:rPr>
              <a:t>]F </a:t>
            </a:r>
            <a:r>
              <a:rPr lang="en-US" sz="2000" b="1" dirty="0" err="1">
                <a:solidFill>
                  <a:srgbClr val="333333"/>
                </a:solidFill>
              </a:rPr>
              <a:t>gjpy</a:t>
            </a:r>
            <a:r>
              <a:rPr lang="en-US" sz="2000" b="1" dirty="0">
                <a:solidFill>
                  <a:srgbClr val="333333"/>
                </a:solidFill>
              </a:rPr>
              <a:t>] Tw </a:t>
            </a:r>
            <a:r>
              <a:rPr lang="en-US" sz="2000" b="1" dirty="0" err="1">
                <a:solidFill>
                  <a:srgbClr val="333333"/>
                </a:solidFill>
              </a:rPr>
              <a:t>vJ</a:t>
            </a:r>
            <a:r>
              <a:rPr lang="en-US" sz="2000" b="1" dirty="0">
                <a:solidFill>
                  <a:srgbClr val="333333"/>
                </a:solidFill>
              </a:rPr>
              <a:t> </a:t>
            </a:r>
            <a:r>
              <a:rPr lang="en-US" sz="2000" b="1" dirty="0" err="1">
                <a:solidFill>
                  <a:srgbClr val="333333"/>
                </a:solidFill>
              </a:rPr>
              <a:t>cjtpahf</a:t>
            </a:r>
            <a:r>
              <a:rPr lang="en-US" sz="2000" b="1" dirty="0">
                <a:solidFill>
                  <a:srgbClr val="333333"/>
                </a:solidFill>
              </a:rPr>
              <a:t> ,</a:t>
            </a:r>
            <a:r>
              <a:rPr lang="en-US" sz="2000" b="1" dirty="0" err="1">
                <a:solidFill>
                  <a:srgbClr val="333333"/>
                </a:solidFill>
              </a:rPr>
              <a:t>Uf</a:t>
            </a:r>
            <a:r>
              <a:rPr lang="en-US" sz="2000" b="1" dirty="0">
                <a:solidFill>
                  <a:srgbClr val="333333"/>
                </a:solidFill>
              </a:rPr>
              <a:t>]</a:t>
            </a:r>
            <a:r>
              <a:rPr lang="en-US" sz="2000" b="1" dirty="0" err="1">
                <a:solidFill>
                  <a:srgbClr val="333333"/>
                </a:solidFill>
              </a:rPr>
              <a:t>Fk</a:t>
            </a:r>
            <a:r>
              <a:rPr lang="en-US" sz="2000" b="1"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&gt;</a:t>
            </a:r>
          </a:p>
          <a:p>
            <a:pPr marL="342900" lvl="0" indent="-342900" defTabSz="914400">
              <a:lnSpc>
                <a:spcPct val="100000"/>
              </a:lnSpc>
              <a:spcBef>
                <a:spcPts val="1200"/>
              </a:spcBef>
              <a:buClr>
                <a:srgbClr val="333333"/>
              </a:buClr>
              <a:buFont typeface="WingDings"/>
              <a:buChar char=""/>
            </a:pPr>
            <a:r>
              <a:rPr lang="en-US" sz="2000" dirty="0" err="1">
                <a:solidFill>
                  <a:srgbClr val="004992"/>
                </a:solidFill>
              </a:rPr>
              <a:t>mtiug</a:t>
            </a:r>
            <a:r>
              <a:rPr lang="en-US" sz="2000" dirty="0">
                <a:solidFill>
                  <a:srgbClr val="004992"/>
                </a:solidFill>
              </a:rPr>
              <a:t>]</a:t>
            </a:r>
            <a:r>
              <a:rPr lang="en-US" sz="2000" dirty="0" err="1">
                <a:solidFill>
                  <a:srgbClr val="004992"/>
                </a:solidFill>
              </a:rPr>
              <a:t>gw;wpa</a:t>
            </a:r>
            <a:r>
              <a:rPr lang="en-US" sz="2000" dirty="0">
                <a:solidFill>
                  <a:srgbClr val="004992"/>
                </a:solidFill>
              </a:rPr>
              <a:t> bra]</a:t>
            </a:r>
            <a:r>
              <a:rPr lang="en-US" sz="2000" dirty="0" err="1">
                <a:solidFill>
                  <a:srgbClr val="004992"/>
                </a:solidFill>
              </a:rPr>
              <a:t>jpfs</a:t>
            </a:r>
            <a:r>
              <a:rPr lang="en-US" sz="2000" dirty="0">
                <a:solidFill>
                  <a:srgbClr val="004992"/>
                </a:solidFill>
              </a:rPr>
              <a:t>] </a:t>
            </a:r>
            <a:r>
              <a:rPr lang="en-US" sz="2000" b="1" dirty="0">
                <a:solidFill>
                  <a:srgbClr val="333333"/>
                </a:solidFill>
                <a:latin typeface="Times New Roman"/>
                <a:ea typeface="Verdana" pitchFamily="34" charset="0"/>
                <a:cs typeface="Verdana" pitchFamily="34" charset="0"/>
                <a:sym typeface="Wingdings" panose="05000000000000000000" pitchFamily="2" charset="2"/>
              </a:rPr>
              <a:t>→</a:t>
            </a:r>
            <a:r>
              <a:rPr lang="en-US" sz="2000" b="1" dirty="0">
                <a:solidFill>
                  <a:srgbClr val="333333"/>
                </a:solidFill>
                <a:latin typeface="Calibri Light"/>
                <a:ea typeface="Verdana" pitchFamily="34" charset="0"/>
                <a:cs typeface="Verdana" pitchFamily="34" charset="0"/>
                <a:sym typeface="Wingdings" panose="05000000000000000000" pitchFamily="2" charset="2"/>
              </a:rPr>
              <a:t> </a:t>
            </a:r>
            <a:r>
              <a:rPr lang="en-US" sz="2000" dirty="0">
                <a:solidFill>
                  <a:srgbClr val="333333"/>
                </a:solidFill>
              </a:rPr>
              <a:t>me]j </a:t>
            </a:r>
            <a:r>
              <a:rPr lang="en-US" sz="2000" dirty="0" err="1">
                <a:solidFill>
                  <a:srgbClr val="333333"/>
                </a:solidFill>
              </a:rPr>
              <a:t>egh</a:t>
            </a:r>
            <a:r>
              <a:rPr lang="en-US" sz="2000" dirty="0">
                <a:solidFill>
                  <a:srgbClr val="333333"/>
                </a:solidFill>
              </a:rPr>
              <a:t>] </a:t>
            </a:r>
            <a:r>
              <a:rPr lang="en-US" sz="2000" dirty="0" err="1">
                <a:solidFill>
                  <a:srgbClr val="333333"/>
                </a:solidFill>
              </a:rPr>
              <a:t>xw;iw</a:t>
            </a:r>
            <a:r>
              <a:rPr lang="en-US" sz="2000" dirty="0">
                <a:solidFill>
                  <a:srgbClr val="333333"/>
                </a:solidFill>
              </a:rPr>
              <a:t> </a:t>
            </a:r>
            <a:r>
              <a:rPr lang="en-US" sz="2000" dirty="0" err="1">
                <a:solidFill>
                  <a:srgbClr val="333333"/>
                </a:solidFill>
              </a:rPr>
              <a:t>jiytypahy</a:t>
            </a:r>
            <a:r>
              <a:rPr lang="en-US" sz="2000" dirty="0">
                <a:solidFill>
                  <a:srgbClr val="333333"/>
                </a:solidFill>
              </a:rPr>
              <a:t>] </a:t>
            </a:r>
            <a:r>
              <a:rPr lang="en-US" sz="2000" dirty="0" err="1">
                <a:solidFill>
                  <a:srgbClr val="333333"/>
                </a:solidFill>
              </a:rPr>
              <a:t>mtjpg</a:t>
            </a:r>
            <a:r>
              <a:rPr lang="en-US" sz="2000" dirty="0">
                <a:solidFill>
                  <a:srgbClr val="333333"/>
                </a:solidFill>
              </a:rPr>
              <a:t>]</a:t>
            </a:r>
            <a:r>
              <a:rPr lang="en-US" sz="2000" dirty="0" err="1">
                <a:solidFill>
                  <a:srgbClr val="333333"/>
                </a:solidFill>
              </a:rPr>
              <a:t>gLfpwhuh</a:t>
            </a:r>
            <a:r>
              <a:rPr lang="en-US" sz="2000" dirty="0">
                <a:solidFill>
                  <a:srgbClr val="333333"/>
                </a:solidFill>
                <a:ea typeface="Verdana" panose="020B0604030504040204" pitchFamily="34" charset="0"/>
                <a:cs typeface="Verdana" panose="020B0604030504040204" pitchFamily="34" charset="0"/>
              </a:rPr>
              <a:t>&gt;</a:t>
            </a:r>
          </a:p>
          <a:p>
            <a:pPr marL="342900" lvl="0" indent="-342900" defTabSz="914400">
              <a:lnSpc>
                <a:spcPct val="100000"/>
              </a:lnSpc>
              <a:spcBef>
                <a:spcPts val="1200"/>
              </a:spcBef>
              <a:buClr>
                <a:srgbClr val="000000"/>
              </a:buClr>
              <a:buFont typeface="WingDings"/>
              <a:buChar char=""/>
            </a:pPr>
            <a:r>
              <a:rPr lang="en-US" sz="2000" dirty="0" err="1">
                <a:solidFill>
                  <a:srgbClr val="004992"/>
                </a:solidFill>
              </a:rPr>
              <a:t>Rw;Wr</a:t>
            </a:r>
            <a:r>
              <a:rPr lang="en-US" sz="2000" dirty="0">
                <a:solidFill>
                  <a:srgbClr val="004992"/>
                </a:solidFill>
              </a:rPr>
              <a:t>]R{</a:t>
            </a:r>
            <a:r>
              <a:rPr lang="en-US" sz="2000" dirty="0" err="1">
                <a:solidFill>
                  <a:srgbClr val="004992"/>
                </a:solidFill>
              </a:rPr>
              <a:t>Hy</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rPr>
              <a:t>re]</a:t>
            </a:r>
            <a:r>
              <a:rPr lang="en-US" sz="2000" dirty="0" err="1">
                <a:solidFill>
                  <a:srgbClr val="004992"/>
                </a:solidFill>
              </a:rPr>
              <a:t>jh</a:t>
            </a:r>
            <a:r>
              <a:rPr lang="en-US" sz="2000" dirty="0">
                <a:solidFill>
                  <a:srgbClr val="004992"/>
                </a:solidFill>
              </a:rPr>
              <a:t>]g]</a:t>
            </a:r>
            <a:r>
              <a:rPr lang="en-US" sz="2000" dirty="0" err="1">
                <a:solidFill>
                  <a:srgbClr val="004992"/>
                </a:solidFill>
              </a:rPr>
              <a:t>gk</a:t>
            </a:r>
            <a:r>
              <a:rPr lang="en-US" sz="2000" dirty="0">
                <a:solidFill>
                  <a:srgbClr val="333333"/>
                </a:solidFill>
              </a:rPr>
              <a:t>] </a:t>
            </a:r>
            <a:r>
              <a:rPr lang="en-US" sz="2000" b="1" dirty="0">
                <a:solidFill>
                  <a:srgbClr val="333333"/>
                </a:solidFill>
                <a:latin typeface="Times New Roman"/>
                <a:ea typeface="Verdana" pitchFamily="34" charset="0"/>
                <a:cs typeface="Verdana" pitchFamily="34" charset="0"/>
                <a:sym typeface="Wingdings" panose="05000000000000000000" pitchFamily="2" charset="2"/>
              </a:rPr>
              <a:t>→</a:t>
            </a:r>
            <a:r>
              <a:rPr lang="en-US" sz="2000" b="1" dirty="0">
                <a:solidFill>
                  <a:srgbClr val="333333"/>
                </a:solidFill>
                <a:latin typeface="Calibri Light"/>
                <a:ea typeface="Verdana" pitchFamily="34" charset="0"/>
                <a:cs typeface="Verdana" pitchFamily="34" charset="0"/>
                <a:sym typeface="Wingdings" panose="05000000000000000000" pitchFamily="2" charset="2"/>
              </a:rPr>
              <a:t> </a:t>
            </a:r>
            <a:r>
              <a:rPr lang="en-US" sz="2000" dirty="0">
                <a:solidFill>
                  <a:srgbClr val="333333"/>
                </a:solidFill>
              </a:rPr>
              <a:t>me]j </a:t>
            </a:r>
            <a:r>
              <a:rPr lang="en-US" sz="2000" dirty="0" err="1">
                <a:solidFill>
                  <a:srgbClr val="333333"/>
                </a:solidFill>
              </a:rPr>
              <a:t>egh</a:t>
            </a:r>
            <a:r>
              <a:rPr lang="en-US" sz="2000" dirty="0">
                <a:solidFill>
                  <a:srgbClr val="333333"/>
                </a:solidFill>
              </a:rPr>
              <a:t>] ,</a:t>
            </a:r>
            <a:r>
              <a:rPr lang="en-US" sz="2000" dirty="0" err="1">
                <a:solidFill>
                  <a:srgbClr val="333333"/>
                </a:solidFill>
              </a:rPr>
              <a:t>ut</a:t>
            </a:r>
            <a:r>
              <a:rPr lang="en-US" sz="2000" dirty="0">
                <a:solidFill>
                  <a:srgbClr val="333333"/>
                </a:solidFill>
              </a:rPr>
              <a:t>[ </a:t>
            </a:r>
            <a:r>
              <a:rPr lang="en-US" sz="2000" dirty="0" err="1">
                <a:solidFill>
                  <a:srgbClr val="333333"/>
                </a:solidFill>
              </a:rPr>
              <a:t>KGtJk</a:t>
            </a:r>
            <a:r>
              <a:rPr lang="en-US" sz="2000" dirty="0">
                <a:solidFill>
                  <a:srgbClr val="333333"/>
                </a:solidFill>
              </a:rPr>
              <a:t>; </a:t>
            </a:r>
            <a:r>
              <a:rPr lang="en-US" sz="2000" dirty="0" err="1">
                <a:solidFill>
                  <a:srgbClr val="333333"/>
                </a:solidFill>
              </a:rPr>
              <a:t>VJk</a:t>
            </a:r>
            <a:r>
              <a:rPr lang="en-US" sz="2000" dirty="0">
                <a:solidFill>
                  <a:srgbClr val="333333"/>
                </a:solidFill>
              </a:rPr>
              <a:t>; </a:t>
            </a:r>
            <a:r>
              <a:rPr lang="en-US" sz="2000" dirty="0" err="1">
                <a:solidFill>
                  <a:srgbClr val="333333"/>
                </a:solidFill>
              </a:rPr>
              <a:t>tpUe;jpy</a:t>
            </a:r>
            <a:r>
              <a:rPr lang="en-US" sz="2000" dirty="0">
                <a:solidFill>
                  <a:srgbClr val="333333"/>
                </a:solidFill>
              </a:rPr>
              <a:t>; </a:t>
            </a:r>
            <a:r>
              <a:rPr lang="en-US" sz="2000" dirty="0" err="1">
                <a:solidFill>
                  <a:srgbClr val="333333"/>
                </a:solidFill>
              </a:rPr>
              <a:t>fye;J</a:t>
            </a:r>
            <a:r>
              <a:rPr lang="en-US" sz="2000" dirty="0">
                <a:solidFill>
                  <a:srgbClr val="333333"/>
                </a:solidFill>
              </a:rPr>
              <a:t> </a:t>
            </a:r>
            <a:r>
              <a:rPr lang="en-US" sz="2000" dirty="0" err="1">
                <a:solidFill>
                  <a:srgbClr val="333333"/>
                </a:solidFill>
              </a:rPr>
              <a:t>bfhz;lhuh</a:t>
            </a:r>
            <a:r>
              <a:rPr lang="en-US" sz="2000" dirty="0">
                <a:solidFill>
                  <a:srgbClr val="333333"/>
                </a:solidFill>
                <a:ea typeface="Verdana" panose="020B0604030504040204" pitchFamily="34" charset="0"/>
                <a:cs typeface="Verdana" panose="020B0604030504040204" pitchFamily="34" charset="0"/>
              </a:rPr>
              <a:t>&gt;</a:t>
            </a:r>
          </a:p>
          <a:p>
            <a:pPr marL="342900" lvl="0" indent="-342900" defTabSz="914400">
              <a:lnSpc>
                <a:spcPct val="100000"/>
              </a:lnSpc>
              <a:spcBef>
                <a:spcPts val="1200"/>
              </a:spcBef>
              <a:buClr>
                <a:srgbClr val="000000"/>
              </a:buClr>
              <a:buFont typeface="WingDings"/>
              <a:buChar char=""/>
            </a:pPr>
            <a:r>
              <a:rPr lang="en-US" sz="2000" dirty="0" err="1">
                <a:solidFill>
                  <a:srgbClr val="004992"/>
                </a:solidFill>
              </a:rPr>
              <a:t>Raftdpg</a:t>
            </a:r>
            <a:r>
              <a:rPr lang="en-US" sz="2000" dirty="0">
                <a:solidFill>
                  <a:srgbClr val="004992"/>
                </a:solidFill>
              </a:rPr>
              <a:t>]g[ </a:t>
            </a:r>
            <a:r>
              <a:rPr lang="en-US" sz="2000" b="1" dirty="0">
                <a:solidFill>
                  <a:srgbClr val="333333"/>
                </a:solidFill>
                <a:latin typeface="Times New Roman"/>
                <a:ea typeface="Verdana" pitchFamily="34" charset="0"/>
                <a:cs typeface="Verdana" pitchFamily="34" charset="0"/>
                <a:sym typeface="Wingdings" panose="05000000000000000000" pitchFamily="2" charset="2"/>
              </a:rPr>
              <a:t>→</a:t>
            </a:r>
            <a:r>
              <a:rPr lang="en-US" sz="2000" b="1" dirty="0">
                <a:solidFill>
                  <a:srgbClr val="333333"/>
                </a:solidFill>
                <a:latin typeface="Calibri Light"/>
                <a:ea typeface="Verdana" pitchFamily="34" charset="0"/>
                <a:cs typeface="Verdana" pitchFamily="34" charset="0"/>
                <a:sym typeface="Wingdings" panose="05000000000000000000" pitchFamily="2" charset="2"/>
              </a:rPr>
              <a:t> </a:t>
            </a:r>
            <a:r>
              <a:rPr lang="en-US" sz="2000" dirty="0" err="1">
                <a:solidFill>
                  <a:srgbClr val="333333"/>
                </a:solidFill>
              </a:rPr>
              <a:t>ve;j</a:t>
            </a:r>
            <a:r>
              <a:rPr lang="en-US" sz="2000" dirty="0">
                <a:solidFill>
                  <a:srgbClr val="333333"/>
                </a:solidFill>
              </a:rPr>
              <a:t> NH]</a:t>
            </a:r>
            <a:r>
              <a:rPr lang="en-US" sz="2000" dirty="0" err="1">
                <a:solidFill>
                  <a:srgbClr val="333333"/>
                </a:solidFill>
              </a:rPr>
              <a:t>epiyapy</a:t>
            </a:r>
            <a:r>
              <a:rPr lang="en-US" sz="2000" dirty="0">
                <a:solidFill>
                  <a:srgbClr val="333333"/>
                </a:solidFill>
              </a:rPr>
              <a:t>] </a:t>
            </a:r>
            <a:r>
              <a:rPr lang="en-US" sz="2000" dirty="0" err="1">
                <a:solidFill>
                  <a:srgbClr val="333333"/>
                </a:solidFill>
              </a:rPr>
              <a:t>ehd</a:t>
            </a:r>
            <a:r>
              <a:rPr lang="en-US" sz="2000" dirty="0">
                <a:solidFill>
                  <a:srgbClr val="333333"/>
                </a:solidFill>
              </a:rPr>
              <a:t>; </a:t>
            </a:r>
            <a:r>
              <a:rPr lang="en-US" sz="2000" dirty="0" err="1">
                <a:solidFill>
                  <a:srgbClr val="333333"/>
                </a:solidFill>
              </a:rPr>
              <a:t>bew;wpapy</a:t>
            </a:r>
            <a:r>
              <a:rPr lang="en-US" sz="2000" dirty="0">
                <a:solidFill>
                  <a:srgbClr val="333333"/>
                </a:solidFill>
              </a:rPr>
              <a:t>; if </a:t>
            </a:r>
            <a:r>
              <a:rPr lang="en-US" sz="2000" dirty="0" err="1">
                <a:solidFill>
                  <a:srgbClr val="333333"/>
                </a:solidFill>
              </a:rPr>
              <a:t>itj;Jf</a:t>
            </a:r>
            <a:r>
              <a:rPr lang="en-US" sz="2000" dirty="0">
                <a:solidFill>
                  <a:srgbClr val="333333"/>
                </a:solidFill>
              </a:rPr>
              <a:t>; </a:t>
            </a:r>
            <a:r>
              <a:rPr lang="en-US" sz="2000" dirty="0" err="1">
                <a:solidFill>
                  <a:srgbClr val="333333"/>
                </a:solidFill>
              </a:rPr>
              <a:t>bfhs;fpnwd</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004992"/>
                </a:solidFill>
              </a:rPr>
              <a:t>vr</a:t>
            </a:r>
            <a:r>
              <a:rPr lang="en-US" sz="2000" dirty="0">
                <a:solidFill>
                  <a:srgbClr val="004992"/>
                </a:solidFill>
              </a:rPr>
              <a:t>]</a:t>
            </a:r>
            <a:r>
              <a:rPr lang="en-US" sz="2000" dirty="0" err="1">
                <a:solidFill>
                  <a:srgbClr val="004992"/>
                </a:solidFill>
              </a:rPr>
              <a:t>rhpf</a:t>
            </a:r>
            <a:r>
              <a:rPr lang="en-US" sz="2000" dirty="0">
                <a:solidFill>
                  <a:srgbClr val="004992"/>
                </a:solidFill>
              </a:rPr>
              <a:t>]if</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vf;fhuzk</a:t>
            </a:r>
            <a:r>
              <a:rPr lang="en-US" sz="2000" dirty="0">
                <a:solidFill>
                  <a:srgbClr val="333333"/>
                </a:solidFill>
              </a:rPr>
              <a:t>; </a:t>
            </a:r>
            <a:r>
              <a:rPr lang="en-US" sz="2000" dirty="0" err="1">
                <a:solidFill>
                  <a:srgbClr val="333333"/>
                </a:solidFill>
              </a:rPr>
              <a:t>bfhz;Lk</a:t>
            </a:r>
            <a:r>
              <a:rPr lang="en-US" sz="2000" dirty="0">
                <a:solidFill>
                  <a:srgbClr val="333333"/>
                </a:solidFill>
              </a:rPr>
              <a:t>] </a:t>
            </a:r>
            <a:r>
              <a:rPr lang="en-IN" sz="2000" dirty="0">
                <a:solidFill>
                  <a:srgbClr val="333333"/>
                </a:solidFill>
              </a:rPr>
              <a:t>c';;fs] </a:t>
            </a:r>
            <a:r>
              <a:rPr lang="en-IN" sz="2000" dirty="0" err="1">
                <a:solidFill>
                  <a:srgbClr val="333333"/>
                </a:solidFill>
              </a:rPr>
              <a:t>mDgtj</a:t>
            </a:r>
            <a:r>
              <a:rPr lang="en-IN" sz="2000" dirty="0">
                <a:solidFill>
                  <a:srgbClr val="333333"/>
                </a:solidFill>
              </a:rPr>
              <a:t>]</a:t>
            </a:r>
            <a:r>
              <a:rPr lang="en-IN" sz="2000" dirty="0" err="1">
                <a:solidFill>
                  <a:srgbClr val="333333"/>
                </a:solidFill>
              </a:rPr>
              <a:t>ij</a:t>
            </a:r>
            <a:r>
              <a:rPr lang="en-IN" sz="2000" dirty="0">
                <a:solidFill>
                  <a:srgbClr val="333333"/>
                </a:solidFill>
              </a:rPr>
              <a:t> </a:t>
            </a:r>
            <a:r>
              <a:rPr lang="en-IN" sz="2000" dirty="0" err="1">
                <a:solidFill>
                  <a:srgbClr val="333333"/>
                </a:solidFill>
              </a:rPr>
              <a:t>itj</a:t>
            </a:r>
            <a:r>
              <a:rPr lang="en-IN" sz="2000" dirty="0">
                <a:solidFill>
                  <a:srgbClr val="333333"/>
                </a:solidFill>
              </a:rPr>
              <a:t>]J</a:t>
            </a:r>
            <a:r>
              <a:rPr lang="en-US" sz="2000" dirty="0">
                <a:solidFill>
                  <a:srgbClr val="333333"/>
                </a:solidFill>
              </a:rPr>
              <a:t> </a:t>
            </a:r>
            <a:r>
              <a:rPr lang="en-US" sz="2000" dirty="0" err="1">
                <a:solidFill>
                  <a:srgbClr val="333333"/>
                </a:solidFill>
              </a:rPr>
              <a:t>cldoahf</a:t>
            </a:r>
            <a:r>
              <a:rPr lang="en-US" sz="2000" dirty="0">
                <a:solidFill>
                  <a:srgbClr val="333333"/>
                </a:solidFill>
              </a:rPr>
              <a:t> </a:t>
            </a:r>
            <a:r>
              <a:rPr lang="en-US" sz="2000" dirty="0" err="1">
                <a:solidFill>
                  <a:srgbClr val="333333"/>
                </a:solidFill>
              </a:rPr>
              <a:t>Kot</a:t>
            </a:r>
            <a:r>
              <a:rPr lang="en-US" sz="2000" dirty="0">
                <a:solidFill>
                  <a:srgbClr val="333333"/>
                </a:solidFill>
              </a:rPr>
              <a:t>[ </a:t>
            </a:r>
            <a:r>
              <a:rPr lang="en-US" sz="2000" dirty="0" err="1">
                <a:solidFill>
                  <a:srgbClr val="333333"/>
                </a:solidFill>
              </a:rPr>
              <a:t>bra;a</a:t>
            </a:r>
            <a:r>
              <a:rPr lang="en-US" sz="2000" dirty="0">
                <a:solidFill>
                  <a:srgbClr val="333333"/>
                </a:solidFill>
              </a:rPr>
              <a:t> </a:t>
            </a:r>
            <a:r>
              <a:rPr lang="en-US" sz="2000" dirty="0" err="1">
                <a:solidFill>
                  <a:srgbClr val="333333"/>
                </a:solidFill>
              </a:rPr>
              <a:t>ntz;lhk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solidFill>
                <a:srgbClr val="333333"/>
              </a:solidFill>
            </a:endParaRPr>
          </a:p>
        </p:txBody>
      </p:sp>
      <p:sp>
        <p:nvSpPr>
          <p:cNvPr id="8" name="Footer Placeholder 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253096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vt;thW ehd; ntbwhUthpd; mDgtj;ij czh]e]J bfhs;s Koa[k]…</a:t>
            </a:r>
            <a:r>
              <a:rPr lang="en-US" sz="3600">
                <a:solidFill>
                  <a:srgbClr val="004992"/>
                </a:solidFill>
                <a:latin typeface="Calibri Light"/>
              </a:rPr>
              <a:t> </a:t>
            </a:r>
            <a:r>
              <a:rPr lang="en-US" sz="3600">
                <a:solidFill>
                  <a:srgbClr val="004992"/>
                </a:solidFill>
              </a:rPr>
              <a:t>&gt;</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lnSpc>
                <a:spcPct val="100000"/>
              </a:lnSpc>
              <a:spcBef>
                <a:spcPts val="1200"/>
              </a:spcBef>
            </a:pPr>
            <a:r>
              <a:rPr lang="en-US" sz="2000" dirty="0" err="1">
                <a:solidFill>
                  <a:srgbClr val="333333"/>
                </a:solidFill>
              </a:rPr>
              <a:t>cjhuzk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Calibri Light"/>
              </a:rPr>
              <a:t> </a:t>
            </a:r>
            <a:r>
              <a:rPr lang="en-US" sz="2000" dirty="0" err="1">
                <a:solidFill>
                  <a:srgbClr val="333333"/>
                </a:solidFill>
              </a:rPr>
              <a:t>mth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mts</a:t>
            </a:r>
            <a:r>
              <a:rPr lang="en-US" sz="2000" dirty="0">
                <a:solidFill>
                  <a:srgbClr val="333333"/>
                </a:solidFill>
              </a:rPr>
              <a:t>] </a:t>
            </a:r>
            <a:r>
              <a:rPr lang="en-US" sz="2000" dirty="0" err="1">
                <a:solidFill>
                  <a:srgbClr val="333333"/>
                </a:solidFill>
              </a:rPr>
              <a:t>bew;wpapy</a:t>
            </a:r>
            <a:r>
              <a:rPr lang="en-US" sz="2000" dirty="0">
                <a:solidFill>
                  <a:srgbClr val="333333"/>
                </a:solidFill>
              </a:rPr>
              <a:t>; if </a:t>
            </a:r>
            <a:r>
              <a:rPr lang="en-US" sz="2000" dirty="0" err="1">
                <a:solidFill>
                  <a:srgbClr val="333333"/>
                </a:solidFill>
              </a:rPr>
              <a:t>itj;Js;shh</a:t>
            </a:r>
            <a:r>
              <a:rPr lang="en-US" sz="2000" dirty="0">
                <a:solidFill>
                  <a:srgbClr val="333333"/>
                </a:solidFill>
              </a:rPr>
              <a:t>]. </a:t>
            </a:r>
          </a:p>
          <a:p>
            <a:pPr lvl="0" defTabSz="914400">
              <a:lnSpc>
                <a:spcPct val="100000"/>
              </a:lnSpc>
              <a:spcBef>
                <a:spcPts val="1200"/>
              </a:spcBef>
            </a:pPr>
            <a:r>
              <a:rPr lang="en-US" sz="2000" i="1" dirty="0" err="1">
                <a:solidFill>
                  <a:srgbClr val="004992"/>
                </a:solidFill>
              </a:rPr>
              <a:t>Vd</a:t>
            </a:r>
            <a:r>
              <a:rPr lang="en-US" sz="2000" i="1" dirty="0">
                <a:solidFill>
                  <a:srgbClr val="004992"/>
                </a:solidFill>
              </a:rPr>
              <a:t>]</a:t>
            </a:r>
            <a:r>
              <a:rPr lang="en-US" sz="2000" i="1" dirty="0">
                <a:solidFill>
                  <a:srgbClr val="004992"/>
                </a:solidFill>
                <a:ea typeface="Verdana" panose="020B0604030504040204" pitchFamily="34" charset="0"/>
                <a:cs typeface="Verdana" panose="020B0604030504040204" pitchFamily="34" charset="0"/>
              </a:rPr>
              <a:t>&gt;</a:t>
            </a:r>
            <a:r>
              <a:rPr lang="en-US" sz="2000" i="1" dirty="0">
                <a:solidFill>
                  <a:srgbClr val="004992"/>
                </a:solidFill>
                <a:latin typeface="Calibri Light"/>
                <a:ea typeface="Verdana" panose="020B0604030504040204" pitchFamily="34" charset="0"/>
                <a:cs typeface="Verdana" panose="020B0604030504040204" pitchFamily="34" charset="0"/>
              </a:rPr>
              <a:t> </a:t>
            </a:r>
            <a:r>
              <a:rPr lang="en-US" sz="2000" dirty="0" err="1">
                <a:solidFill>
                  <a:srgbClr val="333333"/>
                </a:solidFill>
              </a:rPr>
              <a:t>myl</a:t>
            </a:r>
            <a:r>
              <a:rPr lang="en-US" sz="2000" dirty="0">
                <a:solidFill>
                  <a:srgbClr val="333333"/>
                </a:solidFill>
              </a:rPr>
              <a:t>]</a:t>
            </a:r>
            <a:r>
              <a:rPr lang="en-US" sz="2000" dirty="0" err="1">
                <a:solidFill>
                  <a:srgbClr val="333333"/>
                </a:solidFill>
              </a:rPr>
              <a:t>rpakh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cw;Wf</a:t>
            </a:r>
            <a:r>
              <a:rPr lang="en-US" sz="2000" dirty="0">
                <a:solidFill>
                  <a:srgbClr val="333333"/>
                </a:solidFill>
              </a:rPr>
              <a:t>]</a:t>
            </a:r>
            <a:r>
              <a:rPr lang="en-US" sz="2000" dirty="0" err="1">
                <a:solidFill>
                  <a:srgbClr val="333333"/>
                </a:solidFill>
              </a:rPr>
              <a:t>ftdpf;fpwhuh</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rypg</a:t>
            </a:r>
            <a:r>
              <a:rPr lang="en-US" sz="2000" dirty="0">
                <a:solidFill>
                  <a:srgbClr val="333333"/>
                </a:solidFill>
              </a:rPr>
              <a:t>]</a:t>
            </a:r>
            <a:r>
              <a:rPr lang="en-US" sz="2000" dirty="0" err="1">
                <a:solidFill>
                  <a:srgbClr val="333333"/>
                </a:solidFill>
              </a:rPr>
              <a:t>gh</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rPr>
              <a:t>jiytypah</a:t>
            </a:r>
            <a:r>
              <a:rPr lang="en-US" sz="2000" dirty="0">
                <a:solidFill>
                  <a:srgbClr val="333333"/>
                </a:solidFill>
                <a:ea typeface="Verdana" panose="020B0604030504040204" pitchFamily="34" charset="0"/>
                <a:cs typeface="Verdana" panose="020B0604030504040204" pitchFamily="34" charset="0"/>
              </a:rPr>
              <a:t>&gt;</a:t>
            </a:r>
          </a:p>
          <a:p>
            <a:pPr lvl="0" defTabSz="914400">
              <a:lnSpc>
                <a:spcPct val="100000"/>
              </a:lnSpc>
              <a:spcBef>
                <a:spcPts val="1200"/>
              </a:spcBef>
            </a:pPr>
            <a:r>
              <a:rPr lang="en-US" sz="2000" b="1" dirty="0">
                <a:solidFill>
                  <a:srgbClr val="333333"/>
                </a:solidFill>
              </a:rPr>
              <a:t>,e]j </a:t>
            </a:r>
            <a:r>
              <a:rPr lang="en-US" sz="2000" b="1" dirty="0" err="1">
                <a:solidFill>
                  <a:srgbClr val="333333"/>
                </a:solidFill>
              </a:rPr>
              <a:t>nfs</a:t>
            </a:r>
            <a:r>
              <a:rPr lang="en-US" sz="2000" b="1" dirty="0">
                <a:solidFill>
                  <a:srgbClr val="333333"/>
                </a:solidFill>
              </a:rPr>
              <a:t>]</a:t>
            </a:r>
            <a:r>
              <a:rPr lang="en-US" sz="2000" b="1" dirty="0" err="1">
                <a:solidFill>
                  <a:srgbClr val="333333"/>
                </a:solidFill>
              </a:rPr>
              <a:t>tpf</a:t>
            </a:r>
            <a:r>
              <a:rPr lang="en-US" sz="2000" b="1" dirty="0">
                <a:solidFill>
                  <a:srgbClr val="333333"/>
                </a:solidFill>
              </a:rPr>
              <a:t>]F </a:t>
            </a:r>
            <a:r>
              <a:rPr lang="en-US" sz="2000" b="1" dirty="0" err="1">
                <a:solidFill>
                  <a:srgbClr val="333333"/>
                </a:solidFill>
              </a:rPr>
              <a:t>gjpy</a:t>
            </a:r>
            <a:r>
              <a:rPr lang="en-US" sz="2000" b="1" dirty="0">
                <a:solidFill>
                  <a:srgbClr val="333333"/>
                </a:solidFill>
              </a:rPr>
              <a:t>] Tw </a:t>
            </a:r>
            <a:r>
              <a:rPr lang="en-US" sz="2000" b="1" dirty="0" err="1">
                <a:solidFill>
                  <a:srgbClr val="333333"/>
                </a:solidFill>
              </a:rPr>
              <a:t>vJ</a:t>
            </a:r>
            <a:r>
              <a:rPr lang="en-US" sz="2000" b="1" dirty="0">
                <a:solidFill>
                  <a:srgbClr val="333333"/>
                </a:solidFill>
              </a:rPr>
              <a:t> </a:t>
            </a:r>
            <a:r>
              <a:rPr lang="en-US" sz="2000" b="1" dirty="0" err="1">
                <a:solidFill>
                  <a:srgbClr val="333333"/>
                </a:solidFill>
              </a:rPr>
              <a:t>cjtpahf</a:t>
            </a:r>
            <a:r>
              <a:rPr lang="en-US" sz="2000" b="1" dirty="0">
                <a:solidFill>
                  <a:srgbClr val="333333"/>
                </a:solidFill>
              </a:rPr>
              <a:t> ,</a:t>
            </a:r>
            <a:r>
              <a:rPr lang="en-US" sz="2000" b="1" dirty="0" err="1">
                <a:solidFill>
                  <a:srgbClr val="333333"/>
                </a:solidFill>
              </a:rPr>
              <a:t>Uf</a:t>
            </a:r>
            <a:r>
              <a:rPr lang="en-US" sz="2000" b="1" dirty="0">
                <a:solidFill>
                  <a:srgbClr val="333333"/>
                </a:solidFill>
              </a:rPr>
              <a:t>]</a:t>
            </a:r>
            <a:r>
              <a:rPr lang="en-US" sz="2000" b="1" dirty="0" err="1">
                <a:solidFill>
                  <a:srgbClr val="333333"/>
                </a:solidFill>
              </a:rPr>
              <a:t>Fk</a:t>
            </a:r>
            <a:r>
              <a:rPr lang="en-US" sz="2000" b="1"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&gt;</a:t>
            </a:r>
          </a:p>
          <a:p>
            <a:pPr marL="342900" lvl="0" indent="-342900" defTabSz="914400">
              <a:lnSpc>
                <a:spcPct val="100000"/>
              </a:lnSpc>
              <a:spcBef>
                <a:spcPts val="1200"/>
              </a:spcBef>
              <a:buClr>
                <a:srgbClr val="333333"/>
              </a:buClr>
              <a:buFont typeface="WingDings"/>
              <a:buChar char=""/>
            </a:pPr>
            <a:r>
              <a:rPr lang="en-US" sz="2000" dirty="0" err="1">
                <a:solidFill>
                  <a:srgbClr val="004992"/>
                </a:solidFill>
              </a:rPr>
              <a:t>mtiug</a:t>
            </a:r>
            <a:r>
              <a:rPr lang="en-US" sz="2000" dirty="0">
                <a:solidFill>
                  <a:srgbClr val="004992"/>
                </a:solidFill>
              </a:rPr>
              <a:t>]</a:t>
            </a:r>
            <a:r>
              <a:rPr lang="en-US" sz="2000" dirty="0" err="1">
                <a:solidFill>
                  <a:srgbClr val="004992"/>
                </a:solidFill>
              </a:rPr>
              <a:t>gw;wpa</a:t>
            </a:r>
            <a:r>
              <a:rPr lang="en-US" sz="2000" dirty="0">
                <a:solidFill>
                  <a:srgbClr val="004992"/>
                </a:solidFill>
              </a:rPr>
              <a:t> bra]</a:t>
            </a:r>
            <a:r>
              <a:rPr lang="en-US" sz="2000" dirty="0" err="1">
                <a:solidFill>
                  <a:srgbClr val="004992"/>
                </a:solidFill>
              </a:rPr>
              <a:t>jpfs</a:t>
            </a:r>
            <a:r>
              <a:rPr lang="en-US" sz="2000" dirty="0">
                <a:solidFill>
                  <a:srgbClr val="004992"/>
                </a:solidFill>
              </a:rPr>
              <a:t>] </a:t>
            </a:r>
            <a:r>
              <a:rPr lang="en-US" sz="2000" b="1" dirty="0">
                <a:solidFill>
                  <a:srgbClr val="333333"/>
                </a:solidFill>
                <a:latin typeface="Times New Roman"/>
                <a:ea typeface="Verdana" pitchFamily="34" charset="0"/>
                <a:cs typeface="Verdana" pitchFamily="34" charset="0"/>
                <a:sym typeface="Wingdings" panose="05000000000000000000" pitchFamily="2" charset="2"/>
              </a:rPr>
              <a:t>→</a:t>
            </a:r>
            <a:r>
              <a:rPr lang="en-US" sz="2000" b="1" dirty="0">
                <a:solidFill>
                  <a:srgbClr val="333333"/>
                </a:solidFill>
                <a:latin typeface="Calibri Light"/>
                <a:ea typeface="Verdana" pitchFamily="34" charset="0"/>
                <a:cs typeface="Verdana" pitchFamily="34" charset="0"/>
                <a:sym typeface="Wingdings" panose="05000000000000000000" pitchFamily="2" charset="2"/>
              </a:rPr>
              <a:t> </a:t>
            </a:r>
            <a:r>
              <a:rPr lang="en-US" sz="2000" dirty="0">
                <a:solidFill>
                  <a:srgbClr val="333333"/>
                </a:solidFill>
              </a:rPr>
              <a:t>me]j </a:t>
            </a:r>
            <a:r>
              <a:rPr lang="en-US" sz="2000" dirty="0" err="1">
                <a:solidFill>
                  <a:srgbClr val="333333"/>
                </a:solidFill>
              </a:rPr>
              <a:t>egh</a:t>
            </a:r>
            <a:r>
              <a:rPr lang="en-US" sz="2000" dirty="0">
                <a:solidFill>
                  <a:srgbClr val="333333"/>
                </a:solidFill>
              </a:rPr>
              <a:t>] </a:t>
            </a:r>
            <a:r>
              <a:rPr lang="en-US" sz="2000" dirty="0" err="1">
                <a:solidFill>
                  <a:srgbClr val="333333"/>
                </a:solidFill>
              </a:rPr>
              <a:t>xw;iw</a:t>
            </a:r>
            <a:r>
              <a:rPr lang="en-US" sz="2000" dirty="0">
                <a:solidFill>
                  <a:srgbClr val="333333"/>
                </a:solidFill>
              </a:rPr>
              <a:t> </a:t>
            </a:r>
            <a:r>
              <a:rPr lang="en-US" sz="2000" dirty="0" err="1">
                <a:solidFill>
                  <a:srgbClr val="333333"/>
                </a:solidFill>
              </a:rPr>
              <a:t>jiytypahy</a:t>
            </a:r>
            <a:r>
              <a:rPr lang="en-US" sz="2000" dirty="0">
                <a:solidFill>
                  <a:srgbClr val="333333"/>
                </a:solidFill>
              </a:rPr>
              <a:t>] </a:t>
            </a:r>
            <a:r>
              <a:rPr lang="en-US" sz="2000" dirty="0" err="1">
                <a:solidFill>
                  <a:srgbClr val="333333"/>
                </a:solidFill>
              </a:rPr>
              <a:t>mtjpg</a:t>
            </a:r>
            <a:r>
              <a:rPr lang="en-US" sz="2000" dirty="0">
                <a:solidFill>
                  <a:srgbClr val="333333"/>
                </a:solidFill>
              </a:rPr>
              <a:t>]</a:t>
            </a:r>
            <a:r>
              <a:rPr lang="en-US" sz="2000" dirty="0" err="1">
                <a:solidFill>
                  <a:srgbClr val="333333"/>
                </a:solidFill>
              </a:rPr>
              <a:t>gLfpwhuh</a:t>
            </a:r>
            <a:r>
              <a:rPr lang="en-US" sz="2000" dirty="0">
                <a:solidFill>
                  <a:srgbClr val="333333"/>
                </a:solidFill>
                <a:ea typeface="Verdana" panose="020B0604030504040204" pitchFamily="34" charset="0"/>
                <a:cs typeface="Verdana" panose="020B0604030504040204" pitchFamily="34" charset="0"/>
              </a:rPr>
              <a:t>&gt;</a:t>
            </a:r>
          </a:p>
          <a:p>
            <a:pPr marL="342900" lvl="0" indent="-342900" defTabSz="914400">
              <a:lnSpc>
                <a:spcPct val="100000"/>
              </a:lnSpc>
              <a:spcBef>
                <a:spcPts val="1200"/>
              </a:spcBef>
              <a:buClr>
                <a:srgbClr val="000000"/>
              </a:buClr>
              <a:buFont typeface="WingDings"/>
              <a:buChar char=""/>
            </a:pPr>
            <a:r>
              <a:rPr lang="en-US" sz="2000" dirty="0" err="1">
                <a:solidFill>
                  <a:srgbClr val="004992"/>
                </a:solidFill>
              </a:rPr>
              <a:t>Rw;Wr</a:t>
            </a:r>
            <a:r>
              <a:rPr lang="en-US" sz="2000" dirty="0">
                <a:solidFill>
                  <a:srgbClr val="004992"/>
                </a:solidFill>
              </a:rPr>
              <a:t>]R{</a:t>
            </a:r>
            <a:r>
              <a:rPr lang="en-US" sz="2000" dirty="0" err="1">
                <a:solidFill>
                  <a:srgbClr val="004992"/>
                </a:solidFill>
              </a:rPr>
              <a:t>Hy</a:t>
            </a:r>
            <a:r>
              <a:rPr lang="en-US" sz="2000" dirty="0">
                <a:solidFill>
                  <a:srgbClr val="004992"/>
                </a:solidFill>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rPr>
              <a:t>re]</a:t>
            </a:r>
            <a:r>
              <a:rPr lang="en-US" sz="2000" dirty="0" err="1">
                <a:solidFill>
                  <a:srgbClr val="004992"/>
                </a:solidFill>
              </a:rPr>
              <a:t>jh</a:t>
            </a:r>
            <a:r>
              <a:rPr lang="en-US" sz="2000" dirty="0">
                <a:solidFill>
                  <a:srgbClr val="004992"/>
                </a:solidFill>
              </a:rPr>
              <a:t>]g]</a:t>
            </a:r>
            <a:r>
              <a:rPr lang="en-US" sz="2000" dirty="0" err="1">
                <a:solidFill>
                  <a:srgbClr val="004992"/>
                </a:solidFill>
              </a:rPr>
              <a:t>gk</a:t>
            </a:r>
            <a:r>
              <a:rPr lang="en-US" sz="2000" dirty="0">
                <a:solidFill>
                  <a:srgbClr val="333333"/>
                </a:solidFill>
              </a:rPr>
              <a:t>] </a:t>
            </a:r>
            <a:r>
              <a:rPr lang="en-US" sz="2000" b="1" dirty="0">
                <a:solidFill>
                  <a:srgbClr val="333333"/>
                </a:solidFill>
                <a:latin typeface="Times New Roman"/>
                <a:ea typeface="Verdana" pitchFamily="34" charset="0"/>
                <a:cs typeface="Verdana" pitchFamily="34" charset="0"/>
                <a:sym typeface="Wingdings" panose="05000000000000000000" pitchFamily="2" charset="2"/>
              </a:rPr>
              <a:t>→</a:t>
            </a:r>
            <a:r>
              <a:rPr lang="en-US" sz="2000" b="1" dirty="0">
                <a:solidFill>
                  <a:srgbClr val="333333"/>
                </a:solidFill>
                <a:latin typeface="Calibri Light"/>
                <a:ea typeface="Verdana" pitchFamily="34" charset="0"/>
                <a:cs typeface="Verdana" pitchFamily="34" charset="0"/>
                <a:sym typeface="Wingdings" panose="05000000000000000000" pitchFamily="2" charset="2"/>
              </a:rPr>
              <a:t> </a:t>
            </a:r>
            <a:r>
              <a:rPr lang="en-US" sz="2000" dirty="0">
                <a:solidFill>
                  <a:srgbClr val="333333"/>
                </a:solidFill>
              </a:rPr>
              <a:t>me]j </a:t>
            </a:r>
            <a:r>
              <a:rPr lang="en-US" sz="2000" dirty="0" err="1">
                <a:solidFill>
                  <a:srgbClr val="333333"/>
                </a:solidFill>
              </a:rPr>
              <a:t>egh</a:t>
            </a:r>
            <a:r>
              <a:rPr lang="en-US" sz="2000" dirty="0">
                <a:solidFill>
                  <a:srgbClr val="333333"/>
                </a:solidFill>
              </a:rPr>
              <a:t>] ,</a:t>
            </a:r>
            <a:r>
              <a:rPr lang="en-US" sz="2000" dirty="0" err="1">
                <a:solidFill>
                  <a:srgbClr val="333333"/>
                </a:solidFill>
              </a:rPr>
              <a:t>ut</a:t>
            </a:r>
            <a:r>
              <a:rPr lang="en-US" sz="2000" dirty="0">
                <a:solidFill>
                  <a:srgbClr val="333333"/>
                </a:solidFill>
              </a:rPr>
              <a:t>[ </a:t>
            </a:r>
            <a:r>
              <a:rPr lang="en-US" sz="2000" dirty="0" err="1">
                <a:solidFill>
                  <a:srgbClr val="333333"/>
                </a:solidFill>
              </a:rPr>
              <a:t>KGtJk</a:t>
            </a:r>
            <a:r>
              <a:rPr lang="en-US" sz="2000" dirty="0">
                <a:solidFill>
                  <a:srgbClr val="333333"/>
                </a:solidFill>
              </a:rPr>
              <a:t>; </a:t>
            </a:r>
            <a:r>
              <a:rPr lang="en-US" sz="2000" dirty="0" err="1">
                <a:solidFill>
                  <a:srgbClr val="333333"/>
                </a:solidFill>
              </a:rPr>
              <a:t>VJk</a:t>
            </a:r>
            <a:r>
              <a:rPr lang="en-US" sz="2000" dirty="0">
                <a:solidFill>
                  <a:srgbClr val="333333"/>
                </a:solidFill>
              </a:rPr>
              <a:t>; </a:t>
            </a:r>
            <a:r>
              <a:rPr lang="en-US" sz="2000" dirty="0" err="1">
                <a:solidFill>
                  <a:srgbClr val="333333"/>
                </a:solidFill>
              </a:rPr>
              <a:t>tpUe;jpy</a:t>
            </a:r>
            <a:r>
              <a:rPr lang="en-US" sz="2000" dirty="0">
                <a:solidFill>
                  <a:srgbClr val="333333"/>
                </a:solidFill>
              </a:rPr>
              <a:t>; </a:t>
            </a:r>
            <a:r>
              <a:rPr lang="en-US" sz="2000" dirty="0" err="1">
                <a:solidFill>
                  <a:srgbClr val="333333"/>
                </a:solidFill>
              </a:rPr>
              <a:t>fye;J</a:t>
            </a:r>
            <a:r>
              <a:rPr lang="en-US" sz="2000" dirty="0">
                <a:solidFill>
                  <a:srgbClr val="333333"/>
                </a:solidFill>
              </a:rPr>
              <a:t> </a:t>
            </a:r>
            <a:r>
              <a:rPr lang="en-US" sz="2000" dirty="0" err="1">
                <a:solidFill>
                  <a:srgbClr val="333333"/>
                </a:solidFill>
              </a:rPr>
              <a:t>bfhz;lhuh</a:t>
            </a:r>
            <a:r>
              <a:rPr lang="en-US" sz="2000" dirty="0">
                <a:solidFill>
                  <a:srgbClr val="333333"/>
                </a:solidFill>
                <a:ea typeface="Verdana" panose="020B0604030504040204" pitchFamily="34" charset="0"/>
                <a:cs typeface="Verdana" panose="020B0604030504040204" pitchFamily="34" charset="0"/>
              </a:rPr>
              <a:t>&gt;</a:t>
            </a:r>
          </a:p>
          <a:p>
            <a:pPr marL="342900" lvl="0" indent="-342900" defTabSz="914400">
              <a:lnSpc>
                <a:spcPct val="100000"/>
              </a:lnSpc>
              <a:spcBef>
                <a:spcPts val="1200"/>
              </a:spcBef>
              <a:buClr>
                <a:srgbClr val="000000"/>
              </a:buClr>
              <a:buFont typeface="WingDings"/>
              <a:buChar char=""/>
            </a:pPr>
            <a:r>
              <a:rPr lang="en-US" sz="2000" dirty="0" err="1">
                <a:solidFill>
                  <a:srgbClr val="004992"/>
                </a:solidFill>
              </a:rPr>
              <a:t>Raftdpg</a:t>
            </a:r>
            <a:r>
              <a:rPr lang="en-US" sz="2000" dirty="0">
                <a:solidFill>
                  <a:srgbClr val="004992"/>
                </a:solidFill>
              </a:rPr>
              <a:t>]g[ </a:t>
            </a:r>
            <a:r>
              <a:rPr lang="en-US" sz="2000" b="1" dirty="0">
                <a:solidFill>
                  <a:srgbClr val="333333"/>
                </a:solidFill>
                <a:latin typeface="Times New Roman"/>
                <a:ea typeface="Verdana" pitchFamily="34" charset="0"/>
                <a:cs typeface="Verdana" pitchFamily="34" charset="0"/>
                <a:sym typeface="Wingdings" panose="05000000000000000000" pitchFamily="2" charset="2"/>
              </a:rPr>
              <a:t>→</a:t>
            </a:r>
            <a:r>
              <a:rPr lang="en-US" sz="2000" b="1" dirty="0">
                <a:solidFill>
                  <a:srgbClr val="333333"/>
                </a:solidFill>
                <a:latin typeface="Calibri Light"/>
                <a:ea typeface="Verdana" pitchFamily="34" charset="0"/>
                <a:cs typeface="Verdana" pitchFamily="34" charset="0"/>
                <a:sym typeface="Wingdings" panose="05000000000000000000" pitchFamily="2" charset="2"/>
              </a:rPr>
              <a:t> </a:t>
            </a:r>
            <a:r>
              <a:rPr lang="en-US" sz="2000" dirty="0" err="1">
                <a:solidFill>
                  <a:srgbClr val="333333"/>
                </a:solidFill>
              </a:rPr>
              <a:t>ve;j</a:t>
            </a:r>
            <a:r>
              <a:rPr lang="en-US" sz="2000" dirty="0">
                <a:solidFill>
                  <a:srgbClr val="333333"/>
                </a:solidFill>
              </a:rPr>
              <a:t> NH]</a:t>
            </a:r>
            <a:r>
              <a:rPr lang="en-US" sz="2000" dirty="0" err="1">
                <a:solidFill>
                  <a:srgbClr val="333333"/>
                </a:solidFill>
              </a:rPr>
              <a:t>epiyapy</a:t>
            </a:r>
            <a:r>
              <a:rPr lang="en-US" sz="2000" dirty="0">
                <a:solidFill>
                  <a:srgbClr val="333333"/>
                </a:solidFill>
              </a:rPr>
              <a:t>] </a:t>
            </a:r>
            <a:r>
              <a:rPr lang="en-US" sz="2000" dirty="0" err="1">
                <a:solidFill>
                  <a:srgbClr val="333333"/>
                </a:solidFill>
              </a:rPr>
              <a:t>ehd</a:t>
            </a:r>
            <a:r>
              <a:rPr lang="en-US" sz="2000" dirty="0">
                <a:solidFill>
                  <a:srgbClr val="333333"/>
                </a:solidFill>
              </a:rPr>
              <a:t>; </a:t>
            </a:r>
            <a:r>
              <a:rPr lang="en-US" sz="2000" dirty="0" err="1">
                <a:solidFill>
                  <a:srgbClr val="333333"/>
                </a:solidFill>
              </a:rPr>
              <a:t>bew;wpapy</a:t>
            </a:r>
            <a:r>
              <a:rPr lang="en-US" sz="2000" dirty="0">
                <a:solidFill>
                  <a:srgbClr val="333333"/>
                </a:solidFill>
              </a:rPr>
              <a:t>; if </a:t>
            </a:r>
            <a:r>
              <a:rPr lang="en-US" sz="2000" dirty="0" err="1">
                <a:solidFill>
                  <a:srgbClr val="333333"/>
                </a:solidFill>
              </a:rPr>
              <a:t>itj;Jf</a:t>
            </a:r>
            <a:r>
              <a:rPr lang="en-US" sz="2000" dirty="0">
                <a:solidFill>
                  <a:srgbClr val="333333"/>
                </a:solidFill>
              </a:rPr>
              <a:t>; </a:t>
            </a:r>
            <a:r>
              <a:rPr lang="en-US" sz="2000" dirty="0" err="1">
                <a:solidFill>
                  <a:srgbClr val="333333"/>
                </a:solidFill>
              </a:rPr>
              <a:t>bfhs;fpnwd</a:t>
            </a:r>
            <a:r>
              <a:rPr lang="en-US" sz="2000" dirty="0">
                <a:solidFill>
                  <a:srgbClr val="333333"/>
                </a:solidFill>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004992"/>
                </a:solidFill>
              </a:rPr>
              <a:t>vr</a:t>
            </a:r>
            <a:r>
              <a:rPr lang="en-US" sz="2000" dirty="0">
                <a:solidFill>
                  <a:srgbClr val="004992"/>
                </a:solidFill>
              </a:rPr>
              <a:t>]</a:t>
            </a:r>
            <a:r>
              <a:rPr lang="en-US" sz="2000" dirty="0" err="1">
                <a:solidFill>
                  <a:srgbClr val="004992"/>
                </a:solidFill>
              </a:rPr>
              <a:t>rhpf</a:t>
            </a:r>
            <a:r>
              <a:rPr lang="en-US" sz="2000" dirty="0">
                <a:solidFill>
                  <a:srgbClr val="004992"/>
                </a:solidFill>
              </a:rPr>
              <a:t>]if</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vf;fhuzk</a:t>
            </a:r>
            <a:r>
              <a:rPr lang="en-US" sz="2000" dirty="0">
                <a:solidFill>
                  <a:srgbClr val="333333"/>
                </a:solidFill>
              </a:rPr>
              <a:t>; </a:t>
            </a:r>
            <a:r>
              <a:rPr lang="en-US" sz="2000" dirty="0" err="1">
                <a:solidFill>
                  <a:srgbClr val="333333"/>
                </a:solidFill>
              </a:rPr>
              <a:t>bfhz;Lk</a:t>
            </a:r>
            <a:r>
              <a:rPr lang="en-US" sz="2000" dirty="0">
                <a:solidFill>
                  <a:srgbClr val="333333"/>
                </a:solidFill>
              </a:rPr>
              <a:t>] </a:t>
            </a:r>
            <a:r>
              <a:rPr lang="en-IN" sz="2000" dirty="0">
                <a:solidFill>
                  <a:srgbClr val="333333"/>
                </a:solidFill>
              </a:rPr>
              <a:t>c';;fs] </a:t>
            </a:r>
            <a:r>
              <a:rPr lang="en-IN" sz="2000" dirty="0" err="1">
                <a:solidFill>
                  <a:srgbClr val="333333"/>
                </a:solidFill>
              </a:rPr>
              <a:t>mDgtj</a:t>
            </a:r>
            <a:r>
              <a:rPr lang="en-IN" sz="2000" dirty="0">
                <a:solidFill>
                  <a:srgbClr val="333333"/>
                </a:solidFill>
              </a:rPr>
              <a:t>]</a:t>
            </a:r>
            <a:r>
              <a:rPr lang="en-IN" sz="2000" dirty="0" err="1">
                <a:solidFill>
                  <a:srgbClr val="333333"/>
                </a:solidFill>
              </a:rPr>
              <a:t>ij</a:t>
            </a:r>
            <a:r>
              <a:rPr lang="en-IN" sz="2000" dirty="0">
                <a:solidFill>
                  <a:srgbClr val="333333"/>
                </a:solidFill>
              </a:rPr>
              <a:t> </a:t>
            </a:r>
            <a:r>
              <a:rPr lang="en-IN" sz="2000" dirty="0" err="1">
                <a:solidFill>
                  <a:srgbClr val="333333"/>
                </a:solidFill>
              </a:rPr>
              <a:t>itj</a:t>
            </a:r>
            <a:r>
              <a:rPr lang="en-IN" sz="2000" dirty="0">
                <a:solidFill>
                  <a:srgbClr val="333333"/>
                </a:solidFill>
              </a:rPr>
              <a:t>]J</a:t>
            </a:r>
            <a:r>
              <a:rPr lang="en-US" sz="2000" dirty="0">
                <a:solidFill>
                  <a:srgbClr val="333333"/>
                </a:solidFill>
              </a:rPr>
              <a:t> </a:t>
            </a:r>
            <a:r>
              <a:rPr lang="en-US" sz="2000" dirty="0" err="1">
                <a:solidFill>
                  <a:srgbClr val="333333"/>
                </a:solidFill>
              </a:rPr>
              <a:t>cldoahf</a:t>
            </a:r>
            <a:r>
              <a:rPr lang="en-US" sz="2000" dirty="0">
                <a:solidFill>
                  <a:srgbClr val="333333"/>
                </a:solidFill>
              </a:rPr>
              <a:t> </a:t>
            </a:r>
            <a:r>
              <a:rPr lang="en-US" sz="2000" dirty="0" err="1">
                <a:solidFill>
                  <a:srgbClr val="333333"/>
                </a:solidFill>
              </a:rPr>
              <a:t>Kot</a:t>
            </a:r>
            <a:r>
              <a:rPr lang="en-US" sz="2000" dirty="0">
                <a:solidFill>
                  <a:srgbClr val="333333"/>
                </a:solidFill>
              </a:rPr>
              <a:t>[ </a:t>
            </a:r>
            <a:r>
              <a:rPr lang="en-US" sz="2000" dirty="0" err="1">
                <a:solidFill>
                  <a:srgbClr val="333333"/>
                </a:solidFill>
              </a:rPr>
              <a:t>bra;a</a:t>
            </a:r>
            <a:r>
              <a:rPr lang="en-US" sz="2000" dirty="0">
                <a:solidFill>
                  <a:srgbClr val="333333"/>
                </a:solidFill>
              </a:rPr>
              <a:t> </a:t>
            </a:r>
            <a:r>
              <a:rPr lang="en-US" sz="2000" dirty="0" err="1">
                <a:solidFill>
                  <a:srgbClr val="333333"/>
                </a:solidFill>
              </a:rPr>
              <a:t>ntz;lhk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p>
          <a:p>
            <a:pPr marL="342900" lvl="0" indent="-342900" defTabSz="914400">
              <a:lnSpc>
                <a:spcPct val="100000"/>
              </a:lnSpc>
              <a:spcBef>
                <a:spcPts val="1200"/>
              </a:spcBef>
              <a:buClr>
                <a:srgbClr val="000000"/>
              </a:buClr>
              <a:buFont typeface="WingDings"/>
              <a:buChar char=""/>
            </a:pPr>
            <a:r>
              <a:rPr lang="en-US" sz="2000" dirty="0" err="1">
                <a:solidFill>
                  <a:srgbClr val="004992"/>
                </a:solidFill>
              </a:rPr>
              <a:t>Kfghtid</a:t>
            </a:r>
            <a:r>
              <a:rPr lang="en-US" sz="2000" b="1" dirty="0">
                <a:solidFill>
                  <a:srgbClr val="004992"/>
                </a:solidFill>
                <a:latin typeface="Calibri Light"/>
                <a:ea typeface="Verdana" pitchFamily="34" charset="0"/>
                <a:cs typeface="Verdana" pitchFamily="34" charset="0"/>
                <a:sym typeface="Wingdings 3"/>
              </a:rPr>
              <a:t> </a:t>
            </a:r>
            <a:r>
              <a:rPr lang="en-US" sz="2000" b="1" dirty="0">
                <a:solidFill>
                  <a:srgbClr val="333333"/>
                </a:solidFill>
                <a:latin typeface="Times New Roman"/>
                <a:ea typeface="Verdana" pitchFamily="34" charset="0"/>
                <a:cs typeface="Verdana" pitchFamily="34" charset="0"/>
                <a:sym typeface="Wingdings" panose="05000000000000000000" pitchFamily="2" charset="2"/>
              </a:rPr>
              <a:t>→</a:t>
            </a:r>
            <a:r>
              <a:rPr lang="en-US" sz="2000" b="1" dirty="0">
                <a:solidFill>
                  <a:srgbClr val="333333"/>
                </a:solidFill>
                <a:latin typeface="Calibri Light"/>
                <a:ea typeface="Verdana" pitchFamily="34" charset="0"/>
                <a:cs typeface="Verdana" pitchFamily="34" charset="0"/>
                <a:sym typeface="Wingdings" panose="05000000000000000000" pitchFamily="2" charset="2"/>
              </a:rPr>
              <a:t> </a:t>
            </a:r>
            <a:r>
              <a:rPr lang="en-US" sz="2000" dirty="0">
                <a:solidFill>
                  <a:srgbClr val="333333"/>
                </a:solidFill>
              </a:rPr>
              <a:t>me]j </a:t>
            </a:r>
            <a:r>
              <a:rPr lang="en-US" sz="2000" dirty="0" err="1">
                <a:solidFill>
                  <a:srgbClr val="333333"/>
                </a:solidFill>
              </a:rPr>
              <a:t>egh</a:t>
            </a:r>
            <a:r>
              <a:rPr lang="en-US" sz="2000" dirty="0">
                <a:solidFill>
                  <a:srgbClr val="333333"/>
                </a:solidFill>
              </a:rPr>
              <a:t>] </a:t>
            </a:r>
            <a:r>
              <a:rPr lang="en-US" sz="2000" dirty="0" err="1">
                <a:solidFill>
                  <a:srgbClr val="333333"/>
                </a:solidFill>
              </a:rPr>
              <a:t>fisg</a:t>
            </a:r>
            <a:r>
              <a:rPr lang="en-US" sz="2000" dirty="0">
                <a:solidFill>
                  <a:srgbClr val="333333"/>
                </a:solidFill>
              </a:rPr>
              <a:t>]</a:t>
            </a:r>
            <a:r>
              <a:rPr lang="en-US" sz="2000" dirty="0" err="1">
                <a:solidFill>
                  <a:srgbClr val="333333"/>
                </a:solidFill>
              </a:rPr>
              <a:t>ghf</a:t>
            </a:r>
            <a:r>
              <a:rPr lang="en-US" sz="2000" dirty="0">
                <a:solidFill>
                  <a:srgbClr val="333333"/>
                </a:solidFill>
              </a:rPr>
              <a:t> </a:t>
            </a:r>
            <a:r>
              <a:rPr lang="en-US" sz="2000" dirty="0" err="1">
                <a:solidFill>
                  <a:srgbClr val="333333"/>
                </a:solidFill>
              </a:rPr>
              <a:t>cs;shuh</a:t>
            </a:r>
            <a:r>
              <a:rPr lang="en-US" sz="2000" dirty="0">
                <a:solidFill>
                  <a:srgbClr val="333333"/>
                </a:solidFill>
                <a:ea typeface="Verdana" panose="020B0604030504040204" pitchFamily="34" charset="0"/>
                <a:cs typeface="Verdana" panose="020B0604030504040204" pitchFamily="34" charset="0"/>
              </a:rPr>
              <a:t>&gt;</a:t>
            </a:r>
            <a:r>
              <a:rPr lang="en-US" sz="2000" dirty="0">
                <a:solidFill>
                  <a:srgbClr val="333333"/>
                </a:solidFill>
              </a:rPr>
              <a:t> </a:t>
            </a:r>
            <a:r>
              <a:rPr lang="en-US" sz="2000" dirty="0" err="1">
                <a:solidFill>
                  <a:srgbClr val="333333"/>
                </a:solidFill>
              </a:rPr>
              <a:t>rpe;jidapy</a:t>
            </a:r>
            <a:r>
              <a:rPr lang="en-US" sz="2000" dirty="0">
                <a:solidFill>
                  <a:srgbClr val="333333"/>
                </a:solidFill>
              </a:rPr>
              <a:t>; </a:t>
            </a:r>
            <a:r>
              <a:rPr lang="en-US" sz="2000" dirty="0" err="1">
                <a:solidFill>
                  <a:srgbClr val="333333"/>
                </a:solidFill>
              </a:rPr>
              <a:t>cs;shuh</a:t>
            </a:r>
            <a:r>
              <a:rPr lang="en-US" sz="2000" dirty="0">
                <a:solidFill>
                  <a:srgbClr val="333333"/>
                </a:solidFill>
              </a:rPr>
              <a:t> </a:t>
            </a:r>
            <a:r>
              <a:rPr lang="en-US" sz="2000" dirty="0" err="1">
                <a:solidFill>
                  <a:srgbClr val="333333"/>
                </a:solidFill>
              </a:rPr>
              <a:t>my;yJ</a:t>
            </a:r>
            <a:r>
              <a:rPr lang="en-US" sz="2000" dirty="0">
                <a:solidFill>
                  <a:srgbClr val="333333"/>
                </a:solidFill>
              </a:rPr>
              <a:t> </a:t>
            </a:r>
            <a:r>
              <a:rPr lang="en-US" sz="2000" dirty="0" err="1">
                <a:solidFill>
                  <a:srgbClr val="333333"/>
                </a:solidFill>
              </a:rPr>
              <a:t>VJk</a:t>
            </a:r>
            <a:r>
              <a:rPr lang="en-US" sz="2000" dirty="0">
                <a:solidFill>
                  <a:srgbClr val="333333"/>
                </a:solidFill>
              </a:rPr>
              <a:t>; </a:t>
            </a:r>
            <a:r>
              <a:rPr lang="en-US" sz="2000" dirty="0" err="1">
                <a:solidFill>
                  <a:srgbClr val="333333"/>
                </a:solidFill>
              </a:rPr>
              <a:t>typah</a:t>
            </a:r>
            <a:r>
              <a:rPr lang="en-US" sz="2000" dirty="0">
                <a:solidFill>
                  <a:srgbClr val="333333"/>
                </a:solidFill>
                <a:ea typeface="Verdana" panose="020B0604030504040204" pitchFamily="34" charset="0"/>
                <a:cs typeface="Verdana" panose="020B0604030504040204" pitchFamily="34" charset="0"/>
              </a:rPr>
              <a:t>&gt;</a:t>
            </a:r>
            <a:endParaRPr lang="en-US" sz="2000" dirty="0"/>
          </a:p>
        </p:txBody>
      </p:sp>
      <p:sp>
        <p:nvSpPr>
          <p:cNvPr id="8" name="Footer Placeholder 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2585522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ehk; Vd; ,ij bra;fpd;nwhk;&gt; </a:t>
            </a:r>
            <a:endParaRPr lang="en-US" sz="3600" dirty="0">
              <a:solidFill>
                <a:srgbClr val="004992"/>
              </a:solidFill>
            </a:endParaRPr>
          </a:p>
        </p:txBody>
      </p:sp>
      <p:sp>
        <p:nvSpPr>
          <p:cNvPr id="8" name="Content Placeholder 7"/>
          <p:cNvSpPr>
            <a:spLocks noGrp="1"/>
          </p:cNvSpPr>
          <p:nvPr>
            <p:ph idx="1"/>
          </p:nvPr>
        </p:nvSpPr>
        <p:spPr/>
        <p:txBody>
          <a:bodyPr/>
          <a:lstStyle/>
          <a:p>
            <a:pPr lvl="0" defTabSz="914400"/>
            <a:r>
              <a:rPr lang="en-US" sz="2400" dirty="0" err="1">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kdneha</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Kf</a:t>
            </a:r>
            <a:r>
              <a:rPr lang="en-US" sz="2400" dirty="0">
                <a:solidFill>
                  <a:srgbClr val="333333"/>
                </a:solidFill>
              </a:rPr>
              <a:t>]</a:t>
            </a:r>
            <a:r>
              <a:rPr lang="en-US" sz="2400" dirty="0" err="1">
                <a:solidFill>
                  <a:srgbClr val="333333"/>
                </a:solidFill>
              </a:rPr>
              <a:t>fpakhf</a:t>
            </a:r>
            <a:r>
              <a:rPr lang="en-US" sz="2400" dirty="0">
                <a:solidFill>
                  <a:srgbClr val="333333"/>
                </a:solidFill>
              </a:rPr>
              <a:t> </a:t>
            </a:r>
            <a:r>
              <a:rPr lang="en-US" sz="2400" dirty="0" err="1">
                <a:solidFill>
                  <a:srgbClr val="333333"/>
                </a:solidFill>
              </a:rPr>
              <a:t>kdr</a:t>
            </a:r>
            <a:r>
              <a:rPr lang="en-US" sz="2400" dirty="0">
                <a:solidFill>
                  <a:srgbClr val="333333"/>
                </a:solidFill>
              </a:rPr>
              <a:t>]</a:t>
            </a:r>
            <a:r>
              <a:rPr lang="en-US" sz="2400" dirty="0" err="1">
                <a:solidFill>
                  <a:srgbClr val="333333"/>
                </a:solidFill>
              </a:rPr>
              <a:t>rpijt</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gyUf;F</a:t>
            </a:r>
            <a:r>
              <a:rPr lang="en-US" sz="2400" dirty="0">
                <a:solidFill>
                  <a:srgbClr val="333333"/>
                </a:solidFill>
              </a:rPr>
              <a:t> </a:t>
            </a:r>
            <a:r>
              <a:rPr lang="en-US" sz="2400" dirty="0">
                <a:solidFill>
                  <a:srgbClr val="333333"/>
                </a:solidFill>
                <a:latin typeface="Calibri Light"/>
                <a:cs typeface="Times New Roman" panose="02020603050405020304" pitchFamily="18"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cs typeface="Times New Roman" panose="02020603050405020304" pitchFamily="18" charset="0"/>
              </a:rPr>
              <a:t>!)</a:t>
            </a:r>
            <a:r>
              <a:rPr lang="en-US" sz="2400" dirty="0">
                <a:solidFill>
                  <a:srgbClr val="333333"/>
                </a:solidFill>
              </a:rPr>
              <a:t> </a:t>
            </a:r>
            <a:r>
              <a:rPr lang="en-US" sz="2400" dirty="0" err="1">
                <a:solidFill>
                  <a:srgbClr val="333333"/>
                </a:solidFill>
              </a:rPr>
              <a:t>gpd;tUk</a:t>
            </a:r>
            <a:r>
              <a:rPr lang="en-US" sz="2400" dirty="0">
                <a:solidFill>
                  <a:srgbClr val="333333"/>
                </a:solidFill>
              </a:rPr>
              <a:t>; </a:t>
            </a:r>
            <a:r>
              <a:rPr lang="en-US" sz="2400" dirty="0" err="1">
                <a:solidFill>
                  <a:srgbClr val="333333"/>
                </a:solidFill>
              </a:rPr>
              <a:t>gFjpfspy</a:t>
            </a:r>
            <a:r>
              <a:rPr lang="en-US" sz="2400" dirty="0">
                <a:solidFill>
                  <a:srgbClr val="333333"/>
                </a:solidFill>
              </a:rPr>
              <a:t>; </a:t>
            </a:r>
            <a:r>
              <a:rPr lang="en-US" sz="2400" dirty="0" err="1">
                <a:solidFill>
                  <a:srgbClr val="333333"/>
                </a:solidFill>
              </a:rPr>
              <a:t>gpur</a:t>
            </a:r>
            <a:r>
              <a:rPr lang="en-US" sz="2400" dirty="0">
                <a:solidFill>
                  <a:srgbClr val="333333"/>
                </a:solidFill>
              </a:rPr>
              <a:t>]</a:t>
            </a:r>
            <a:r>
              <a:rPr lang="en-US" sz="2400" dirty="0" err="1">
                <a:solidFill>
                  <a:srgbClr val="333333"/>
                </a:solidFill>
              </a:rPr>
              <a:t>ridfs</a:t>
            </a:r>
            <a:r>
              <a:rPr lang="en-US" sz="2400" dirty="0">
                <a:solidFill>
                  <a:srgbClr val="333333"/>
                </a:solidFill>
              </a:rPr>
              <a:t>; ,</a:t>
            </a:r>
            <a:r>
              <a:rPr lang="en-US" sz="2400" dirty="0" err="1">
                <a:solidFill>
                  <a:srgbClr val="333333"/>
                </a:solidFill>
              </a:rPr>
              <a:t>Uf;Fbkd</a:t>
            </a:r>
            <a:r>
              <a:rPr lang="en-US" sz="2400" dirty="0">
                <a:solidFill>
                  <a:srgbClr val="333333"/>
                </a:solidFill>
              </a:rPr>
              <a:t> </a:t>
            </a:r>
            <a:r>
              <a:rPr lang="en-US" sz="2400" dirty="0" err="1">
                <a:solidFill>
                  <a:srgbClr val="333333"/>
                </a:solidFill>
              </a:rPr>
              <a:t>Ma;t</a:t>
            </a:r>
            <a:r>
              <a:rPr lang="en-US" sz="2400" dirty="0">
                <a:solidFill>
                  <a:srgbClr val="333333"/>
                </a:solidFill>
              </a:rPr>
              <a:t>[fs; </a:t>
            </a:r>
            <a:r>
              <a:rPr lang="en-US" sz="2400" dirty="0" err="1">
                <a:solidFill>
                  <a:srgbClr val="333333"/>
                </a:solidFill>
              </a:rPr>
              <a:t>bjhptpf;fpd;wJ</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Kfghtidia</a:t>
            </a:r>
            <a:r>
              <a:rPr lang="en-US" sz="2400" dirty="0">
                <a:solidFill>
                  <a:srgbClr val="004992"/>
                </a:solidFill>
              </a:rPr>
              <a:t> </a:t>
            </a:r>
            <a:r>
              <a:rPr lang="en-US" sz="2400" dirty="0" err="1">
                <a:solidFill>
                  <a:srgbClr val="004992"/>
                </a:solidFill>
              </a:rPr>
              <a:t>itj;J</a:t>
            </a:r>
            <a:r>
              <a:rPr lang="en-US" sz="2400" dirty="0">
                <a:solidFill>
                  <a:srgbClr val="004992"/>
                </a:solidFill>
              </a:rPr>
              <a:t> </a:t>
            </a:r>
            <a:r>
              <a:rPr lang="en-US" sz="2400" dirty="0" err="1">
                <a:solidFill>
                  <a:srgbClr val="004992"/>
                </a:solidFill>
              </a:rPr>
              <a:t>czh</a:t>
            </a:r>
            <a:r>
              <a:rPr lang="en-US" sz="2400" dirty="0">
                <a:solidFill>
                  <a:srgbClr val="004992"/>
                </a:solidFill>
              </a:rPr>
              <a:t>]it </a:t>
            </a:r>
            <a:r>
              <a:rPr lang="en-US" sz="2400" dirty="0" err="1">
                <a:solidFill>
                  <a:srgbClr val="004992"/>
                </a:solidFill>
              </a:rPr>
              <a:t>fz;L</a:t>
            </a:r>
            <a:r>
              <a:rPr lang="en-US" sz="2400" dirty="0">
                <a:solidFill>
                  <a:srgbClr val="004992"/>
                </a:solidFill>
              </a:rPr>
              <a:t> </a:t>
            </a:r>
            <a:r>
              <a:rPr lang="en-US" sz="2400" dirty="0" err="1">
                <a:solidFill>
                  <a:srgbClr val="004992"/>
                </a:solidFill>
              </a:rPr>
              <a:t>gpog</a:t>
            </a:r>
            <a:r>
              <a:rPr lang="en-US" sz="2400" dirty="0">
                <a:solidFill>
                  <a:srgbClr val="004992"/>
                </a:solidFill>
              </a:rPr>
              <a:t>]</a:t>
            </a:r>
            <a:r>
              <a:rPr lang="en-US" sz="2400" dirty="0" err="1">
                <a:solidFill>
                  <a:srgbClr val="004992"/>
                </a:solidFill>
              </a:rPr>
              <a:t>gJ</a:t>
            </a:r>
            <a:r>
              <a:rPr lang="en-US" sz="2400" dirty="0">
                <a:solidFill>
                  <a:srgbClr val="004992"/>
                </a:solidFill>
              </a:rPr>
              <a:t> </a:t>
            </a:r>
            <a:r>
              <a:rPr lang="en-US" sz="2400" dirty="0" err="1">
                <a:solidFill>
                  <a:srgbClr val="004992"/>
                </a:solidFill>
              </a:rPr>
              <a:t>kw;Wk</a:t>
            </a:r>
            <a:r>
              <a:rPr lang="en-US" sz="2400" dirty="0">
                <a:solidFill>
                  <a:srgbClr val="004992"/>
                </a:solidFill>
              </a:rPr>
              <a:t>; </a:t>
            </a:r>
            <a:r>
              <a:rPr lang="en-US" sz="2400" dirty="0" err="1">
                <a:solidFill>
                  <a:srgbClr val="004992"/>
                </a:solidFill>
              </a:rPr>
              <a:t>Kot</a:t>
            </a:r>
            <a:r>
              <a:rPr lang="en-US" sz="2400" dirty="0">
                <a:solidFill>
                  <a:srgbClr val="004992"/>
                </a:solidFill>
              </a:rPr>
              <a:t>[ </a:t>
            </a:r>
            <a:r>
              <a:rPr lang="en-US" sz="2400" dirty="0" err="1">
                <a:solidFill>
                  <a:srgbClr val="004992"/>
                </a:solidFill>
              </a:rPr>
              <a:t>bra;tJ</a:t>
            </a:r>
            <a:r>
              <a:rPr lang="en-US" sz="2400" dirty="0">
                <a:solidFill>
                  <a:srgbClr val="004992"/>
                </a:solidFill>
              </a:rPr>
              <a:t> </a:t>
            </a:r>
            <a:r>
              <a:rPr lang="en-US" sz="2400" dirty="0" err="1">
                <a:solidFill>
                  <a:srgbClr val="004992"/>
                </a:solidFill>
              </a:rPr>
              <a:t>fodk</a:t>
            </a:r>
            <a:r>
              <a:rPr lang="en-US" sz="2400" dirty="0">
                <a:solidFill>
                  <a:srgbClr val="004992"/>
                </a:solidFill>
              </a:rPr>
              <a:t>;. (</a:t>
            </a:r>
            <a:r>
              <a:rPr lang="en-US" sz="2400" dirty="0" err="1">
                <a:solidFill>
                  <a:srgbClr val="004992"/>
                </a:solidFill>
              </a:rPr>
              <a:t>c.k</a:t>
            </a:r>
            <a:r>
              <a:rPr lang="en-US" sz="2400" dirty="0">
                <a:solidFill>
                  <a:srgbClr val="004992"/>
                </a:solidFill>
              </a:rPr>
              <a:t>;) </a:t>
            </a:r>
            <a:r>
              <a:rPr lang="en-US" sz="2400" dirty="0" err="1">
                <a:solidFill>
                  <a:srgbClr val="004992"/>
                </a:solidFill>
              </a:rPr>
              <a:t>tUj;jk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kfpH;r</a:t>
            </a:r>
            <a:r>
              <a:rPr lang="en-US" sz="2400" dirty="0">
                <a:solidFill>
                  <a:srgbClr val="004992"/>
                </a:solidFill>
              </a:rPr>
              <a:t>]</a:t>
            </a:r>
            <a:r>
              <a:rPr lang="en-US" sz="2400" dirty="0" err="1">
                <a:solidFill>
                  <a:srgbClr val="004992"/>
                </a:solidFill>
              </a:rPr>
              <a:t>rp</a:t>
            </a:r>
            <a:endParaRPr lang="en-US" sz="2400" dirty="0"/>
          </a:p>
        </p:txBody>
      </p:sp>
      <p:sp>
        <p:nvSpPr>
          <p:cNvPr id="13" name="Footer Placeholder 12"/>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2568523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ehk; Vd; ,ij bra;fpd;nwhk;&gt; </a:t>
            </a:r>
            <a:endParaRPr lang="en-US" sz="3600" dirty="0">
              <a:solidFill>
                <a:srgbClr val="004992"/>
              </a:solidFill>
            </a:endParaRPr>
          </a:p>
        </p:txBody>
      </p:sp>
      <p:sp>
        <p:nvSpPr>
          <p:cNvPr id="8" name="Content Placeholder 7"/>
          <p:cNvSpPr>
            <a:spLocks noGrp="1"/>
          </p:cNvSpPr>
          <p:nvPr>
            <p:ph idx="1"/>
          </p:nvPr>
        </p:nvSpPr>
        <p:spPr/>
        <p:txBody>
          <a:bodyPr/>
          <a:lstStyle/>
          <a:p>
            <a:pPr lvl="0" defTabSz="914400"/>
            <a:r>
              <a:rPr lang="en-US" sz="2400" dirty="0" err="1">
                <a:solidFill>
                  <a:srgbClr val="333333"/>
                </a:solidFill>
              </a:rPr>
              <a:t>Muha</a:t>
            </a:r>
            <a:r>
              <a:rPr lang="en-US" sz="2400" dirty="0">
                <a:solidFill>
                  <a:srgbClr val="333333"/>
                </a:solidFill>
              </a:rPr>
              <a:t>]r]</a:t>
            </a:r>
            <a:r>
              <a:rPr lang="en-US" sz="2400" dirty="0" err="1">
                <a:solidFill>
                  <a:srgbClr val="333333"/>
                </a:solidFill>
              </a:rPr>
              <a:t>rp</a:t>
            </a:r>
            <a:r>
              <a:rPr lang="en-US" sz="2400" dirty="0">
                <a:solidFill>
                  <a:srgbClr val="333333"/>
                </a:solidFill>
              </a:rPr>
              <a:t> </a:t>
            </a:r>
            <a:r>
              <a:rPr lang="en-US" sz="2400" dirty="0" err="1">
                <a:solidFill>
                  <a:srgbClr val="333333"/>
                </a:solidFill>
              </a:rPr>
              <a:t>Kot</a:t>
            </a:r>
            <a:r>
              <a:rPr lang="en-US" sz="2400" dirty="0">
                <a:solidFill>
                  <a:srgbClr val="333333"/>
                </a:solidFill>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kdneha</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Kf</a:t>
            </a:r>
            <a:r>
              <a:rPr lang="en-US" sz="2400" dirty="0">
                <a:solidFill>
                  <a:srgbClr val="333333"/>
                </a:solidFill>
              </a:rPr>
              <a:t>]</a:t>
            </a:r>
            <a:r>
              <a:rPr lang="en-US" sz="2400" dirty="0" err="1">
                <a:solidFill>
                  <a:srgbClr val="333333"/>
                </a:solidFill>
              </a:rPr>
              <a:t>fpakhf</a:t>
            </a:r>
            <a:r>
              <a:rPr lang="en-US" sz="2400" dirty="0">
                <a:solidFill>
                  <a:srgbClr val="333333"/>
                </a:solidFill>
              </a:rPr>
              <a:t> </a:t>
            </a:r>
            <a:r>
              <a:rPr lang="en-US" sz="2400" dirty="0" err="1">
                <a:solidFill>
                  <a:srgbClr val="333333"/>
                </a:solidFill>
              </a:rPr>
              <a:t>kdr</a:t>
            </a:r>
            <a:r>
              <a:rPr lang="en-US" sz="2400" dirty="0">
                <a:solidFill>
                  <a:srgbClr val="333333"/>
                </a:solidFill>
              </a:rPr>
              <a:t>]</a:t>
            </a:r>
            <a:r>
              <a:rPr lang="en-US" sz="2400" dirty="0" err="1">
                <a:solidFill>
                  <a:srgbClr val="333333"/>
                </a:solidFill>
              </a:rPr>
              <a:t>rpijt</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gyUf;F</a:t>
            </a:r>
            <a:r>
              <a:rPr lang="en-US" sz="2400" dirty="0">
                <a:solidFill>
                  <a:srgbClr val="333333"/>
                </a:solidFill>
              </a:rPr>
              <a:t> </a:t>
            </a:r>
            <a:r>
              <a:rPr lang="en-US" sz="2400" dirty="0">
                <a:solidFill>
                  <a:srgbClr val="333333"/>
                </a:solidFill>
                <a:latin typeface="Calibri Light"/>
                <a:cs typeface="Times New Roman" panose="02020603050405020304" pitchFamily="18" charset="0"/>
              </a:rPr>
              <a:t>(</a:t>
            </a:r>
            <a:r>
              <a:rPr lang="en-US" sz="2400" dirty="0" err="1">
                <a:solidFill>
                  <a:srgbClr val="333333"/>
                </a:solidFill>
              </a:rPr>
              <a:t>midtUk</a:t>
            </a:r>
            <a:r>
              <a:rPr lang="en-US" sz="2400" dirty="0">
                <a:solidFill>
                  <a:srgbClr val="333333"/>
                </a:solidFill>
              </a:rPr>
              <a:t>; </a:t>
            </a:r>
            <a:r>
              <a:rPr lang="en-US" sz="2400" dirty="0" err="1">
                <a:solidFill>
                  <a:srgbClr val="333333"/>
                </a:solidFill>
              </a:rPr>
              <a:t>my;y</a:t>
            </a:r>
            <a:r>
              <a:rPr lang="en-US" sz="2400" dirty="0">
                <a:solidFill>
                  <a:srgbClr val="333333"/>
                </a:solidFill>
                <a:latin typeface="Calibri Light"/>
                <a:cs typeface="Times New Roman" panose="02020603050405020304" pitchFamily="18" charset="0"/>
              </a:rPr>
              <a:t>!)</a:t>
            </a:r>
            <a:r>
              <a:rPr lang="en-US" sz="2400" dirty="0">
                <a:solidFill>
                  <a:srgbClr val="333333"/>
                </a:solidFill>
              </a:rPr>
              <a:t> </a:t>
            </a:r>
            <a:r>
              <a:rPr lang="en-US" sz="2400" dirty="0" err="1">
                <a:solidFill>
                  <a:srgbClr val="333333"/>
                </a:solidFill>
              </a:rPr>
              <a:t>gpd;tUk</a:t>
            </a:r>
            <a:r>
              <a:rPr lang="en-US" sz="2400" dirty="0">
                <a:solidFill>
                  <a:srgbClr val="333333"/>
                </a:solidFill>
              </a:rPr>
              <a:t>; </a:t>
            </a:r>
            <a:r>
              <a:rPr lang="en-US" sz="2400" dirty="0" err="1">
                <a:solidFill>
                  <a:srgbClr val="333333"/>
                </a:solidFill>
              </a:rPr>
              <a:t>gFjpfspy</a:t>
            </a:r>
            <a:r>
              <a:rPr lang="en-US" sz="2400" dirty="0">
                <a:solidFill>
                  <a:srgbClr val="333333"/>
                </a:solidFill>
              </a:rPr>
              <a:t>; </a:t>
            </a:r>
            <a:r>
              <a:rPr lang="en-US" sz="2400" dirty="0" err="1">
                <a:solidFill>
                  <a:srgbClr val="333333"/>
                </a:solidFill>
              </a:rPr>
              <a:t>gpur</a:t>
            </a:r>
            <a:r>
              <a:rPr lang="en-US" sz="2400" dirty="0">
                <a:solidFill>
                  <a:srgbClr val="333333"/>
                </a:solidFill>
              </a:rPr>
              <a:t>]</a:t>
            </a:r>
            <a:r>
              <a:rPr lang="en-US" sz="2400" dirty="0" err="1">
                <a:solidFill>
                  <a:srgbClr val="333333"/>
                </a:solidFill>
              </a:rPr>
              <a:t>ridfs</a:t>
            </a:r>
            <a:r>
              <a:rPr lang="en-US" sz="2400" dirty="0">
                <a:solidFill>
                  <a:srgbClr val="333333"/>
                </a:solidFill>
              </a:rPr>
              <a:t>; ,</a:t>
            </a:r>
            <a:r>
              <a:rPr lang="en-US" sz="2400" dirty="0" err="1">
                <a:solidFill>
                  <a:srgbClr val="333333"/>
                </a:solidFill>
              </a:rPr>
              <a:t>Uf;Fbkd</a:t>
            </a:r>
            <a:r>
              <a:rPr lang="en-US" sz="2400" dirty="0">
                <a:solidFill>
                  <a:srgbClr val="333333"/>
                </a:solidFill>
              </a:rPr>
              <a:t> </a:t>
            </a:r>
            <a:r>
              <a:rPr lang="en-US" sz="2400" dirty="0" err="1">
                <a:solidFill>
                  <a:srgbClr val="333333"/>
                </a:solidFill>
              </a:rPr>
              <a:t>Ma;t</a:t>
            </a:r>
            <a:r>
              <a:rPr lang="en-US" sz="2400" dirty="0">
                <a:solidFill>
                  <a:srgbClr val="333333"/>
                </a:solidFill>
              </a:rPr>
              <a:t>[fs; </a:t>
            </a:r>
            <a:r>
              <a:rPr lang="en-US" sz="2400" dirty="0" err="1">
                <a:solidFill>
                  <a:srgbClr val="333333"/>
                </a:solidFill>
              </a:rPr>
              <a:t>bjhptpf;fpd;wJ</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004992"/>
                </a:solidFill>
              </a:rPr>
              <a:t>Kfghtidia</a:t>
            </a:r>
            <a:r>
              <a:rPr lang="en-US" sz="2400" dirty="0">
                <a:solidFill>
                  <a:srgbClr val="004992"/>
                </a:solidFill>
              </a:rPr>
              <a:t> </a:t>
            </a:r>
            <a:r>
              <a:rPr lang="en-US" sz="2400" dirty="0" err="1">
                <a:solidFill>
                  <a:srgbClr val="004992"/>
                </a:solidFill>
              </a:rPr>
              <a:t>itj;J</a:t>
            </a:r>
            <a:r>
              <a:rPr lang="en-US" sz="2400" dirty="0">
                <a:solidFill>
                  <a:srgbClr val="004992"/>
                </a:solidFill>
              </a:rPr>
              <a:t> </a:t>
            </a:r>
            <a:r>
              <a:rPr lang="en-US" sz="2400" dirty="0" err="1">
                <a:solidFill>
                  <a:srgbClr val="004992"/>
                </a:solidFill>
              </a:rPr>
              <a:t>czh</a:t>
            </a:r>
            <a:r>
              <a:rPr lang="en-US" sz="2400" dirty="0">
                <a:solidFill>
                  <a:srgbClr val="004992"/>
                </a:solidFill>
              </a:rPr>
              <a:t>]it </a:t>
            </a:r>
            <a:r>
              <a:rPr lang="en-US" sz="2400" dirty="0" err="1">
                <a:solidFill>
                  <a:srgbClr val="004992"/>
                </a:solidFill>
              </a:rPr>
              <a:t>fz;L</a:t>
            </a:r>
            <a:r>
              <a:rPr lang="en-US" sz="2400" dirty="0">
                <a:solidFill>
                  <a:srgbClr val="004992"/>
                </a:solidFill>
              </a:rPr>
              <a:t> </a:t>
            </a:r>
            <a:r>
              <a:rPr lang="en-US" sz="2400" dirty="0" err="1">
                <a:solidFill>
                  <a:srgbClr val="004992"/>
                </a:solidFill>
              </a:rPr>
              <a:t>gpog</a:t>
            </a:r>
            <a:r>
              <a:rPr lang="en-US" sz="2400" dirty="0">
                <a:solidFill>
                  <a:srgbClr val="004992"/>
                </a:solidFill>
              </a:rPr>
              <a:t>]</a:t>
            </a:r>
            <a:r>
              <a:rPr lang="en-US" sz="2400" dirty="0" err="1">
                <a:solidFill>
                  <a:srgbClr val="004992"/>
                </a:solidFill>
              </a:rPr>
              <a:t>gJ</a:t>
            </a:r>
            <a:r>
              <a:rPr lang="en-US" sz="2400" dirty="0">
                <a:solidFill>
                  <a:srgbClr val="004992"/>
                </a:solidFill>
              </a:rPr>
              <a:t> </a:t>
            </a:r>
            <a:r>
              <a:rPr lang="en-US" sz="2400" dirty="0" err="1">
                <a:solidFill>
                  <a:srgbClr val="004992"/>
                </a:solidFill>
              </a:rPr>
              <a:t>kw;Wk</a:t>
            </a:r>
            <a:r>
              <a:rPr lang="en-US" sz="2400" dirty="0">
                <a:solidFill>
                  <a:srgbClr val="004992"/>
                </a:solidFill>
              </a:rPr>
              <a:t>; </a:t>
            </a:r>
            <a:r>
              <a:rPr lang="en-US" sz="2400" dirty="0" err="1">
                <a:solidFill>
                  <a:srgbClr val="004992"/>
                </a:solidFill>
              </a:rPr>
              <a:t>Kot</a:t>
            </a:r>
            <a:r>
              <a:rPr lang="en-US" sz="2400" dirty="0">
                <a:solidFill>
                  <a:srgbClr val="004992"/>
                </a:solidFill>
              </a:rPr>
              <a:t>[ </a:t>
            </a:r>
            <a:r>
              <a:rPr lang="en-US" sz="2400" dirty="0" err="1">
                <a:solidFill>
                  <a:srgbClr val="004992"/>
                </a:solidFill>
              </a:rPr>
              <a:t>bra;tJ</a:t>
            </a:r>
            <a:r>
              <a:rPr lang="en-US" sz="2400" dirty="0">
                <a:solidFill>
                  <a:srgbClr val="004992"/>
                </a:solidFill>
              </a:rPr>
              <a:t> </a:t>
            </a:r>
            <a:r>
              <a:rPr lang="en-US" sz="2400" dirty="0" err="1">
                <a:solidFill>
                  <a:srgbClr val="004992"/>
                </a:solidFill>
              </a:rPr>
              <a:t>fodk</a:t>
            </a:r>
            <a:r>
              <a:rPr lang="en-US" sz="2400" dirty="0">
                <a:solidFill>
                  <a:srgbClr val="004992"/>
                </a:solidFill>
              </a:rPr>
              <a:t>;. (</a:t>
            </a:r>
            <a:r>
              <a:rPr lang="en-US" sz="2400" dirty="0" err="1">
                <a:solidFill>
                  <a:srgbClr val="004992"/>
                </a:solidFill>
              </a:rPr>
              <a:t>c.k</a:t>
            </a:r>
            <a:r>
              <a:rPr lang="en-US" sz="2400" dirty="0">
                <a:solidFill>
                  <a:srgbClr val="004992"/>
                </a:solidFill>
              </a:rPr>
              <a:t>;) </a:t>
            </a:r>
            <a:r>
              <a:rPr lang="en-US" sz="2400" dirty="0" err="1">
                <a:solidFill>
                  <a:srgbClr val="004992"/>
                </a:solidFill>
              </a:rPr>
              <a:t>tUj;jk</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rPr>
              <a:t> </a:t>
            </a:r>
            <a:r>
              <a:rPr lang="en-US" sz="2400" dirty="0" err="1">
                <a:solidFill>
                  <a:srgbClr val="004992"/>
                </a:solidFill>
              </a:rPr>
              <a:t>kfpH;r</a:t>
            </a:r>
            <a:r>
              <a:rPr lang="en-US" sz="2400" dirty="0">
                <a:solidFill>
                  <a:srgbClr val="004992"/>
                </a:solidFill>
              </a:rPr>
              <a:t>]</a:t>
            </a:r>
            <a:r>
              <a:rPr lang="en-US" sz="2400" dirty="0" err="1">
                <a:solidFill>
                  <a:srgbClr val="004992"/>
                </a:solidFill>
              </a:rPr>
              <a:t>rp</a:t>
            </a:r>
            <a:r>
              <a:rPr lang="en-US" sz="2400" dirty="0">
                <a:solidFill>
                  <a:srgbClr val="004992"/>
                </a:solidFill>
              </a:rPr>
              <a:t> </a:t>
            </a:r>
          </a:p>
          <a:p>
            <a:pPr marL="342900" lvl="0" indent="-342900" defTabSz="914400">
              <a:buClr>
                <a:srgbClr val="333333"/>
              </a:buClr>
              <a:buFont typeface="WingDings"/>
              <a:buChar char=""/>
            </a:pPr>
            <a:r>
              <a:rPr lang="en-US" sz="2400" dirty="0" err="1">
                <a:solidFill>
                  <a:srgbClr val="004992"/>
                </a:solidFill>
              </a:rPr>
              <a:t>gpwUila</a:t>
            </a:r>
            <a:r>
              <a:rPr lang="en-US" sz="2400" dirty="0">
                <a:solidFill>
                  <a:srgbClr val="004992"/>
                </a:solidFill>
              </a:rPr>
              <a:t> </a:t>
            </a:r>
            <a:r>
              <a:rPr lang="en-US" sz="2400" dirty="0" err="1">
                <a:solidFill>
                  <a:srgbClr val="004992"/>
                </a:solidFill>
              </a:rPr>
              <a:t>jw</a:t>
            </a:r>
            <a:r>
              <a:rPr lang="en-US" sz="2400" dirty="0">
                <a:solidFill>
                  <a:srgbClr val="004992"/>
                </a:solidFill>
              </a:rPr>
              <a:t>]</a:t>
            </a:r>
            <a:r>
              <a:rPr lang="en-US" sz="2400" dirty="0" err="1">
                <a:solidFill>
                  <a:srgbClr val="004992"/>
                </a:solidFill>
              </a:rPr>
              <a:t>bghGija</a:t>
            </a:r>
            <a:r>
              <a:rPr lang="en-US" sz="2400" dirty="0">
                <a:solidFill>
                  <a:srgbClr val="004992"/>
                </a:solidFill>
              </a:rPr>
              <a:t> </a:t>
            </a:r>
            <a:r>
              <a:rPr lang="en-US" sz="2400" dirty="0" err="1">
                <a:solidFill>
                  <a:srgbClr val="004992"/>
                </a:solidFill>
              </a:rPr>
              <a:t>eltof;ifis</a:t>
            </a:r>
            <a:r>
              <a:rPr lang="en-US" sz="2400" dirty="0">
                <a:solidFill>
                  <a:srgbClr val="004992"/>
                </a:solidFill>
              </a:rPr>
              <a:t> </a:t>
            </a:r>
            <a:r>
              <a:rPr lang="en-US" sz="2400" dirty="0" err="1">
                <a:solidFill>
                  <a:srgbClr val="004992"/>
                </a:solidFill>
              </a:rPr>
              <a:t>bfhz;L</a:t>
            </a:r>
            <a:r>
              <a:rPr lang="en-US" sz="2400" dirty="0">
                <a:solidFill>
                  <a:srgbClr val="004992"/>
                </a:solidFill>
              </a:rPr>
              <a:t> </a:t>
            </a:r>
            <a:r>
              <a:rPr lang="en-US" sz="2400" dirty="0" err="1">
                <a:solidFill>
                  <a:srgbClr val="004992"/>
                </a:solidFill>
              </a:rPr>
              <a:t>mtUila</a:t>
            </a:r>
            <a:r>
              <a:rPr lang="en-US" sz="2400" dirty="0">
                <a:solidFill>
                  <a:srgbClr val="004992"/>
                </a:solidFill>
              </a:rPr>
              <a:t> </a:t>
            </a:r>
            <a:r>
              <a:rPr lang="en-US" sz="2400" dirty="0" err="1">
                <a:solidFill>
                  <a:srgbClr val="004992"/>
                </a:solidFill>
              </a:rPr>
              <a:t>vjph</a:t>
            </a:r>
            <a:r>
              <a:rPr lang="en-US" sz="2400" dirty="0">
                <a:solidFill>
                  <a:srgbClr val="004992"/>
                </a:solidFill>
              </a:rPr>
              <a:t>]</a:t>
            </a:r>
            <a:r>
              <a:rPr lang="en-US" sz="2400" dirty="0" err="1">
                <a:solidFill>
                  <a:srgbClr val="004992"/>
                </a:solidFill>
              </a:rPr>
              <a:t>fhy</a:t>
            </a:r>
            <a:r>
              <a:rPr lang="en-US" sz="2400" dirty="0">
                <a:solidFill>
                  <a:srgbClr val="004992"/>
                </a:solidFill>
              </a:rPr>
              <a:t> </a:t>
            </a:r>
            <a:r>
              <a:rPr lang="en-US" sz="2400" dirty="0" err="1">
                <a:solidFill>
                  <a:srgbClr val="004992"/>
                </a:solidFill>
              </a:rPr>
              <a:t>bray;ghLfs</a:t>
            </a:r>
            <a:r>
              <a:rPr lang="en-US" sz="2400" dirty="0">
                <a:solidFill>
                  <a:srgbClr val="004992"/>
                </a:solidFill>
              </a:rPr>
              <a:t>; </a:t>
            </a:r>
            <a:r>
              <a:rPr lang="en-US" sz="2400" dirty="0">
                <a:solidFill>
                  <a:srgbClr val="004992"/>
                </a:solidFill>
                <a:latin typeface="Calibri Light"/>
                <a:cs typeface="Times New Roman" panose="02020603050405020304" pitchFamily="18" charset="0"/>
              </a:rPr>
              <a:t>/</a:t>
            </a:r>
            <a:r>
              <a:rPr lang="en-US" sz="2400" dirty="0">
                <a:solidFill>
                  <a:srgbClr val="004992"/>
                </a:solidFill>
              </a:rPr>
              <a:t> </a:t>
            </a:r>
            <a:r>
              <a:rPr lang="en-US" sz="2400" dirty="0" err="1">
                <a:solidFill>
                  <a:srgbClr val="004992"/>
                </a:solidFill>
              </a:rPr>
              <a:t>nehf;f</a:t>
            </a:r>
            <a:r>
              <a:rPr lang="en-US" sz="2400" dirty="0">
                <a:solidFill>
                  <a:srgbClr val="004992"/>
                </a:solidFill>
              </a:rPr>
              <a:t>';</a:t>
            </a:r>
            <a:r>
              <a:rPr lang="en-US" sz="2400" dirty="0" err="1">
                <a:solidFill>
                  <a:srgbClr val="004992"/>
                </a:solidFill>
              </a:rPr>
              <a:t>fis</a:t>
            </a:r>
            <a:r>
              <a:rPr lang="en-US" sz="2400" dirty="0">
                <a:solidFill>
                  <a:srgbClr val="004992"/>
                </a:solidFill>
              </a:rPr>
              <a:t> a{</a:t>
            </a:r>
            <a:r>
              <a:rPr lang="en-US" sz="2400" dirty="0" err="1">
                <a:solidFill>
                  <a:srgbClr val="004992"/>
                </a:solidFill>
              </a:rPr>
              <a:t>fpj;J</a:t>
            </a:r>
            <a:r>
              <a:rPr lang="en-US" sz="2400" dirty="0">
                <a:solidFill>
                  <a:srgbClr val="004992"/>
                </a:solidFill>
              </a:rPr>
              <a:t> </a:t>
            </a:r>
            <a:r>
              <a:rPr lang="en-US" sz="2400" dirty="0" err="1">
                <a:solidFill>
                  <a:srgbClr val="004992"/>
                </a:solidFill>
              </a:rPr>
              <a:t>czh</a:t>
            </a:r>
            <a:r>
              <a:rPr lang="en-US" sz="2400" dirty="0">
                <a:solidFill>
                  <a:srgbClr val="004992"/>
                </a:solidFill>
              </a:rPr>
              <a:t>]</a:t>
            </a:r>
            <a:r>
              <a:rPr lang="en-US" sz="2400" dirty="0" err="1">
                <a:solidFill>
                  <a:srgbClr val="004992"/>
                </a:solidFill>
              </a:rPr>
              <a:t>tjpy</a:t>
            </a:r>
            <a:r>
              <a:rPr lang="en-US" sz="2400" dirty="0">
                <a:solidFill>
                  <a:srgbClr val="004992"/>
                </a:solidFill>
              </a:rPr>
              <a:t>; </a:t>
            </a:r>
            <a:r>
              <a:rPr lang="en-US" sz="2400" dirty="0" err="1">
                <a:solidFill>
                  <a:srgbClr val="004992"/>
                </a:solidFill>
              </a:rPr>
              <a:t>rpuk</a:t>
            </a:r>
            <a:r>
              <a:rPr lang="en-US" sz="2400" dirty="0">
                <a:solidFill>
                  <a:srgbClr val="004992"/>
                </a:solidFill>
              </a:rPr>
              <a:t>';fs] </a:t>
            </a:r>
            <a:r>
              <a:rPr lang="en-US" sz="2400" dirty="0" err="1">
                <a:solidFill>
                  <a:srgbClr val="004992"/>
                </a:solidFill>
              </a:rPr>
              <a:t>cs</a:t>
            </a:r>
            <a:r>
              <a:rPr lang="en-US" sz="2400" dirty="0">
                <a:solidFill>
                  <a:srgbClr val="004992"/>
                </a:solidFill>
              </a:rPr>
              <a:t>]</a:t>
            </a:r>
            <a:r>
              <a:rPr lang="en-US" sz="2400" dirty="0" err="1">
                <a:solidFill>
                  <a:srgbClr val="004992"/>
                </a:solidFill>
              </a:rPr>
              <a:t>sJ</a:t>
            </a:r>
            <a:r>
              <a:rPr lang="en-US" sz="2400" dirty="0">
                <a:solidFill>
                  <a:srgbClr val="004992"/>
                </a:solidFill>
              </a:rPr>
              <a:t>.</a:t>
            </a:r>
            <a:endParaRPr lang="en-US" sz="2400" dirty="0"/>
          </a:p>
        </p:txBody>
      </p:sp>
      <p:sp>
        <p:nvSpPr>
          <p:cNvPr id="7" name="Footer Placeholder 6"/>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2540022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kdnehapd; nghJ kw]wth]fs] mDgtj]ij g[hpe;Jbfhs;s ,ayhjjhy; jtwhd g[hpjYf]F tHp tFf]fpwJ </a:t>
            </a:r>
            <a:r>
              <a:rPr lang="en-US" sz="3600">
                <a:solidFill>
                  <a:srgbClr val="004992"/>
                </a:solidFill>
                <a:latin typeface="Calibri Light"/>
              </a:rPr>
              <a:t>–</a:t>
            </a:r>
            <a:r>
              <a:rPr lang="en-US" sz="3600">
                <a:solidFill>
                  <a:srgbClr val="004992"/>
                </a:solidFill>
              </a:rPr>
              <a:t> cjhuzk]</a:t>
            </a:r>
            <a:endParaRPr lang="en-US" sz="3600" dirty="0">
              <a:solidFill>
                <a:srgbClr val="004992"/>
              </a:solidFill>
            </a:endParaRPr>
          </a:p>
        </p:txBody>
      </p:sp>
      <p:sp>
        <p:nvSpPr>
          <p:cNvPr id="5" name="Content Placeholder 4"/>
          <p:cNvSpPr>
            <a:spLocks noGrp="1"/>
          </p:cNvSpPr>
          <p:nvPr>
            <p:ph idx="1"/>
          </p:nvPr>
        </p:nvSpPr>
        <p:spPr>
          <a:xfrm>
            <a:off x="408955" y="2708920"/>
            <a:ext cx="11340000" cy="3743944"/>
          </a:xfrm>
        </p:spPr>
        <p:txBody>
          <a:bodyPr/>
          <a:lstStyle/>
          <a:p>
            <a:pPr marL="342900" lvl="0" indent="-342900" defTabSz="914400">
              <a:buClr>
                <a:srgbClr val="333333"/>
              </a:buClr>
              <a:buFont typeface="WingDings"/>
              <a:buChar char=""/>
            </a:pPr>
            <a:r>
              <a:rPr lang="en-US" sz="2400" dirty="0" err="1">
                <a:solidFill>
                  <a:srgbClr val="333333"/>
                </a:solidFill>
              </a:rPr>
              <a:t>bjhlh</a:t>
            </a:r>
            <a:r>
              <a:rPr lang="en-US" sz="2400" dirty="0">
                <a:solidFill>
                  <a:srgbClr val="333333"/>
                </a:solidFill>
              </a:rPr>
              <a:t>]e]J </a:t>
            </a:r>
            <a:r>
              <a:rPr lang="en-US" sz="2400" dirty="0" err="1">
                <a:solidFill>
                  <a:srgbClr val="333333"/>
                </a:solidFill>
              </a:rPr>
              <a:t>mghaj</a:t>
            </a:r>
            <a:r>
              <a:rPr lang="en-US" sz="2400" dirty="0">
                <a:solidFill>
                  <a:srgbClr val="333333"/>
                </a:solidFill>
              </a:rPr>
              <a:t>]</a:t>
            </a:r>
            <a:r>
              <a:rPr lang="en-US" sz="2400" dirty="0" err="1">
                <a:solidFill>
                  <a:srgbClr val="333333"/>
                </a:solidFill>
              </a:rPr>
              <a:t>jpy</a:t>
            </a:r>
            <a:r>
              <a:rPr lang="en-US" sz="2400" dirty="0">
                <a:solidFill>
                  <a:srgbClr val="333333"/>
                </a:solidFill>
              </a:rPr>
              <a:t>] ,</a:t>
            </a:r>
            <a:r>
              <a:rPr lang="en-US" sz="2400" dirty="0" err="1">
                <a:solidFill>
                  <a:srgbClr val="333333"/>
                </a:solidFill>
              </a:rPr>
              <a:t>Ug</a:t>
            </a:r>
            <a:r>
              <a:rPr lang="en-US" sz="2400" dirty="0">
                <a:solidFill>
                  <a:srgbClr val="333333"/>
                </a:solidFill>
              </a:rPr>
              <a:t>]</a:t>
            </a:r>
            <a:r>
              <a:rPr lang="en-US" sz="2400" dirty="0" err="1">
                <a:solidFill>
                  <a:srgbClr val="333333"/>
                </a:solidFill>
              </a:rPr>
              <a:t>gjhf</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tJ</a:t>
            </a:r>
            <a:r>
              <a:rPr lang="en-US" sz="2400" dirty="0">
                <a:solidFill>
                  <a:srgbClr val="333333"/>
                </a:solidFill>
              </a:rPr>
              <a:t> kw]</a:t>
            </a:r>
            <a:r>
              <a:rPr lang="en-US" sz="2400" dirty="0" err="1">
                <a:solidFill>
                  <a:srgbClr val="333333"/>
                </a:solidFill>
              </a:rPr>
              <a:t>wth</a:t>
            </a:r>
            <a:r>
              <a:rPr lang="en-US" sz="2400" dirty="0">
                <a:solidFill>
                  <a:srgbClr val="333333"/>
                </a:solidFill>
              </a:rPr>
              <a:t>]</a:t>
            </a:r>
            <a:r>
              <a:rPr lang="en-US" sz="2400" dirty="0" err="1">
                <a:solidFill>
                  <a:srgbClr val="333333"/>
                </a:solidFill>
              </a:rPr>
              <a:t>fis</a:t>
            </a:r>
            <a:r>
              <a:rPr lang="en-US" sz="2400" dirty="0">
                <a:solidFill>
                  <a:srgbClr val="333333"/>
                </a:solidFill>
              </a:rPr>
              <a:t> </a:t>
            </a:r>
            <a:r>
              <a:rPr lang="en-US" sz="2400" dirty="0" err="1">
                <a:solidFill>
                  <a:srgbClr val="333333"/>
                </a:solidFill>
              </a:rPr>
              <a:t>gw</a:t>
            </a:r>
            <a:r>
              <a:rPr lang="en-US" sz="2400" dirty="0">
                <a:solidFill>
                  <a:srgbClr val="333333"/>
                </a:solidFill>
              </a:rPr>
              <a:t>]</a:t>
            </a:r>
            <a:r>
              <a:rPr lang="en-US" sz="2400" dirty="0" err="1">
                <a:solidFill>
                  <a:srgbClr val="333333"/>
                </a:solidFill>
              </a:rPr>
              <a:t>wpa</a:t>
            </a:r>
            <a:r>
              <a:rPr lang="en-US" sz="2400" dirty="0">
                <a:solidFill>
                  <a:srgbClr val="333333"/>
                </a:solidFill>
              </a:rPr>
              <a:t> </a:t>
            </a:r>
            <a:r>
              <a:rPr lang="en-US" sz="2400" dirty="0" err="1">
                <a:solidFill>
                  <a:srgbClr val="333333"/>
                </a:solidFill>
              </a:rPr>
              <a:t>fUj</a:t>
            </a:r>
            <a:r>
              <a:rPr lang="en-US" sz="2400" dirty="0">
                <a:solidFill>
                  <a:srgbClr val="333333"/>
                </a:solidFill>
              </a:rPr>
              <a:t>]</a:t>
            </a:r>
            <a:r>
              <a:rPr lang="en-US" sz="2400" dirty="0" err="1">
                <a:solidFill>
                  <a:srgbClr val="333333"/>
                </a:solidFill>
              </a:rPr>
              <a:t>Jfis</a:t>
            </a:r>
            <a:r>
              <a:rPr lang="en-US" sz="2400" dirty="0">
                <a:solidFill>
                  <a:srgbClr val="333333"/>
                </a:solidFill>
              </a:rPr>
              <a:t> </a:t>
            </a:r>
            <a:r>
              <a:rPr lang="en-US" sz="2400" dirty="0" err="1">
                <a:solidFill>
                  <a:srgbClr val="333333"/>
                </a:solidFill>
              </a:rPr>
              <a:t>rpijj</a:t>
            </a:r>
            <a:r>
              <a:rPr lang="en-US" sz="2400" dirty="0">
                <a:solidFill>
                  <a:srgbClr val="333333"/>
                </a:solidFill>
              </a:rPr>
              <a:t>]</a:t>
            </a:r>
            <a:r>
              <a:rPr lang="en-US" sz="2400" dirty="0" err="1">
                <a:solidFill>
                  <a:srgbClr val="333333"/>
                </a:solidFill>
              </a:rPr>
              <a:t>JtpLk</a:t>
            </a:r>
            <a:r>
              <a:rPr lang="en-US" sz="2400" dirty="0">
                <a:solidFill>
                  <a:srgbClr val="333333"/>
                </a:solidFill>
              </a:rPr>
              <a:t>] </a:t>
            </a:r>
            <a:r>
              <a:rPr lang="en-US" sz="2400" dirty="0" err="1">
                <a:solidFill>
                  <a:srgbClr val="333333"/>
                </a:solidFill>
              </a:rPr>
              <a:t>mghak</a:t>
            </a:r>
            <a:r>
              <a:rPr lang="en-US" sz="2400" dirty="0">
                <a:solidFill>
                  <a:srgbClr val="333333"/>
                </a:solidFill>
              </a:rPr>
              <a:t>] </a:t>
            </a:r>
            <a:r>
              <a:rPr lang="en-US" sz="2400" dirty="0" err="1">
                <a:solidFill>
                  <a:srgbClr val="333333"/>
                </a:solidFill>
              </a:rPr>
              <a:t>cs</a:t>
            </a:r>
            <a:r>
              <a:rPr lang="en-US" sz="2400" dirty="0">
                <a:solidFill>
                  <a:srgbClr val="333333"/>
                </a:solidFill>
              </a:rPr>
              <a:t>]</a:t>
            </a:r>
            <a:r>
              <a:rPr lang="en-US" sz="2400" dirty="0" err="1">
                <a:solidFill>
                  <a:srgbClr val="333333"/>
                </a:solidFill>
              </a:rPr>
              <a:t>sJ</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a:buClr>
                <a:srgbClr val="333333"/>
              </a:buClr>
              <a:buFont typeface="WingDings"/>
              <a:buChar char=""/>
            </a:pPr>
            <a:r>
              <a:rPr lang="en-US" sz="2400" dirty="0" err="1">
                <a:solidFill>
                  <a:srgbClr val="333333"/>
                </a:solidFill>
              </a:rPr>
              <a:t>kUj;Jth</a:t>
            </a:r>
            <a:r>
              <a:rPr lang="en-US" sz="2400" dirty="0">
                <a:solidFill>
                  <a:srgbClr val="333333"/>
                </a:solidFill>
              </a:rPr>
              <a:t>] </a:t>
            </a:r>
            <a:r>
              <a:rPr lang="en-US" sz="2400" dirty="0" err="1">
                <a:solidFill>
                  <a:srgbClr val="333333"/>
                </a:solidFill>
              </a:rPr>
              <a:t>ek;ik</a:t>
            </a:r>
            <a:r>
              <a:rPr lang="en-US" sz="2400" dirty="0">
                <a:solidFill>
                  <a:srgbClr val="333333"/>
                </a:solidFill>
              </a:rPr>
              <a:t> </a:t>
            </a:r>
            <a:r>
              <a:rPr lang="en-US" sz="2400" dirty="0" err="1">
                <a:solidFill>
                  <a:srgbClr val="333333"/>
                </a:solidFill>
              </a:rPr>
              <a:t>ghh</a:t>
            </a:r>
            <a:r>
              <a:rPr lang="en-US" sz="2400" dirty="0">
                <a:solidFill>
                  <a:srgbClr val="333333"/>
                </a:solidFill>
              </a:rPr>
              <a:t>]</a:t>
            </a:r>
            <a:r>
              <a:rPr lang="en-US" sz="2400" dirty="0" err="1">
                <a:solidFill>
                  <a:srgbClr val="333333"/>
                </a:solidFill>
              </a:rPr>
              <a:t>j;J</a:t>
            </a:r>
            <a:r>
              <a:rPr lang="en-US" sz="2400" dirty="0">
                <a:solidFill>
                  <a:srgbClr val="333333"/>
                </a:solidFill>
              </a:rPr>
              <a:t> g[</a:t>
            </a:r>
            <a:r>
              <a:rPr lang="en-US" sz="2400" dirty="0" err="1">
                <a:solidFill>
                  <a:srgbClr val="333333"/>
                </a:solidFill>
              </a:rPr>
              <a:t>d;dif</a:t>
            </a:r>
            <a:r>
              <a:rPr lang="en-US" sz="2400" dirty="0">
                <a:solidFill>
                  <a:srgbClr val="333333"/>
                </a:solidFill>
              </a:rPr>
              <a:t> </a:t>
            </a:r>
            <a:r>
              <a:rPr lang="en-US" sz="2400" dirty="0" err="1">
                <a:solidFill>
                  <a:srgbClr val="333333"/>
                </a:solidFill>
              </a:rPr>
              <a:t>bra;tij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nfyp</a:t>
            </a:r>
            <a:r>
              <a:rPr lang="en-US" sz="2400" dirty="0">
                <a:solidFill>
                  <a:srgbClr val="333333"/>
                </a:solidFill>
              </a:rPr>
              <a:t> </a:t>
            </a:r>
            <a:r>
              <a:rPr lang="en-US" sz="2400" dirty="0" err="1">
                <a:solidFill>
                  <a:srgbClr val="333333"/>
                </a:solidFill>
              </a:rPr>
              <a:t>bra;tjhf</a:t>
            </a:r>
            <a:r>
              <a:rPr lang="en-US" sz="2400" dirty="0">
                <a:solidFill>
                  <a:srgbClr val="333333"/>
                </a:solidFill>
              </a:rPr>
              <a:t> </a:t>
            </a:r>
            <a:r>
              <a:rPr lang="en-US" sz="2400" dirty="0" err="1">
                <a:solidFill>
                  <a:srgbClr val="333333"/>
                </a:solidFill>
              </a:rPr>
              <a:t>bghUs</a:t>
            </a:r>
            <a:r>
              <a:rPr lang="en-US" sz="2400" dirty="0">
                <a:solidFill>
                  <a:srgbClr val="333333"/>
                </a:solidFill>
              </a:rPr>
              <a:t>; </a:t>
            </a:r>
            <a:r>
              <a:rPr lang="en-US" sz="2400" dirty="0" err="1">
                <a:solidFill>
                  <a:srgbClr val="333333"/>
                </a:solidFill>
              </a:rPr>
              <a:t>bfhs;jy</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xUthpd</a:t>
            </a:r>
            <a:r>
              <a:rPr lang="en-US" sz="2400" dirty="0">
                <a:solidFill>
                  <a:srgbClr val="333333"/>
                </a:solidFill>
              </a:rPr>
              <a:t>; </a:t>
            </a:r>
            <a:r>
              <a:rPr lang="en-US" sz="2400" dirty="0" err="1">
                <a:solidFill>
                  <a:srgbClr val="333333"/>
                </a:solidFill>
              </a:rPr>
              <a:t>Mr</a:t>
            </a:r>
            <a:r>
              <a:rPr lang="en-US" sz="2400" dirty="0">
                <a:solidFill>
                  <a:srgbClr val="333333"/>
                </a:solidFill>
              </a:rPr>
              <a:t>]</a:t>
            </a:r>
            <a:r>
              <a:rPr lang="en-US" sz="2400" dirty="0" err="1">
                <a:solidFill>
                  <a:srgbClr val="333333"/>
                </a:solidFill>
              </a:rPr>
              <a:t>rhpaj;ij</a:t>
            </a:r>
            <a:r>
              <a:rPr lang="en-US" sz="2400" dirty="0">
                <a:solidFill>
                  <a:srgbClr val="333333"/>
                </a:solidFill>
              </a:rPr>
              <a:t> </a:t>
            </a:r>
            <a:r>
              <a:rPr lang="en-US" sz="2400" dirty="0" err="1">
                <a:solidFill>
                  <a:srgbClr val="333333"/>
                </a:solidFill>
              </a:rPr>
              <a:t>jtwhf</a:t>
            </a:r>
            <a:r>
              <a:rPr lang="en-US" sz="2400" dirty="0">
                <a:solidFill>
                  <a:srgbClr val="333333"/>
                </a:solidFill>
              </a:rPr>
              <a:t> gak; </a:t>
            </a:r>
            <a:r>
              <a:rPr lang="en-US" sz="2400" dirty="0" err="1">
                <a:solidFill>
                  <a:srgbClr val="333333"/>
                </a:solidFill>
              </a:rPr>
              <a:t>vd</a:t>
            </a:r>
            <a:r>
              <a:rPr lang="en-US" sz="2400" dirty="0">
                <a:solidFill>
                  <a:srgbClr val="333333"/>
                </a:solidFill>
              </a:rPr>
              <a:t> </a:t>
            </a:r>
            <a:r>
              <a:rPr lang="en-US" sz="2400" dirty="0" err="1">
                <a:solidFill>
                  <a:srgbClr val="333333"/>
                </a:solidFill>
              </a:rPr>
              <a:t>bfhs;jy</a:t>
            </a:r>
            <a:r>
              <a:rPr lang="en-US" sz="2400" dirty="0">
                <a:solidFill>
                  <a:srgbClr val="333333"/>
                </a:solidFill>
              </a:rPr>
              <a:t>;.</a:t>
            </a:r>
          </a:p>
          <a:p>
            <a:pPr marL="342900" lvl="0" indent="-342900" defTabSz="914400">
              <a:buClr>
                <a:srgbClr val="333333"/>
              </a:buClr>
              <a:buSzPct val="103000"/>
              <a:buFont typeface="WingDings"/>
              <a:buChar char=""/>
            </a:pPr>
            <a:r>
              <a:rPr lang="en-US" sz="2400" dirty="0" err="1">
                <a:solidFill>
                  <a:srgbClr val="333333"/>
                </a:solidFill>
              </a:rPr>
              <a:t>rpfpr</a:t>
            </a:r>
            <a:r>
              <a:rPr lang="en-US" sz="2400" dirty="0">
                <a:solidFill>
                  <a:srgbClr val="333333"/>
                </a:solidFill>
              </a:rPr>
              <a:t>]</a:t>
            </a:r>
            <a:r>
              <a:rPr lang="en-US" sz="2400" dirty="0" err="1">
                <a:solidFill>
                  <a:srgbClr val="333333"/>
                </a:solidFill>
              </a:rPr>
              <a:t>ir</a:t>
            </a:r>
            <a:r>
              <a:rPr lang="en-US" sz="2400" dirty="0">
                <a:solidFill>
                  <a:srgbClr val="333333"/>
                </a:solidFill>
              </a:rPr>
              <a:t> bra]</a:t>
            </a:r>
            <a:r>
              <a:rPr lang="en-US" sz="2400" dirty="0" err="1">
                <a:solidFill>
                  <a:srgbClr val="333333"/>
                </a:solidFill>
              </a:rPr>
              <a:t>gthpd</a:t>
            </a:r>
            <a:r>
              <a:rPr lang="en-US" sz="2400" dirty="0">
                <a:solidFill>
                  <a:srgbClr val="333333"/>
                </a:solidFill>
              </a:rPr>
              <a:t>] </a:t>
            </a:r>
            <a:r>
              <a:rPr lang="en-US" sz="2400" dirty="0" err="1">
                <a:solidFill>
                  <a:srgbClr val="333333"/>
                </a:solidFill>
              </a:rPr>
              <a:t>ftdKk</a:t>
            </a:r>
            <a:r>
              <a:rPr lang="en-US" sz="2400" dirty="0">
                <a:solidFill>
                  <a:srgbClr val="333333"/>
                </a:solidFill>
              </a:rPr>
              <a:t>] MH]e]j </a:t>
            </a:r>
            <a:r>
              <a:rPr lang="en-US" sz="2400" dirty="0" err="1">
                <a:solidFill>
                  <a:srgbClr val="333333"/>
                </a:solidFill>
              </a:rPr>
              <a:t>rpe</a:t>
            </a:r>
            <a:r>
              <a:rPr lang="en-US" sz="2400" dirty="0">
                <a:solidFill>
                  <a:srgbClr val="333333"/>
                </a:solidFill>
              </a:rPr>
              <a:t>]</a:t>
            </a:r>
            <a:r>
              <a:rPr lang="en-US" sz="2400" dirty="0" err="1">
                <a:solidFill>
                  <a:srgbClr val="333333"/>
                </a:solidFill>
              </a:rPr>
              <a:t>jida</a:t>
            </a:r>
            <a:r>
              <a:rPr lang="en-US" sz="2400" dirty="0">
                <a:solidFill>
                  <a:srgbClr val="333333"/>
                </a:solidFill>
              </a:rPr>
              <a:t>[k] </a:t>
            </a:r>
            <a:r>
              <a:rPr lang="en-US" sz="2400" dirty="0" err="1">
                <a:solidFill>
                  <a:srgbClr val="333333"/>
                </a:solidFill>
              </a:rPr>
              <a:t>ghh</a:t>
            </a:r>
            <a:r>
              <a:rPr lang="en-US" sz="2400" dirty="0">
                <a:solidFill>
                  <a:srgbClr val="333333"/>
                </a:solidFill>
              </a:rPr>
              <a:t>]j]J </a:t>
            </a:r>
            <a:r>
              <a:rPr lang="en-US" sz="2400" dirty="0" err="1">
                <a:solidFill>
                  <a:srgbClr val="333333"/>
                </a:solidFill>
              </a:rPr>
              <a:t>mth</a:t>
            </a:r>
            <a:r>
              <a:rPr lang="en-US" sz="2400" dirty="0">
                <a:solidFill>
                  <a:srgbClr val="333333"/>
                </a:solidFill>
              </a:rPr>
              <a:t>] </a:t>
            </a:r>
            <a:r>
              <a:rPr lang="en-US" sz="2400" dirty="0" err="1">
                <a:solidFill>
                  <a:srgbClr val="333333"/>
                </a:solidFill>
              </a:rPr>
              <a:t>tpnuhjkhf</a:t>
            </a:r>
            <a:r>
              <a:rPr lang="en-US" sz="2400" dirty="0">
                <a:solidFill>
                  <a:srgbClr val="333333"/>
                </a:solidFill>
              </a:rPr>
              <a:t> </a:t>
            </a:r>
            <a:r>
              <a:rPr lang="en-US" sz="2400" dirty="0" err="1">
                <a:solidFill>
                  <a:srgbClr val="333333"/>
                </a:solidFill>
              </a:rPr>
              <a:t>cs</a:t>
            </a:r>
            <a:r>
              <a:rPr lang="en-US" sz="2400" dirty="0">
                <a:solidFill>
                  <a:srgbClr val="333333"/>
                </a:solidFill>
              </a:rPr>
              <a:t>]</a:t>
            </a:r>
            <a:r>
              <a:rPr lang="en-US" sz="2400" dirty="0" err="1">
                <a:solidFill>
                  <a:srgbClr val="333333"/>
                </a:solidFill>
              </a:rPr>
              <a:t>shh</a:t>
            </a:r>
            <a:r>
              <a:rPr lang="en-US" sz="2400" dirty="0">
                <a:solidFill>
                  <a:srgbClr val="333333"/>
                </a:solidFill>
              </a:rPr>
              <a:t>] </a:t>
            </a:r>
            <a:r>
              <a:rPr lang="en-US" sz="2400" dirty="0" err="1">
                <a:solidFill>
                  <a:srgbClr val="333333"/>
                </a:solidFill>
              </a:rPr>
              <a:t>vd</a:t>
            </a:r>
            <a:r>
              <a:rPr lang="en-US" sz="2400" dirty="0">
                <a:solidFill>
                  <a:srgbClr val="333333"/>
                </a:solidFill>
              </a:rPr>
              <a:t>]W </a:t>
            </a:r>
            <a:r>
              <a:rPr lang="en-US" sz="2400" dirty="0" err="1">
                <a:solidFill>
                  <a:srgbClr val="333333"/>
                </a:solidFill>
              </a:rPr>
              <a:t>jtwhf</a:t>
            </a:r>
            <a:r>
              <a:rPr lang="en-US" sz="2400" dirty="0">
                <a:solidFill>
                  <a:srgbClr val="333333"/>
                </a:solidFill>
              </a:rPr>
              <a:t> </a:t>
            </a:r>
            <a:r>
              <a:rPr lang="en-US" sz="2400" dirty="0" err="1">
                <a:solidFill>
                  <a:srgbClr val="333333"/>
                </a:solidFill>
              </a:rPr>
              <a:t>epidj</a:t>
            </a:r>
            <a:r>
              <a:rPr lang="en-US" sz="2400" dirty="0">
                <a:solidFill>
                  <a:srgbClr val="333333"/>
                </a:solidFill>
              </a:rPr>
              <a:t>]</a:t>
            </a:r>
            <a:r>
              <a:rPr lang="en-US" sz="2400" dirty="0" err="1">
                <a:solidFill>
                  <a:srgbClr val="333333"/>
                </a:solidFill>
              </a:rPr>
              <a:t>Jf</a:t>
            </a:r>
            <a:r>
              <a:rPr lang="en-US" sz="2400" dirty="0">
                <a:solidFill>
                  <a:srgbClr val="333333"/>
                </a:solidFill>
              </a:rPr>
              <a:t>] </a:t>
            </a:r>
            <a:r>
              <a:rPr lang="en-US" sz="2400" dirty="0" err="1">
                <a:solidFill>
                  <a:srgbClr val="333333"/>
                </a:solidFill>
              </a:rPr>
              <a:t>bfhs</a:t>
            </a:r>
            <a:r>
              <a:rPr lang="en-US" sz="2400" dirty="0">
                <a:solidFill>
                  <a:srgbClr val="333333"/>
                </a:solidFill>
              </a:rPr>
              <a:t>]</a:t>
            </a:r>
            <a:r>
              <a:rPr lang="en-US" sz="2400" dirty="0" err="1">
                <a:solidFill>
                  <a:srgbClr val="333333"/>
                </a:solidFill>
              </a:rPr>
              <a:t>tJ</a:t>
            </a:r>
            <a:r>
              <a:rPr lang="en-US" sz="2400" dirty="0">
                <a:solidFill>
                  <a:srgbClr val="333333"/>
                </a:solidFill>
              </a:rPr>
              <a:t>. </a:t>
            </a:r>
          </a:p>
          <a:p>
            <a:pPr lvl="0" algn="ctr" defTabSz="914400"/>
            <a:r>
              <a:rPr lang="en-US" sz="2400" dirty="0" err="1">
                <a:solidFill>
                  <a:srgbClr val="004992"/>
                </a:solidFill>
              </a:rPr>
              <a:t>ahuhtJ</a:t>
            </a:r>
            <a:r>
              <a:rPr lang="en-US" sz="2400" dirty="0">
                <a:solidFill>
                  <a:srgbClr val="004992"/>
                </a:solidFill>
              </a:rPr>
              <a:t> j';</a:t>
            </a:r>
            <a:r>
              <a:rPr lang="en-US" sz="2400" dirty="0" err="1">
                <a:solidFill>
                  <a:srgbClr val="004992"/>
                </a:solidFill>
              </a:rPr>
              <a:t>fspd</a:t>
            </a:r>
            <a:r>
              <a:rPr lang="en-US" sz="2400" dirty="0">
                <a:solidFill>
                  <a:srgbClr val="004992"/>
                </a:solidFill>
              </a:rPr>
              <a:t>; </a:t>
            </a:r>
            <a:r>
              <a:rPr lang="en-US" sz="2400" dirty="0" err="1">
                <a:solidFill>
                  <a:srgbClr val="004992"/>
                </a:solidFill>
              </a:rPr>
              <a:t>mDgtj;ij</a:t>
            </a:r>
            <a:r>
              <a:rPr lang="en-US" sz="2400" dirty="0">
                <a:solidFill>
                  <a:srgbClr val="004992"/>
                </a:solidFill>
              </a:rPr>
              <a:t> ,';</a:t>
            </a:r>
            <a:r>
              <a:rPr lang="en-US" sz="2400" dirty="0" err="1">
                <a:solidFill>
                  <a:srgbClr val="004992"/>
                </a:solidFill>
              </a:rPr>
              <a:t>nf</a:t>
            </a:r>
            <a:r>
              <a:rPr lang="en-US" sz="2400" dirty="0">
                <a:solidFill>
                  <a:srgbClr val="004992"/>
                </a:solidFill>
              </a:rPr>
              <a:t> </a:t>
            </a:r>
            <a:r>
              <a:rPr lang="en-US" sz="2400" dirty="0" err="1">
                <a:solidFill>
                  <a:srgbClr val="004992"/>
                </a:solidFill>
              </a:rPr>
              <a:t>gfph</a:t>
            </a:r>
            <a:r>
              <a:rPr lang="en-US" sz="2400" dirty="0">
                <a:solidFill>
                  <a:srgbClr val="004992"/>
                </a:solidFill>
              </a:rPr>
              <a:t>]</a:t>
            </a:r>
            <a:r>
              <a:rPr lang="en-US" sz="2400" dirty="0" err="1">
                <a:solidFill>
                  <a:srgbClr val="004992"/>
                </a:solidFill>
              </a:rPr>
              <a:t>e;J</a:t>
            </a:r>
            <a:r>
              <a:rPr lang="en-US" sz="2400" dirty="0">
                <a:solidFill>
                  <a:srgbClr val="004992"/>
                </a:solidFill>
              </a:rPr>
              <a:t> </a:t>
            </a:r>
            <a:r>
              <a:rPr lang="en-US" sz="2400" dirty="0" err="1">
                <a:solidFill>
                  <a:srgbClr val="004992"/>
                </a:solidFill>
              </a:rPr>
              <a:t>bfhs;syhkh</a:t>
            </a:r>
            <a:r>
              <a:rPr lang="en-US" sz="2400" dirty="0">
                <a:solidFill>
                  <a:srgbClr val="004992"/>
                </a:solidFill>
                <a:ea typeface="Verdana" panose="020B0604030504040204" pitchFamily="34" charset="0"/>
                <a:cs typeface="Verdana" panose="020B0604030504040204" pitchFamily="34" charset="0"/>
              </a:rPr>
              <a:t>&gt;</a:t>
            </a:r>
            <a:endParaRPr lang="en-US" sz="2400" dirty="0"/>
          </a:p>
        </p:txBody>
      </p:sp>
      <p:sp>
        <p:nvSpPr>
          <p:cNvPr id="13" name="Footer Placeholder 12"/>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1915066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rPr>
              <a:t>bray;jpl]lk; </a:t>
            </a:r>
            <a:r>
              <a:rPr lang="en-US" sz="3600">
                <a:solidFill>
                  <a:srgbClr val="004992"/>
                </a:solidFill>
                <a:latin typeface="Calibri Light"/>
              </a:rPr>
              <a:t>1 </a:t>
            </a:r>
            <a:endParaRPr lang="en-US" sz="3600" dirty="0">
              <a:solidFill>
                <a:srgbClr val="004992"/>
              </a:solidFill>
              <a:latin typeface="Calibri Light"/>
            </a:endParaRPr>
          </a:p>
        </p:txBody>
      </p:sp>
      <p:sp>
        <p:nvSpPr>
          <p:cNvPr id="10" name="Footer Placeholder 9"/>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154912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rpy kdpj czh]t[ </a:t>
            </a:r>
            <a:r>
              <a:rPr lang="en-US" sz="3600">
                <a:solidFill>
                  <a:srgbClr val="004992"/>
                </a:solidFill>
                <a:latin typeface="Calibri Light"/>
              </a:rPr>
              <a:t>/</a:t>
            </a:r>
            <a:r>
              <a:rPr lang="en-US" sz="3600">
                <a:solidFill>
                  <a:srgbClr val="004992"/>
                </a:solidFill>
              </a:rPr>
              <a:t>czh]r]rpfis ,';nf brhy;Y';fs]</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r>
              <a:rPr lang="en-US" sz="2400" dirty="0">
                <a:solidFill>
                  <a:srgbClr val="333333"/>
                </a:solidFill>
                <a:ea typeface="Verdana" panose="020B0604030504040204" pitchFamily="34" charset="0"/>
                <a:cs typeface="Verdana" panose="020B0604030504040204" pitchFamily="34" charset="0"/>
              </a:rPr>
              <a:t>&gt;&gt;&gt;</a:t>
            </a:r>
            <a:endParaRPr lang="en-US" sz="2400" dirty="0">
              <a:solidFill>
                <a:srgbClr val="333333"/>
              </a:solidFill>
            </a:endParaRPr>
          </a:p>
        </p:txBody>
      </p:sp>
      <p:sp>
        <p:nvSpPr>
          <p:cNvPr id="10" name="Footer Placeholder 9"/>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rpy kdpj czh]t[ </a:t>
            </a:r>
            <a:r>
              <a:rPr lang="en-US" sz="3600">
                <a:solidFill>
                  <a:srgbClr val="004992"/>
                </a:solidFill>
                <a:latin typeface="Calibri Light"/>
              </a:rPr>
              <a:t>/</a:t>
            </a:r>
            <a:r>
              <a:rPr lang="en-US" sz="3600">
                <a:solidFill>
                  <a:srgbClr val="004992"/>
                </a:solidFill>
              </a:rPr>
              <a:t>czh]r]rpfis ,';nf brhy;Y';fs]</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kfpH;r</a:t>
            </a:r>
            <a:r>
              <a:rPr lang="en-US" sz="2400" dirty="0">
                <a:solidFill>
                  <a:srgbClr val="333333"/>
                </a:solidFill>
              </a:rPr>
              <a:t>]</a:t>
            </a:r>
            <a:r>
              <a:rPr lang="en-US" sz="2400" dirty="0" err="1">
                <a:solidFill>
                  <a:srgbClr val="333333"/>
                </a:solidFill>
              </a:rPr>
              <a:t>rp</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tpag</a:t>
            </a:r>
            <a:r>
              <a:rPr lang="en-US" sz="2400" dirty="0">
                <a:solidFill>
                  <a:srgbClr val="333333"/>
                </a:solidFill>
              </a:rPr>
              <a:t>]g[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gak</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tUj;jk</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nfhgk</a:t>
            </a:r>
            <a:r>
              <a:rPr lang="en-US" sz="2400" dirty="0">
                <a:solidFill>
                  <a:srgbClr val="333333"/>
                </a:solidFill>
              </a:rPr>
              <a:t>;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btWg</a:t>
            </a:r>
            <a:r>
              <a:rPr lang="en-US" sz="2400" dirty="0">
                <a:solidFill>
                  <a:srgbClr val="333333"/>
                </a:solidFill>
              </a:rPr>
              <a:t>]g[ </a:t>
            </a:r>
            <a:endParaRPr lang="en-IN" sz="2400" dirty="0">
              <a:solidFill>
                <a:srgbClr val="333333"/>
              </a:solidFill>
            </a:endParaRPr>
          </a:p>
          <a:p>
            <a:pPr marL="342900" lvl="0" indent="-342900" defTabSz="914400">
              <a:buClr>
                <a:srgbClr val="333333"/>
              </a:buClr>
              <a:buFont typeface="WingDings"/>
              <a:buChar char=""/>
            </a:pPr>
            <a:r>
              <a:rPr lang="en-US" sz="2400" dirty="0" err="1">
                <a:solidFill>
                  <a:srgbClr val="333333"/>
                </a:solidFill>
              </a:rPr>
              <a:t>typ</a:t>
            </a:r>
            <a:endParaRPr lang="en-US" sz="2400" dirty="0"/>
          </a:p>
        </p:txBody>
      </p:sp>
      <p:sp>
        <p:nvSpPr>
          <p:cNvPr id="11" name="Footer Placeholder 1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15</a:t>
            </a:fld>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spcBef>
                <a:spcPct val="50000"/>
              </a:spcBef>
              <a:buClrTx/>
              <a:buNone/>
            </a:pPr>
            <a:r>
              <a:rPr lang="de-DE" altLang="de-DE" sz="2000" dirty="0">
                <a:solidFill>
                  <a:srgbClr val="004992"/>
                </a:solidFill>
                <a:latin typeface="+mn-lt"/>
              </a:rPr>
              <a:t>&gt;&gt;&gt;</a:t>
            </a:r>
            <a:endParaRPr lang="en-GB" altLang="de-DE" sz="2000" dirty="0">
              <a:solidFill>
                <a:srgbClr val="004992"/>
              </a:solidFill>
              <a:latin typeface="+mn-lt"/>
            </a:endParaRPr>
          </a:p>
        </p:txBody>
      </p:sp>
      <p:sp>
        <p:nvSpPr>
          <p:cNvPr id="21"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spcBef>
                <a:spcPct val="50000"/>
              </a:spcBef>
              <a:buClrTx/>
              <a:buNone/>
            </a:pPr>
            <a:r>
              <a:rPr lang="de-DE" altLang="de-DE" sz="2000" dirty="0">
                <a:solidFill>
                  <a:srgbClr val="004992"/>
                </a:solidFill>
                <a:latin typeface="+mn-lt"/>
              </a:rPr>
              <a:t>&gt;&gt;&gt;</a:t>
            </a:r>
            <a:endParaRPr lang="en-GB" altLang="de-DE" sz="2000" dirty="0">
              <a:solidFill>
                <a:srgbClr val="004992"/>
              </a:solidFill>
              <a:latin typeface="+mn-lt"/>
            </a:endParaRPr>
          </a:p>
        </p:txBody>
      </p:sp>
      <p:sp>
        <p:nvSpPr>
          <p:cNvPr id="22"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spcBef>
                <a:spcPct val="50000"/>
              </a:spcBef>
              <a:buClrTx/>
              <a:buNone/>
            </a:pPr>
            <a:r>
              <a:rPr lang="de-DE" altLang="de-DE" sz="2000" dirty="0">
                <a:solidFill>
                  <a:srgbClr val="004992"/>
                </a:solidFill>
                <a:latin typeface="+mn-lt"/>
              </a:rPr>
              <a:t>&gt;&gt;&gt;</a:t>
            </a:r>
            <a:endParaRPr lang="en-GB" altLang="de-DE" sz="2000" dirty="0">
              <a:solidFill>
                <a:srgbClr val="004992"/>
              </a:solidFill>
              <a:latin typeface="+mn-lt"/>
            </a:endParaRPr>
          </a:p>
        </p:txBody>
      </p:sp>
      <p:sp>
        <p:nvSpPr>
          <p:cNvPr id="23"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spcBef>
                <a:spcPct val="50000"/>
              </a:spcBef>
              <a:buClrTx/>
              <a:buNone/>
            </a:pPr>
            <a:r>
              <a:rPr lang="de-DE" altLang="de-DE" sz="2000" dirty="0">
                <a:solidFill>
                  <a:srgbClr val="004992"/>
                </a:solidFill>
                <a:latin typeface="+mn-lt"/>
              </a:rPr>
              <a:t>&gt;&gt;&gt;</a:t>
            </a:r>
            <a:endParaRPr lang="en-GB" altLang="de-DE" sz="2000" dirty="0">
              <a:solidFill>
                <a:srgbClr val="004992"/>
              </a:solidFill>
              <a:latin typeface="+mn-lt"/>
            </a:endParaRPr>
          </a:p>
        </p:txBody>
      </p:sp>
      <p:sp>
        <p:nvSpPr>
          <p:cNvPr id="24"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spcBef>
                <a:spcPct val="50000"/>
              </a:spcBef>
              <a:buClrTx/>
              <a:buNone/>
            </a:pPr>
            <a:r>
              <a:rPr lang="de-DE" altLang="de-DE" sz="2000" dirty="0">
                <a:solidFill>
                  <a:srgbClr val="004992"/>
                </a:solidFill>
                <a:latin typeface="+mn-lt"/>
              </a:rPr>
              <a:t>&gt;&gt;&gt;</a:t>
            </a:r>
            <a:endParaRPr lang="en-GB" altLang="de-DE" sz="2000" dirty="0">
              <a:solidFill>
                <a:srgbClr val="004992"/>
              </a:solidFill>
              <a:latin typeface="+mn-lt"/>
            </a:endParaRPr>
          </a:p>
        </p:txBody>
      </p:sp>
      <p:sp>
        <p:nvSpPr>
          <p:cNvPr id="25"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spcBef>
                <a:spcPct val="50000"/>
              </a:spcBef>
              <a:buClrTx/>
              <a:buNone/>
            </a:pPr>
            <a:r>
              <a:rPr lang="de-DE" altLang="de-DE" sz="2000" dirty="0">
                <a:solidFill>
                  <a:srgbClr val="004992"/>
                </a:solidFill>
                <a:latin typeface="+mn-lt"/>
              </a:rPr>
              <a:t>&gt;&gt;&gt;</a:t>
            </a:r>
            <a:endParaRPr lang="en-GB" altLang="de-DE" sz="2000" dirty="0">
              <a:solidFill>
                <a:srgbClr val="004992"/>
              </a:solidFill>
              <a:latin typeface="+mn-lt"/>
            </a:endParaRPr>
          </a:p>
        </p:txBody>
      </p:sp>
      <p:sp>
        <p:nvSpPr>
          <p:cNvPr id="4" name="Title 3"/>
          <p:cNvSpPr>
            <a:spLocks noGrp="1"/>
          </p:cNvSpPr>
          <p:nvPr>
            <p:ph type="title"/>
          </p:nvPr>
        </p:nvSpPr>
        <p:spPr/>
        <p:txBody>
          <a:bodyPr/>
          <a:lstStyle/>
          <a:p>
            <a:r>
              <a:rPr lang="en-US" sz="3600">
                <a:solidFill>
                  <a:srgbClr val="004992"/>
                </a:solidFill>
              </a:rPr>
              <a:t>czh]]t[ </a:t>
            </a:r>
            <a:r>
              <a:rPr lang="en-US" sz="3600">
                <a:solidFill>
                  <a:srgbClr val="004992"/>
                </a:solidFill>
                <a:latin typeface="Calibri Light"/>
              </a:rPr>
              <a:t>/</a:t>
            </a:r>
            <a:r>
              <a:rPr lang="en-US" sz="3600">
                <a:solidFill>
                  <a:srgbClr val="004992"/>
                </a:solidFill>
              </a:rPr>
              <a:t>czh]r]rpfis</a:t>
            </a:r>
            <a:br>
              <a:rPr lang="en-US">
                <a:solidFill>
                  <a:srgbClr val="004992"/>
                </a:solidFill>
              </a:rPr>
            </a:br>
            <a:r>
              <a:rPr lang="en-US">
                <a:solidFill>
                  <a:srgbClr val="004992"/>
                </a:solidFill>
              </a:rPr>
              <a:t>rpy neu';fspy; kw;wth] czh]t[fis vspjpy; g[hpe;J bfhs;syhk]…</a:t>
            </a:r>
            <a:br>
              <a:rPr lang="en-US">
                <a:solidFill>
                  <a:srgbClr val="004992"/>
                </a:solidFill>
              </a:rPr>
            </a:br>
            <a:r>
              <a:rPr lang="en-US">
                <a:solidFill>
                  <a:srgbClr val="004992"/>
                </a:solidFill>
              </a:rPr>
              <a:t>Fwpg]ghf eP';fs] RH]epiyia</a:t>
            </a:r>
            <a:r>
              <a:rPr lang="en-US">
                <a:solidFill>
                  <a:srgbClr val="004992"/>
                </a:solidFill>
                <a:latin typeface="Calibri Light"/>
              </a:rPr>
              <a:t>,</a:t>
            </a:r>
            <a:r>
              <a:rPr lang="en-US">
                <a:solidFill>
                  <a:srgbClr val="004992"/>
                </a:solidFill>
              </a:rPr>
              <a:t> bjhpe]J bfhz]]lhy]…</a:t>
            </a:r>
          </a:p>
        </p:txBody>
      </p:sp>
      <p:sp>
        <p:nvSpPr>
          <p:cNvPr id="30" name="Footer Placeholder 29"/>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1" name="Slide Number Placeholder 30"/>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2185419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czh]]t[ </a:t>
            </a:r>
            <a:r>
              <a:rPr lang="en-US" sz="3600">
                <a:solidFill>
                  <a:srgbClr val="004992"/>
                </a:solidFill>
                <a:latin typeface="Calibri Light"/>
              </a:rPr>
              <a:t>/</a:t>
            </a:r>
            <a:r>
              <a:rPr lang="en-US" sz="3600">
                <a:solidFill>
                  <a:srgbClr val="004992"/>
                </a:solidFill>
              </a:rPr>
              <a:t>czh]r]rpfis</a:t>
            </a:r>
            <a:br>
              <a:rPr lang="en-US">
                <a:solidFill>
                  <a:srgbClr val="004992"/>
                </a:solidFill>
              </a:rPr>
            </a:br>
            <a:r>
              <a:rPr lang="en-US">
                <a:solidFill>
                  <a:srgbClr val="004992"/>
                </a:solidFill>
              </a:rPr>
              <a:t>rpy neu';fspy; kw;wth] czh]t[fis vspjpy; g[hpe;J bfhs;syhk]…</a:t>
            </a:r>
            <a:br>
              <a:rPr lang="en-US">
                <a:solidFill>
                  <a:srgbClr val="004992"/>
                </a:solidFill>
              </a:rPr>
            </a:br>
            <a:r>
              <a:rPr lang="en-US">
                <a:solidFill>
                  <a:srgbClr val="004992"/>
                </a:solidFill>
              </a:rPr>
              <a:t>Fwpg]ghf eP';fs] RH]epiyia</a:t>
            </a:r>
            <a:r>
              <a:rPr lang="en-US">
                <a:solidFill>
                  <a:srgbClr val="004992"/>
                </a:solidFill>
                <a:latin typeface="Calibri Light"/>
              </a:rPr>
              <a:t>,</a:t>
            </a:r>
            <a:r>
              <a:rPr lang="en-US">
                <a:solidFill>
                  <a:srgbClr val="004992"/>
                </a:solidFill>
              </a:rPr>
              <a:t> bjhpe]J bfhz]]lhy]…</a:t>
            </a:r>
            <a:endParaRPr lang="en-US" dirty="0">
              <a:solidFill>
                <a:srgbClr val="004992"/>
              </a:solidFill>
            </a:endParaRPr>
          </a:p>
        </p:txBody>
      </p:sp>
      <p:pic>
        <p:nvPicPr>
          <p:cNvPr id="22"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Tamil-Aiswarya"/>
              </a:rPr>
              <a:t>tUj;jk]</a:t>
            </a:r>
            <a:endParaRPr lang="en-GB" altLang="de-DE" sz="2000" dirty="0">
              <a:solidFill>
                <a:srgbClr val="004992"/>
              </a:solidFill>
              <a:latin typeface="Tamil-Aiswarya"/>
            </a:endParaRPr>
          </a:p>
        </p:txBody>
      </p:sp>
      <p:sp>
        <p:nvSpPr>
          <p:cNvPr id="29"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Tamil-Aiswarya"/>
              </a:rPr>
              <a:t>nfhgk;</a:t>
            </a:r>
            <a:endParaRPr lang="en-GB" altLang="de-DE" sz="2000" dirty="0">
              <a:solidFill>
                <a:srgbClr val="004992"/>
              </a:solidFill>
              <a:latin typeface="Tamil-Aiswarya"/>
            </a:endParaRPr>
          </a:p>
        </p:txBody>
      </p:sp>
      <p:sp>
        <p:nvSpPr>
          <p:cNvPr id="30"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Tamil-Aiswarya"/>
              </a:rPr>
              <a:t>kfpH]r]rp</a:t>
            </a:r>
            <a:endParaRPr lang="en-GB" altLang="de-DE" sz="2000" dirty="0">
              <a:solidFill>
                <a:srgbClr val="004992"/>
              </a:solidFill>
              <a:latin typeface="Tamil-Aiswarya"/>
            </a:endParaRPr>
          </a:p>
        </p:txBody>
      </p:sp>
      <p:sp>
        <p:nvSpPr>
          <p:cNvPr id="31"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Tamil-Aiswarya"/>
              </a:rPr>
              <a:t>btWg]g[ </a:t>
            </a:r>
            <a:endParaRPr lang="en-GB" altLang="de-DE" sz="2000" dirty="0">
              <a:solidFill>
                <a:srgbClr val="004992"/>
              </a:solidFill>
              <a:latin typeface="Tamil-Aiswarya"/>
            </a:endParaRPr>
          </a:p>
        </p:txBody>
      </p:sp>
      <p:sp>
        <p:nvSpPr>
          <p:cNvPr id="32"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Tamil-Aiswarya"/>
              </a:rPr>
              <a:t>tpag]g[</a:t>
            </a:r>
            <a:endParaRPr lang="en-GB" altLang="de-DE" sz="2000" dirty="0">
              <a:solidFill>
                <a:srgbClr val="004992"/>
              </a:solidFill>
              <a:latin typeface="Tamil-Aiswarya"/>
            </a:endParaRPr>
          </a:p>
        </p:txBody>
      </p:sp>
      <p:sp>
        <p:nvSpPr>
          <p:cNvPr id="33"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Tamil-Aiswarya"/>
              </a:rPr>
              <a:t>typ</a:t>
            </a:r>
            <a:endParaRPr lang="en-GB" altLang="de-DE" sz="2000" dirty="0">
              <a:solidFill>
                <a:srgbClr val="004992"/>
              </a:solidFill>
              <a:latin typeface="Tamil-Aiswarya"/>
            </a:endParaRPr>
          </a:p>
        </p:txBody>
      </p:sp>
      <p:sp>
        <p:nvSpPr>
          <p:cNvPr id="36" name="Footer Placeholder 3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7" name="Slide Number Placeholder 36"/>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3"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4"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0"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1"/>
          <p:cNvSpPr txBox="1">
            <a:spLocks noChangeArrowheads="1"/>
          </p:cNvSpPr>
          <p:nvPr/>
        </p:nvSpPr>
        <p:spPr bwMode="auto">
          <a:xfrm>
            <a:off x="408954" y="4739660"/>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buClrTx/>
              <a:buFontTx/>
              <a:buNone/>
            </a:pPr>
            <a:r>
              <a:rPr lang="de-DE" altLang="de-DE" sz="2400" dirty="0">
                <a:solidFill>
                  <a:srgbClr val="333333"/>
                </a:solidFill>
                <a:latin typeface="Tamil-Aiswarya"/>
              </a:rPr>
              <a:t>xUtiu gw;wpnah my]yJ NH]epiynah bjhpe;J bfhs;shky] TWtJ fodk;. </a:t>
            </a:r>
          </a:p>
          <a:p>
            <a:pPr eaLnBrk="1" hangingPunct="1">
              <a:spcBef>
                <a:spcPts val="1200"/>
              </a:spcBef>
              <a:buClrTx/>
              <a:buFontTx/>
              <a:buNone/>
            </a:pPr>
            <a:r>
              <a:rPr lang="de-DE" altLang="de-DE" sz="2400" dirty="0">
                <a:solidFill>
                  <a:srgbClr val="333333"/>
                </a:solidFill>
                <a:latin typeface="Tamil-Aiswarya"/>
              </a:rPr>
              <a:t>Xd]W Kjy] Ie]J tiu cs]s gl';fspy; cs]s czh]r]rp btspg]ghLfis fz]L gpof]f Kaw]]rpf]ft[k]</a:t>
            </a:r>
          </a:p>
          <a:p>
            <a:pPr eaLnBrk="1" hangingPunct="1">
              <a:spcBef>
                <a:spcPts val="1200"/>
              </a:spcBef>
              <a:buClrTx/>
              <a:buFontTx/>
              <a:buNone/>
            </a:pPr>
            <a:r>
              <a:rPr lang="de-DE" altLang="de-DE" sz="2400" dirty="0">
                <a:solidFill>
                  <a:srgbClr val="333333"/>
                </a:solidFill>
                <a:latin typeface="Tamil-Aiswarya"/>
              </a:rPr>
              <a:t>c';fs; gjpypy] eP';;fs] vt]tst[ ek;gpf;ifahf cs;sPh]fs]&gt;</a:t>
            </a:r>
            <a:endParaRPr lang="en-GB" altLang="de-DE" sz="2400" dirty="0">
              <a:solidFill>
                <a:srgbClr val="004992"/>
              </a:solidFill>
              <a:latin typeface="Tamil-Aiswarya"/>
            </a:endParaRPr>
          </a:p>
        </p:txBody>
      </p:sp>
      <p:sp>
        <p:nvSpPr>
          <p:cNvPr id="21" name="Footer Placeholder 2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2" name="Slide Number Placeholder 21"/>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a:spcBef>
                <a:spcPts val="0"/>
              </a:spcBef>
              <a:buClrTx/>
              <a:buNone/>
            </a:pPr>
            <a:r>
              <a:rPr lang="en-US" altLang="de-DE" sz="2000" dirty="0" err="1">
                <a:latin typeface="+mj-lt"/>
                <a:cs typeface="+mn-cs"/>
              </a:rPr>
              <a:t>gak</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a:spcBef>
                <a:spcPts val="0"/>
              </a:spcBef>
              <a:buClrTx/>
              <a:buNone/>
            </a:pPr>
            <a:r>
              <a:rPr lang="en-US" altLang="de-DE" sz="2000" dirty="0" err="1">
                <a:latin typeface="+mj-lt"/>
                <a:cs typeface="+mn-cs"/>
              </a:rPr>
              <a:t>gak</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a:spcBef>
                <a:spcPts val="0"/>
              </a:spcBef>
              <a:buClrTx/>
              <a:buNone/>
            </a:pPr>
            <a:r>
              <a:rPr lang="en-US" altLang="de-DE" sz="2000" dirty="0" err="1">
                <a:latin typeface="+mj-lt"/>
                <a:cs typeface="+mn-cs"/>
              </a:rPr>
              <a:t>tpag</a:t>
            </a:r>
            <a:r>
              <a:rPr lang="en-US" altLang="de-DE" sz="2000" dirty="0">
                <a:latin typeface="+mj-lt"/>
                <a:cs typeface="+mn-cs"/>
              </a:rPr>
              <a:t>]g</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a:spcBef>
                <a:spcPts val="0"/>
              </a:spcBef>
              <a:buClrTx/>
              <a:buNone/>
            </a:pPr>
            <a:r>
              <a:rPr lang="en-US" altLang="de-DE" sz="2000" dirty="0" err="1">
                <a:latin typeface="+mj-lt"/>
                <a:cs typeface="+mn-cs"/>
              </a:rPr>
              <a:t>nfhgk</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a:spcBef>
                <a:spcPts val="0"/>
              </a:spcBef>
              <a:buClrTx/>
              <a:buNone/>
            </a:pPr>
            <a:r>
              <a:rPr lang="en-US" altLang="de-DE" sz="2000" dirty="0" err="1">
                <a:latin typeface="+mj-lt"/>
                <a:cs typeface="+mn-cs"/>
              </a:rPr>
              <a:t>tUj;jk</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11"/>
          <p:cNvSpPr txBox="1">
            <a:spLocks noChangeArrowheads="1"/>
          </p:cNvSpPr>
          <p:nvPr/>
        </p:nvSpPr>
        <p:spPr bwMode="auto">
          <a:xfrm>
            <a:off x="408954" y="4739660"/>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buClrTx/>
              <a:buFontTx/>
              <a:buNone/>
            </a:pPr>
            <a:r>
              <a:rPr lang="de-DE" altLang="de-DE" sz="2400" dirty="0">
                <a:solidFill>
                  <a:srgbClr val="333333"/>
                </a:solidFill>
                <a:latin typeface="Tamil-Aiswarya"/>
              </a:rPr>
              <a:t>xUtiu gw;wpnah my]yJ NH]epiynah bjhpe;J bfhs;shky] TWtJ fodk;.</a:t>
            </a:r>
          </a:p>
        </p:txBody>
      </p:sp>
      <p:sp>
        <p:nvSpPr>
          <p:cNvPr id="28" name="Footer Placeholder 2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9" name="Slide Number Placeholder 28"/>
          <p:cNvSpPr>
            <a:spLocks noGrp="1"/>
          </p:cNvSpPr>
          <p:nvPr>
            <p:ph type="sldNum" sz="quarter" idx="12"/>
          </p:nvPr>
        </p:nvSpPr>
        <p:spPr/>
        <p:txBody>
          <a:bodyPr/>
          <a:lstStyle/>
          <a:p>
            <a:fld id="{9B00EF49-7894-4F53-A8DD-F7DB3BFC5032}" type="slidenum">
              <a:rPr lang="de-DE" smtClean="0"/>
              <a:pPr/>
              <a:t>19</a:t>
            </a:fld>
            <a:endParaRPr lang="de-DE" dirty="0"/>
          </a:p>
        </p:txBody>
      </p:sp>
    </p:spTree>
    <p:extLst>
      <p:ext uri="{BB962C8B-B14F-4D97-AF65-F5344CB8AC3E}">
        <p14:creationId xmlns:p14="http://schemas.microsoft.com/office/powerpoint/2010/main" val="93820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err="1">
                <a:solidFill>
                  <a:srgbClr val="004992"/>
                </a:solidFill>
              </a:rPr>
              <a:t>mtuJ</a:t>
            </a:r>
            <a:r>
              <a:rPr lang="en-US" sz="3600" dirty="0">
                <a:solidFill>
                  <a:srgbClr val="004992"/>
                </a:solidFill>
              </a:rPr>
              <a:t> </a:t>
            </a:r>
            <a:r>
              <a:rPr lang="en-US" sz="3600" dirty="0" err="1">
                <a:solidFill>
                  <a:srgbClr val="004992"/>
                </a:solidFill>
              </a:rPr>
              <a:t>Fzk</a:t>
            </a:r>
            <a:r>
              <a:rPr lang="en-US" sz="3600" dirty="0">
                <a:solidFill>
                  <a:srgbClr val="004992"/>
                </a:solidFill>
              </a:rPr>
              <a:t>;</a:t>
            </a:r>
            <a:r>
              <a:rPr lang="en-US" sz="3600" dirty="0">
                <a:solidFill>
                  <a:srgbClr val="004992"/>
                </a:solidFill>
                <a:latin typeface="Calibri Light"/>
              </a:rPr>
              <a:t>,</a:t>
            </a:r>
            <a:r>
              <a:rPr lang="en-US" sz="3600" dirty="0">
                <a:solidFill>
                  <a:srgbClr val="004992"/>
                </a:solidFill>
              </a:rPr>
              <a:t> </a:t>
            </a:r>
            <a:r>
              <a:rPr lang="en-US" sz="3600" dirty="0" err="1">
                <a:solidFill>
                  <a:srgbClr val="004992"/>
                </a:solidFill>
              </a:rPr>
              <a:t>my;yJ</a:t>
            </a:r>
            <a:r>
              <a:rPr lang="en-US" sz="3600" dirty="0">
                <a:solidFill>
                  <a:srgbClr val="004992"/>
                </a:solidFill>
              </a:rPr>
              <a:t> </a:t>
            </a:r>
            <a:r>
              <a:rPr lang="en-US" sz="3600" dirty="0" err="1">
                <a:solidFill>
                  <a:srgbClr val="004992"/>
                </a:solidFill>
              </a:rPr>
              <a:t>bjhHpy</a:t>
            </a:r>
            <a:r>
              <a:rPr lang="en-US" sz="3600" dirty="0">
                <a:solidFill>
                  <a:srgbClr val="004992"/>
                </a:solidFill>
              </a:rPr>
              <a:t>] </a:t>
            </a:r>
            <a:r>
              <a:rPr lang="en-US" sz="3600" dirty="0" err="1">
                <a:solidFill>
                  <a:srgbClr val="004992"/>
                </a:solidFill>
              </a:rPr>
              <a:t>mtuJ</a:t>
            </a:r>
            <a:r>
              <a:rPr lang="en-US" sz="3600" dirty="0">
                <a:solidFill>
                  <a:srgbClr val="004992"/>
                </a:solidFill>
              </a:rPr>
              <a:t> </a:t>
            </a:r>
            <a:r>
              <a:rPr lang="en-US" sz="3600" dirty="0" err="1">
                <a:solidFill>
                  <a:srgbClr val="004992"/>
                </a:solidFill>
              </a:rPr>
              <a:t>Kfghtidia</a:t>
            </a:r>
            <a:r>
              <a:rPr lang="en-US" sz="3600" dirty="0">
                <a:solidFill>
                  <a:srgbClr val="004992"/>
                </a:solidFill>
              </a:rPr>
              <a:t> </a:t>
            </a:r>
            <a:r>
              <a:rPr lang="en-US" sz="3600" dirty="0" err="1">
                <a:solidFill>
                  <a:srgbClr val="004992"/>
                </a:solidFill>
              </a:rPr>
              <a:t>itj;J</a:t>
            </a:r>
            <a:r>
              <a:rPr lang="en-US" sz="3600" dirty="0">
                <a:solidFill>
                  <a:srgbClr val="004992"/>
                </a:solidFill>
              </a:rPr>
              <a:t> </a:t>
            </a:r>
            <a:r>
              <a:rPr lang="en-US" sz="3600" dirty="0" err="1">
                <a:solidFill>
                  <a:srgbClr val="004992"/>
                </a:solidFill>
              </a:rPr>
              <a:t>TwKoa</a:t>
            </a:r>
            <a:r>
              <a:rPr lang="en-US" sz="3600" dirty="0">
                <a:solidFill>
                  <a:srgbClr val="004992"/>
                </a:solidFill>
              </a:rPr>
              <a:t>[</a:t>
            </a:r>
            <a:r>
              <a:rPr lang="en-US" sz="3600" dirty="0" err="1">
                <a:solidFill>
                  <a:srgbClr val="004992"/>
                </a:solidFill>
              </a:rPr>
              <a:t>kh</a:t>
            </a:r>
            <a:r>
              <a:rPr lang="en-US" sz="3600" dirty="0">
                <a:solidFill>
                  <a:srgbClr val="004992"/>
                </a:solidFill>
              </a:rPr>
              <a:t>&gt; </a:t>
            </a:r>
          </a:p>
        </p:txBody>
      </p:sp>
      <p:sp>
        <p:nvSpPr>
          <p:cNvPr id="5" name="Content Placeholder 4"/>
          <p:cNvSpPr>
            <a:spLocks noGrp="1"/>
          </p:cNvSpPr>
          <p:nvPr>
            <p:ph idx="1"/>
          </p:nvPr>
        </p:nvSpPr>
        <p:spPr/>
        <p:txBody>
          <a:bodyPr/>
          <a:lstStyle/>
          <a:p>
            <a:pPr lvl="0" defTabSz="914400"/>
            <a:r>
              <a:rPr lang="en-US" sz="2000">
                <a:solidFill>
                  <a:srgbClr val="333333"/>
                </a:solidFill>
              </a:rPr>
              <a:t>,</a:t>
            </a:r>
            <a:r>
              <a:rPr lang="en-US" sz="2000" dirty="0" err="1">
                <a:solidFill>
                  <a:srgbClr val="333333"/>
                </a:solidFill>
              </a:rPr>
              <a:t>e;j</a:t>
            </a:r>
            <a:r>
              <a:rPr lang="en-US" sz="2000" dirty="0">
                <a:solidFill>
                  <a:srgbClr val="333333"/>
                </a:solidFill>
              </a:rPr>
              <a:t> </a:t>
            </a:r>
            <a:r>
              <a:rPr lang="en-US" sz="2000" dirty="0" err="1">
                <a:solidFill>
                  <a:srgbClr val="333333"/>
                </a:solidFill>
              </a:rPr>
              <a:t>ehd;F</a:t>
            </a:r>
            <a:r>
              <a:rPr lang="en-US" sz="2000" dirty="0">
                <a:solidFill>
                  <a:srgbClr val="333333"/>
                </a:solidFill>
              </a:rPr>
              <a:t> </a:t>
            </a:r>
            <a:r>
              <a:rPr lang="en-US" sz="2000" dirty="0" err="1">
                <a:solidFill>
                  <a:srgbClr val="333333"/>
                </a:solidFill>
              </a:rPr>
              <a:t>nghpy</a:t>
            </a:r>
            <a:r>
              <a:rPr lang="en-US" sz="2000" dirty="0">
                <a:solidFill>
                  <a:srgbClr val="333333"/>
                </a:solidFill>
              </a:rPr>
              <a:t>; </a:t>
            </a:r>
            <a:r>
              <a:rPr lang="en-US" sz="2000" dirty="0" err="1">
                <a:solidFill>
                  <a:srgbClr val="333333"/>
                </a:solidFill>
              </a:rPr>
              <a:t>ahh</a:t>
            </a:r>
            <a:r>
              <a:rPr lang="en-US" sz="2000" dirty="0">
                <a:solidFill>
                  <a:srgbClr val="333333"/>
                </a:solidFill>
              </a:rPr>
              <a:t>] </a:t>
            </a:r>
            <a:r>
              <a:rPr lang="en-US" sz="2000" dirty="0" err="1">
                <a:solidFill>
                  <a:srgbClr val="333333"/>
                </a:solidFill>
              </a:rPr>
              <a:t>eofh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tpisahl;LtPuh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kdey</a:t>
            </a:r>
            <a:r>
              <a:rPr lang="en-US" sz="2000" dirty="0">
                <a:solidFill>
                  <a:srgbClr val="333333"/>
                </a:solidFill>
              </a:rPr>
              <a:t> </a:t>
            </a:r>
            <a:r>
              <a:rPr lang="en-US" sz="2000" dirty="0" err="1">
                <a:solidFill>
                  <a:srgbClr val="333333"/>
                </a:solidFill>
              </a:rPr>
              <a:t>kUj;Jth</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bfh</a:t>
            </a:r>
            <a:r>
              <a:rPr lang="en-US" sz="2000" dirty="0">
                <a:solidFill>
                  <a:srgbClr val="333333"/>
                </a:solidFill>
              </a:rPr>
              <a:t>&gt;</a:t>
            </a:r>
            <a:r>
              <a:rPr lang="en-US" sz="2000" dirty="0" err="1">
                <a:solidFill>
                  <a:srgbClr val="333333"/>
                </a:solidFill>
              </a:rPr>
              <a:t>ukhd</a:t>
            </a:r>
            <a:r>
              <a:rPr lang="en-US" sz="2000" dirty="0">
                <a:solidFill>
                  <a:srgbClr val="333333"/>
                </a:solidFill>
              </a:rPr>
              <a:t> </a:t>
            </a:r>
            <a:r>
              <a:rPr lang="en-US" sz="2000" dirty="0" err="1">
                <a:solidFill>
                  <a:srgbClr val="333333"/>
                </a:solidFill>
              </a:rPr>
              <a:t>bfhiyahsp</a:t>
            </a:r>
            <a:r>
              <a:rPr lang="en-US" sz="2000" dirty="0">
                <a:solidFill>
                  <a:srgbClr val="333333"/>
                </a:solidFill>
              </a:rPr>
              <a:t> </a:t>
            </a:r>
            <a:r>
              <a:rPr lang="en-US" sz="2000" dirty="0" err="1">
                <a:solidFill>
                  <a:srgbClr val="333333"/>
                </a:solidFill>
              </a:rPr>
              <a:t>vd;W</a:t>
            </a:r>
            <a:r>
              <a:rPr lang="en-US" sz="2000" dirty="0">
                <a:solidFill>
                  <a:srgbClr val="333333"/>
                </a:solidFill>
              </a:rPr>
              <a:t> </a:t>
            </a:r>
            <a:r>
              <a:rPr lang="en-US" sz="2000" dirty="0" err="1">
                <a:solidFill>
                  <a:srgbClr val="333333"/>
                </a:solidFill>
              </a:rPr>
              <a:t>TW';fs</a:t>
            </a:r>
            <a:r>
              <a:rPr lang="en-US" sz="2000" dirty="0">
                <a:solidFill>
                  <a:srgbClr val="333333"/>
                </a:solidFill>
              </a:rPr>
              <a:t>]</a:t>
            </a:r>
            <a:r>
              <a:rPr lang="en-US" sz="2000" dirty="0">
                <a:solidFill>
                  <a:srgbClr val="333333"/>
                </a:solidFill>
                <a:ea typeface="Verdana" panose="020B0604030504040204" pitchFamily="34" charset="0"/>
                <a:cs typeface="Verdana" panose="020B0604030504040204" pitchFamily="34" charset="0"/>
              </a:rPr>
              <a:t>&gt;</a:t>
            </a:r>
            <a:r>
              <a:rPr lang="en-US" sz="2000" dirty="0">
                <a:solidFill>
                  <a:srgbClr val="333333"/>
                </a:solidFill>
              </a:rPr>
              <a:t> </a:t>
            </a:r>
            <a:r>
              <a:rPr lang="en-US" sz="2000" dirty="0" err="1">
                <a:solidFill>
                  <a:srgbClr val="333333"/>
                </a:solidFill>
                <a:cs typeface="Times New Roman" panose="02020603050405020304" pitchFamily="18" charset="0"/>
              </a:rPr>
              <a:t>eP</a:t>
            </a:r>
            <a:r>
              <a:rPr lang="en-US" sz="2000" dirty="0">
                <a:solidFill>
                  <a:srgbClr val="333333"/>
                </a:solidFill>
                <a:cs typeface="Times New Roman" panose="02020603050405020304" pitchFamily="18" charset="0"/>
              </a:rPr>
              <a:t>';fs; </a:t>
            </a:r>
            <a:r>
              <a:rPr lang="en-US" sz="2000" dirty="0" err="1">
                <a:solidFill>
                  <a:srgbClr val="333333"/>
                </a:solidFill>
                <a:cs typeface="Times New Roman" panose="02020603050405020304" pitchFamily="18" charset="0"/>
              </a:rPr>
              <a:t>vt;tst</a:t>
            </a:r>
            <a:r>
              <a:rPr lang="en-US" sz="2000" dirty="0">
                <a:solidFill>
                  <a:srgbClr val="333333"/>
                </a:solidFill>
                <a:cs typeface="Times New Roman" panose="02020603050405020304" pitchFamily="18" charset="0"/>
              </a:rPr>
              <a:t>[ </a:t>
            </a:r>
            <a:r>
              <a:rPr lang="en-US" sz="2000" dirty="0" err="1">
                <a:solidFill>
                  <a:srgbClr val="333333"/>
                </a:solidFill>
                <a:cs typeface="Times New Roman" panose="02020603050405020304" pitchFamily="18" charset="0"/>
              </a:rPr>
              <a:t>ek;gpf;ifahf</a:t>
            </a:r>
            <a:r>
              <a:rPr lang="en-US" sz="2000" dirty="0">
                <a:solidFill>
                  <a:srgbClr val="333333"/>
                </a:solidFill>
                <a:cs typeface="Times New Roman" panose="02020603050405020304" pitchFamily="18" charset="0"/>
              </a:rPr>
              <a:t> </a:t>
            </a:r>
            <a:r>
              <a:rPr lang="en-US" sz="2000" dirty="0" err="1">
                <a:solidFill>
                  <a:srgbClr val="333333"/>
                </a:solidFill>
                <a:cs typeface="Times New Roman" panose="02020603050405020304" pitchFamily="18" charset="0"/>
              </a:rPr>
              <a:t>cs;sPh</a:t>
            </a:r>
            <a:r>
              <a:rPr lang="en-US" sz="2000" dirty="0">
                <a:solidFill>
                  <a:srgbClr val="333333"/>
                </a:solidFill>
                <a:cs typeface="Times New Roman" panose="02020603050405020304" pitchFamily="18" charset="0"/>
              </a:rPr>
              <a:t>]fs]</a:t>
            </a:r>
            <a:r>
              <a:rPr lang="en-US" sz="2000" dirty="0">
                <a:solidFill>
                  <a:srgbClr val="333333"/>
                </a:solidFill>
                <a:ea typeface="Verdana" panose="020B0604030504040204" pitchFamily="34" charset="0"/>
                <a:cs typeface="Verdana" panose="020B0604030504040204" pitchFamily="34" charset="0"/>
              </a:rPr>
              <a:t>&gt;</a:t>
            </a:r>
            <a:endParaRPr lang="en-US" sz="2000" dirty="0"/>
          </a:p>
        </p:txBody>
      </p:sp>
      <p:sp>
        <p:nvSpPr>
          <p:cNvPr id="21" name="Footer Placeholder 2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2" name="Slide Number Placeholder 21"/>
          <p:cNvSpPr>
            <a:spLocks noGrp="1"/>
          </p:cNvSpPr>
          <p:nvPr>
            <p:ph type="sldNum" sz="quarter" idx="12"/>
          </p:nvPr>
        </p:nvSpPr>
        <p:spPr/>
        <p:txBody>
          <a:bodyPr/>
          <a:lstStyle/>
          <a:p>
            <a:fld id="{9B00EF49-7894-4F53-A8DD-F7DB3BFC5032}" type="slidenum">
              <a:rPr lang="de-DE" smtClean="0"/>
              <a:pPr/>
              <a:t>20</a:t>
            </a:fld>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p:txBody>
          <a:bodyPr/>
          <a:lstStyle/>
          <a:p>
            <a:pPr lvl="0" defTabSz="914400"/>
            <a:r>
              <a:rPr lang="en-US" sz="2000" dirty="0" err="1">
                <a:solidFill>
                  <a:srgbClr val="333333"/>
                </a:solidFill>
              </a:rPr>
              <a:t>xnu</a:t>
            </a:r>
            <a:r>
              <a:rPr lang="en-US" sz="2000" dirty="0">
                <a:solidFill>
                  <a:srgbClr val="333333"/>
                </a:solidFill>
              </a:rPr>
              <a:t> </a:t>
            </a:r>
            <a:r>
              <a:rPr lang="en-US" sz="2000" dirty="0" err="1">
                <a:solidFill>
                  <a:srgbClr val="333333"/>
                </a:solidFill>
              </a:rPr>
              <a:t>khjphpahf</a:t>
            </a:r>
            <a:r>
              <a:rPr lang="en-US" sz="2000" dirty="0">
                <a:solidFill>
                  <a:srgbClr val="333333"/>
                </a:solidFill>
              </a:rPr>
              <a:t> </a:t>
            </a:r>
            <a:r>
              <a:rPr lang="en-US" sz="2000" dirty="0" err="1">
                <a:solidFill>
                  <a:srgbClr val="333333"/>
                </a:solidFill>
              </a:rPr>
              <a:t>rpe;jpg</a:t>
            </a:r>
            <a:r>
              <a:rPr lang="en-US" sz="2000" dirty="0">
                <a:solidFill>
                  <a:srgbClr val="333333"/>
                </a:solidFill>
              </a:rPr>
              <a:t>]</a:t>
            </a:r>
            <a:r>
              <a:rPr lang="en-US" sz="2000" dirty="0" err="1">
                <a:solidFill>
                  <a:srgbClr val="333333"/>
                </a:solidFill>
              </a:rPr>
              <a:t>gJ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bgUk</a:t>
            </a:r>
            <a:r>
              <a:rPr lang="en-US" sz="2000" dirty="0">
                <a:solidFill>
                  <a:srgbClr val="333333"/>
                </a:solidFill>
              </a:rPr>
              <a:t>]</a:t>
            </a:r>
            <a:r>
              <a:rPr lang="en-US" sz="2000" dirty="0" err="1">
                <a:solidFill>
                  <a:srgbClr val="333333"/>
                </a:solidFill>
              </a:rPr>
              <a:t>ghYk</a:t>
            </a:r>
            <a:r>
              <a:rPr lang="en-US" sz="2000" dirty="0">
                <a:solidFill>
                  <a:srgbClr val="333333"/>
                </a:solidFill>
              </a:rPr>
              <a:t>] </a:t>
            </a:r>
            <a:r>
              <a:rPr lang="en-US" sz="2000" dirty="0" err="1">
                <a:solidFill>
                  <a:srgbClr val="333333"/>
                </a:solidFill>
              </a:rPr>
              <a:t>ekJ</a:t>
            </a:r>
            <a:r>
              <a:rPr lang="en-US" sz="2000" dirty="0">
                <a:solidFill>
                  <a:srgbClr val="333333"/>
                </a:solidFill>
              </a:rPr>
              <a:t> </a:t>
            </a:r>
            <a:r>
              <a:rPr lang="en-US" sz="2000" dirty="0" err="1">
                <a:solidFill>
                  <a:srgbClr val="333333"/>
                </a:solidFill>
              </a:rPr>
              <a:t>Kjy</a:t>
            </a:r>
            <a:r>
              <a:rPr lang="en-US" sz="2000" dirty="0">
                <a:solidFill>
                  <a:srgbClr val="333333"/>
                </a:solidFill>
              </a:rPr>
              <a:t>; </a:t>
            </a:r>
            <a:r>
              <a:rPr lang="en-US" sz="2000" dirty="0" err="1">
                <a:solidFill>
                  <a:srgbClr val="333333"/>
                </a:solidFill>
              </a:rPr>
              <a:t>fUj</a:t>
            </a:r>
            <a:r>
              <a:rPr lang="en-US" sz="2000" dirty="0">
                <a:solidFill>
                  <a:srgbClr val="333333"/>
                </a:solidFill>
              </a:rPr>
              <a:t>]</a:t>
            </a:r>
            <a:r>
              <a:rPr lang="en-US" sz="2000" dirty="0" err="1">
                <a:solidFill>
                  <a:srgbClr val="333333"/>
                </a:solidFill>
              </a:rPr>
              <a:t>jpd</a:t>
            </a:r>
            <a:r>
              <a:rPr lang="en-US" sz="2000" dirty="0">
                <a:solidFill>
                  <a:srgbClr val="333333"/>
                </a:solidFill>
              </a:rPr>
              <a:t>] </a:t>
            </a:r>
            <a:r>
              <a:rPr lang="en-US" sz="2000" dirty="0" err="1">
                <a:solidFill>
                  <a:srgbClr val="333333"/>
                </a:solidFill>
              </a:rPr>
              <a:t>kPJ</a:t>
            </a:r>
            <a:r>
              <a:rPr lang="en-US" sz="2000" dirty="0">
                <a:solidFill>
                  <a:srgbClr val="333333"/>
                </a:solidFill>
              </a:rPr>
              <a:t> </a:t>
            </a:r>
            <a:r>
              <a:rPr lang="en-US" sz="2000" dirty="0" err="1">
                <a:solidFill>
                  <a:srgbClr val="333333"/>
                </a:solidFill>
              </a:rPr>
              <a:t>Mjpf;fk</a:t>
            </a:r>
            <a:r>
              <a:rPr lang="en-US" sz="2000" dirty="0">
                <a:solidFill>
                  <a:srgbClr val="333333"/>
                </a:solidFill>
              </a:rPr>
              <a:t>; </a:t>
            </a:r>
            <a:r>
              <a:rPr lang="en-US" sz="2000" dirty="0" err="1">
                <a:solidFill>
                  <a:srgbClr val="333333"/>
                </a:solidFill>
              </a:rPr>
              <a:t>brYj;JfpwJ</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cjhudk</a:t>
            </a:r>
            <a:r>
              <a:rPr lang="en-US" sz="2000" dirty="0">
                <a:solidFill>
                  <a:srgbClr val="333333"/>
                </a:solidFill>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US" sz="2000" dirty="0" err="1">
                <a:solidFill>
                  <a:srgbClr val="333333"/>
                </a:solidFill>
              </a:rPr>
              <a:t>eofh</a:t>
            </a:r>
            <a:r>
              <a:rPr lang="en-US" sz="2000" dirty="0">
                <a:solidFill>
                  <a:srgbClr val="333333"/>
                </a:solidFill>
              </a:rPr>
              <a:t>]fs] </a:t>
            </a:r>
            <a:r>
              <a:rPr lang="en-US" sz="2000" dirty="0" err="1">
                <a:solidFill>
                  <a:srgbClr val="333333"/>
                </a:solidFill>
              </a:rPr>
              <a:t>vy;yhk</a:t>
            </a:r>
            <a:r>
              <a:rPr lang="en-US" sz="2000" dirty="0">
                <a:solidFill>
                  <a:srgbClr val="333333"/>
                </a:solidFill>
              </a:rPr>
              <a:t>; </a:t>
            </a:r>
            <a:r>
              <a:rPr lang="en-IN" sz="2000" dirty="0" err="1">
                <a:solidFill>
                  <a:srgbClr val="333333"/>
                </a:solidFill>
              </a:rPr>
              <a:t>fth</a:t>
            </a:r>
            <a:r>
              <a:rPr lang="en-IN" sz="2000" dirty="0">
                <a:solidFill>
                  <a:srgbClr val="333333"/>
                </a:solidFill>
              </a:rPr>
              <a:t>]r]</a:t>
            </a:r>
            <a:r>
              <a:rPr lang="en-IN" sz="2000" dirty="0" err="1">
                <a:solidFill>
                  <a:srgbClr val="333333"/>
                </a:solidFill>
              </a:rPr>
              <a:t>rpah</a:t>
            </a:r>
            <a:r>
              <a:rPr lang="en-US" sz="2000" dirty="0" err="1">
                <a:solidFill>
                  <a:srgbClr val="333333"/>
                </a:solidFill>
              </a:rPr>
              <a:t>dt</a:t>
            </a:r>
            <a:r>
              <a:rPr lang="en-IN" sz="2000" dirty="0">
                <a:solidFill>
                  <a:srgbClr val="333333"/>
                </a:solidFill>
              </a:rPr>
              <a:t>h]fs]</a:t>
            </a:r>
            <a:r>
              <a:rPr lang="en-US" sz="2000" dirty="0">
                <a:solidFill>
                  <a:srgbClr val="333333"/>
                </a:solidFill>
              </a:rPr>
              <a:t>] </a:t>
            </a:r>
            <a:r>
              <a:rPr lang="en-US" sz="2000" dirty="0" err="1">
                <a:solidFill>
                  <a:srgbClr val="333333"/>
                </a:solidFill>
              </a:rPr>
              <a:t>my;y</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rPr>
              <a:t> </a:t>
            </a:r>
            <a:r>
              <a:rPr lang="en-IN" sz="2000" dirty="0" err="1">
                <a:solidFill>
                  <a:srgbClr val="333333"/>
                </a:solidFill>
              </a:rPr>
              <a:t>vy</a:t>
            </a:r>
            <a:r>
              <a:rPr lang="en-IN" sz="2000" dirty="0">
                <a:solidFill>
                  <a:srgbClr val="333333"/>
                </a:solidFill>
              </a:rPr>
              <a:t>]</a:t>
            </a:r>
            <a:r>
              <a:rPr lang="en-IN" sz="2000" dirty="0" err="1">
                <a:solidFill>
                  <a:srgbClr val="333333"/>
                </a:solidFill>
              </a:rPr>
              <a:t>yh</a:t>
            </a:r>
            <a:r>
              <a:rPr lang="en-IN" sz="2000" dirty="0">
                <a:solidFill>
                  <a:srgbClr val="333333"/>
                </a:solidFill>
              </a:rPr>
              <a:t> </a:t>
            </a:r>
            <a:r>
              <a:rPr lang="en-US" sz="2000" dirty="0" err="1">
                <a:solidFill>
                  <a:srgbClr val="333333"/>
                </a:solidFill>
              </a:rPr>
              <a:t>bfhiyahspfSk</a:t>
            </a:r>
            <a:r>
              <a:rPr lang="en-US" sz="2000" dirty="0">
                <a:solidFill>
                  <a:srgbClr val="333333"/>
                </a:solidFill>
              </a:rPr>
              <a:t>; </a:t>
            </a:r>
            <a:r>
              <a:rPr lang="en-US" sz="2000" dirty="0" err="1">
                <a:solidFill>
                  <a:srgbClr val="333333"/>
                </a:solidFill>
              </a:rPr>
              <a:t>ghh</a:t>
            </a:r>
            <a:r>
              <a:rPr lang="en-US" sz="2000" dirty="0">
                <a:solidFill>
                  <a:srgbClr val="333333"/>
                </a:solidFill>
              </a:rPr>
              <a:t>]g]</a:t>
            </a:r>
            <a:r>
              <a:rPr lang="en-US" sz="2000" dirty="0" err="1">
                <a:solidFill>
                  <a:srgbClr val="333333"/>
                </a:solidFill>
              </a:rPr>
              <a:t>gjw</a:t>
            </a:r>
            <a:r>
              <a:rPr lang="en-US" sz="2000" dirty="0">
                <a:solidFill>
                  <a:srgbClr val="333333"/>
                </a:solidFill>
              </a:rPr>
              <a:t>;;F </a:t>
            </a:r>
            <a:r>
              <a:rPr lang="en-US" sz="2000" dirty="0" err="1">
                <a:solidFill>
                  <a:srgbClr val="333333"/>
                </a:solidFill>
              </a:rPr>
              <a:t>bfh</a:t>
            </a:r>
            <a:r>
              <a:rPr lang="en-US" sz="2000" dirty="0">
                <a:solidFill>
                  <a:srgbClr val="333333"/>
                </a:solidFill>
              </a:rPr>
              <a:t>&gt;</a:t>
            </a:r>
            <a:r>
              <a:rPr lang="en-US" sz="2000" dirty="0" err="1">
                <a:solidFill>
                  <a:srgbClr val="333333"/>
                </a:solidFill>
              </a:rPr>
              <a:t>ukhdth</a:t>
            </a:r>
            <a:r>
              <a:rPr lang="en-US" sz="2000" dirty="0">
                <a:solidFill>
                  <a:srgbClr val="333333"/>
                </a:solidFill>
              </a:rPr>
              <a:t>]fs] </a:t>
            </a:r>
            <a:r>
              <a:rPr lang="en-US" sz="2000" dirty="0" err="1">
                <a:solidFill>
                  <a:srgbClr val="333333"/>
                </a:solidFill>
              </a:rPr>
              <a:t>my;y</a:t>
            </a:r>
            <a:r>
              <a:rPr lang="en-US" sz="2000" dirty="0">
                <a:solidFill>
                  <a:srgbClr val="333333"/>
                </a:solidFill>
                <a:latin typeface="Calibri Light"/>
                <a:ea typeface="Verdana" panose="020B0604030504040204" pitchFamily="34" charset="0"/>
                <a:cs typeface="Verdana" panose="020B0604030504040204" pitchFamily="34" charset="0"/>
              </a:rPr>
              <a:t>!</a:t>
            </a:r>
            <a:endParaRPr lang="en-US" sz="2000" dirty="0"/>
          </a:p>
        </p:txBody>
      </p:sp>
      <p:pic>
        <p:nvPicPr>
          <p:cNvPr id="22"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Tamil-Aiswarya"/>
              </a:rPr>
              <a:t>ng!]ghy; tpisahl;L tPuh;</a:t>
            </a:r>
            <a:endParaRPr lang="en-US" altLang="de-DE" sz="1800" dirty="0">
              <a:latin typeface="Tamil-Aiswarya"/>
            </a:endParaRPr>
          </a:p>
        </p:txBody>
      </p:sp>
      <p:sp>
        <p:nvSpPr>
          <p:cNvPr id="27"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Tamil-Aiswarya"/>
              </a:rPr>
              <a:t>eofh]</a:t>
            </a:r>
            <a:endParaRPr lang="en-US" altLang="de-DE" sz="1800" dirty="0">
              <a:latin typeface="Tamil-Aiswarya"/>
            </a:endParaRPr>
          </a:p>
        </p:txBody>
      </p:sp>
      <p:sp>
        <p:nvSpPr>
          <p:cNvPr id="28"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Tamil-Aiswarya"/>
              </a:rPr>
              <a:t>bfhiyahsp</a:t>
            </a:r>
            <a:endParaRPr lang="en-US" altLang="de-DE" sz="1800" dirty="0">
              <a:latin typeface="Tamil-Aiswarya"/>
            </a:endParaRPr>
          </a:p>
        </p:txBody>
      </p:sp>
      <p:sp>
        <p:nvSpPr>
          <p:cNvPr id="29"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Aaron Beck :</a:t>
            </a:r>
          </a:p>
          <a:p>
            <a:pPr algn="ctr" eaLnBrk="1" hangingPunct="1">
              <a:spcBef>
                <a:spcPts val="0"/>
              </a:spcBef>
              <a:spcAft>
                <a:spcPts val="0"/>
              </a:spcAft>
              <a:buClrTx/>
              <a:buNone/>
            </a:pPr>
            <a:r>
              <a:rPr lang="de-DE" altLang="de-DE" sz="1800">
                <a:latin typeface="Tamil-Aiswarya"/>
              </a:rPr>
              <a:t>kdey kUj;Jth]</a:t>
            </a:r>
            <a:endParaRPr lang="en-GB" altLang="de-DE" sz="1800" dirty="0">
              <a:latin typeface="Tamil-Aiswarya"/>
            </a:endParaRPr>
          </a:p>
        </p:txBody>
      </p:sp>
      <p:sp>
        <p:nvSpPr>
          <p:cNvPr id="7" name="Title 6"/>
          <p:cNvSpPr>
            <a:spLocks noGrp="1"/>
          </p:cNvSpPr>
          <p:nvPr>
            <p:ph type="title"/>
          </p:nvPr>
        </p:nvSpPr>
        <p:spPr/>
        <p:txBody>
          <a:bodyPr/>
          <a:lstStyle/>
          <a:p>
            <a:r>
              <a:rPr lang="en-US" sz="3600" dirty="0">
                <a:solidFill>
                  <a:srgbClr val="004992"/>
                </a:solidFill>
              </a:rPr>
              <a:t>c';</a:t>
            </a:r>
            <a:r>
              <a:rPr lang="en-US" sz="3600" dirty="0" err="1">
                <a:solidFill>
                  <a:srgbClr val="004992"/>
                </a:solidFill>
              </a:rPr>
              <a:t>fSf;F</a:t>
            </a:r>
            <a:r>
              <a:rPr lang="en-US" sz="3600" dirty="0">
                <a:solidFill>
                  <a:srgbClr val="004992"/>
                </a:solidFill>
              </a:rPr>
              <a:t> </a:t>
            </a:r>
            <a:r>
              <a:rPr lang="en-US" sz="3600" dirty="0" err="1">
                <a:solidFill>
                  <a:srgbClr val="004992"/>
                </a:solidFill>
              </a:rPr>
              <a:t>bjhpa</a:t>
            </a:r>
            <a:r>
              <a:rPr lang="en-US" sz="3600" dirty="0">
                <a:solidFill>
                  <a:srgbClr val="004992"/>
                </a:solidFill>
              </a:rPr>
              <a:t>[</a:t>
            </a:r>
            <a:r>
              <a:rPr lang="en-US" sz="3600" dirty="0" err="1">
                <a:solidFill>
                  <a:srgbClr val="004992"/>
                </a:solidFill>
              </a:rPr>
              <a:t>kh</a:t>
            </a:r>
            <a:r>
              <a:rPr lang="en-US" sz="3600" dirty="0">
                <a:solidFill>
                  <a:srgbClr val="004992"/>
                </a:solidFill>
                <a:latin typeface="Calibri Light"/>
              </a:rPr>
              <a:t>!</a:t>
            </a:r>
            <a:r>
              <a:rPr lang="en-US" sz="3600" dirty="0">
                <a:solidFill>
                  <a:srgbClr val="004992"/>
                </a:solidFill>
              </a:rPr>
              <a:t>&gt;</a:t>
            </a:r>
            <a:r>
              <a:rPr lang="en-US" sz="3600" dirty="0">
                <a:solidFill>
                  <a:srgbClr val="004992"/>
                </a:solidFill>
                <a:latin typeface="Calibri Light"/>
              </a:rPr>
              <a:t> </a:t>
            </a:r>
          </a:p>
        </p:txBody>
      </p:sp>
      <p:sp>
        <p:nvSpPr>
          <p:cNvPr id="109570" name="Footer Placeholder 109569"/>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09571" name="Slide Number Placeholder 109570"/>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3217916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nuhkpy</a:t>
            </a:r>
            <a:r>
              <a:rPr lang="en-US" sz="3600" dirty="0">
                <a:solidFill>
                  <a:srgbClr val="004992"/>
                </a:solidFill>
              </a:rPr>
              <a:t>] </a:t>
            </a:r>
            <a:r>
              <a:rPr lang="en-US" sz="3600" dirty="0" err="1">
                <a:solidFill>
                  <a:srgbClr val="004992"/>
                </a:solidFill>
              </a:rPr>
              <a:t>cs;snghJ</a:t>
            </a:r>
            <a:r>
              <a:rPr lang="en-US" sz="3600" dirty="0">
                <a:solidFill>
                  <a:srgbClr val="004992"/>
                </a:solidFill>
              </a:rPr>
              <a:t> </a:t>
            </a:r>
            <a:r>
              <a:rPr lang="en-US" sz="3600" dirty="0" err="1">
                <a:solidFill>
                  <a:srgbClr val="004992"/>
                </a:solidFill>
              </a:rPr>
              <a:t>nuhkhdpah</a:t>
            </a:r>
            <a:r>
              <a:rPr lang="en-US" sz="3600" dirty="0">
                <a:solidFill>
                  <a:srgbClr val="004992"/>
                </a:solidFill>
              </a:rPr>
              <a:t>]]</a:t>
            </a:r>
            <a:r>
              <a:rPr lang="en-US" sz="3600" dirty="0" err="1">
                <a:solidFill>
                  <a:srgbClr val="004992"/>
                </a:solidFill>
              </a:rPr>
              <a:t>fis</a:t>
            </a:r>
            <a:r>
              <a:rPr lang="en-US" sz="3600" dirty="0">
                <a:solidFill>
                  <a:srgbClr val="004992"/>
                </a:solidFill>
              </a:rPr>
              <a:t> </a:t>
            </a:r>
            <a:r>
              <a:rPr lang="en-US" sz="3600" dirty="0" err="1">
                <a:solidFill>
                  <a:srgbClr val="004992"/>
                </a:solidFill>
              </a:rPr>
              <a:t>nghy</a:t>
            </a:r>
            <a:r>
              <a:rPr lang="en-US" sz="3600" dirty="0">
                <a:solidFill>
                  <a:srgbClr val="004992"/>
                </a:solidFill>
              </a:rPr>
              <a:t> </a:t>
            </a:r>
            <a:r>
              <a:rPr lang="en-US" sz="3600" dirty="0" err="1">
                <a:solidFill>
                  <a:srgbClr val="004992"/>
                </a:solidFill>
              </a:rPr>
              <a:t>bray;glt</a:t>
            </a:r>
            <a:r>
              <a:rPr lang="en-US" sz="3600" dirty="0">
                <a:solidFill>
                  <a:srgbClr val="004992"/>
                </a:solidFill>
              </a:rPr>
              <a:t>[k;</a:t>
            </a:r>
            <a:r>
              <a:rPr lang="en-US" sz="3600" dirty="0">
                <a:solidFill>
                  <a:srgbClr val="004992"/>
                </a:solidFill>
                <a:latin typeface="Calibri Light"/>
              </a:rPr>
              <a:t>!</a:t>
            </a:r>
            <a:br>
              <a:rPr lang="en-US" dirty="0">
                <a:solidFill>
                  <a:srgbClr val="004992"/>
                </a:solidFill>
                <a:latin typeface="Calibri Light"/>
              </a:rPr>
            </a:br>
            <a:r>
              <a:rPr lang="en-US" dirty="0" err="1">
                <a:solidFill>
                  <a:srgbClr val="004992"/>
                </a:solidFill>
              </a:rPr>
              <a:t>bghJthf</a:t>
            </a:r>
            <a:r>
              <a:rPr lang="en-US" dirty="0">
                <a:solidFill>
                  <a:srgbClr val="004992"/>
                </a:solidFill>
                <a:latin typeface="Calibri Light"/>
              </a:rPr>
              <a:t>,</a:t>
            </a:r>
            <a:r>
              <a:rPr lang="en-US" dirty="0">
                <a:solidFill>
                  <a:srgbClr val="004992"/>
                </a:solidFill>
              </a:rPr>
              <a:t> </a:t>
            </a:r>
            <a:r>
              <a:rPr lang="en-US" dirty="0" err="1">
                <a:solidFill>
                  <a:srgbClr val="004992"/>
                </a:solidFill>
              </a:rPr>
              <a:t>fUj;Jg</a:t>
            </a:r>
            <a:r>
              <a:rPr lang="en-US" dirty="0">
                <a:solidFill>
                  <a:srgbClr val="004992"/>
                </a:solidFill>
              </a:rPr>
              <a:t>]</a:t>
            </a:r>
            <a:r>
              <a:rPr lang="en-US" dirty="0" err="1">
                <a:solidFill>
                  <a:srgbClr val="004992"/>
                </a:solidFill>
              </a:rPr>
              <a:t>gpiHahFk</a:t>
            </a:r>
            <a:r>
              <a:rPr lang="en-US" dirty="0">
                <a:solidFill>
                  <a:srgbClr val="004992"/>
                </a:solidFill>
              </a:rPr>
              <a:t>; </a:t>
            </a:r>
            <a:r>
              <a:rPr lang="en-US" dirty="0" err="1">
                <a:solidFill>
                  <a:srgbClr val="004992"/>
                </a:solidFill>
              </a:rPr>
              <a:t>iriffs</a:t>
            </a:r>
            <a:r>
              <a:rPr lang="en-US" dirty="0">
                <a:solidFill>
                  <a:srgbClr val="004992"/>
                </a:solidFill>
              </a:rPr>
              <a:t>; </a:t>
            </a:r>
          </a:p>
        </p:txBody>
      </p:sp>
      <p:graphicFrame>
        <p:nvGraphicFramePr>
          <p:cNvPr id="37" name="Group 27"/>
          <p:cNvGraphicFramePr>
            <a:graphicFrameLocks noGrp="1"/>
          </p:cNvGraphicFramePr>
          <p:nvPr>
            <p:extLst>
              <p:ext uri="{D42A27DB-BD31-4B8C-83A1-F6EECF244321}">
                <p14:modId xmlns:p14="http://schemas.microsoft.com/office/powerpoint/2010/main" val="102412407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Tamil-Aiswarya"/>
                          <a:cs typeface="Times New Roman" pitchFamily="18" charset="0"/>
                        </a:rPr>
                        <a:t>irif</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ea;ahz;o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Tamil-Aiswarya"/>
                          <a:cs typeface="Times New Roman" pitchFamily="18" charset="0"/>
                        </a:rPr>
                        <a:t>,e;j irif ,';Fk; kw;w ,l';fspYk; vt]thW tpsf]fg]gLfpwJ&gt;</a:t>
                      </a:r>
                      <a:r>
                        <a:rPr kumimoji="0" lang="de-DE" sz="1800" b="0" i="0" u="none" strike="noStrike" cap="none" normalizeH="0" baseline="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de-DE" sz="1800" b="0" i="0" u="none" strike="noStrike" cap="none" normalizeH="0" baseline="0" dirty="0">
                          <a:ln>
                            <a:noFill/>
                          </a:ln>
                          <a:solidFill>
                            <a:srgbClr val="004992"/>
                          </a:solidFill>
                          <a:effectLst/>
                          <a:latin typeface="+mn-lt"/>
                          <a:cs typeface="Times New Roman" pitchFamily="18" charset="0"/>
                        </a:rPr>
                        <a:t>&gt;&gt;&gt;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de-DE" sz="1800" b="0" i="0" u="none" strike="noStrike" cap="none" normalizeH="0" baseline="0" dirty="0">
                          <a:ln>
                            <a:noFill/>
                          </a:ln>
                          <a:solidFill>
                            <a:srgbClr val="004992"/>
                          </a:solidFill>
                          <a:effectLst/>
                          <a:latin typeface="+mn-lt"/>
                          <a:cs typeface="Times New Roman" pitchFamily="18" charset="0"/>
                        </a:rPr>
                        <a:t>&gt;&gt;&gt;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GB" sz="1800" b="0" i="0" u="none" strike="noStrike" cap="none" normalizeH="0" baseline="0">
                          <a:ln>
                            <a:noFill/>
                          </a:ln>
                          <a:solidFill>
                            <a:srgbClr val="333333"/>
                          </a:solidFill>
                          <a:effectLst/>
                          <a:latin typeface="Tamil-Aiswarya"/>
                          <a:cs typeface="Times New Roman" pitchFamily="18" charset="0"/>
                        </a:rPr>
                        <a:t>bkhHp </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pt-BR" sz="1800" b="0" i="0" u="none" strike="noStrike" cap="none" normalizeH="0" baseline="0" dirty="0">
                          <a:ln>
                            <a:noFill/>
                          </a:ln>
                          <a:solidFill>
                            <a:srgbClr val="004992"/>
                          </a:solidFill>
                          <a:effectLst/>
                          <a:latin typeface="+mn-lt"/>
                          <a:cs typeface="Times New Roman" pitchFamily="18" charset="0"/>
                        </a:rPr>
                        <a:t>&gt;&gt;&gt;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38"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9" name="Footer Placeholder 8"/>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1090010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nuhkpy</a:t>
            </a:r>
            <a:r>
              <a:rPr lang="en-US" sz="3600" dirty="0">
                <a:solidFill>
                  <a:srgbClr val="004992"/>
                </a:solidFill>
              </a:rPr>
              <a:t>] </a:t>
            </a:r>
            <a:r>
              <a:rPr lang="en-US" sz="3600" dirty="0" err="1">
                <a:solidFill>
                  <a:srgbClr val="004992"/>
                </a:solidFill>
              </a:rPr>
              <a:t>cs;snghJ</a:t>
            </a:r>
            <a:r>
              <a:rPr lang="en-US" sz="3600" dirty="0">
                <a:solidFill>
                  <a:srgbClr val="004992"/>
                </a:solidFill>
              </a:rPr>
              <a:t> </a:t>
            </a:r>
            <a:r>
              <a:rPr lang="en-US" sz="3600" dirty="0" err="1">
                <a:solidFill>
                  <a:srgbClr val="004992"/>
                </a:solidFill>
              </a:rPr>
              <a:t>nuhkhdpah</a:t>
            </a:r>
            <a:r>
              <a:rPr lang="en-US" sz="3600" dirty="0">
                <a:solidFill>
                  <a:srgbClr val="004992"/>
                </a:solidFill>
              </a:rPr>
              <a:t>]]</a:t>
            </a:r>
            <a:r>
              <a:rPr lang="en-US" sz="3600" dirty="0" err="1">
                <a:solidFill>
                  <a:srgbClr val="004992"/>
                </a:solidFill>
              </a:rPr>
              <a:t>fis</a:t>
            </a:r>
            <a:r>
              <a:rPr lang="en-US" sz="3600" dirty="0">
                <a:solidFill>
                  <a:srgbClr val="004992"/>
                </a:solidFill>
              </a:rPr>
              <a:t> </a:t>
            </a:r>
            <a:r>
              <a:rPr lang="en-US" sz="3600" dirty="0" err="1">
                <a:solidFill>
                  <a:srgbClr val="004992"/>
                </a:solidFill>
              </a:rPr>
              <a:t>nghy</a:t>
            </a:r>
            <a:r>
              <a:rPr lang="en-US" sz="3600" dirty="0">
                <a:solidFill>
                  <a:srgbClr val="004992"/>
                </a:solidFill>
              </a:rPr>
              <a:t> </a:t>
            </a:r>
            <a:r>
              <a:rPr lang="en-US" sz="3600" dirty="0" err="1">
                <a:solidFill>
                  <a:srgbClr val="004992"/>
                </a:solidFill>
              </a:rPr>
              <a:t>bray;glt</a:t>
            </a:r>
            <a:r>
              <a:rPr lang="en-US" sz="3600" dirty="0">
                <a:solidFill>
                  <a:srgbClr val="004992"/>
                </a:solidFill>
              </a:rPr>
              <a:t>[k;</a:t>
            </a:r>
            <a:r>
              <a:rPr lang="en-US" sz="3600" dirty="0">
                <a:solidFill>
                  <a:srgbClr val="004992"/>
                </a:solidFill>
                <a:latin typeface="Calibri Light"/>
              </a:rPr>
              <a:t>!</a:t>
            </a:r>
            <a:br>
              <a:rPr lang="en-US" dirty="0">
                <a:solidFill>
                  <a:srgbClr val="004992"/>
                </a:solidFill>
                <a:latin typeface="Calibri Light"/>
              </a:rPr>
            </a:br>
            <a:r>
              <a:rPr lang="en-US" dirty="0" err="1">
                <a:solidFill>
                  <a:srgbClr val="004992"/>
                </a:solidFill>
              </a:rPr>
              <a:t>bghJthf</a:t>
            </a:r>
            <a:r>
              <a:rPr lang="en-US" dirty="0">
                <a:solidFill>
                  <a:srgbClr val="004992"/>
                </a:solidFill>
                <a:latin typeface="Calibri Light"/>
              </a:rPr>
              <a:t>,</a:t>
            </a:r>
            <a:r>
              <a:rPr lang="en-US" dirty="0">
                <a:solidFill>
                  <a:srgbClr val="004992"/>
                </a:solidFill>
              </a:rPr>
              <a:t> </a:t>
            </a:r>
            <a:r>
              <a:rPr lang="en-US" dirty="0" err="1">
                <a:solidFill>
                  <a:srgbClr val="004992"/>
                </a:solidFill>
              </a:rPr>
              <a:t>fUj;Jg</a:t>
            </a:r>
            <a:r>
              <a:rPr lang="en-US" dirty="0">
                <a:solidFill>
                  <a:srgbClr val="004992"/>
                </a:solidFill>
              </a:rPr>
              <a:t>]</a:t>
            </a:r>
            <a:r>
              <a:rPr lang="en-US" dirty="0" err="1">
                <a:solidFill>
                  <a:srgbClr val="004992"/>
                </a:solidFill>
              </a:rPr>
              <a:t>gpiHahFk</a:t>
            </a:r>
            <a:r>
              <a:rPr lang="en-US" dirty="0">
                <a:solidFill>
                  <a:srgbClr val="004992"/>
                </a:solidFill>
              </a:rPr>
              <a:t>; </a:t>
            </a:r>
            <a:r>
              <a:rPr lang="en-US" dirty="0" err="1">
                <a:solidFill>
                  <a:srgbClr val="004992"/>
                </a:solidFill>
              </a:rPr>
              <a:t>iriffs</a:t>
            </a:r>
            <a:r>
              <a:rPr lang="en-US" dirty="0">
                <a:solidFill>
                  <a:srgbClr val="004992"/>
                </a:solidFill>
              </a:rPr>
              <a:t>; </a:t>
            </a:r>
          </a:p>
        </p:txBody>
      </p:sp>
      <p:graphicFrame>
        <p:nvGraphicFramePr>
          <p:cNvPr id="37" name="Group 27"/>
          <p:cNvGraphicFramePr>
            <a:graphicFrameLocks noGrp="1"/>
          </p:cNvGraphicFramePr>
          <p:nvPr>
            <p:extLst>
              <p:ext uri="{D42A27DB-BD31-4B8C-83A1-F6EECF244321}">
                <p14:modId xmlns:p14="http://schemas.microsoft.com/office/powerpoint/2010/main" val="29335199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Tamil-Aiswarya"/>
                          <a:cs typeface="Times New Roman" pitchFamily="18" charset="0"/>
                        </a:rPr>
                        <a:t>irif</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ea;ahz;o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Tamil-Aiswarya"/>
                          <a:cs typeface="Times New Roman" pitchFamily="18" charset="0"/>
                        </a:rPr>
                        <a:t>,e;j irif ,';Fk; kw;w ,l';fspYk; vt]thW tpsf]fg]gLfpwJ&gt;</a:t>
                      </a:r>
                      <a:r>
                        <a:rPr kumimoji="0" lang="de-DE" sz="1800" b="0" i="0" u="none" strike="noStrike" cap="none" normalizeH="0" baseline="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Tamil-Aiswarya"/>
                          <a:cs typeface="Times New Roman" pitchFamily="18" charset="0"/>
                        </a:rPr>
                        <a:t>Inuhg]gh </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1" i="0" u="none" strike="noStrike" cap="none" normalizeH="0" baseline="0" dirty="0">
                          <a:ln>
                            <a:noFill/>
                          </a:ln>
                          <a:solidFill>
                            <a:srgbClr val="333333"/>
                          </a:solidFill>
                          <a:effectLst/>
                          <a:latin typeface="Tamil-Aiswarya"/>
                          <a:cs typeface="Times New Roman" pitchFamily="18" charset="0"/>
                        </a:rPr>
                        <a:t> tl mbkhpf;fh</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Calibri Light"/>
                          <a:cs typeface="Times New Roman" pitchFamily="18" charset="0"/>
                        </a:rPr>
                        <a:t> </a:t>
                      </a:r>
                      <a:r>
                        <a:rPr kumimoji="0" lang="de-DE" sz="1800" b="0" i="0" u="none" strike="noStrike" cap="none" normalizeH="0" baseline="0" dirty="0">
                          <a:ln>
                            <a:noFill/>
                          </a:ln>
                          <a:solidFill>
                            <a:srgbClr val="333333"/>
                          </a:solidFill>
                          <a:effectLst/>
                          <a:latin typeface="Tamil-Aiswarya"/>
                          <a:cs typeface="Times New Roman" pitchFamily="18" charset="0"/>
                        </a:rPr>
                        <a:t>,J hpyhf;!hf ,Ug]gij fhl]Lk]</a:t>
                      </a:r>
                      <a:r>
                        <a:rPr kumimoji="0" lang="de-DE" sz="1800" b="0" i="0" u="none" strike="noStrike" cap="none" normalizeH="0" baseline="0" dirty="0">
                          <a:ln>
                            <a:noFill/>
                          </a:ln>
                          <a:solidFill>
                            <a:srgbClr val="333333"/>
                          </a:solidFill>
                          <a:effectLst/>
                          <a:latin typeface="Calibri Light"/>
                          <a:cs typeface="Times New Roman" pitchFamily="18" charset="0"/>
                        </a:rPr>
                        <a:t>. </a:t>
                      </a:r>
                      <a:r>
                        <a:rPr kumimoji="0" lang="de-DE" sz="1800" b="0" i="0" u="none" strike="noStrike" cap="none" normalizeH="0" baseline="0" dirty="0">
                          <a:ln>
                            <a:noFill/>
                          </a:ln>
                          <a:solidFill>
                            <a:srgbClr val="333333"/>
                          </a:solidFill>
                          <a:effectLst/>
                          <a:latin typeface="Tamil-Aiswarya"/>
                          <a:cs typeface="Times New Roman" pitchFamily="18" charset="0"/>
                        </a:rPr>
                        <a:t>my;yJ rw;W ,ay;ghf cs;shh]</a:t>
                      </a:r>
                      <a:r>
                        <a:rPr kumimoji="0" lang="de-DE" sz="18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Tamil-Aiswarya"/>
                          <a:cs typeface="Times New Roman" pitchFamily="18" charset="0"/>
                        </a:rPr>
                        <a:t>rpy mug[ ehLfspy; ekJ clypy; ghjk; kpf mGf;fhd gFjpahff] fUjg]gLfpwJ</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vdnt fhyzpapd; fPH; ghfj;ij kw;wth]fsplk; fhl;LtJ mtkhdg] gLj;JjyhFk;</a:t>
                      </a:r>
                      <a:r>
                        <a:rPr kumimoji="0" lang="de-DE" sz="1800" b="0" i="0" u="none" strike="noStrike" cap="none" normalizeH="0" baseline="0" dirty="0">
                          <a:ln>
                            <a:noFill/>
                          </a:ln>
                          <a:solidFill>
                            <a:srgbClr val="333333"/>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de-DE" sz="1800" b="0" i="0" u="none" strike="noStrike" cap="none" normalizeH="0" baseline="0" dirty="0">
                          <a:ln>
                            <a:noFill/>
                          </a:ln>
                          <a:solidFill>
                            <a:srgbClr val="004992"/>
                          </a:solidFill>
                          <a:effectLst/>
                          <a:latin typeface="+mn-lt"/>
                          <a:cs typeface="Times New Roman" pitchFamily="18" charset="0"/>
                        </a:rPr>
                        <a:t>&gt;&gt;&gt;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GB" sz="1800" b="0" i="0" u="none" strike="noStrike" cap="none" normalizeH="0" baseline="0">
                          <a:ln>
                            <a:noFill/>
                          </a:ln>
                          <a:solidFill>
                            <a:srgbClr val="333333"/>
                          </a:solidFill>
                          <a:effectLst/>
                          <a:latin typeface="Tamil-Aiswarya"/>
                          <a:cs typeface="Times New Roman" pitchFamily="18" charset="0"/>
                        </a:rPr>
                        <a:t>bkhHp </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pt-BR" sz="1800" b="0" i="0" u="none" strike="noStrike" cap="none" normalizeH="0" baseline="0" dirty="0">
                          <a:ln>
                            <a:noFill/>
                          </a:ln>
                          <a:solidFill>
                            <a:srgbClr val="004992"/>
                          </a:solidFill>
                          <a:effectLst/>
                          <a:latin typeface="+mn-lt"/>
                          <a:cs typeface="Times New Roman" pitchFamily="18" charset="0"/>
                        </a:rPr>
                        <a:t>&gt;&gt;&gt;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38"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935964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nuhkpy</a:t>
            </a:r>
            <a:r>
              <a:rPr lang="en-US" sz="3600" dirty="0">
                <a:solidFill>
                  <a:srgbClr val="004992"/>
                </a:solidFill>
              </a:rPr>
              <a:t>] </a:t>
            </a:r>
            <a:r>
              <a:rPr lang="en-US" sz="3600" dirty="0" err="1">
                <a:solidFill>
                  <a:srgbClr val="004992"/>
                </a:solidFill>
              </a:rPr>
              <a:t>cs;snghJ</a:t>
            </a:r>
            <a:r>
              <a:rPr lang="en-US" sz="3600" dirty="0">
                <a:solidFill>
                  <a:srgbClr val="004992"/>
                </a:solidFill>
              </a:rPr>
              <a:t> </a:t>
            </a:r>
            <a:r>
              <a:rPr lang="en-US" sz="3600" dirty="0" err="1">
                <a:solidFill>
                  <a:srgbClr val="004992"/>
                </a:solidFill>
              </a:rPr>
              <a:t>nuhkhdpah</a:t>
            </a:r>
            <a:r>
              <a:rPr lang="en-US" sz="3600" dirty="0">
                <a:solidFill>
                  <a:srgbClr val="004992"/>
                </a:solidFill>
              </a:rPr>
              <a:t>]]</a:t>
            </a:r>
            <a:r>
              <a:rPr lang="en-US" sz="3600" dirty="0" err="1">
                <a:solidFill>
                  <a:srgbClr val="004992"/>
                </a:solidFill>
              </a:rPr>
              <a:t>fis</a:t>
            </a:r>
            <a:r>
              <a:rPr lang="en-US" sz="3600" dirty="0">
                <a:solidFill>
                  <a:srgbClr val="004992"/>
                </a:solidFill>
              </a:rPr>
              <a:t> </a:t>
            </a:r>
            <a:r>
              <a:rPr lang="en-US" sz="3600" dirty="0" err="1">
                <a:solidFill>
                  <a:srgbClr val="004992"/>
                </a:solidFill>
              </a:rPr>
              <a:t>nghy</a:t>
            </a:r>
            <a:r>
              <a:rPr lang="en-US" sz="3600" dirty="0">
                <a:solidFill>
                  <a:srgbClr val="004992"/>
                </a:solidFill>
              </a:rPr>
              <a:t> </a:t>
            </a:r>
            <a:r>
              <a:rPr lang="en-US" sz="3600" dirty="0" err="1">
                <a:solidFill>
                  <a:srgbClr val="004992"/>
                </a:solidFill>
              </a:rPr>
              <a:t>bray;glt</a:t>
            </a:r>
            <a:r>
              <a:rPr lang="en-US" sz="3600" dirty="0">
                <a:solidFill>
                  <a:srgbClr val="004992"/>
                </a:solidFill>
              </a:rPr>
              <a:t>[k;</a:t>
            </a:r>
            <a:r>
              <a:rPr lang="en-US" sz="3600" dirty="0">
                <a:solidFill>
                  <a:srgbClr val="004992"/>
                </a:solidFill>
                <a:latin typeface="Calibri Light"/>
              </a:rPr>
              <a:t>!</a:t>
            </a:r>
            <a:br>
              <a:rPr lang="en-US" dirty="0">
                <a:solidFill>
                  <a:srgbClr val="004992"/>
                </a:solidFill>
                <a:latin typeface="Calibri Light"/>
              </a:rPr>
            </a:br>
            <a:r>
              <a:rPr lang="en-US" dirty="0" err="1">
                <a:solidFill>
                  <a:srgbClr val="004992"/>
                </a:solidFill>
              </a:rPr>
              <a:t>bghJthf</a:t>
            </a:r>
            <a:r>
              <a:rPr lang="en-US" dirty="0">
                <a:solidFill>
                  <a:srgbClr val="004992"/>
                </a:solidFill>
                <a:latin typeface="Calibri Light"/>
              </a:rPr>
              <a:t>,</a:t>
            </a:r>
            <a:r>
              <a:rPr lang="en-US" dirty="0">
                <a:solidFill>
                  <a:srgbClr val="004992"/>
                </a:solidFill>
              </a:rPr>
              <a:t> </a:t>
            </a:r>
            <a:r>
              <a:rPr lang="en-US" dirty="0" err="1">
                <a:solidFill>
                  <a:srgbClr val="004992"/>
                </a:solidFill>
              </a:rPr>
              <a:t>fUj;Jg</a:t>
            </a:r>
            <a:r>
              <a:rPr lang="en-US" dirty="0">
                <a:solidFill>
                  <a:srgbClr val="004992"/>
                </a:solidFill>
              </a:rPr>
              <a:t>]</a:t>
            </a:r>
            <a:r>
              <a:rPr lang="en-US" dirty="0" err="1">
                <a:solidFill>
                  <a:srgbClr val="004992"/>
                </a:solidFill>
              </a:rPr>
              <a:t>gpiHahFk</a:t>
            </a:r>
            <a:r>
              <a:rPr lang="en-US" dirty="0">
                <a:solidFill>
                  <a:srgbClr val="004992"/>
                </a:solidFill>
              </a:rPr>
              <a:t>; </a:t>
            </a:r>
            <a:r>
              <a:rPr lang="en-US" dirty="0" err="1">
                <a:solidFill>
                  <a:srgbClr val="004992"/>
                </a:solidFill>
              </a:rPr>
              <a:t>iriffs</a:t>
            </a:r>
            <a:r>
              <a:rPr lang="en-US" dirty="0">
                <a:solidFill>
                  <a:srgbClr val="004992"/>
                </a:solidFill>
              </a:rPr>
              <a:t>; </a:t>
            </a:r>
          </a:p>
        </p:txBody>
      </p:sp>
      <p:graphicFrame>
        <p:nvGraphicFramePr>
          <p:cNvPr id="37" name="Group 27"/>
          <p:cNvGraphicFramePr>
            <a:graphicFrameLocks noGrp="1"/>
          </p:cNvGraphicFramePr>
          <p:nvPr>
            <p:extLst>
              <p:ext uri="{D42A27DB-BD31-4B8C-83A1-F6EECF244321}">
                <p14:modId xmlns:p14="http://schemas.microsoft.com/office/powerpoint/2010/main" val="107559052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Tamil-Aiswarya"/>
                          <a:cs typeface="Times New Roman" pitchFamily="18" charset="0"/>
                        </a:rPr>
                        <a:t>irif</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ea;ahz;o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Tamil-Aiswarya"/>
                          <a:cs typeface="Times New Roman" pitchFamily="18" charset="0"/>
                        </a:rPr>
                        <a:t>,e;j irif ,';Fk; kw;w ,l';fspYk; vt]thW tpsf]fg]gLfpwJ&gt;</a:t>
                      </a:r>
                      <a:r>
                        <a:rPr kumimoji="0" lang="de-DE" sz="1800" b="0" i="0" u="none" strike="noStrike" cap="none" normalizeH="0" baseline="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Tamil-Aiswarya"/>
                          <a:cs typeface="Times New Roman" pitchFamily="18" charset="0"/>
                        </a:rPr>
                        <a:t>Inuhg]gh </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1" i="0" u="none" strike="noStrike" cap="none" normalizeH="0" baseline="0" dirty="0">
                          <a:ln>
                            <a:noFill/>
                          </a:ln>
                          <a:solidFill>
                            <a:srgbClr val="333333"/>
                          </a:solidFill>
                          <a:effectLst/>
                          <a:latin typeface="Tamil-Aiswarya"/>
                          <a:cs typeface="Times New Roman" pitchFamily="18" charset="0"/>
                        </a:rPr>
                        <a:t> tl mbkhpf;fh</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Calibri Light"/>
                          <a:cs typeface="Times New Roman" pitchFamily="18" charset="0"/>
                        </a:rPr>
                        <a:t> </a:t>
                      </a:r>
                      <a:r>
                        <a:rPr kumimoji="0" lang="de-DE" sz="1800" b="0" i="0" u="none" strike="noStrike" cap="none" normalizeH="0" baseline="0" dirty="0">
                          <a:ln>
                            <a:noFill/>
                          </a:ln>
                          <a:solidFill>
                            <a:srgbClr val="333333"/>
                          </a:solidFill>
                          <a:effectLst/>
                          <a:latin typeface="Tamil-Aiswarya"/>
                          <a:cs typeface="Times New Roman" pitchFamily="18" charset="0"/>
                        </a:rPr>
                        <a:t>,J hpyhf;!hf ,Ug]gij fhl]Lk]</a:t>
                      </a:r>
                      <a:r>
                        <a:rPr kumimoji="0" lang="de-DE" sz="1800" b="0" i="0" u="none" strike="noStrike" cap="none" normalizeH="0" baseline="0" dirty="0">
                          <a:ln>
                            <a:noFill/>
                          </a:ln>
                          <a:solidFill>
                            <a:srgbClr val="333333"/>
                          </a:solidFill>
                          <a:effectLst/>
                          <a:latin typeface="Calibri Light"/>
                          <a:cs typeface="Times New Roman" pitchFamily="18" charset="0"/>
                        </a:rPr>
                        <a:t>. </a:t>
                      </a:r>
                      <a:r>
                        <a:rPr kumimoji="0" lang="de-DE" sz="1800" b="0" i="0" u="none" strike="noStrike" cap="none" normalizeH="0" baseline="0" dirty="0">
                          <a:ln>
                            <a:noFill/>
                          </a:ln>
                          <a:solidFill>
                            <a:srgbClr val="333333"/>
                          </a:solidFill>
                          <a:effectLst/>
                          <a:latin typeface="Tamil-Aiswarya"/>
                          <a:cs typeface="Times New Roman" pitchFamily="18" charset="0"/>
                        </a:rPr>
                        <a:t>my;yJ rw;W ,ay;ghf cs;shh]</a:t>
                      </a:r>
                      <a:r>
                        <a:rPr kumimoji="0" lang="de-DE" sz="18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Tamil-Aiswarya"/>
                          <a:cs typeface="Times New Roman" pitchFamily="18" charset="0"/>
                        </a:rPr>
                        <a:t>rpy mug[ ehLfspy; ekJ clypy; ghjk; kpf mGf;fhd gFjpahff] fUjg]gLfpwJ</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vdnt fhyzpapd; fPH; ghfj;ij kw;wth]fsplk; fhl;LtJ mtkhdg] gLj;JjyhFk;</a:t>
                      </a:r>
                      <a:r>
                        <a:rPr kumimoji="0" lang="de-DE" sz="1800" b="0" i="0" u="none" strike="noStrike" cap="none" normalizeH="0" baseline="0" dirty="0">
                          <a:ln>
                            <a:noFill/>
                          </a:ln>
                          <a:solidFill>
                            <a:srgbClr val="333333"/>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USA </a:t>
                      </a:r>
                      <a:r>
                        <a:rPr kumimoji="0" lang="de-DE" sz="1800" b="1" i="0" u="none" strike="noStrike" cap="none" normalizeH="0" baseline="0" dirty="0">
                          <a:ln>
                            <a:noFill/>
                          </a:ln>
                          <a:solidFill>
                            <a:srgbClr val="333333"/>
                          </a:solidFill>
                          <a:effectLst/>
                          <a:latin typeface="Tamil-Aiswarya"/>
                          <a:cs typeface="Times New Roman" pitchFamily="18" charset="0"/>
                        </a:rPr>
                        <a:t>kw;Wk; </a:t>
                      </a:r>
                      <a:r>
                        <a:rPr kumimoji="0" lang="de-DE" sz="1800" b="1" i="0" u="none" strike="noStrike" cap="none" normalizeH="0" baseline="0" dirty="0" err="1">
                          <a:ln>
                            <a:noFill/>
                          </a:ln>
                          <a:solidFill>
                            <a:srgbClr val="333333"/>
                          </a:solidFill>
                          <a:effectLst/>
                          <a:latin typeface="Tamil-Aiswarya"/>
                          <a:cs typeface="Times New Roman" pitchFamily="18" charset="0"/>
                        </a:rPr>
                        <a:t>gyehLfspy</a:t>
                      </a:r>
                      <a:r>
                        <a:rPr kumimoji="0" lang="de-DE" sz="1800" b="1" i="0" u="none" strike="noStrike" cap="none" normalizeH="0" baseline="0" dirty="0">
                          <a:ln>
                            <a:noFill/>
                          </a:ln>
                          <a:solidFill>
                            <a:srgbClr val="333333"/>
                          </a:solidFill>
                          <a:effectLst/>
                          <a:latin typeface="Tamil-Aiswarya"/>
                          <a:cs typeface="Times New Roman" pitchFamily="18" charset="0"/>
                        </a:rPr>
                        <a:t>;</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err="1">
                          <a:ln>
                            <a:noFill/>
                          </a:ln>
                          <a:solidFill>
                            <a:srgbClr val="333333"/>
                          </a:solidFill>
                          <a:effectLst/>
                          <a:latin typeface="Tamil-Aiswarya"/>
                          <a:cs typeface="Times New Roman" pitchFamily="18" charset="0"/>
                        </a:rPr>
                        <a:t>btw;wp</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err="1">
                          <a:ln>
                            <a:noFill/>
                          </a:ln>
                          <a:solidFill>
                            <a:srgbClr val="333333"/>
                          </a:solidFill>
                          <a:effectLst/>
                          <a:latin typeface="Tamil-Aiswarya"/>
                          <a:cs typeface="Times New Roman" pitchFamily="18" charset="0"/>
                        </a:rPr>
                        <a:t>rpwg</a:t>
                      </a:r>
                      <a:r>
                        <a:rPr kumimoji="0" lang="de-DE" sz="1800" b="0" i="0" u="none" strike="noStrike" cap="none" normalizeH="0" baseline="0" dirty="0">
                          <a:ln>
                            <a:noFill/>
                          </a:ln>
                          <a:solidFill>
                            <a:srgbClr val="333333"/>
                          </a:solidFill>
                          <a:effectLst/>
                          <a:latin typeface="Tamil-Aiswarya"/>
                          <a:cs typeface="Times New Roman" pitchFamily="18" charset="0"/>
                        </a:rPr>
                        <a:t>]</a:t>
                      </a:r>
                      <a:r>
                        <a:rPr kumimoji="0" lang="de-DE" sz="1800" b="0" i="0" u="none" strike="noStrike" cap="none" normalizeH="0" baseline="0" dirty="0" err="1">
                          <a:ln>
                            <a:noFill/>
                          </a:ln>
                          <a:solidFill>
                            <a:srgbClr val="333333"/>
                          </a:solidFill>
                          <a:effectLst/>
                          <a:latin typeface="Tamil-Aiswarya"/>
                          <a:cs typeface="Times New Roman" pitchFamily="18" charset="0"/>
                        </a:rPr>
                        <a:t>ghdJ</a:t>
                      </a:r>
                      <a:r>
                        <a:rPr kumimoji="0" lang="de-DE" sz="18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Tamil-Aiswarya"/>
                          <a:cs typeface="Times New Roman" pitchFamily="18" charset="0"/>
                        </a:rPr>
                        <a:t>rpy Mg]gphpf;fh </a:t>
                      </a:r>
                      <a:r>
                        <a:rPr kumimoji="0" lang="de-DE" sz="1800" b="1" i="0" u="none" strike="noStrike" cap="none" normalizeH="0" baseline="0" dirty="0" err="1">
                          <a:ln>
                            <a:noFill/>
                          </a:ln>
                          <a:solidFill>
                            <a:srgbClr val="333333"/>
                          </a:solidFill>
                          <a:effectLst/>
                          <a:latin typeface="Tamil-Aiswarya"/>
                          <a:cs typeface="Times New Roman" pitchFamily="18" charset="0"/>
                        </a:rPr>
                        <a:t>ehLfspy</a:t>
                      </a:r>
                      <a:r>
                        <a:rPr kumimoji="0" lang="de-DE" sz="1800" b="1" i="0" u="none" strike="noStrike" cap="none" normalizeH="0" baseline="0" dirty="0">
                          <a:ln>
                            <a:noFill/>
                          </a:ln>
                          <a:solidFill>
                            <a:srgbClr val="333333"/>
                          </a:solidFill>
                          <a:effectLst/>
                          <a:latin typeface="Tamil-Aiswarya"/>
                          <a:cs typeface="Times New Roman" pitchFamily="18" charset="0"/>
                        </a:rPr>
                        <a:t>;</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Calibri Light"/>
                          <a:cs typeface="Times New Roman" pitchFamily="18" charset="0"/>
                        </a:rPr>
                        <a:t> “</a:t>
                      </a:r>
                      <a:r>
                        <a:rPr kumimoji="0" lang="de-DE" sz="1800" b="0" i="0" u="none" strike="noStrike" cap="none" normalizeH="0" baseline="0" dirty="0" err="1">
                          <a:ln>
                            <a:noFill/>
                          </a:ln>
                          <a:solidFill>
                            <a:srgbClr val="333333"/>
                          </a:solidFill>
                          <a:effectLst/>
                          <a:latin typeface="Tamil-Aiswarya"/>
                          <a:cs typeface="Times New Roman" pitchFamily="18" charset="0"/>
                        </a:rPr>
                        <a:t>btspna</a:t>
                      </a:r>
                      <a:r>
                        <a:rPr kumimoji="0" lang="de-DE" sz="1800" b="0" i="0" u="none" strike="noStrike" cap="none" normalizeH="0" baseline="0" dirty="0">
                          <a:ln>
                            <a:noFill/>
                          </a:ln>
                          <a:solidFill>
                            <a:srgbClr val="333333"/>
                          </a:solidFill>
                          <a:effectLst/>
                          <a:latin typeface="Tamil-Aiswarya"/>
                          <a:cs typeface="Times New Roman" pitchFamily="18" charset="0"/>
                        </a:rPr>
                        <a:t> </a:t>
                      </a:r>
                      <a:r>
                        <a:rPr kumimoji="0" lang="de-DE" sz="1800" b="0" i="0" u="none" strike="noStrike" cap="none" normalizeH="0" baseline="0" dirty="0" err="1">
                          <a:ln>
                            <a:noFill/>
                          </a:ln>
                          <a:solidFill>
                            <a:srgbClr val="333333"/>
                          </a:solidFill>
                          <a:effectLst/>
                          <a:latin typeface="Tamil-Aiswarya"/>
                          <a:cs typeface="Times New Roman" pitchFamily="18" charset="0"/>
                        </a:rPr>
                        <a:t>ngh</a:t>
                      </a:r>
                      <a:r>
                        <a:rPr kumimoji="0" lang="de-DE" sz="18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Tamil-Aiswarya"/>
                          <a:cs typeface="Times New Roman" pitchFamily="18" charset="0"/>
                        </a:rPr>
                        <a:t>gy ehLfspy]</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Calibri Light"/>
                          <a:cs typeface="Times New Roman" pitchFamily="18" charset="0"/>
                        </a:rPr>
                        <a:t> </a:t>
                      </a:r>
                      <a:r>
                        <a:rPr kumimoji="0" lang="de-DE" sz="1800" b="0" i="0" u="none" strike="noStrike" cap="none" normalizeH="0" baseline="0" dirty="0">
                          <a:ln>
                            <a:noFill/>
                          </a:ln>
                          <a:solidFill>
                            <a:srgbClr val="333333"/>
                          </a:solidFill>
                          <a:effectLst/>
                          <a:latin typeface="Tamil-Aiswarya"/>
                          <a:cs typeface="Times New Roman" pitchFamily="18" charset="0"/>
                        </a:rPr>
                        <a:t>,ytrkhf gazpj;jiy Fwpf;Fk]</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Mdhy; vy;yh ehLfspYk; my;y. </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nkny ghh]f]fyhk]</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GB" sz="1800" b="0" i="0" u="none" strike="noStrike" cap="none" normalizeH="0" baseline="0">
                          <a:ln>
                            <a:noFill/>
                          </a:ln>
                          <a:solidFill>
                            <a:srgbClr val="333333"/>
                          </a:solidFill>
                          <a:effectLst/>
                          <a:latin typeface="Tamil-Aiswarya"/>
                          <a:cs typeface="Times New Roman" pitchFamily="18" charset="0"/>
                        </a:rPr>
                        <a:t>bkhHp </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pt-BR" sz="1800" b="0" i="0" u="none" strike="noStrike" cap="none" normalizeH="0" baseline="0" dirty="0">
                          <a:ln>
                            <a:noFill/>
                          </a:ln>
                          <a:solidFill>
                            <a:srgbClr val="004992"/>
                          </a:solidFill>
                          <a:effectLst/>
                          <a:latin typeface="+mn-lt"/>
                          <a:cs typeface="Times New Roman" pitchFamily="18" charset="0"/>
                        </a:rPr>
                        <a:t>&gt;&gt;&gt;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38"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3070838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solidFill>
                  <a:srgbClr val="004992"/>
                </a:solidFill>
              </a:rPr>
              <a:t>nuhkpy</a:t>
            </a:r>
            <a:r>
              <a:rPr lang="en-US" sz="3600" dirty="0">
                <a:solidFill>
                  <a:srgbClr val="004992"/>
                </a:solidFill>
              </a:rPr>
              <a:t>] </a:t>
            </a:r>
            <a:r>
              <a:rPr lang="en-US" sz="3600" dirty="0" err="1">
                <a:solidFill>
                  <a:srgbClr val="004992"/>
                </a:solidFill>
              </a:rPr>
              <a:t>cs;snghJ</a:t>
            </a:r>
            <a:r>
              <a:rPr lang="en-US" sz="3600" dirty="0">
                <a:solidFill>
                  <a:srgbClr val="004992"/>
                </a:solidFill>
              </a:rPr>
              <a:t> </a:t>
            </a:r>
            <a:r>
              <a:rPr lang="en-US" sz="3600" dirty="0" err="1">
                <a:solidFill>
                  <a:srgbClr val="004992"/>
                </a:solidFill>
              </a:rPr>
              <a:t>nuhkhdpah</a:t>
            </a:r>
            <a:r>
              <a:rPr lang="en-US" sz="3600" dirty="0">
                <a:solidFill>
                  <a:srgbClr val="004992"/>
                </a:solidFill>
              </a:rPr>
              <a:t>]]</a:t>
            </a:r>
            <a:r>
              <a:rPr lang="en-US" sz="3600" dirty="0" err="1">
                <a:solidFill>
                  <a:srgbClr val="004992"/>
                </a:solidFill>
              </a:rPr>
              <a:t>fis</a:t>
            </a:r>
            <a:r>
              <a:rPr lang="en-US" sz="3600" dirty="0">
                <a:solidFill>
                  <a:srgbClr val="004992"/>
                </a:solidFill>
              </a:rPr>
              <a:t> </a:t>
            </a:r>
            <a:r>
              <a:rPr lang="en-US" sz="3600" dirty="0" err="1">
                <a:solidFill>
                  <a:srgbClr val="004992"/>
                </a:solidFill>
              </a:rPr>
              <a:t>nghy</a:t>
            </a:r>
            <a:r>
              <a:rPr lang="en-US" sz="3600" dirty="0">
                <a:solidFill>
                  <a:srgbClr val="004992"/>
                </a:solidFill>
              </a:rPr>
              <a:t> </a:t>
            </a:r>
            <a:r>
              <a:rPr lang="en-US" sz="3600" dirty="0" err="1">
                <a:solidFill>
                  <a:srgbClr val="004992"/>
                </a:solidFill>
              </a:rPr>
              <a:t>bray;glt</a:t>
            </a:r>
            <a:r>
              <a:rPr lang="en-US" sz="3600" dirty="0">
                <a:solidFill>
                  <a:srgbClr val="004992"/>
                </a:solidFill>
              </a:rPr>
              <a:t>[k;</a:t>
            </a:r>
            <a:r>
              <a:rPr lang="en-US" sz="3600" dirty="0">
                <a:solidFill>
                  <a:srgbClr val="004992"/>
                </a:solidFill>
                <a:latin typeface="Calibri Light"/>
              </a:rPr>
              <a:t>!</a:t>
            </a:r>
            <a:br>
              <a:rPr lang="en-US" dirty="0">
                <a:solidFill>
                  <a:srgbClr val="004992"/>
                </a:solidFill>
                <a:latin typeface="Calibri Light"/>
              </a:rPr>
            </a:br>
            <a:r>
              <a:rPr lang="en-US" dirty="0" err="1">
                <a:solidFill>
                  <a:srgbClr val="004992"/>
                </a:solidFill>
              </a:rPr>
              <a:t>bghJthf</a:t>
            </a:r>
            <a:r>
              <a:rPr lang="en-US" dirty="0">
                <a:solidFill>
                  <a:srgbClr val="004992"/>
                </a:solidFill>
                <a:latin typeface="Calibri Light"/>
              </a:rPr>
              <a:t>,</a:t>
            </a:r>
            <a:r>
              <a:rPr lang="en-US" dirty="0">
                <a:solidFill>
                  <a:srgbClr val="004992"/>
                </a:solidFill>
              </a:rPr>
              <a:t> </a:t>
            </a:r>
            <a:r>
              <a:rPr lang="en-US" dirty="0" err="1">
                <a:solidFill>
                  <a:srgbClr val="004992"/>
                </a:solidFill>
              </a:rPr>
              <a:t>fUj;Jg</a:t>
            </a:r>
            <a:r>
              <a:rPr lang="en-US" dirty="0">
                <a:solidFill>
                  <a:srgbClr val="004992"/>
                </a:solidFill>
              </a:rPr>
              <a:t>]</a:t>
            </a:r>
            <a:r>
              <a:rPr lang="en-US" dirty="0" err="1">
                <a:solidFill>
                  <a:srgbClr val="004992"/>
                </a:solidFill>
              </a:rPr>
              <a:t>gpiHahFk</a:t>
            </a:r>
            <a:r>
              <a:rPr lang="en-US" dirty="0">
                <a:solidFill>
                  <a:srgbClr val="004992"/>
                </a:solidFill>
              </a:rPr>
              <a:t>; </a:t>
            </a:r>
            <a:r>
              <a:rPr lang="en-US" dirty="0" err="1">
                <a:solidFill>
                  <a:srgbClr val="004992"/>
                </a:solidFill>
              </a:rPr>
              <a:t>iriffs</a:t>
            </a:r>
            <a:r>
              <a:rPr lang="en-US" dirty="0">
                <a:solidFill>
                  <a:srgbClr val="004992"/>
                </a:solidFill>
              </a:rPr>
              <a:t>; </a:t>
            </a:r>
          </a:p>
        </p:txBody>
      </p:sp>
      <p:graphicFrame>
        <p:nvGraphicFramePr>
          <p:cNvPr id="37" name="Group 27"/>
          <p:cNvGraphicFramePr>
            <a:graphicFrameLocks noGrp="1"/>
          </p:cNvGraphicFramePr>
          <p:nvPr>
            <p:extLst>
              <p:ext uri="{D42A27DB-BD31-4B8C-83A1-F6EECF244321}">
                <p14:modId xmlns:p14="http://schemas.microsoft.com/office/powerpoint/2010/main" val="281767955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Tamil-Aiswarya"/>
                          <a:cs typeface="Times New Roman" pitchFamily="18" charset="0"/>
                        </a:rPr>
                        <a:t>irif</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ea;ahz;o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Tamil-Aiswarya"/>
                          <a:cs typeface="Times New Roman" pitchFamily="18" charset="0"/>
                        </a:rPr>
                        <a:t>,e;j irif ,';Fk; kw;w ,l';fspYk; vt]thW tpsf]fg]gLfpwJ&gt;</a:t>
                      </a:r>
                      <a:r>
                        <a:rPr kumimoji="0" lang="de-DE" sz="1800" b="0" i="0" u="none" strike="noStrike" cap="none" normalizeH="0" baseline="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Tamil-Aiswarya"/>
                          <a:cs typeface="Times New Roman" pitchFamily="18" charset="0"/>
                        </a:rPr>
                        <a:t>Inuhg]gh </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1" i="0" u="none" strike="noStrike" cap="none" normalizeH="0" baseline="0" dirty="0">
                          <a:ln>
                            <a:noFill/>
                          </a:ln>
                          <a:solidFill>
                            <a:srgbClr val="333333"/>
                          </a:solidFill>
                          <a:effectLst/>
                          <a:latin typeface="Tamil-Aiswarya"/>
                          <a:cs typeface="Times New Roman" pitchFamily="18" charset="0"/>
                        </a:rPr>
                        <a:t> tl mbkhpf;fh</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Calibri Light"/>
                          <a:cs typeface="Times New Roman" pitchFamily="18" charset="0"/>
                        </a:rPr>
                        <a:t> </a:t>
                      </a:r>
                      <a:r>
                        <a:rPr kumimoji="0" lang="de-DE" sz="1800" b="0" i="0" u="none" strike="noStrike" cap="none" normalizeH="0" baseline="0" dirty="0">
                          <a:ln>
                            <a:noFill/>
                          </a:ln>
                          <a:solidFill>
                            <a:srgbClr val="333333"/>
                          </a:solidFill>
                          <a:effectLst/>
                          <a:latin typeface="Tamil-Aiswarya"/>
                          <a:cs typeface="Times New Roman" pitchFamily="18" charset="0"/>
                        </a:rPr>
                        <a:t>,J hpyhf;!hf ,Ug]gij fhl]Lk]</a:t>
                      </a:r>
                      <a:r>
                        <a:rPr kumimoji="0" lang="de-DE" sz="1800" b="0" i="0" u="none" strike="noStrike" cap="none" normalizeH="0" baseline="0" dirty="0">
                          <a:ln>
                            <a:noFill/>
                          </a:ln>
                          <a:solidFill>
                            <a:srgbClr val="333333"/>
                          </a:solidFill>
                          <a:effectLst/>
                          <a:latin typeface="Calibri Light"/>
                          <a:cs typeface="Times New Roman" pitchFamily="18" charset="0"/>
                        </a:rPr>
                        <a:t>. </a:t>
                      </a:r>
                      <a:r>
                        <a:rPr kumimoji="0" lang="de-DE" sz="1800" b="0" i="0" u="none" strike="noStrike" cap="none" normalizeH="0" baseline="0" dirty="0">
                          <a:ln>
                            <a:noFill/>
                          </a:ln>
                          <a:solidFill>
                            <a:srgbClr val="333333"/>
                          </a:solidFill>
                          <a:effectLst/>
                          <a:latin typeface="Tamil-Aiswarya"/>
                          <a:cs typeface="Times New Roman" pitchFamily="18" charset="0"/>
                        </a:rPr>
                        <a:t>my;yJ rw;W ,ay;ghf cs;shh]</a:t>
                      </a:r>
                      <a:r>
                        <a:rPr kumimoji="0" lang="de-DE" sz="18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Tamil-Aiswarya"/>
                          <a:cs typeface="Times New Roman" pitchFamily="18" charset="0"/>
                        </a:rPr>
                        <a:t>rpy mug[ ehLfspy; ekJ clypy; ghjk; kpf mGf;fhd gFjpahff] fUjg]gLfpwJ</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vdnt fhyzpapd; fPH; ghfj;ij kw;wth]fsplk; fhl;LtJ mtkhdg] gLj;JjyhFk;</a:t>
                      </a:r>
                      <a:r>
                        <a:rPr kumimoji="0" lang="de-DE" sz="1800" b="0" i="0" u="none" strike="noStrike" cap="none" normalizeH="0" baseline="0" dirty="0">
                          <a:ln>
                            <a:noFill/>
                          </a:ln>
                          <a:solidFill>
                            <a:srgbClr val="333333"/>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cs typeface="Times New Roman" pitchFamily="18" charset="0"/>
                        </a:rPr>
                        <a:t>USA </a:t>
                      </a:r>
                      <a:r>
                        <a:rPr kumimoji="0" lang="de-DE" sz="1800" b="1" i="0" u="none" strike="noStrike" cap="none" normalizeH="0" baseline="0" dirty="0">
                          <a:ln>
                            <a:noFill/>
                          </a:ln>
                          <a:solidFill>
                            <a:srgbClr val="333333"/>
                          </a:solidFill>
                          <a:effectLst/>
                          <a:latin typeface="Tamil-Aiswarya"/>
                          <a:cs typeface="Times New Roman" pitchFamily="18" charset="0"/>
                        </a:rPr>
                        <a:t>kw;Wk; </a:t>
                      </a:r>
                      <a:r>
                        <a:rPr kumimoji="0" lang="de-DE" sz="1800" b="1" i="0" u="none" strike="noStrike" cap="none" normalizeH="0" baseline="0" dirty="0" err="1">
                          <a:ln>
                            <a:noFill/>
                          </a:ln>
                          <a:solidFill>
                            <a:srgbClr val="333333"/>
                          </a:solidFill>
                          <a:effectLst/>
                          <a:latin typeface="Tamil-Aiswarya"/>
                          <a:cs typeface="Times New Roman" pitchFamily="18" charset="0"/>
                        </a:rPr>
                        <a:t>gyehLfspy</a:t>
                      </a:r>
                      <a:r>
                        <a:rPr kumimoji="0" lang="de-DE" sz="1800" b="1" i="0" u="none" strike="noStrike" cap="none" normalizeH="0" baseline="0" dirty="0">
                          <a:ln>
                            <a:noFill/>
                          </a:ln>
                          <a:solidFill>
                            <a:srgbClr val="333333"/>
                          </a:solidFill>
                          <a:effectLst/>
                          <a:latin typeface="Tamil-Aiswarya"/>
                          <a:cs typeface="Times New Roman" pitchFamily="18" charset="0"/>
                        </a:rPr>
                        <a:t>;</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err="1">
                          <a:ln>
                            <a:noFill/>
                          </a:ln>
                          <a:solidFill>
                            <a:srgbClr val="333333"/>
                          </a:solidFill>
                          <a:effectLst/>
                          <a:latin typeface="Tamil-Aiswarya"/>
                          <a:cs typeface="Times New Roman" pitchFamily="18" charset="0"/>
                        </a:rPr>
                        <a:t>btw;wp</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err="1">
                          <a:ln>
                            <a:noFill/>
                          </a:ln>
                          <a:solidFill>
                            <a:srgbClr val="333333"/>
                          </a:solidFill>
                          <a:effectLst/>
                          <a:latin typeface="Tamil-Aiswarya"/>
                          <a:cs typeface="Times New Roman" pitchFamily="18" charset="0"/>
                        </a:rPr>
                        <a:t>rpwg</a:t>
                      </a:r>
                      <a:r>
                        <a:rPr kumimoji="0" lang="de-DE" sz="1800" b="0" i="0" u="none" strike="noStrike" cap="none" normalizeH="0" baseline="0" dirty="0">
                          <a:ln>
                            <a:noFill/>
                          </a:ln>
                          <a:solidFill>
                            <a:srgbClr val="333333"/>
                          </a:solidFill>
                          <a:effectLst/>
                          <a:latin typeface="Tamil-Aiswarya"/>
                          <a:cs typeface="Times New Roman" pitchFamily="18" charset="0"/>
                        </a:rPr>
                        <a:t>]</a:t>
                      </a:r>
                      <a:r>
                        <a:rPr kumimoji="0" lang="de-DE" sz="1800" b="0" i="0" u="none" strike="noStrike" cap="none" normalizeH="0" baseline="0" dirty="0" err="1">
                          <a:ln>
                            <a:noFill/>
                          </a:ln>
                          <a:solidFill>
                            <a:srgbClr val="333333"/>
                          </a:solidFill>
                          <a:effectLst/>
                          <a:latin typeface="Tamil-Aiswarya"/>
                          <a:cs typeface="Times New Roman" pitchFamily="18" charset="0"/>
                        </a:rPr>
                        <a:t>ghdJ</a:t>
                      </a:r>
                      <a:r>
                        <a:rPr kumimoji="0" lang="de-DE" sz="18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Tamil-Aiswarya"/>
                          <a:cs typeface="Times New Roman" pitchFamily="18" charset="0"/>
                        </a:rPr>
                        <a:t>rpy Mg]gphpf;fh </a:t>
                      </a:r>
                      <a:r>
                        <a:rPr kumimoji="0" lang="de-DE" sz="1800" b="1" i="0" u="none" strike="noStrike" cap="none" normalizeH="0" baseline="0" dirty="0" err="1">
                          <a:ln>
                            <a:noFill/>
                          </a:ln>
                          <a:solidFill>
                            <a:srgbClr val="333333"/>
                          </a:solidFill>
                          <a:effectLst/>
                          <a:latin typeface="Tamil-Aiswarya"/>
                          <a:cs typeface="Times New Roman" pitchFamily="18" charset="0"/>
                        </a:rPr>
                        <a:t>ehLfspy</a:t>
                      </a:r>
                      <a:r>
                        <a:rPr kumimoji="0" lang="de-DE" sz="1800" b="1" i="0" u="none" strike="noStrike" cap="none" normalizeH="0" baseline="0" dirty="0">
                          <a:ln>
                            <a:noFill/>
                          </a:ln>
                          <a:solidFill>
                            <a:srgbClr val="333333"/>
                          </a:solidFill>
                          <a:effectLst/>
                          <a:latin typeface="Tamil-Aiswarya"/>
                          <a:cs typeface="Times New Roman" pitchFamily="18" charset="0"/>
                        </a:rPr>
                        <a:t>;</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Calibri Light"/>
                          <a:cs typeface="Times New Roman" pitchFamily="18" charset="0"/>
                        </a:rPr>
                        <a:t> “</a:t>
                      </a:r>
                      <a:r>
                        <a:rPr kumimoji="0" lang="de-DE" sz="1800" b="0" i="0" u="none" strike="noStrike" cap="none" normalizeH="0" baseline="0" dirty="0" err="1">
                          <a:ln>
                            <a:noFill/>
                          </a:ln>
                          <a:solidFill>
                            <a:srgbClr val="333333"/>
                          </a:solidFill>
                          <a:effectLst/>
                          <a:latin typeface="Tamil-Aiswarya"/>
                          <a:cs typeface="Times New Roman" pitchFamily="18" charset="0"/>
                        </a:rPr>
                        <a:t>btspna</a:t>
                      </a:r>
                      <a:r>
                        <a:rPr kumimoji="0" lang="de-DE" sz="1800" b="0" i="0" u="none" strike="noStrike" cap="none" normalizeH="0" baseline="0" dirty="0">
                          <a:ln>
                            <a:noFill/>
                          </a:ln>
                          <a:solidFill>
                            <a:srgbClr val="333333"/>
                          </a:solidFill>
                          <a:effectLst/>
                          <a:latin typeface="Tamil-Aiswarya"/>
                          <a:cs typeface="Times New Roman" pitchFamily="18" charset="0"/>
                        </a:rPr>
                        <a:t> </a:t>
                      </a:r>
                      <a:r>
                        <a:rPr kumimoji="0" lang="de-DE" sz="1800" b="0" i="0" u="none" strike="noStrike" cap="none" normalizeH="0" baseline="0" dirty="0" err="1">
                          <a:ln>
                            <a:noFill/>
                          </a:ln>
                          <a:solidFill>
                            <a:srgbClr val="333333"/>
                          </a:solidFill>
                          <a:effectLst/>
                          <a:latin typeface="Tamil-Aiswarya"/>
                          <a:cs typeface="Times New Roman" pitchFamily="18" charset="0"/>
                        </a:rPr>
                        <a:t>ngh</a:t>
                      </a:r>
                      <a:r>
                        <a:rPr kumimoji="0" lang="de-DE" sz="18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Tamil-Aiswarya"/>
                          <a:cs typeface="Times New Roman" pitchFamily="18" charset="0"/>
                        </a:rPr>
                        <a:t>gy ehLfspy]</a:t>
                      </a:r>
                      <a:r>
                        <a:rPr kumimoji="0" lang="de-DE" sz="1800" b="1"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Calibri Light"/>
                          <a:cs typeface="Times New Roman" pitchFamily="18" charset="0"/>
                        </a:rPr>
                        <a:t> </a:t>
                      </a:r>
                      <a:r>
                        <a:rPr kumimoji="0" lang="de-DE" sz="1800" b="0" i="0" u="none" strike="noStrike" cap="none" normalizeH="0" baseline="0" dirty="0">
                          <a:ln>
                            <a:noFill/>
                          </a:ln>
                          <a:solidFill>
                            <a:srgbClr val="333333"/>
                          </a:solidFill>
                          <a:effectLst/>
                          <a:latin typeface="Tamil-Aiswarya"/>
                          <a:cs typeface="Times New Roman" pitchFamily="18" charset="0"/>
                        </a:rPr>
                        <a:t>,ytrkhf gazpj;jiy Fwpf;Fk]</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Mdhy; vy;yh ehLfspYk; my;y. </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nkny ghh]f]fyhk]</a:t>
                      </a:r>
                      <a:r>
                        <a:rPr kumimoji="0" lang="de-DE" sz="1800" b="0" i="0" u="none" strike="noStrike" cap="none" normalizeH="0" baseline="0" dirty="0">
                          <a:ln>
                            <a:noFill/>
                          </a:ln>
                          <a:solidFill>
                            <a:srgbClr val="333333"/>
                          </a:solidFill>
                          <a:effectLst/>
                          <a:latin typeface="Calibri Light"/>
                          <a:cs typeface="Times New Roman" pitchFamily="18" charset="0"/>
                        </a:rPr>
                        <a:t>!).</a:t>
                      </a:r>
                      <a:r>
                        <a:rPr kumimoji="0" lang="de-DE" sz="1800" b="0" i="0" u="none" strike="noStrike" cap="none" normalizeH="0" baseline="0" dirty="0">
                          <a:ln>
                            <a:noFill/>
                          </a:ln>
                          <a:solidFill>
                            <a:srgbClr val="333333"/>
                          </a:solidFill>
                          <a:effectLst/>
                          <a:latin typeface="Tamil-Aiswarya"/>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GB" sz="1800" b="0" i="0" u="none" strike="noStrike" cap="none" normalizeH="0" baseline="0">
                          <a:ln>
                            <a:noFill/>
                          </a:ln>
                          <a:solidFill>
                            <a:srgbClr val="333333"/>
                          </a:solidFill>
                          <a:effectLst/>
                          <a:latin typeface="Tamil-Aiswarya"/>
                          <a:cs typeface="Times New Roman" pitchFamily="18" charset="0"/>
                        </a:rPr>
                        <a:t>bkhHp </a:t>
                      </a:r>
                      <a:endParaRPr kumimoji="0" lang="en-GB" sz="1800" b="0" i="0" u="none" strike="noStrike" cap="none" normalizeH="0" baseline="0" dirty="0">
                        <a:ln>
                          <a:noFill/>
                        </a:ln>
                        <a:solidFill>
                          <a:srgbClr val="333333"/>
                        </a:solidFill>
                        <a:effectLst/>
                        <a:latin typeface="Tamil-Aiswarya"/>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pt-BR" sz="1800" b="0" i="0" u="none" strike="noStrike" cap="none" normalizeH="0" baseline="0" dirty="0">
                          <a:ln>
                            <a:noFill/>
                          </a:ln>
                          <a:solidFill>
                            <a:srgbClr val="333333"/>
                          </a:solidFill>
                          <a:effectLst/>
                          <a:latin typeface="Calibri Light"/>
                          <a:cs typeface="Times New Roman" pitchFamily="18" charset="0"/>
                        </a:rPr>
                        <a:t>“</a:t>
                      </a:r>
                      <a:r>
                        <a:rPr kumimoji="0" lang="pt-BR" sz="1800" b="0" i="0" u="none" strike="noStrike" cap="none" normalizeH="0" baseline="0" dirty="0">
                          <a:ln>
                            <a:noFill/>
                          </a:ln>
                          <a:solidFill>
                            <a:srgbClr val="333333"/>
                          </a:solidFill>
                          <a:effectLst/>
                          <a:latin typeface="Tamil-Aiswarya"/>
                          <a:cs typeface="Times New Roman" pitchFamily="18" charset="0"/>
                        </a:rPr>
                        <a:t>of;fh]</a:t>
                      </a:r>
                      <a:r>
                        <a:rPr kumimoji="0" lang="pt-BR" sz="1800" b="0" i="0" u="none" strike="noStrike" cap="none" normalizeH="0" baseline="0" dirty="0">
                          <a:ln>
                            <a:noFill/>
                          </a:ln>
                          <a:solidFill>
                            <a:srgbClr val="333333"/>
                          </a:solidFill>
                          <a:effectLst/>
                          <a:latin typeface="Calibri Light"/>
                          <a:cs typeface="Times New Roman" pitchFamily="18" charset="0"/>
                        </a:rPr>
                        <a:t>”</a:t>
                      </a:r>
                      <a:r>
                        <a:rPr kumimoji="0" lang="pt-BR" sz="1800" b="0" i="0" u="none" strike="noStrike" cap="none" normalizeH="0" baseline="0" dirty="0">
                          <a:ln>
                            <a:noFill/>
                          </a:ln>
                          <a:solidFill>
                            <a:srgbClr val="333333"/>
                          </a:solidFill>
                          <a:effectLst/>
                          <a:latin typeface="Tamil-Aiswarya"/>
                          <a:cs typeface="Times New Roman" pitchFamily="18" charset="0"/>
                        </a:rPr>
                        <a:t> </a:t>
                      </a:r>
                      <a:r>
                        <a:rPr kumimoji="0" lang="pt-BR" sz="1800" b="0" i="0" u="none" strike="noStrike" cap="none" normalizeH="0" baseline="0" dirty="0">
                          <a:ln>
                            <a:noFill/>
                          </a:ln>
                          <a:solidFill>
                            <a:srgbClr val="333333"/>
                          </a:solidFill>
                          <a:effectLst/>
                          <a:latin typeface="Calibri Light"/>
                          <a:cs typeface="Times New Roman" pitchFamily="18" charset="0"/>
                        </a:rPr>
                        <a:t>(</a:t>
                      </a:r>
                      <a:r>
                        <a:rPr kumimoji="0" lang="pt-BR" sz="1800" b="0" i="0" u="none" strike="noStrike" cap="none" normalizeH="0" baseline="0" dirty="0">
                          <a:ln>
                            <a:noFill/>
                          </a:ln>
                          <a:solidFill>
                            <a:srgbClr val="333333"/>
                          </a:solidFill>
                          <a:effectLst/>
                          <a:latin typeface="Tamil-Aiswarya"/>
                          <a:cs typeface="Times New Roman" pitchFamily="18" charset="0"/>
                        </a:rPr>
                        <a:t>b$h]kd; bkhHpapy; </a:t>
                      </a:r>
                      <a:r>
                        <a:rPr kumimoji="0" lang="pt-BR" sz="1800" b="0" i="0" u="none" strike="noStrike" cap="none" normalizeH="0" baseline="0" dirty="0">
                          <a:ln>
                            <a:noFill/>
                          </a:ln>
                          <a:solidFill>
                            <a:srgbClr val="333333"/>
                          </a:solidFill>
                          <a:effectLst/>
                          <a:latin typeface="Calibri Light"/>
                          <a:cs typeface="Times New Roman" pitchFamily="18" charset="0"/>
                        </a:rPr>
                        <a:t>“</a:t>
                      </a:r>
                      <a:r>
                        <a:rPr kumimoji="0" lang="pt-BR" sz="1800" b="0" i="0" u="none" strike="noStrike" cap="none" normalizeH="0" baseline="0" dirty="0">
                          <a:ln>
                            <a:noFill/>
                          </a:ln>
                          <a:solidFill>
                            <a:srgbClr val="333333"/>
                          </a:solidFill>
                          <a:effectLst/>
                          <a:latin typeface="Tamil-Aiswarya"/>
                          <a:cs typeface="Times New Roman" pitchFamily="18" charset="0"/>
                        </a:rPr>
                        <a:t>Fz;lhdth]</a:t>
                      </a:r>
                      <a:r>
                        <a:rPr kumimoji="0" lang="pt-BR" sz="1800" b="0" i="0" u="none" strike="noStrike" cap="none" normalizeH="0" baseline="0" dirty="0">
                          <a:ln>
                            <a:noFill/>
                          </a:ln>
                          <a:solidFill>
                            <a:srgbClr val="333333"/>
                          </a:solidFill>
                          <a:effectLst/>
                          <a:latin typeface="Calibri Light"/>
                          <a:cs typeface="Times New Roman" pitchFamily="18" charset="0"/>
                        </a:rPr>
                        <a:t>”) </a:t>
                      </a:r>
                      <a:r>
                        <a:rPr kumimoji="0" lang="pt-BR" sz="1800" b="0" i="0" u="none" strike="noStrike" cap="none" normalizeH="0" baseline="0" dirty="0">
                          <a:ln>
                            <a:noFill/>
                          </a:ln>
                          <a:solidFill>
                            <a:srgbClr val="333333"/>
                          </a:solidFill>
                          <a:effectLst/>
                          <a:latin typeface="Tamil-Aiswarya"/>
                          <a:cs typeface="Times New Roman" pitchFamily="18" charset="0"/>
                        </a:rPr>
                        <a:t>vd;W bghUs;</a:t>
                      </a:r>
                      <a:r>
                        <a:rPr kumimoji="0" lang="pt-BR" sz="1800" b="0" i="0" u="none" strike="noStrike" cap="none" normalizeH="0" baseline="0" dirty="0">
                          <a:ln>
                            <a:noFill/>
                          </a:ln>
                          <a:solidFill>
                            <a:srgbClr val="333333"/>
                          </a:solidFill>
                          <a:effectLst/>
                          <a:latin typeface="Calibri Light"/>
                          <a:cs typeface="Times New Roman" pitchFamily="18" charset="0"/>
                        </a:rPr>
                        <a:t>.)</a:t>
                      </a:r>
                      <a:r>
                        <a:rPr kumimoji="0" lang="pt-BR" sz="1800" b="0" i="0" u="none" strike="noStrike" cap="none" normalizeH="0" baseline="0" dirty="0">
                          <a:ln>
                            <a:noFill/>
                          </a:ln>
                          <a:solidFill>
                            <a:srgbClr val="333333"/>
                          </a:solidFill>
                          <a:effectLst/>
                          <a:latin typeface="Tamil-Aiswarya"/>
                          <a:cs typeface="Times New Roman" pitchFamily="18" charset="0"/>
                        </a:rPr>
                        <a:t> my;yJ </a:t>
                      </a:r>
                      <a:r>
                        <a:rPr kumimoji="0" lang="pt-BR" sz="1800" b="0" i="0" u="none" strike="noStrike" cap="none" normalizeH="0" baseline="0" dirty="0">
                          <a:ln>
                            <a:noFill/>
                          </a:ln>
                          <a:solidFill>
                            <a:srgbClr val="333333"/>
                          </a:solidFill>
                          <a:effectLst/>
                          <a:latin typeface="Calibri Light"/>
                          <a:cs typeface="Times New Roman" pitchFamily="18" charset="0"/>
                        </a:rPr>
                        <a:t>“</a:t>
                      </a:r>
                      <a:r>
                        <a:rPr kumimoji="0" lang="pt-BR" sz="1800" b="0" i="0" u="none" strike="noStrike" cap="none" normalizeH="0" baseline="0" dirty="0">
                          <a:ln>
                            <a:noFill/>
                          </a:ln>
                          <a:solidFill>
                            <a:srgbClr val="333333"/>
                          </a:solidFill>
                          <a:effectLst/>
                          <a:latin typeface="Tamil-Aiswarya"/>
                          <a:cs typeface="Times New Roman" pitchFamily="18" charset="0"/>
                        </a:rPr>
                        <a:t>kyfh</a:t>
                      </a:r>
                      <a:r>
                        <a:rPr kumimoji="0" lang="pt-BR" sz="1800" b="0" i="0" u="none" strike="noStrike" cap="none" normalizeH="0" baseline="0" dirty="0">
                          <a:ln>
                            <a:noFill/>
                          </a:ln>
                          <a:solidFill>
                            <a:srgbClr val="333333"/>
                          </a:solidFill>
                          <a:effectLst/>
                          <a:latin typeface="Calibri Light"/>
                          <a:cs typeface="Times New Roman" pitchFamily="18" charset="0"/>
                        </a:rPr>
                        <a:t>”</a:t>
                      </a:r>
                      <a:r>
                        <a:rPr kumimoji="0" lang="pt-BR" sz="1800" b="0" i="0" u="none" strike="noStrike" cap="none" normalizeH="0" baseline="0" dirty="0">
                          <a:ln>
                            <a:noFill/>
                          </a:ln>
                          <a:solidFill>
                            <a:srgbClr val="333333"/>
                          </a:solidFill>
                          <a:effectLst/>
                          <a:latin typeface="Tamil-Aiswarya"/>
                          <a:cs typeface="Times New Roman" pitchFamily="18" charset="0"/>
                        </a:rPr>
                        <a:t> </a:t>
                      </a:r>
                      <a:r>
                        <a:rPr kumimoji="0" lang="pt-BR" sz="1800" b="0" i="0" u="none" strike="noStrike" cap="none" normalizeH="0" baseline="0" dirty="0">
                          <a:ln>
                            <a:noFill/>
                          </a:ln>
                          <a:solidFill>
                            <a:srgbClr val="333333"/>
                          </a:solidFill>
                          <a:effectLst/>
                          <a:latin typeface="Calibri Light"/>
                          <a:cs typeface="Times New Roman" pitchFamily="18" charset="0"/>
                        </a:rPr>
                        <a:t>(</a:t>
                      </a:r>
                      <a:r>
                        <a:rPr kumimoji="0" lang="pt-BR" sz="1800" b="0" i="0" u="none" strike="noStrike" cap="none" normalizeH="0" baseline="0" dirty="0">
                          <a:ln>
                            <a:noFill/>
                          </a:ln>
                          <a:solidFill>
                            <a:srgbClr val="333333"/>
                          </a:solidFill>
                          <a:effectLst/>
                          <a:latin typeface="Tamil-Aiswarya"/>
                          <a:cs typeface="Times New Roman" pitchFamily="18" charset="0"/>
                        </a:rPr>
                        <a:t>fphp!;</a:t>
                      </a:r>
                      <a:r>
                        <a:rPr kumimoji="0" lang="pt-BR" sz="1800" b="0" i="0" u="none" strike="noStrike" cap="none" normalizeH="0" baseline="0" dirty="0">
                          <a:ln>
                            <a:noFill/>
                          </a:ln>
                          <a:solidFill>
                            <a:srgbClr val="333333"/>
                          </a:solidFill>
                          <a:effectLst/>
                          <a:latin typeface="Calibri Light"/>
                          <a:cs typeface="Times New Roman" pitchFamily="18" charset="0"/>
                        </a:rPr>
                        <a:t>)</a:t>
                      </a:r>
                      <a:r>
                        <a:rPr kumimoji="0" lang="pt-BR" sz="1800" b="0" i="0" u="none" strike="noStrike" cap="none" normalizeH="0" baseline="0" dirty="0">
                          <a:ln>
                            <a:noFill/>
                          </a:ln>
                          <a:solidFill>
                            <a:srgbClr val="333333"/>
                          </a:solidFill>
                          <a:effectLst/>
                          <a:latin typeface="Tamil-Aiswarya"/>
                          <a:cs typeface="Times New Roman" pitchFamily="18" charset="0"/>
                        </a:rPr>
                        <a:t> el;g[ Kiwapy; Xh] FGtpdhpilna ghpkhwg]gLk] thH]j]Jf]fs] Mdhy] kw]wthpilna bgUk]ghd]ikahf Kul]Lj]jdkhd kd]dpf]f Koahj mtkhdkhFk]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38"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909444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solidFill>
                  <a:srgbClr val="004992"/>
                </a:solidFill>
              </a:rPr>
              <a:t>bray;; </a:t>
            </a:r>
            <a:r>
              <a:rPr lang="en-US" sz="3600" dirty="0">
                <a:solidFill>
                  <a:srgbClr val="004992"/>
                </a:solidFill>
                <a:latin typeface="Calibri Light"/>
              </a:rPr>
              <a:t>2 </a:t>
            </a:r>
          </a:p>
        </p:txBody>
      </p:sp>
      <p:sp>
        <p:nvSpPr>
          <p:cNvPr id="7" name="Content Placeholder 6"/>
          <p:cNvSpPr>
            <a:spLocks noGrp="1"/>
          </p:cNvSpPr>
          <p:nvPr>
            <p:ph idx="1"/>
          </p:nvPr>
        </p:nvSpPr>
        <p:spPr/>
        <p:txBody>
          <a:bodyPr/>
          <a:lstStyle/>
          <a:p>
            <a:pPr marL="342900" lvl="0" indent="-342900" defTabSz="914400">
              <a:buClr>
                <a:srgbClr val="333333"/>
              </a:buClr>
              <a:buFont typeface="WingDings"/>
              <a:buChar char=""/>
            </a:pPr>
            <a:r>
              <a:rPr lang="en-US" sz="2400">
                <a:solidFill>
                  <a:srgbClr val="333333"/>
                </a:solidFill>
              </a:rPr>
              <a:t>,</a:t>
            </a:r>
            <a:r>
              <a:rPr lang="en-US" sz="2400" dirty="0" err="1">
                <a:solidFill>
                  <a:srgbClr val="333333"/>
                </a:solidFill>
              </a:rPr>
              <a:t>dp</a:t>
            </a:r>
            <a:r>
              <a:rPr lang="en-US" sz="2400" dirty="0">
                <a:solidFill>
                  <a:srgbClr val="333333"/>
                </a:solidFill>
              </a:rPr>
              <a:t> c';</a:t>
            </a:r>
            <a:r>
              <a:rPr lang="en-US" sz="2400" dirty="0" err="1">
                <a:solidFill>
                  <a:srgbClr val="333333"/>
                </a:solidFill>
              </a:rPr>
              <a:t>fSf</a:t>
            </a:r>
            <a:r>
              <a:rPr lang="en-US" sz="2400" dirty="0">
                <a:solidFill>
                  <a:srgbClr val="333333"/>
                </a:solidFill>
              </a:rPr>
              <a:t>]F </a:t>
            </a:r>
            <a:r>
              <a:rPr lang="en-US" sz="2400" dirty="0" err="1">
                <a:solidFill>
                  <a:srgbClr val="333333"/>
                </a:solidFill>
              </a:rPr>
              <a:t>gl</a:t>
            </a:r>
            <a:r>
              <a:rPr lang="en-US" sz="2400" dirty="0">
                <a:solidFill>
                  <a:srgbClr val="333333"/>
                </a:solidFill>
              </a:rPr>
              <a:t>';fs] </a:t>
            </a:r>
            <a:r>
              <a:rPr lang="en-US" sz="2400" dirty="0" err="1">
                <a:solidFill>
                  <a:srgbClr val="333333"/>
                </a:solidFill>
              </a:rPr>
              <a:t>fhz</a:t>
            </a:r>
            <a:r>
              <a:rPr lang="en-US" sz="2400" dirty="0">
                <a:solidFill>
                  <a:srgbClr val="333333"/>
                </a:solidFill>
              </a:rPr>
              <a:t>]</a:t>
            </a:r>
            <a:r>
              <a:rPr lang="en-US" sz="2400" dirty="0" err="1">
                <a:solidFill>
                  <a:srgbClr val="333333"/>
                </a:solidFill>
              </a:rPr>
              <a:t>gpf</a:t>
            </a:r>
            <a:r>
              <a:rPr lang="en-US" sz="2400" dirty="0">
                <a:solidFill>
                  <a:srgbClr val="333333"/>
                </a:solidFill>
              </a:rPr>
              <a:t>]</a:t>
            </a:r>
            <a:r>
              <a:rPr lang="en-US" sz="2400" dirty="0" err="1">
                <a:solidFill>
                  <a:srgbClr val="333333"/>
                </a:solidFill>
              </a:rPr>
              <a:t>fgLk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my;yJ</a:t>
            </a:r>
            <a:r>
              <a:rPr lang="en-US" sz="2400" dirty="0">
                <a:solidFill>
                  <a:srgbClr val="333333"/>
                </a:solidFill>
              </a:rPr>
              <a:t> </a:t>
            </a:r>
            <a:r>
              <a:rPr lang="en-US" sz="2400" dirty="0" err="1">
                <a:solidFill>
                  <a:srgbClr val="333333"/>
                </a:solidFill>
              </a:rPr>
              <a:t>glj;jpd</a:t>
            </a:r>
            <a:r>
              <a:rPr lang="en-US" sz="2400" dirty="0">
                <a:solidFill>
                  <a:srgbClr val="333333"/>
                </a:solidFill>
              </a:rPr>
              <a:t>; </a:t>
            </a:r>
            <a:r>
              <a:rPr lang="en-US" sz="2400" dirty="0" err="1">
                <a:solidFill>
                  <a:srgbClr val="333333"/>
                </a:solidFill>
              </a:rPr>
              <a:t>gFjpfs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p>
          <a:p>
            <a:pPr marL="342900" lvl="0" indent="-342900" defTabSz="914400">
              <a:buClr>
                <a:srgbClr val="333333"/>
              </a:buClr>
              <a:buFont typeface="WingDings"/>
              <a:buChar char=""/>
            </a:pPr>
            <a:r>
              <a:rPr lang="en-US" sz="2400" dirty="0" err="1">
                <a:solidFill>
                  <a:srgbClr val="333333"/>
                </a:solidFill>
              </a:rPr>
              <a:t>jat</a:t>
            </a:r>
            <a:r>
              <a:rPr lang="en-US" sz="2400" dirty="0">
                <a:solidFill>
                  <a:srgbClr val="333333"/>
                </a:solidFill>
              </a:rPr>
              <a:t>[ </a:t>
            </a:r>
            <a:r>
              <a:rPr lang="en-US" sz="2400" dirty="0" err="1">
                <a:solidFill>
                  <a:srgbClr val="333333"/>
                </a:solidFill>
              </a:rPr>
              <a:t>bra;J</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cs;s</a:t>
            </a:r>
            <a:r>
              <a:rPr lang="en-US" sz="2400" dirty="0">
                <a:solidFill>
                  <a:srgbClr val="333333"/>
                </a:solidFill>
              </a:rPr>
              <a:t> </a:t>
            </a:r>
            <a:r>
              <a:rPr lang="en-US" sz="2400" dirty="0" err="1">
                <a:solidFill>
                  <a:srgbClr val="333333"/>
                </a:solidFill>
              </a:rPr>
              <a:t>egh</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epidj;jhh</a:t>
            </a:r>
            <a:r>
              <a:rPr lang="en-US" sz="2400" dirty="0">
                <a:solidFill>
                  <a:srgbClr val="333333"/>
                </a:solidFill>
              </a:rPr>
              <a:t>] (m) </a:t>
            </a:r>
            <a:r>
              <a:rPr lang="en-US" sz="2400" dirty="0" err="1">
                <a:solidFill>
                  <a:srgbClr val="333333"/>
                </a:solidFill>
              </a:rPr>
              <a:t>bra;fpwhh</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fz;Lgpof;f</a:t>
            </a:r>
            <a:r>
              <a:rPr lang="en-US" sz="2400" dirty="0">
                <a:solidFill>
                  <a:srgbClr val="333333"/>
                </a:solidFill>
              </a:rPr>
              <a:t> </a:t>
            </a:r>
            <a:r>
              <a:rPr lang="en-US" sz="2400" dirty="0" err="1">
                <a:solidFill>
                  <a:srgbClr val="333333"/>
                </a:solidFill>
              </a:rPr>
              <a:t>Kaw;rpf;ft</a:t>
            </a:r>
            <a:r>
              <a:rPr lang="en-US" sz="2400" dirty="0">
                <a:solidFill>
                  <a:srgbClr val="333333"/>
                </a:solidFill>
              </a:rPr>
              <a:t>[k]. </a:t>
            </a:r>
          </a:p>
          <a:p>
            <a:pPr marL="342900" lvl="0" indent="-342900" defTabSz="914400">
              <a:buClr>
                <a:srgbClr val="333333"/>
              </a:buClr>
              <a:buFont typeface="WingDings"/>
              <a:buChar char=""/>
            </a:pPr>
            <a:r>
              <a:rPr lang="en-US" sz="2400" dirty="0" err="1">
                <a:solidFill>
                  <a:srgbClr val="333333"/>
                </a:solidFill>
              </a:rPr>
              <a:t>c';fs</a:t>
            </a:r>
            <a:r>
              <a:rPr lang="en-US" sz="2400" dirty="0">
                <a:solidFill>
                  <a:srgbClr val="333333"/>
                </a:solidFill>
              </a:rPr>
              <a:t>; </a:t>
            </a:r>
            <a:r>
              <a:rPr lang="en-US" sz="2400" dirty="0" err="1">
                <a:solidFill>
                  <a:srgbClr val="333333"/>
                </a:solidFill>
              </a:rPr>
              <a:t>kjpg</a:t>
            </a:r>
            <a:r>
              <a:rPr lang="en-US" sz="2400" dirty="0">
                <a:solidFill>
                  <a:srgbClr val="333333"/>
                </a:solidFill>
              </a:rPr>
              <a:t>]</a:t>
            </a:r>
            <a:r>
              <a:rPr lang="en-US" sz="2400" dirty="0" err="1">
                <a:solidFill>
                  <a:srgbClr val="333333"/>
                </a:solidFill>
              </a:rPr>
              <a:t>gPL</a:t>
            </a:r>
            <a:r>
              <a:rPr lang="en-US" sz="2400" dirty="0">
                <a:solidFill>
                  <a:srgbClr val="333333"/>
                </a:solidFill>
              </a:rPr>
              <a:t> </a:t>
            </a:r>
            <a:r>
              <a:rPr lang="en-US" sz="2400" dirty="0" err="1">
                <a:solidFill>
                  <a:srgbClr val="333333"/>
                </a:solidFill>
              </a:rPr>
              <a:t>vt</a:t>
            </a:r>
            <a:r>
              <a:rPr lang="en-US" sz="2400" dirty="0">
                <a:solidFill>
                  <a:srgbClr val="333333"/>
                </a:solidFill>
              </a:rPr>
              <a:t>]</a:t>
            </a:r>
            <a:r>
              <a:rPr lang="en-US" sz="2400" dirty="0" err="1">
                <a:solidFill>
                  <a:srgbClr val="333333"/>
                </a:solidFill>
              </a:rPr>
              <a:t>tst</a:t>
            </a:r>
            <a:r>
              <a:rPr lang="en-US" sz="2400" dirty="0">
                <a:solidFill>
                  <a:srgbClr val="333333"/>
                </a:solidFill>
              </a:rPr>
              <a:t>[ </a:t>
            </a:r>
            <a:r>
              <a:rPr lang="en-US" sz="2400" dirty="0" err="1">
                <a:solidFill>
                  <a:srgbClr val="333333"/>
                </a:solidFill>
              </a:rPr>
              <a:t>ek;gpf;ifahdJ</a:t>
            </a:r>
            <a:r>
              <a:rPr lang="en-US" sz="2400" dirty="0">
                <a:solidFill>
                  <a:srgbClr val="333333"/>
                </a:solidFill>
              </a:rPr>
              <a:t> </a:t>
            </a:r>
            <a:r>
              <a:rPr lang="en-US" sz="2400" dirty="0" err="1">
                <a:solidFill>
                  <a:srgbClr val="333333"/>
                </a:solidFill>
              </a:rPr>
              <a:t>vd;gij</a:t>
            </a:r>
            <a:r>
              <a:rPr lang="en-US" sz="2400" dirty="0">
                <a:solidFill>
                  <a:srgbClr val="333333"/>
                </a:solidFill>
              </a:rPr>
              <a:t> </a:t>
            </a:r>
            <a:r>
              <a:rPr lang="en-US" sz="2400" dirty="0" err="1">
                <a:solidFill>
                  <a:srgbClr val="333333"/>
                </a:solidFill>
              </a:rPr>
              <a:t>jat</a:t>
            </a:r>
            <a:r>
              <a:rPr lang="en-US" sz="2400" dirty="0">
                <a:solidFill>
                  <a:srgbClr val="333333"/>
                </a:solidFill>
              </a:rPr>
              <a:t>[ </a:t>
            </a:r>
            <a:r>
              <a:rPr lang="en-US" sz="2400" dirty="0" err="1">
                <a:solidFill>
                  <a:srgbClr val="333333"/>
                </a:solidFill>
              </a:rPr>
              <a:t>bra;J</a:t>
            </a:r>
            <a:r>
              <a:rPr lang="en-US" sz="2400" dirty="0">
                <a:solidFill>
                  <a:srgbClr val="333333"/>
                </a:solidFill>
              </a:rPr>
              <a:t> </a:t>
            </a:r>
            <a:r>
              <a:rPr lang="en-US" sz="2400" dirty="0" err="1">
                <a:solidFill>
                  <a:srgbClr val="333333"/>
                </a:solidFill>
              </a:rPr>
              <a:t>FGtpdUld</a:t>
            </a:r>
            <a:r>
              <a:rPr lang="en-US" sz="2400" dirty="0">
                <a:solidFill>
                  <a:srgbClr val="333333"/>
                </a:solidFill>
              </a:rPr>
              <a:t>; </a:t>
            </a:r>
            <a:r>
              <a:rPr lang="en-US" sz="2400" dirty="0" err="1">
                <a:solidFill>
                  <a:srgbClr val="333333"/>
                </a:solidFill>
              </a:rPr>
              <a:t>fye;J</a:t>
            </a:r>
            <a:r>
              <a:rPr lang="en-US" sz="2400" dirty="0">
                <a:solidFill>
                  <a:srgbClr val="333333"/>
                </a:solidFill>
              </a:rPr>
              <a:t> </a:t>
            </a:r>
            <a:r>
              <a:rPr lang="en-US" sz="2400" dirty="0" err="1">
                <a:solidFill>
                  <a:srgbClr val="333333"/>
                </a:solidFill>
              </a:rPr>
              <a:t>Mnyhrpf;ft</a:t>
            </a:r>
            <a:r>
              <a:rPr lang="en-US" sz="2400" dirty="0">
                <a:solidFill>
                  <a:srgbClr val="333333"/>
                </a:solidFill>
              </a:rPr>
              <a:t>[k;.</a:t>
            </a:r>
            <a:endParaRPr lang="en-US" sz="2400" dirty="0"/>
          </a:p>
        </p:txBody>
      </p:sp>
      <p:sp>
        <p:nvSpPr>
          <p:cNvPr id="12" name="Footer Placeholder 1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26</a:t>
            </a:fld>
            <a:endParaRPr lang="de-DE" dirty="0"/>
          </a:p>
        </p:txBody>
      </p:sp>
    </p:spTree>
    <p:extLst>
      <p:ext uri="{BB962C8B-B14F-4D97-AF65-F5344CB8AC3E}">
        <p14:creationId xmlns:p14="http://schemas.microsoft.com/office/powerpoint/2010/main" val="634108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latin typeface="Tamil-Aiswarya"/>
              </a:rPr>
              <a:t>khuj;jhd</a:t>
            </a:r>
            <a:r>
              <a:rPr lang="en-US" sz="2400" dirty="0">
                <a:latin typeface="Tamil-Aiswarya"/>
              </a:rPr>
              <a:t>; </a:t>
            </a:r>
            <a:r>
              <a:rPr lang="en-US" sz="2400" dirty="0" err="1">
                <a:latin typeface="Tamil-Aiswarya"/>
              </a:rPr>
              <a:t>nghl</a:t>
            </a:r>
            <a:r>
              <a:rPr lang="en-US" sz="2400" dirty="0">
                <a:latin typeface="Tamil-Aiswarya"/>
              </a:rPr>
              <a:t>]</a:t>
            </a:r>
            <a:r>
              <a:rPr lang="en-US" sz="2400" dirty="0" err="1">
                <a:latin typeface="Tamil-Aiswarya"/>
              </a:rPr>
              <a:t>oapy</a:t>
            </a:r>
            <a:r>
              <a:rPr lang="en-US" sz="2400" dirty="0">
                <a:latin typeface="Tamil-Aiswarya"/>
              </a:rPr>
              <a:t>; </a:t>
            </a:r>
            <a:r>
              <a:rPr lang="en-US" sz="2400" dirty="0" err="1">
                <a:latin typeface="Tamil-Aiswarya"/>
              </a:rPr>
              <a:t>btw;wp</a:t>
            </a:r>
            <a:r>
              <a:rPr lang="en-US" sz="2400" dirty="0">
                <a:latin typeface="Tamil-Aiswarya"/>
              </a:rPr>
              <a:t> ,</a:t>
            </a:r>
            <a:r>
              <a:rPr lang="en-US" sz="2400" dirty="0" err="1">
                <a:latin typeface="Tamil-Aiswarya"/>
              </a:rPr>
              <a:t>yf</a:t>
            </a:r>
            <a:r>
              <a:rPr lang="en-US" sz="2400" dirty="0">
                <a:latin typeface="Tamil-Aiswarya"/>
              </a:rPr>
              <a:t>]if </a:t>
            </a:r>
            <a:r>
              <a:rPr lang="en-US" sz="2400" dirty="0" err="1">
                <a:latin typeface="Tamil-Aiswarya"/>
              </a:rPr>
              <a:t>flf</a:t>
            </a:r>
            <a:r>
              <a:rPr lang="en-US" sz="2400" dirty="0">
                <a:latin typeface="Tamil-Aiswarya"/>
              </a:rPr>
              <a:t>]</a:t>
            </a:r>
            <a:r>
              <a:rPr lang="en-US" sz="2400" dirty="0" err="1">
                <a:latin typeface="Tamil-Aiswarya"/>
              </a:rPr>
              <a:t>fpwhh</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nfhgkhf</a:t>
            </a:r>
            <a:r>
              <a:rPr lang="en-US" sz="2400" dirty="0">
                <a:latin typeface="Tamil-Aiswarya"/>
              </a:rPr>
              <a:t> </a:t>
            </a:r>
            <a:r>
              <a:rPr lang="en-US" sz="2400" dirty="0" err="1">
                <a:latin typeface="Tamil-Aiswarya"/>
              </a:rPr>
              <a:t>cs;shh</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a:latin typeface="Tamil-Aiswarya"/>
              </a:rPr>
              <a:t>mtuJ Mil </a:t>
            </a:r>
            <a:r>
              <a:rPr lang="en-US" sz="2400" dirty="0" err="1">
                <a:latin typeface="Tamil-Aiswarya"/>
              </a:rPr>
              <a:t>jpUlg</a:t>
            </a:r>
            <a:r>
              <a:rPr lang="en-US" sz="2400" dirty="0">
                <a:latin typeface="Tamil-Aiswarya"/>
              </a:rPr>
              <a:t>]gl]</a:t>
            </a:r>
            <a:r>
              <a:rPr lang="en-US" sz="2400" dirty="0" err="1">
                <a:latin typeface="Tamil-Aiswarya"/>
              </a:rPr>
              <a:t>ljhy</a:t>
            </a:r>
            <a:r>
              <a:rPr lang="en-US" sz="2400" dirty="0">
                <a:latin typeface="Tamil-Aiswarya"/>
              </a:rPr>
              <a:t>; </a:t>
            </a:r>
            <a:r>
              <a:rPr lang="en-US" sz="2400" dirty="0" err="1">
                <a:latin typeface="Tamil-Aiswarya"/>
              </a:rPr>
              <a:t>kw;wthplk</a:t>
            </a:r>
            <a:r>
              <a:rPr lang="en-US" sz="2400" dirty="0">
                <a:latin typeface="Tamil-Aiswarya"/>
              </a:rPr>
              <a:t>; </a:t>
            </a:r>
            <a:r>
              <a:rPr lang="en-US" sz="2400" dirty="0" err="1">
                <a:latin typeface="Tamil-Aiswarya"/>
              </a:rPr>
              <a:t>cjtp</a:t>
            </a:r>
            <a:r>
              <a:rPr lang="en-US" sz="2400" dirty="0">
                <a:latin typeface="Tamil-Aiswarya"/>
              </a:rPr>
              <a:t> </a:t>
            </a:r>
            <a:r>
              <a:rPr lang="en-US" sz="2400" dirty="0" err="1">
                <a:latin typeface="Tamil-Aiswarya"/>
              </a:rPr>
              <a:t>nfl;L</a:t>
            </a:r>
            <a:r>
              <a:rPr lang="en-US" sz="2400" dirty="0">
                <a:latin typeface="Tamil-Aiswarya"/>
              </a:rPr>
              <a:t> </a:t>
            </a:r>
            <a:r>
              <a:rPr lang="en-US" sz="2400" dirty="0" err="1">
                <a:latin typeface="Tamil-Aiswarya"/>
              </a:rPr>
              <a:t>Tr</a:t>
            </a:r>
            <a:r>
              <a:rPr lang="en-US" sz="2400" dirty="0">
                <a:latin typeface="Tamil-Aiswarya"/>
              </a:rPr>
              <a:t>]</a:t>
            </a:r>
            <a:r>
              <a:rPr lang="en-US" sz="2400" dirty="0" err="1">
                <a:latin typeface="Tamil-Aiswarya"/>
              </a:rPr>
              <a:t>ry</a:t>
            </a:r>
            <a:r>
              <a:rPr lang="en-US" sz="2400" dirty="0">
                <a:latin typeface="Tamil-Aiswarya"/>
              </a:rPr>
              <a:t>; </a:t>
            </a:r>
            <a:r>
              <a:rPr lang="en-US" sz="2400" dirty="0" err="1">
                <a:latin typeface="Tamil-Aiswarya"/>
              </a:rPr>
              <a:t>nghLfpwhh</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Nhpaid</a:t>
            </a:r>
            <a:r>
              <a:rPr lang="en-US" sz="2400" dirty="0">
                <a:latin typeface="Tamil-Aiswarya"/>
              </a:rPr>
              <a:t> </a:t>
            </a:r>
            <a:r>
              <a:rPr lang="en-US" sz="2400" dirty="0" err="1">
                <a:latin typeface="Tamil-Aiswarya"/>
              </a:rPr>
              <a:t>tz</a:t>
            </a:r>
            <a:r>
              <a:rPr lang="en-US" sz="2400" dirty="0">
                <a:latin typeface="Tamil-Aiswarya"/>
              </a:rPr>
              <a:t>';</a:t>
            </a:r>
            <a:r>
              <a:rPr lang="en-US" sz="2400" dirty="0" err="1">
                <a:latin typeface="Tamil-Aiswarya"/>
              </a:rPr>
              <a:t>Ffpwhh</a:t>
            </a:r>
            <a:r>
              <a:rPr lang="en-US" sz="2400" dirty="0">
                <a:latin typeface="Tamil-Aiswarya"/>
              </a:rPr>
              <a:t>].</a:t>
            </a:r>
            <a:endParaRPr lang="en-IN" sz="2400" dirty="0">
              <a:latin typeface="Tamil-Aiswary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a:solidFill>
                  <a:srgbClr val="004992"/>
                </a:solidFill>
              </a:rPr>
              <a:t>me]j egh] vd;d czh]fpwhh] (m) bra;fpwhh]&gt; eP';;fs] vt]tst[ ek;gpf;ifahf cs;sPh]fs]&gt;</a:t>
            </a:r>
            <a:endParaRPr lang="en-US" sz="3600" dirty="0">
              <a:solidFill>
                <a:srgbClr val="004992"/>
              </a:solidFill>
            </a:endParaRPr>
          </a:p>
        </p:txBody>
      </p:sp>
      <p:sp>
        <p:nvSpPr>
          <p:cNvPr id="18" name="Footer Placeholder 1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9" name="Slide Number Placeholder 18"/>
          <p:cNvSpPr>
            <a:spLocks noGrp="1"/>
          </p:cNvSpPr>
          <p:nvPr>
            <p:ph type="sldNum" sz="quarter" idx="12"/>
          </p:nvPr>
        </p:nvSpPr>
        <p:spPr/>
        <p:txBody>
          <a:bodyPr/>
          <a:lstStyle/>
          <a:p>
            <a:fld id="{9B00EF49-7894-4F53-A8DD-F7DB3BFC5032}" type="slidenum">
              <a:rPr lang="de-DE" smtClean="0"/>
              <a:pPr/>
              <a:t>27</a:t>
            </a:fld>
            <a:endParaRPr lang="de-DE" dirty="0"/>
          </a:p>
        </p:txBody>
      </p:sp>
      <p:sp>
        <p:nvSpPr>
          <p:cNvPr id="2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Tamil-Aiswarya"/>
              </a:rPr>
              <a:t>glj;jpd; rp;W gFjp</a:t>
            </a:r>
            <a:r>
              <a:rPr lang="de-DE" altLang="de-DE" sz="2400" i="1" dirty="0">
                <a:latin typeface="Calibri Light"/>
              </a:rPr>
              <a:t>!</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latin typeface="Tamil-Aiswarya"/>
              </a:rPr>
              <a:t>khuj;jhd</a:t>
            </a:r>
            <a:r>
              <a:rPr lang="en-US" sz="2400" dirty="0">
                <a:latin typeface="Tamil-Aiswarya"/>
              </a:rPr>
              <a:t>; </a:t>
            </a:r>
            <a:r>
              <a:rPr lang="en-US" sz="2400" dirty="0" err="1">
                <a:latin typeface="Tamil-Aiswarya"/>
              </a:rPr>
              <a:t>nghl</a:t>
            </a:r>
            <a:r>
              <a:rPr lang="en-US" sz="2400" dirty="0">
                <a:latin typeface="Tamil-Aiswarya"/>
              </a:rPr>
              <a:t>]</a:t>
            </a:r>
            <a:r>
              <a:rPr lang="en-US" sz="2400" dirty="0" err="1">
                <a:latin typeface="Tamil-Aiswarya"/>
              </a:rPr>
              <a:t>oapy</a:t>
            </a:r>
            <a:r>
              <a:rPr lang="en-US" sz="2400" dirty="0">
                <a:latin typeface="Tamil-Aiswarya"/>
              </a:rPr>
              <a:t>; </a:t>
            </a:r>
            <a:r>
              <a:rPr lang="en-US" sz="2400" dirty="0" err="1">
                <a:latin typeface="Tamil-Aiswarya"/>
              </a:rPr>
              <a:t>btw;wp</a:t>
            </a:r>
            <a:r>
              <a:rPr lang="en-US" sz="2400" dirty="0">
                <a:latin typeface="Tamil-Aiswarya"/>
              </a:rPr>
              <a:t> ,</a:t>
            </a:r>
            <a:r>
              <a:rPr lang="en-US" sz="2400" dirty="0" err="1">
                <a:latin typeface="Tamil-Aiswarya"/>
              </a:rPr>
              <a:t>yf</a:t>
            </a:r>
            <a:r>
              <a:rPr lang="en-US" sz="2400" dirty="0">
                <a:latin typeface="Tamil-Aiswarya"/>
              </a:rPr>
              <a:t>]if </a:t>
            </a:r>
            <a:r>
              <a:rPr lang="en-US" sz="2400" dirty="0" err="1">
                <a:latin typeface="Tamil-Aiswarya"/>
              </a:rPr>
              <a:t>flf</a:t>
            </a:r>
            <a:r>
              <a:rPr lang="en-US" sz="2400" dirty="0">
                <a:latin typeface="Tamil-Aiswarya"/>
              </a:rPr>
              <a:t>]</a:t>
            </a:r>
            <a:r>
              <a:rPr lang="en-US" sz="2400" dirty="0" err="1">
                <a:latin typeface="Tamil-Aiswarya"/>
              </a:rPr>
              <a:t>fpwhh</a:t>
            </a:r>
            <a:r>
              <a:rPr lang="en-US" sz="2400" dirty="0">
                <a:latin typeface="Tamil-Aiswarya"/>
              </a:rPr>
              <a:t>]. </a:t>
            </a:r>
            <a:endParaRPr lang="en-IN" sz="2400" dirty="0">
              <a:latin typeface="Tamil-Aiswarya"/>
            </a:endParaRPr>
          </a:p>
          <a:p>
            <a:pPr marL="342900" indent="-342900">
              <a:lnSpc>
                <a:spcPct val="105000"/>
              </a:lnSpc>
              <a:spcBef>
                <a:spcPts val="1999"/>
              </a:spcBef>
              <a:buClr>
                <a:srgbClr val="006699"/>
              </a:buClr>
              <a:buFont typeface="WingDings"/>
              <a:buAutoNum type="arabicPeriod"/>
            </a:pPr>
            <a:r>
              <a:rPr lang="en-US" sz="2400" dirty="0" err="1">
                <a:solidFill>
                  <a:srgbClr val="004992"/>
                </a:solidFill>
                <a:latin typeface="Tamil-Aiswarya"/>
              </a:rPr>
              <a:t>nfhgkhf</a:t>
            </a:r>
            <a:r>
              <a:rPr lang="en-US" sz="2400" dirty="0">
                <a:solidFill>
                  <a:srgbClr val="004992"/>
                </a:solidFill>
                <a:latin typeface="Tamil-Aiswarya"/>
              </a:rPr>
              <a:t> </a:t>
            </a:r>
            <a:r>
              <a:rPr lang="en-US" sz="2400" dirty="0" err="1">
                <a:solidFill>
                  <a:srgbClr val="004992"/>
                </a:solidFill>
                <a:latin typeface="Tamil-Aiswarya"/>
              </a:rPr>
              <a:t>cs;shh</a:t>
            </a:r>
            <a:r>
              <a:rPr lang="en-US" sz="2400" dirty="0">
                <a:solidFill>
                  <a:srgbClr val="004992"/>
                </a:solidFill>
                <a:latin typeface="Tamil-Aiswarya"/>
              </a:rPr>
              <a:t>]. </a:t>
            </a:r>
            <a:endParaRPr lang="en-IN" sz="2400" dirty="0">
              <a:solidFill>
                <a:srgbClr val="004992"/>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mtuJ</a:t>
            </a:r>
            <a:r>
              <a:rPr lang="en-US" sz="2400" dirty="0">
                <a:latin typeface="Tamil-Aiswarya"/>
              </a:rPr>
              <a:t> Mil </a:t>
            </a:r>
            <a:r>
              <a:rPr lang="en-US" sz="2400" dirty="0" err="1">
                <a:latin typeface="Tamil-Aiswarya"/>
              </a:rPr>
              <a:t>jpUlg</a:t>
            </a:r>
            <a:r>
              <a:rPr lang="en-US" sz="2400" dirty="0">
                <a:latin typeface="Tamil-Aiswarya"/>
              </a:rPr>
              <a:t>]gl]</a:t>
            </a:r>
            <a:r>
              <a:rPr lang="en-US" sz="2400" dirty="0" err="1">
                <a:latin typeface="Tamil-Aiswarya"/>
              </a:rPr>
              <a:t>ljhy</a:t>
            </a:r>
            <a:r>
              <a:rPr lang="en-US" sz="2400" dirty="0">
                <a:latin typeface="Tamil-Aiswarya"/>
              </a:rPr>
              <a:t>;; </a:t>
            </a:r>
            <a:r>
              <a:rPr lang="en-US" sz="2400" dirty="0" err="1">
                <a:latin typeface="Tamil-Aiswarya"/>
              </a:rPr>
              <a:t>kw;wthplk</a:t>
            </a:r>
            <a:r>
              <a:rPr lang="en-US" sz="2400" dirty="0">
                <a:latin typeface="Tamil-Aiswarya"/>
              </a:rPr>
              <a:t>; </a:t>
            </a:r>
            <a:r>
              <a:rPr lang="en-US" sz="2400" dirty="0" err="1">
                <a:latin typeface="Tamil-Aiswarya"/>
              </a:rPr>
              <a:t>cjtp</a:t>
            </a:r>
            <a:r>
              <a:rPr lang="en-US" sz="2400" dirty="0">
                <a:latin typeface="Tamil-Aiswarya"/>
              </a:rPr>
              <a:t> </a:t>
            </a:r>
            <a:r>
              <a:rPr lang="en-US" sz="2400" dirty="0" err="1">
                <a:latin typeface="Tamil-Aiswarya"/>
              </a:rPr>
              <a:t>nfl;L</a:t>
            </a:r>
            <a:r>
              <a:rPr lang="en-US" sz="2400" dirty="0">
                <a:latin typeface="Tamil-Aiswarya"/>
              </a:rPr>
              <a:t> </a:t>
            </a:r>
            <a:r>
              <a:rPr lang="en-US" sz="2400" dirty="0" err="1">
                <a:latin typeface="Tamil-Aiswarya"/>
              </a:rPr>
              <a:t>Tr</a:t>
            </a:r>
            <a:r>
              <a:rPr lang="en-US" sz="2400" dirty="0">
                <a:latin typeface="Tamil-Aiswarya"/>
              </a:rPr>
              <a:t>]</a:t>
            </a:r>
            <a:r>
              <a:rPr lang="en-US" sz="2400" dirty="0" err="1">
                <a:latin typeface="Tamil-Aiswarya"/>
              </a:rPr>
              <a:t>ry</a:t>
            </a:r>
            <a:r>
              <a:rPr lang="en-US" sz="2400" dirty="0">
                <a:latin typeface="Tamil-Aiswarya"/>
              </a:rPr>
              <a:t>; </a:t>
            </a:r>
            <a:r>
              <a:rPr lang="en-US" sz="2400" dirty="0" err="1">
                <a:latin typeface="Tamil-Aiswarya"/>
              </a:rPr>
              <a:t>nghLfpwhh</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Nhpaid</a:t>
            </a:r>
            <a:r>
              <a:rPr lang="en-US" sz="2400" dirty="0">
                <a:latin typeface="Tamil-Aiswarya"/>
              </a:rPr>
              <a:t> </a:t>
            </a:r>
            <a:r>
              <a:rPr lang="en-US" sz="2400" dirty="0" err="1">
                <a:latin typeface="Tamil-Aiswarya"/>
              </a:rPr>
              <a:t>tz</a:t>
            </a:r>
            <a:r>
              <a:rPr lang="en-US" sz="2400" dirty="0">
                <a:latin typeface="Tamil-Aiswarya"/>
              </a:rPr>
              <a:t>';</a:t>
            </a:r>
            <a:r>
              <a:rPr lang="en-US" sz="2400" dirty="0" err="1">
                <a:latin typeface="Tamil-Aiswarya"/>
              </a:rPr>
              <a:t>Ffpwhh</a:t>
            </a:r>
            <a:r>
              <a:rPr lang="en-US" sz="2400" dirty="0">
                <a:latin typeface="Tamil-Aiswarya"/>
              </a:rPr>
              <a:t>].</a:t>
            </a:r>
            <a:endParaRPr lang="en-IN" sz="2400" dirty="0">
              <a:latin typeface="Tamil-Aiswarya"/>
            </a:endParaRPr>
          </a:p>
        </p:txBody>
      </p:sp>
      <p:pic>
        <p:nvPicPr>
          <p:cNvPr id="10" name="Picture 9"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Tamil-Aiswarya"/>
              </a:rPr>
              <a:t>nfhgk]</a:t>
            </a:r>
            <a:r>
              <a:rPr lang="de-DE" altLang="de-DE" sz="2400" dirty="0">
                <a:solidFill>
                  <a:srgbClr val="004992"/>
                </a:solidFill>
                <a:latin typeface="Calibri Light"/>
              </a:rPr>
              <a:t>!</a:t>
            </a:r>
            <a:endParaRPr lang="en-GB" altLang="de-DE" sz="2400" dirty="0">
              <a:solidFill>
                <a:srgbClr val="004992"/>
              </a:solidFill>
              <a:latin typeface="Calibri Light"/>
            </a:endParaRP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t>ePjpkd;wj;jpy</a:t>
            </a:r>
            <a:r>
              <a:rPr lang="en-US" sz="2400" dirty="0"/>
              <a:t>; ,</a:t>
            </a:r>
            <a:r>
              <a:rPr lang="en-US" sz="2400" dirty="0" err="1"/>
              <a:t>Wjp</a:t>
            </a:r>
            <a:r>
              <a:rPr lang="en-US" sz="2400" dirty="0"/>
              <a:t> </a:t>
            </a:r>
            <a:r>
              <a:rPr lang="en-US" sz="2400" dirty="0" err="1"/>
              <a:t>thjk</a:t>
            </a:r>
            <a:r>
              <a:rPr lang="en-US" sz="2400" dirty="0"/>
              <a:t>; </a:t>
            </a:r>
            <a:r>
              <a:rPr lang="en-US" sz="2400" dirty="0" err="1"/>
              <a:t>bra;fpwhh</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err="1"/>
              <a:t>bjhHpyhsh</a:t>
            </a:r>
            <a:r>
              <a:rPr lang="en-US" sz="2400" dirty="0"/>
              <a:t>] </a:t>
            </a:r>
            <a:r>
              <a:rPr lang="en-US" sz="2400" dirty="0" err="1"/>
              <a:t>jiyth</a:t>
            </a:r>
            <a:r>
              <a:rPr lang="en-US" sz="2400" dirty="0"/>
              <a:t>] Tl]</a:t>
            </a:r>
            <a:r>
              <a:rPr lang="en-US" sz="2400" dirty="0" err="1"/>
              <a:t>lj;jpy</a:t>
            </a:r>
            <a:r>
              <a:rPr lang="en-US" sz="2400" dirty="0"/>
              <a:t>; </a:t>
            </a:r>
            <a:r>
              <a:rPr lang="en-US" sz="2400" dirty="0" err="1"/>
              <a:t>ngRfpwhh</a:t>
            </a:r>
            <a:r>
              <a:rPr lang="en-US" sz="2400" dirty="0"/>
              <a:t>]</a:t>
            </a:r>
            <a:r>
              <a:rPr lang="en-US" sz="2400" dirty="0">
                <a:latin typeface="Calibri Light"/>
                <a:ea typeface="Verdana" panose="020B0604030504040204" pitchFamily="34" charset="0"/>
                <a:cs typeface="Verdana" panose="020B0604030504040204" pitchFamily="34" charset="0"/>
              </a:rPr>
              <a:t> (</a:t>
            </a:r>
            <a:r>
              <a:rPr lang="en-US" sz="2400" dirty="0" err="1"/>
              <a:t>jd</a:t>
            </a:r>
            <a:r>
              <a:rPr lang="en-US" sz="2400" dirty="0"/>
              <a:t>]</a:t>
            </a:r>
            <a:r>
              <a:rPr lang="en-US" sz="2400" dirty="0" err="1"/>
              <a:t>Dila</a:t>
            </a:r>
            <a:r>
              <a:rPr lang="en-US" sz="2400" dirty="0"/>
              <a:t> </a:t>
            </a:r>
            <a:r>
              <a:rPr lang="en-US" sz="2400" dirty="0">
                <a:latin typeface="Calibri Light"/>
                <a:ea typeface="Verdana" panose="020B0604030504040204" pitchFamily="34" charset="0"/>
                <a:cs typeface="Verdana" panose="020B0604030504040204" pitchFamily="34" charset="0"/>
              </a:rPr>
              <a:t>20</a:t>
            </a:r>
            <a:r>
              <a:rPr lang="en-US" sz="2400" dirty="0"/>
              <a:t> y]</a:t>
            </a:r>
            <a:r>
              <a:rPr lang="en-US" sz="2400" dirty="0">
                <a:latin typeface="Calibri Light"/>
                <a:ea typeface="Verdana" panose="020B0604030504040204" pitchFamily="34" charset="0"/>
                <a:cs typeface="Verdana" panose="020B0604030504040204" pitchFamily="34" charset="0"/>
              </a:rPr>
              <a:t>)</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err="1"/>
              <a:t>re;ijapy</a:t>
            </a:r>
            <a:r>
              <a:rPr lang="en-US" sz="2400" dirty="0"/>
              <a:t>; </a:t>
            </a:r>
            <a:r>
              <a:rPr lang="en-US" sz="2400" dirty="0" err="1"/>
              <a:t>rz;ilapLfpwhh</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a:t>,</a:t>
            </a:r>
            <a:r>
              <a:rPr lang="en-US" sz="2400" dirty="0" err="1"/>
              <a:t>iraikg</a:t>
            </a:r>
            <a:r>
              <a:rPr lang="en-US" sz="2400" dirty="0"/>
              <a:t>]</a:t>
            </a:r>
            <a:r>
              <a:rPr lang="en-US" sz="2400" dirty="0" err="1"/>
              <a:t>ghsh</a:t>
            </a:r>
            <a:r>
              <a:rPr lang="en-US" sz="2400" dirty="0"/>
              <a:t>] </a:t>
            </a:r>
            <a:r>
              <a:rPr lang="en-US" sz="2400" dirty="0" err="1"/>
              <a:t>fhjy</a:t>
            </a:r>
            <a:r>
              <a:rPr lang="en-US" sz="2400" dirty="0"/>
              <a:t>; </a:t>
            </a:r>
            <a:r>
              <a:rPr lang="en-US" sz="2400" dirty="0" err="1"/>
              <a:t>ghl</a:t>
            </a:r>
            <a:r>
              <a:rPr lang="en-US" sz="2400" dirty="0"/>
              <a:t>]L </a:t>
            </a:r>
            <a:r>
              <a:rPr lang="en-US" sz="2400" dirty="0" err="1"/>
              <a:t>ghLfpwhh</a:t>
            </a:r>
            <a:r>
              <a:rPr lang="en-US" sz="2400" dirty="0"/>
              <a:t>].</a:t>
            </a:r>
            <a:endParaRPr lang="en-IN" sz="2400" dirty="0"/>
          </a:p>
        </p:txBody>
      </p:sp>
      <p:pic>
        <p:nvPicPr>
          <p:cNvPr id="11"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rPr>
              <a:t>me]j </a:t>
            </a:r>
            <a:r>
              <a:rPr lang="en-US" sz="3600" dirty="0" err="1">
                <a:solidFill>
                  <a:srgbClr val="004992"/>
                </a:solidFill>
              </a:rPr>
              <a:t>egh</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czh</a:t>
            </a:r>
            <a:r>
              <a:rPr lang="en-US" sz="3600" dirty="0">
                <a:solidFill>
                  <a:srgbClr val="004992"/>
                </a:solidFill>
              </a:rPr>
              <a:t>]</a:t>
            </a:r>
            <a:r>
              <a:rPr lang="en-US" sz="3600" dirty="0" err="1">
                <a:solidFill>
                  <a:srgbClr val="004992"/>
                </a:solidFill>
              </a:rPr>
              <a:t>fpwhh</a:t>
            </a:r>
            <a:r>
              <a:rPr lang="en-US" sz="3600" dirty="0">
                <a:solidFill>
                  <a:srgbClr val="004992"/>
                </a:solidFill>
              </a:rPr>
              <a:t>] (m) </a:t>
            </a:r>
            <a:r>
              <a:rPr lang="en-US" sz="3600" dirty="0" err="1">
                <a:solidFill>
                  <a:srgbClr val="004992"/>
                </a:solidFill>
              </a:rPr>
              <a:t>bra;fpwhh</a:t>
            </a:r>
            <a:r>
              <a:rPr lang="en-US" sz="3600" dirty="0">
                <a:solidFill>
                  <a:srgbClr val="004992"/>
                </a:solidFill>
              </a:rPr>
              <a:t>]&gt; </a:t>
            </a:r>
            <a:r>
              <a:rPr lang="en-US" sz="3600" dirty="0" err="1">
                <a:solidFill>
                  <a:srgbClr val="004992"/>
                </a:solidFill>
              </a:rPr>
              <a:t>eP</a:t>
            </a:r>
            <a:r>
              <a:rPr lang="en-US" sz="3600" dirty="0">
                <a:solidFill>
                  <a:srgbClr val="004992"/>
                </a:solidFill>
              </a:rPr>
              <a:t>';;fs]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ek;gpf;ifahf</a:t>
            </a:r>
            <a:r>
              <a:rPr lang="en-US" sz="3600" dirty="0">
                <a:solidFill>
                  <a:srgbClr val="004992"/>
                </a:solidFill>
              </a:rPr>
              <a:t> </a:t>
            </a:r>
            <a:r>
              <a:rPr lang="en-US" sz="3600" dirty="0" err="1">
                <a:solidFill>
                  <a:srgbClr val="004992"/>
                </a:solidFill>
              </a:rPr>
              <a:t>cs;sPh</a:t>
            </a:r>
            <a:r>
              <a:rPr lang="en-US" sz="3600" dirty="0">
                <a:solidFill>
                  <a:srgbClr val="004992"/>
                </a:solidFill>
              </a:rPr>
              <a:t>]fs]&gt;</a:t>
            </a: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29</a:t>
            </a:fld>
            <a:endParaRPr lang="de-DE" dirty="0"/>
          </a:p>
        </p:txBody>
      </p:sp>
      <p:sp>
        <p:nvSpPr>
          <p:cNvPr id="19"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Tamil-Aiswarya"/>
              </a:rPr>
              <a:t>glj;jpd; rp;W gFjp</a:t>
            </a:r>
            <a:r>
              <a:rPr lang="de-DE" altLang="de-DE" sz="2400" i="1" dirty="0">
                <a:latin typeface="Calibri Light"/>
              </a:rPr>
              <a: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t>ePjpkd;wj;jpy</a:t>
            </a:r>
            <a:r>
              <a:rPr lang="en-US" sz="2400" dirty="0"/>
              <a:t>; ,</a:t>
            </a:r>
            <a:r>
              <a:rPr lang="en-US" sz="2400" dirty="0" err="1"/>
              <a:t>Wjp</a:t>
            </a:r>
            <a:r>
              <a:rPr lang="en-US" sz="2400" dirty="0"/>
              <a:t> </a:t>
            </a:r>
            <a:r>
              <a:rPr lang="en-US" sz="2400" dirty="0" err="1"/>
              <a:t>thjk</a:t>
            </a:r>
            <a:r>
              <a:rPr lang="en-US" sz="2400" dirty="0"/>
              <a:t>; </a:t>
            </a:r>
            <a:r>
              <a:rPr lang="en-US" sz="2400" dirty="0" err="1"/>
              <a:t>bra;fpwhh</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err="1"/>
              <a:t>bjhHpyhsh</a:t>
            </a:r>
            <a:r>
              <a:rPr lang="en-US" sz="2400" dirty="0"/>
              <a:t>] </a:t>
            </a:r>
            <a:r>
              <a:rPr lang="en-US" sz="2400" dirty="0" err="1"/>
              <a:t>jiyth</a:t>
            </a:r>
            <a:r>
              <a:rPr lang="en-US" sz="2400" dirty="0"/>
              <a:t>] Tl]</a:t>
            </a:r>
            <a:r>
              <a:rPr lang="en-US" sz="2400" dirty="0" err="1"/>
              <a:t>lj;jpy</a:t>
            </a:r>
            <a:r>
              <a:rPr lang="en-US" sz="2400" dirty="0"/>
              <a:t>; </a:t>
            </a:r>
            <a:r>
              <a:rPr lang="en-US" sz="2400" dirty="0" err="1"/>
              <a:t>ngRfpwhh</a:t>
            </a:r>
            <a:r>
              <a:rPr lang="en-US" sz="2400" dirty="0"/>
              <a:t>]</a:t>
            </a:r>
            <a:r>
              <a:rPr lang="en-US" sz="2400" dirty="0">
                <a:latin typeface="Calibri Light"/>
                <a:ea typeface="Verdana" panose="020B0604030504040204" pitchFamily="34" charset="0"/>
                <a:cs typeface="Verdana" panose="020B0604030504040204" pitchFamily="34" charset="0"/>
              </a:rPr>
              <a:t> (</a:t>
            </a:r>
            <a:r>
              <a:rPr lang="en-US" sz="2400" dirty="0" err="1"/>
              <a:t>jd</a:t>
            </a:r>
            <a:r>
              <a:rPr lang="en-US" sz="2400" dirty="0"/>
              <a:t>]</a:t>
            </a:r>
            <a:r>
              <a:rPr lang="en-US" sz="2400" dirty="0" err="1"/>
              <a:t>Dila</a:t>
            </a:r>
            <a:r>
              <a:rPr lang="en-US" sz="2400" dirty="0"/>
              <a:t> </a:t>
            </a:r>
            <a:r>
              <a:rPr lang="en-US" sz="2400" dirty="0">
                <a:latin typeface="Calibri Light"/>
                <a:ea typeface="Verdana" panose="020B0604030504040204" pitchFamily="34" charset="0"/>
                <a:cs typeface="Verdana" panose="020B0604030504040204" pitchFamily="34" charset="0"/>
              </a:rPr>
              <a:t>20</a:t>
            </a:r>
            <a:r>
              <a:rPr lang="en-US" sz="2400" dirty="0"/>
              <a:t> y]</a:t>
            </a:r>
            <a:r>
              <a:rPr lang="en-US" sz="2400" dirty="0">
                <a:latin typeface="Calibri Light"/>
                <a:ea typeface="Verdana" panose="020B0604030504040204" pitchFamily="34" charset="0"/>
                <a:cs typeface="Verdana" panose="020B0604030504040204" pitchFamily="34" charset="0"/>
              </a:rPr>
              <a:t>)</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err="1"/>
              <a:t>re;ijapy</a:t>
            </a:r>
            <a:r>
              <a:rPr lang="en-US" sz="2400" dirty="0"/>
              <a:t>; </a:t>
            </a:r>
            <a:r>
              <a:rPr lang="en-US" sz="2400" dirty="0" err="1"/>
              <a:t>rz;ilapLfpwhh</a:t>
            </a:r>
            <a:r>
              <a:rPr lang="en-US" sz="2400" dirty="0"/>
              <a:t>] </a:t>
            </a:r>
            <a:endParaRPr lang="en-IN" sz="2400" dirty="0"/>
          </a:p>
          <a:p>
            <a:pPr marL="342900" indent="-342900">
              <a:lnSpc>
                <a:spcPct val="105000"/>
              </a:lnSpc>
              <a:spcBef>
                <a:spcPts val="1999"/>
              </a:spcBef>
              <a:buClr>
                <a:srgbClr val="006699"/>
              </a:buClr>
              <a:buFont typeface="WingDings"/>
              <a:buAutoNum type="arabicPeriod"/>
            </a:pPr>
            <a:r>
              <a:rPr lang="en-US" sz="2400" dirty="0">
                <a:solidFill>
                  <a:srgbClr val="004992"/>
                </a:solidFill>
              </a:rPr>
              <a:t>,</a:t>
            </a:r>
            <a:r>
              <a:rPr lang="en-US" sz="2400" dirty="0" err="1">
                <a:solidFill>
                  <a:srgbClr val="004992"/>
                </a:solidFill>
              </a:rPr>
              <a:t>iraikg</a:t>
            </a:r>
            <a:r>
              <a:rPr lang="en-US" sz="2400" dirty="0">
                <a:solidFill>
                  <a:srgbClr val="004992"/>
                </a:solidFill>
              </a:rPr>
              <a:t>]</a:t>
            </a:r>
            <a:r>
              <a:rPr lang="en-US" sz="2400" dirty="0" err="1">
                <a:solidFill>
                  <a:srgbClr val="004992"/>
                </a:solidFill>
              </a:rPr>
              <a:t>ghsh</a:t>
            </a:r>
            <a:r>
              <a:rPr lang="en-US" sz="2400" dirty="0">
                <a:solidFill>
                  <a:srgbClr val="004992"/>
                </a:solidFill>
              </a:rPr>
              <a:t>] </a:t>
            </a:r>
            <a:r>
              <a:rPr lang="en-US" sz="2400" dirty="0" err="1">
                <a:solidFill>
                  <a:srgbClr val="004992"/>
                </a:solidFill>
              </a:rPr>
              <a:t>fhjy</a:t>
            </a:r>
            <a:r>
              <a:rPr lang="en-US" sz="2400" dirty="0">
                <a:solidFill>
                  <a:srgbClr val="004992"/>
                </a:solidFill>
              </a:rPr>
              <a:t>; </a:t>
            </a:r>
            <a:r>
              <a:rPr lang="en-US" sz="2400" dirty="0" err="1">
                <a:solidFill>
                  <a:srgbClr val="004992"/>
                </a:solidFill>
              </a:rPr>
              <a:t>ghl</a:t>
            </a:r>
            <a:r>
              <a:rPr lang="en-US" sz="2400" dirty="0">
                <a:solidFill>
                  <a:srgbClr val="004992"/>
                </a:solidFill>
              </a:rPr>
              <a:t>]L </a:t>
            </a:r>
            <a:r>
              <a:rPr lang="en-US" sz="2400" dirty="0" err="1">
                <a:solidFill>
                  <a:srgbClr val="004992"/>
                </a:solidFill>
              </a:rPr>
              <a:t>ghLfpwhh</a:t>
            </a:r>
            <a:r>
              <a:rPr lang="en-US" sz="2400" dirty="0">
                <a:solidFill>
                  <a:srgbClr val="004992"/>
                </a:solidFill>
              </a:rPr>
              <a:t>]</a:t>
            </a:r>
            <a:endParaRPr lang="en-IN" sz="2400" dirty="0">
              <a:solidFill>
                <a:srgbClr val="004992"/>
              </a:solidFill>
            </a:endParaRPr>
          </a:p>
        </p:txBody>
      </p:sp>
      <p:pic>
        <p:nvPicPr>
          <p:cNvPr id="9" name="Picture 8"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Tamil-Aiswarya"/>
              </a:rPr>
              <a:t>Mh]tk]</a:t>
            </a:r>
            <a:r>
              <a:rPr lang="de-DE" altLang="de-DE" sz="2400" dirty="0">
                <a:solidFill>
                  <a:srgbClr val="004992"/>
                </a:solidFill>
                <a:latin typeface="Calibri Light"/>
              </a:rPr>
              <a:t>!</a:t>
            </a:r>
            <a:endParaRPr lang="en-GB" altLang="de-DE" sz="2400" dirty="0">
              <a:solidFill>
                <a:srgbClr val="004992"/>
              </a:solidFill>
              <a:latin typeface="Calibri Light"/>
            </a:endParaRPr>
          </a:p>
        </p:txBody>
      </p:sp>
      <p:sp>
        <p:nvSpPr>
          <p:cNvPr id="14" name="Footer Placeholder 13"/>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5" name="Slide Number Placeholder 14"/>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3"/>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t>njlg</a:t>
            </a:r>
            <a:r>
              <a:rPr lang="en-US" sz="2400" dirty="0"/>
              <a:t>]</a:t>
            </a:r>
            <a:r>
              <a:rPr lang="en-US" sz="2400" dirty="0" err="1"/>
              <a:t>gLk</a:t>
            </a:r>
            <a:r>
              <a:rPr lang="en-US" sz="2400" dirty="0"/>
              <a:t>] Mg]</a:t>
            </a:r>
            <a:r>
              <a:rPr lang="en-US" sz="2400" dirty="0" err="1"/>
              <a:t>gphpf;f</a:t>
            </a:r>
            <a:r>
              <a:rPr lang="en-US" sz="2400" dirty="0"/>
              <a:t> </a:t>
            </a:r>
            <a:r>
              <a:rPr lang="en-US" sz="2400" dirty="0" err="1"/>
              <a:t>nghh</a:t>
            </a:r>
            <a:r>
              <a:rPr lang="en-US" sz="2400" dirty="0"/>
              <a:t>]f] </a:t>
            </a:r>
            <a:r>
              <a:rPr lang="en-US" sz="2400" dirty="0" err="1"/>
              <a:t>Fw</a:t>
            </a:r>
            <a:r>
              <a:rPr lang="en-US" sz="2400" dirty="0"/>
              <a:t>]</a:t>
            </a:r>
            <a:r>
              <a:rPr lang="en-US" sz="2400" dirty="0" err="1"/>
              <a:t>wthspapd</a:t>
            </a:r>
            <a:r>
              <a:rPr lang="en-US" sz="2400" dirty="0"/>
              <a:t>] g[</a:t>
            </a:r>
            <a:r>
              <a:rPr lang="en-US" sz="2400" dirty="0" err="1"/>
              <a:t>ifg</a:t>
            </a:r>
            <a:r>
              <a:rPr lang="en-US" sz="2400" dirty="0"/>
              <a:t>]</a:t>
            </a:r>
            <a:r>
              <a:rPr lang="en-US" sz="2400" dirty="0" err="1"/>
              <a:t>glk</a:t>
            </a:r>
            <a:r>
              <a:rPr lang="en-US" sz="2400" dirty="0"/>
              <a:t>] </a:t>
            </a:r>
            <a:r>
              <a:rPr lang="en-US" sz="2400" dirty="0">
                <a:latin typeface="Calibri Light"/>
                <a:ea typeface="Verdana" panose="020B0604030504040204" pitchFamily="34" charset="0"/>
                <a:cs typeface="Verdana" panose="020B0604030504040204" pitchFamily="34" charset="0"/>
              </a:rPr>
              <a:t>(</a:t>
            </a:r>
            <a:r>
              <a:rPr lang="en-US" sz="2400" dirty="0" err="1"/>
              <a:t>b$duy</a:t>
            </a:r>
            <a:r>
              <a:rPr lang="en-US" sz="2400" dirty="0"/>
              <a:t>; </a:t>
            </a:r>
            <a:r>
              <a:rPr lang="en-US" sz="2400" dirty="0" err="1"/>
              <a:t>ongf</a:t>
            </a:r>
            <a:r>
              <a:rPr lang="en-US" sz="2400" dirty="0"/>
              <a:t>;</a:t>
            </a:r>
            <a:r>
              <a:rPr lang="en-US" sz="2400" dirty="0">
                <a:latin typeface="Calibri Light"/>
                <a:ea typeface="Verdana" panose="020B0604030504040204" pitchFamily="34" charset="0"/>
                <a:cs typeface="Verdana" panose="020B0604030504040204" pitchFamily="34" charset="0"/>
              </a:rPr>
              <a:t>)</a:t>
            </a:r>
            <a:r>
              <a:rPr lang="en-US" sz="2400" dirty="0"/>
              <a:t> </a:t>
            </a:r>
          </a:p>
          <a:p>
            <a:pPr marL="342900" indent="-342900">
              <a:lnSpc>
                <a:spcPct val="105000"/>
              </a:lnSpc>
              <a:spcBef>
                <a:spcPts val="1999"/>
              </a:spcBef>
              <a:buClr>
                <a:srgbClr val="333333"/>
              </a:buClr>
              <a:buFont typeface="WingDings"/>
              <a:buAutoNum type="arabicPeriod"/>
            </a:pPr>
            <a:r>
              <a:rPr lang="en-US" sz="2400" dirty="0" err="1"/>
              <a:t>khuj;jhd</a:t>
            </a:r>
            <a:r>
              <a:rPr lang="en-US" sz="2400" dirty="0"/>
              <a:t>] </a:t>
            </a:r>
            <a:r>
              <a:rPr lang="en-US" sz="2400" dirty="0" err="1"/>
              <a:t>XLfpwhh</a:t>
            </a:r>
            <a:r>
              <a:rPr lang="en-US" sz="2400" dirty="0"/>
              <a:t>]</a:t>
            </a:r>
          </a:p>
          <a:p>
            <a:pPr marL="342900" indent="-342900">
              <a:lnSpc>
                <a:spcPct val="105000"/>
              </a:lnSpc>
              <a:spcBef>
                <a:spcPts val="1999"/>
              </a:spcBef>
              <a:buClr>
                <a:srgbClr val="333333"/>
              </a:buClr>
              <a:buFont typeface="WingDings"/>
              <a:buAutoNum type="arabicPeriod"/>
            </a:pPr>
            <a:r>
              <a:rPr lang="en-US" sz="2400" dirty="0" err="1"/>
              <a:t>ek</a:t>
            </a:r>
            <a:r>
              <a:rPr lang="en-US" sz="2400" dirty="0"/>
              <a:t>]</a:t>
            </a:r>
            <a:r>
              <a:rPr lang="en-US" sz="2400" dirty="0" err="1"/>
              <a:t>gpf</a:t>
            </a:r>
            <a:r>
              <a:rPr lang="en-US" sz="2400" dirty="0"/>
              <a:t>]if ,He]j </a:t>
            </a:r>
            <a:r>
              <a:rPr lang="en-US" sz="2400" dirty="0" err="1"/>
              <a:t>ghh</a:t>
            </a:r>
            <a:r>
              <a:rPr lang="en-US" sz="2400" dirty="0"/>
              <a:t>]</a:t>
            </a:r>
            <a:r>
              <a:rPr lang="en-US" sz="2400" dirty="0" err="1"/>
              <a:t>itaw</a:t>
            </a:r>
            <a:r>
              <a:rPr lang="en-US" sz="2400" dirty="0"/>
              <a:t>]</a:t>
            </a:r>
            <a:r>
              <a:rPr lang="en-US" sz="2400" dirty="0" err="1"/>
              <a:t>wth</a:t>
            </a:r>
            <a:r>
              <a:rPr lang="en-US" sz="2400" dirty="0"/>
              <a:t>]</a:t>
            </a:r>
          </a:p>
          <a:p>
            <a:pPr marL="342900" indent="-342900">
              <a:lnSpc>
                <a:spcPct val="105000"/>
              </a:lnSpc>
              <a:spcBef>
                <a:spcPts val="1999"/>
              </a:spcBef>
              <a:buClr>
                <a:srgbClr val="333333"/>
              </a:buClr>
              <a:buFont typeface="WingDings"/>
              <a:buAutoNum type="arabicPeriod"/>
            </a:pPr>
            <a:r>
              <a:rPr lang="en-US" sz="2400" dirty="0" err="1"/>
              <a:t>mbkhpf;f</a:t>
            </a:r>
            <a:r>
              <a:rPr lang="en-US" sz="2400" dirty="0"/>
              <a:t> </a:t>
            </a:r>
            <a:r>
              <a:rPr lang="en-US" sz="2400" dirty="0" err="1"/>
              <a:t>murpay;thjp</a:t>
            </a:r>
            <a:r>
              <a:rPr lang="en-US" sz="2400" dirty="0"/>
              <a:t> </a:t>
            </a:r>
            <a:r>
              <a:rPr lang="en-US" sz="2400" dirty="0" err="1"/>
              <a:t>fhtyh</a:t>
            </a:r>
            <a:r>
              <a:rPr lang="en-US" sz="2400" dirty="0"/>
              <a:t>]</a:t>
            </a:r>
            <a:r>
              <a:rPr lang="en-US" sz="2400" dirty="0" err="1"/>
              <a:t>fnshL</a:t>
            </a:r>
            <a:r>
              <a:rPr lang="en-US" sz="2400" dirty="0"/>
              <a:t> </a:t>
            </a:r>
            <a:r>
              <a:rPr lang="en-US" sz="2400" dirty="0" err="1"/>
              <a:t>Ihf</a:t>
            </a:r>
            <a:r>
              <a:rPr lang="en-US" sz="2400" dirty="0"/>
              <a:t>]</a:t>
            </a:r>
            <a:r>
              <a:rPr lang="en-US" sz="2400" dirty="0" err="1"/>
              <a:t>fp</a:t>
            </a:r>
            <a:r>
              <a:rPr lang="en-US" sz="2400" dirty="0"/>
              <a:t>'] </a:t>
            </a:r>
            <a:r>
              <a:rPr lang="en-US" sz="2400" dirty="0" err="1"/>
              <a:t>bry</a:t>
            </a:r>
            <a:r>
              <a:rPr lang="en-US" sz="2400" dirty="0"/>
              <a:t>]</a:t>
            </a:r>
            <a:r>
              <a:rPr lang="en-US" sz="2400" dirty="0" err="1"/>
              <a:t>Yk</a:t>
            </a:r>
            <a:r>
              <a:rPr lang="en-US" sz="2400"/>
              <a:t>] bghGJ</a:t>
            </a:r>
            <a:endParaRPr lang="en-US" sz="2400" dirty="0"/>
          </a:p>
        </p:txBody>
      </p:sp>
      <p:pic>
        <p:nvPicPr>
          <p:cNvPr id="11"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rPr>
              <a:t>me]j </a:t>
            </a:r>
            <a:r>
              <a:rPr lang="en-US" sz="3600" dirty="0" err="1">
                <a:solidFill>
                  <a:srgbClr val="004992"/>
                </a:solidFill>
              </a:rPr>
              <a:t>egh</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czh</a:t>
            </a:r>
            <a:r>
              <a:rPr lang="en-US" sz="3600" dirty="0">
                <a:solidFill>
                  <a:srgbClr val="004992"/>
                </a:solidFill>
              </a:rPr>
              <a:t>]</a:t>
            </a:r>
            <a:r>
              <a:rPr lang="en-US" sz="3600" dirty="0" err="1">
                <a:solidFill>
                  <a:srgbClr val="004992"/>
                </a:solidFill>
              </a:rPr>
              <a:t>fpwhh</a:t>
            </a:r>
            <a:r>
              <a:rPr lang="en-US" sz="3600" dirty="0">
                <a:solidFill>
                  <a:srgbClr val="004992"/>
                </a:solidFill>
              </a:rPr>
              <a:t>] (m) </a:t>
            </a:r>
            <a:r>
              <a:rPr lang="en-US" sz="3600" dirty="0" err="1">
                <a:solidFill>
                  <a:srgbClr val="004992"/>
                </a:solidFill>
              </a:rPr>
              <a:t>bra;fpwhh</a:t>
            </a:r>
            <a:r>
              <a:rPr lang="en-US" sz="3600" dirty="0">
                <a:solidFill>
                  <a:srgbClr val="004992"/>
                </a:solidFill>
              </a:rPr>
              <a:t>]&gt; </a:t>
            </a:r>
            <a:r>
              <a:rPr lang="en-US" sz="3600" dirty="0" err="1">
                <a:solidFill>
                  <a:srgbClr val="004992"/>
                </a:solidFill>
              </a:rPr>
              <a:t>eP</a:t>
            </a:r>
            <a:r>
              <a:rPr lang="en-US" sz="3600" dirty="0">
                <a:solidFill>
                  <a:srgbClr val="004992"/>
                </a:solidFill>
              </a:rPr>
              <a:t>';;fs]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ek;gpf;ifahf</a:t>
            </a:r>
            <a:r>
              <a:rPr lang="en-US" sz="3600" dirty="0">
                <a:solidFill>
                  <a:srgbClr val="004992"/>
                </a:solidFill>
              </a:rPr>
              <a:t> </a:t>
            </a:r>
            <a:r>
              <a:rPr lang="en-US" sz="3600" dirty="0" err="1">
                <a:solidFill>
                  <a:srgbClr val="004992"/>
                </a:solidFill>
              </a:rPr>
              <a:t>cs;sPh</a:t>
            </a:r>
            <a:r>
              <a:rPr lang="en-US" sz="3600" dirty="0">
                <a:solidFill>
                  <a:srgbClr val="004992"/>
                </a:solidFill>
              </a:rPr>
              <a:t>]fs]&gt;</a:t>
            </a:r>
          </a:p>
        </p:txBody>
      </p:sp>
      <p:sp>
        <p:nvSpPr>
          <p:cNvPr id="17" name="Footer Placeholder 16"/>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8" name="Slide Number Placeholder 17"/>
          <p:cNvSpPr>
            <a:spLocks noGrp="1"/>
          </p:cNvSpPr>
          <p:nvPr>
            <p:ph type="sldNum" sz="quarter" idx="12"/>
          </p:nvPr>
        </p:nvSpPr>
        <p:spPr/>
        <p:txBody>
          <a:bodyPr/>
          <a:lstStyle/>
          <a:p>
            <a:fld id="{9B00EF49-7894-4F53-A8DD-F7DB3BFC5032}" type="slidenum">
              <a:rPr lang="de-DE" smtClean="0"/>
              <a:pPr/>
              <a:t>31</a:t>
            </a:fld>
            <a:endParaRPr lang="de-DE" dirty="0"/>
          </a:p>
        </p:txBody>
      </p:sp>
      <p:sp>
        <p:nvSpPr>
          <p:cNvPr id="19"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Tamil-Aiswarya"/>
              </a:rPr>
              <a:t>glj;jpd; rp;W gFjp</a:t>
            </a:r>
            <a:r>
              <a:rPr lang="de-DE" altLang="de-DE" sz="2400" i="1" dirty="0">
                <a:latin typeface="Calibri Light"/>
              </a:rPr>
              <a:t>!</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486400" y="2660903"/>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njlg</a:t>
            </a:r>
            <a:r>
              <a:rPr lang="en-US" sz="2400" dirty="0">
                <a:solidFill>
                  <a:srgbClr val="333333"/>
                </a:solidFill>
              </a:rPr>
              <a:t>]</a:t>
            </a:r>
            <a:r>
              <a:rPr lang="en-US" sz="2400" dirty="0" err="1">
                <a:solidFill>
                  <a:srgbClr val="333333"/>
                </a:solidFill>
              </a:rPr>
              <a:t>gLk</a:t>
            </a:r>
            <a:r>
              <a:rPr lang="en-US" sz="2400" dirty="0">
                <a:solidFill>
                  <a:srgbClr val="333333"/>
                </a:solidFill>
              </a:rPr>
              <a:t>] Mg]</a:t>
            </a:r>
            <a:r>
              <a:rPr lang="en-US" sz="2400" dirty="0" err="1">
                <a:solidFill>
                  <a:srgbClr val="333333"/>
                </a:solidFill>
              </a:rPr>
              <a:t>gphpf;f</a:t>
            </a:r>
            <a:r>
              <a:rPr lang="en-US" sz="2400" dirty="0">
                <a:solidFill>
                  <a:srgbClr val="333333"/>
                </a:solidFill>
              </a:rPr>
              <a:t> </a:t>
            </a:r>
            <a:r>
              <a:rPr lang="en-US" sz="2400" dirty="0" err="1">
                <a:solidFill>
                  <a:srgbClr val="333333"/>
                </a:solidFill>
              </a:rPr>
              <a:t>nghh</a:t>
            </a:r>
            <a:r>
              <a:rPr lang="en-US" sz="2400" dirty="0">
                <a:solidFill>
                  <a:srgbClr val="333333"/>
                </a:solidFill>
              </a:rPr>
              <a:t>]f] </a:t>
            </a:r>
            <a:r>
              <a:rPr lang="en-US" sz="2400" dirty="0" err="1">
                <a:solidFill>
                  <a:srgbClr val="333333"/>
                </a:solidFill>
              </a:rPr>
              <a:t>Fw</a:t>
            </a:r>
            <a:r>
              <a:rPr lang="en-US" sz="2400" dirty="0">
                <a:solidFill>
                  <a:srgbClr val="333333"/>
                </a:solidFill>
              </a:rPr>
              <a:t>]</a:t>
            </a:r>
            <a:r>
              <a:rPr lang="en-US" sz="2400" dirty="0" err="1">
                <a:solidFill>
                  <a:srgbClr val="333333"/>
                </a:solidFill>
              </a:rPr>
              <a:t>wthspapd</a:t>
            </a:r>
            <a:r>
              <a:rPr lang="en-US" sz="2400" dirty="0">
                <a:solidFill>
                  <a:srgbClr val="333333"/>
                </a:solidFill>
              </a:rPr>
              <a:t>] g[</a:t>
            </a:r>
            <a:r>
              <a:rPr lang="en-US" sz="2400" dirty="0" err="1">
                <a:solidFill>
                  <a:srgbClr val="333333"/>
                </a:solidFill>
              </a:rPr>
              <a:t>ifg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b$duy</a:t>
            </a:r>
            <a:r>
              <a:rPr lang="en-US" sz="2400" dirty="0">
                <a:solidFill>
                  <a:srgbClr val="333333"/>
                </a:solidFill>
              </a:rPr>
              <a:t>; </a:t>
            </a:r>
            <a:r>
              <a:rPr lang="en-US" sz="2400" dirty="0" err="1">
                <a:solidFill>
                  <a:srgbClr val="333333"/>
                </a:solidFill>
              </a:rPr>
              <a:t>ongf</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p>
          <a:p>
            <a:pPr marL="342900" indent="-342900">
              <a:lnSpc>
                <a:spcPct val="105000"/>
              </a:lnSpc>
              <a:spcBef>
                <a:spcPts val="1999"/>
              </a:spcBef>
              <a:buClr>
                <a:srgbClr val="004992"/>
              </a:buClr>
              <a:buFont typeface="WingDings"/>
              <a:buAutoNum type="arabicPeriod"/>
            </a:pPr>
            <a:r>
              <a:rPr lang="en-US" sz="2400" dirty="0" err="1">
                <a:solidFill>
                  <a:srgbClr val="004992"/>
                </a:solidFill>
              </a:rPr>
              <a:t>khuj;jhd</a:t>
            </a:r>
            <a:r>
              <a:rPr lang="en-US" sz="2400" dirty="0">
                <a:solidFill>
                  <a:srgbClr val="004992"/>
                </a:solidFill>
              </a:rPr>
              <a:t>] </a:t>
            </a:r>
            <a:r>
              <a:rPr lang="en-US" sz="2400" dirty="0" err="1">
                <a:solidFill>
                  <a:srgbClr val="004992"/>
                </a:solidFill>
              </a:rPr>
              <a:t>XLfpwhh</a:t>
            </a:r>
            <a:r>
              <a:rPr lang="en-US" sz="2400" dirty="0">
                <a:solidFill>
                  <a:srgbClr val="004992"/>
                </a:solidFill>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rPr>
              <a:t>ek</a:t>
            </a:r>
            <a:r>
              <a:rPr lang="en-US" sz="2400" dirty="0">
                <a:solidFill>
                  <a:srgbClr val="333333"/>
                </a:solidFill>
              </a:rPr>
              <a:t>]</a:t>
            </a:r>
            <a:r>
              <a:rPr lang="en-US" sz="2400" dirty="0" err="1">
                <a:solidFill>
                  <a:srgbClr val="333333"/>
                </a:solidFill>
              </a:rPr>
              <a:t>gpf</a:t>
            </a:r>
            <a:r>
              <a:rPr lang="en-US" sz="2400" dirty="0">
                <a:solidFill>
                  <a:srgbClr val="333333"/>
                </a:solidFill>
              </a:rPr>
              <a:t>]if ,He]j </a:t>
            </a:r>
            <a:r>
              <a:rPr lang="en-US" sz="2400" dirty="0" err="1">
                <a:solidFill>
                  <a:srgbClr val="333333"/>
                </a:solidFill>
              </a:rPr>
              <a:t>ghh</a:t>
            </a:r>
            <a:r>
              <a:rPr lang="en-US" sz="2400" dirty="0">
                <a:solidFill>
                  <a:srgbClr val="333333"/>
                </a:solidFill>
              </a:rPr>
              <a:t>]</a:t>
            </a:r>
            <a:r>
              <a:rPr lang="en-US" sz="2400" dirty="0" err="1">
                <a:solidFill>
                  <a:srgbClr val="333333"/>
                </a:solidFill>
              </a:rPr>
              <a:t>itaw</a:t>
            </a:r>
            <a:r>
              <a:rPr lang="en-US" sz="2400" dirty="0">
                <a:solidFill>
                  <a:srgbClr val="333333"/>
                </a:solidFill>
              </a:rPr>
              <a:t>]</a:t>
            </a:r>
            <a:r>
              <a:rPr lang="en-US" sz="2400" dirty="0" err="1">
                <a:solidFill>
                  <a:srgbClr val="333333"/>
                </a:solidFill>
              </a:rPr>
              <a:t>wth</a:t>
            </a:r>
            <a:r>
              <a:rPr lang="en-US" sz="2400" dirty="0">
                <a:solidFill>
                  <a:srgbClr val="333333"/>
                </a:solidFill>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rPr>
              <a:t>mbkhpf;f</a:t>
            </a:r>
            <a:r>
              <a:rPr lang="en-US" sz="2400" dirty="0">
                <a:solidFill>
                  <a:srgbClr val="333333"/>
                </a:solidFill>
              </a:rPr>
              <a:t> </a:t>
            </a:r>
            <a:r>
              <a:rPr lang="en-US" sz="2400" dirty="0" err="1">
                <a:solidFill>
                  <a:srgbClr val="333333"/>
                </a:solidFill>
              </a:rPr>
              <a:t>murpay;thjp</a:t>
            </a:r>
            <a:r>
              <a:rPr lang="en-US" sz="2400" dirty="0">
                <a:solidFill>
                  <a:srgbClr val="333333"/>
                </a:solidFill>
              </a:rPr>
              <a:t> </a:t>
            </a:r>
            <a:r>
              <a:rPr lang="en-US" sz="2400" dirty="0" err="1">
                <a:solidFill>
                  <a:srgbClr val="333333"/>
                </a:solidFill>
              </a:rPr>
              <a:t>fhtyh</a:t>
            </a:r>
            <a:r>
              <a:rPr lang="en-US" sz="2400" dirty="0">
                <a:solidFill>
                  <a:srgbClr val="333333"/>
                </a:solidFill>
              </a:rPr>
              <a:t>]</a:t>
            </a:r>
            <a:r>
              <a:rPr lang="en-US" sz="2400" dirty="0" err="1">
                <a:solidFill>
                  <a:srgbClr val="333333"/>
                </a:solidFill>
              </a:rPr>
              <a:t>fnshL</a:t>
            </a:r>
            <a:r>
              <a:rPr lang="en-US" sz="2400" dirty="0">
                <a:solidFill>
                  <a:srgbClr val="333333"/>
                </a:solidFill>
              </a:rPr>
              <a:t> </a:t>
            </a:r>
            <a:r>
              <a:rPr lang="en-US" sz="2400" dirty="0" err="1">
                <a:solidFill>
                  <a:srgbClr val="333333"/>
                </a:solidFill>
              </a:rPr>
              <a:t>Ihf</a:t>
            </a:r>
            <a:r>
              <a:rPr lang="en-US" sz="2400" dirty="0">
                <a:solidFill>
                  <a:srgbClr val="333333"/>
                </a:solidFill>
              </a:rPr>
              <a:t>]</a:t>
            </a:r>
            <a:r>
              <a:rPr lang="en-US" sz="2400" dirty="0" err="1">
                <a:solidFill>
                  <a:srgbClr val="333333"/>
                </a:solidFill>
              </a:rPr>
              <a:t>fp</a:t>
            </a:r>
            <a:r>
              <a:rPr lang="en-US" sz="2400" dirty="0">
                <a:solidFill>
                  <a:srgbClr val="333333"/>
                </a:solidFill>
              </a:rPr>
              <a:t>'] </a:t>
            </a:r>
            <a:r>
              <a:rPr lang="en-US" sz="2400" dirty="0" err="1">
                <a:solidFill>
                  <a:srgbClr val="333333"/>
                </a:solidFill>
              </a:rPr>
              <a:t>bry</a:t>
            </a:r>
            <a:r>
              <a:rPr lang="en-US" sz="2400" dirty="0">
                <a:solidFill>
                  <a:srgbClr val="333333"/>
                </a:solidFill>
              </a:rPr>
              <a:t>]</a:t>
            </a:r>
            <a:r>
              <a:rPr lang="en-US" sz="2400" dirty="0" err="1">
                <a:solidFill>
                  <a:srgbClr val="333333"/>
                </a:solidFill>
              </a:rPr>
              <a:t>Yk</a:t>
            </a:r>
            <a:r>
              <a:rPr lang="en-US" sz="2400">
                <a:solidFill>
                  <a:srgbClr val="333333"/>
                </a:solidFill>
              </a:rPr>
              <a:t>] bghGJ</a:t>
            </a:r>
            <a:endParaRPr lang="en-US" sz="2400" dirty="0">
              <a:solidFill>
                <a:srgbClr val="333333"/>
              </a:solidFill>
            </a:endParaRPr>
          </a:p>
        </p:txBody>
      </p:sp>
      <p:pic>
        <p:nvPicPr>
          <p:cNvPr id="9" name="Picture 8"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32</a:t>
            </a:fld>
            <a:endParaRPr lang="de-DE" dirty="0"/>
          </a:p>
        </p:txBody>
      </p:sp>
    </p:spTree>
    <p:extLst>
      <p:ext uri="{BB962C8B-B14F-4D97-AF65-F5344CB8AC3E}">
        <p14:creationId xmlns:p14="http://schemas.microsoft.com/office/powerpoint/2010/main" val="3277380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3"/>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latin typeface="Tamil-Aiswarya"/>
              </a:rPr>
              <a:t>jd</a:t>
            </a:r>
            <a:r>
              <a:rPr lang="en-US" sz="2400" dirty="0">
                <a:latin typeface="Tamil-Aiswarya"/>
              </a:rPr>
              <a:t>; </a:t>
            </a:r>
            <a:r>
              <a:rPr lang="en-US" sz="2400" dirty="0" err="1">
                <a:latin typeface="Tamil-Aiswarya"/>
              </a:rPr>
              <a:t>FGtpdUf;F</a:t>
            </a:r>
            <a:r>
              <a:rPr lang="en-US" sz="2400" dirty="0">
                <a:latin typeface="Tamil-Aiswarya"/>
              </a:rPr>
              <a:t> </a:t>
            </a:r>
            <a:r>
              <a:rPr lang="en-US" sz="2400" dirty="0" err="1">
                <a:latin typeface="Tamil-Aiswarya"/>
              </a:rPr>
              <a:t>fz</a:t>
            </a:r>
            <a:r>
              <a:rPr lang="en-US" sz="2400" dirty="0">
                <a:latin typeface="Tamil-Aiswarya"/>
              </a:rPr>
              <a:t>; $</a:t>
            </a:r>
            <a:r>
              <a:rPr lang="en-US" sz="2400" dirty="0" err="1">
                <a:latin typeface="Tamil-Aiswarya"/>
              </a:rPr>
              <a:t>hil</a:t>
            </a:r>
            <a:r>
              <a:rPr lang="en-US" sz="2400" dirty="0">
                <a:latin typeface="Tamil-Aiswarya"/>
              </a:rPr>
              <a:t> </a:t>
            </a:r>
            <a:r>
              <a:rPr lang="en-US" sz="2400" dirty="0" err="1">
                <a:latin typeface="Tamil-Aiswarya"/>
              </a:rPr>
              <a:t>fhl;Lfpwhh</a:t>
            </a:r>
            <a:r>
              <a:rPr lang="en-US" sz="2400" dirty="0">
                <a:latin typeface="Tamil-Aiswarya"/>
              </a:rPr>
              <a:t>]</a:t>
            </a:r>
          </a:p>
          <a:p>
            <a:pPr marL="342900" indent="-342900">
              <a:lnSpc>
                <a:spcPct val="105000"/>
              </a:lnSpc>
              <a:spcBef>
                <a:spcPts val="1999"/>
              </a:spcBef>
              <a:buClr>
                <a:srgbClr val="333333"/>
              </a:buClr>
              <a:buFont typeface="WingDings"/>
              <a:buAutoNum type="arabicPeriod"/>
            </a:pPr>
            <a:r>
              <a:rPr lang="en-US" sz="2400" dirty="0" err="1">
                <a:latin typeface="Tamil-Aiswarya"/>
              </a:rPr>
              <a:t>ghh</a:t>
            </a:r>
            <a:r>
              <a:rPr lang="en-US" sz="2400" dirty="0">
                <a:latin typeface="Tamil-Aiswarya"/>
              </a:rPr>
              <a:t>]</a:t>
            </a:r>
            <a:r>
              <a:rPr lang="en-US" sz="2400" dirty="0" err="1">
                <a:latin typeface="Tamil-Aiswarya"/>
              </a:rPr>
              <a:t>itaw;w</a:t>
            </a:r>
            <a:r>
              <a:rPr lang="en-US" sz="2400" dirty="0">
                <a:latin typeface="Tamil-Aiswarya"/>
              </a:rPr>
              <a:t> </a:t>
            </a:r>
            <a:r>
              <a:rPr lang="en-US" sz="2400" dirty="0" err="1">
                <a:latin typeface="Tamil-Aiswarya"/>
              </a:rPr>
              <a:t>Jwtp</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re;njfg</a:t>
            </a:r>
            <a:r>
              <a:rPr lang="en-US" sz="2400" dirty="0">
                <a:latin typeface="Tamil-Aiswarya"/>
              </a:rPr>
              <a:t>] </a:t>
            </a:r>
            <a:r>
              <a:rPr lang="en-US" sz="2400" dirty="0" err="1">
                <a:latin typeface="Tamil-Aiswarya"/>
              </a:rPr>
              <a:t>ghh</a:t>
            </a:r>
            <a:r>
              <a:rPr lang="en-US" sz="2400" dirty="0">
                <a:latin typeface="Tamil-Aiswarya"/>
              </a:rPr>
              <a:t>]it</a:t>
            </a:r>
          </a:p>
          <a:p>
            <a:pPr marL="342900" indent="-342900">
              <a:lnSpc>
                <a:spcPct val="105000"/>
              </a:lnSpc>
              <a:spcBef>
                <a:spcPts val="1999"/>
              </a:spcBef>
              <a:buClr>
                <a:srgbClr val="333333"/>
              </a:buClr>
              <a:buFont typeface="WingDings"/>
              <a:buAutoNum type="arabicPeriod"/>
            </a:pPr>
            <a:r>
              <a:rPr lang="en-US" sz="2400" err="1">
                <a:latin typeface="Tamil-Aiswarya"/>
              </a:rPr>
              <a:t>tpy;tPuh</a:t>
            </a:r>
            <a:r>
              <a:rPr lang="en-US" sz="2400">
                <a:latin typeface="Tamil-Aiswarya"/>
              </a:rPr>
              <a:t>]</a:t>
            </a:r>
            <a:endParaRPr lang="en-IN" sz="2400" dirty="0">
              <a:latin typeface="Tamil-Aiswarya"/>
            </a:endParaRPr>
          </a:p>
        </p:txBody>
      </p:sp>
      <p:pic>
        <p:nvPicPr>
          <p:cNvPr id="11"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rPr>
              <a:t>me]j </a:t>
            </a:r>
            <a:r>
              <a:rPr lang="en-US" sz="3600" dirty="0" err="1">
                <a:solidFill>
                  <a:srgbClr val="004992"/>
                </a:solidFill>
              </a:rPr>
              <a:t>egh</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czh</a:t>
            </a:r>
            <a:r>
              <a:rPr lang="en-US" sz="3600" dirty="0">
                <a:solidFill>
                  <a:srgbClr val="004992"/>
                </a:solidFill>
              </a:rPr>
              <a:t>]</a:t>
            </a:r>
            <a:r>
              <a:rPr lang="en-US" sz="3600" dirty="0" err="1">
                <a:solidFill>
                  <a:srgbClr val="004992"/>
                </a:solidFill>
              </a:rPr>
              <a:t>fpwhh</a:t>
            </a:r>
            <a:r>
              <a:rPr lang="en-US" sz="3600" dirty="0">
                <a:solidFill>
                  <a:srgbClr val="004992"/>
                </a:solidFill>
              </a:rPr>
              <a:t>] (m) </a:t>
            </a:r>
            <a:r>
              <a:rPr lang="en-US" sz="3600" dirty="0" err="1">
                <a:solidFill>
                  <a:srgbClr val="004992"/>
                </a:solidFill>
              </a:rPr>
              <a:t>bra;fpwhh</a:t>
            </a:r>
            <a:r>
              <a:rPr lang="en-US" sz="3600" dirty="0">
                <a:solidFill>
                  <a:srgbClr val="004992"/>
                </a:solidFill>
              </a:rPr>
              <a:t>]&gt; </a:t>
            </a:r>
            <a:r>
              <a:rPr lang="en-US" sz="3600" dirty="0" err="1">
                <a:solidFill>
                  <a:srgbClr val="004992"/>
                </a:solidFill>
              </a:rPr>
              <a:t>eP</a:t>
            </a:r>
            <a:r>
              <a:rPr lang="en-US" sz="3600" dirty="0">
                <a:solidFill>
                  <a:srgbClr val="004992"/>
                </a:solidFill>
              </a:rPr>
              <a:t>';;fs]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ek;gpf;ifahf</a:t>
            </a:r>
            <a:r>
              <a:rPr lang="en-US" sz="3600" dirty="0">
                <a:solidFill>
                  <a:srgbClr val="004992"/>
                </a:solidFill>
              </a:rPr>
              <a:t> </a:t>
            </a:r>
            <a:r>
              <a:rPr lang="en-US" sz="3600" dirty="0" err="1">
                <a:solidFill>
                  <a:srgbClr val="004992"/>
                </a:solidFill>
              </a:rPr>
              <a:t>cs;sPh</a:t>
            </a:r>
            <a:r>
              <a:rPr lang="en-US" sz="3600" dirty="0">
                <a:solidFill>
                  <a:srgbClr val="004992"/>
                </a:solidFill>
              </a:rPr>
              <a:t>]fs]&gt;</a:t>
            </a: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33</a:t>
            </a:fld>
            <a:endParaRPr lang="de-DE" dirty="0"/>
          </a:p>
        </p:txBody>
      </p:sp>
      <p:sp>
        <p:nvSpPr>
          <p:cNvPr id="19"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Tamil-Aiswarya"/>
              </a:rPr>
              <a:t>glj;jpd; rp;W gFjp</a:t>
            </a:r>
            <a:r>
              <a:rPr lang="de-DE" altLang="de-DE" sz="2400" i="1" dirty="0">
                <a:latin typeface="Calibri Light"/>
              </a:rPr>
              <a:t>!</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latin typeface="Tamil-Aiswarya"/>
              </a:rPr>
              <a:t>jd</a:t>
            </a:r>
            <a:r>
              <a:rPr lang="en-US" sz="2400" dirty="0">
                <a:latin typeface="Tamil-Aiswarya"/>
              </a:rPr>
              <a:t>; </a:t>
            </a:r>
            <a:r>
              <a:rPr lang="en-US" sz="2400" dirty="0" err="1">
                <a:latin typeface="Tamil-Aiswarya"/>
              </a:rPr>
              <a:t>FGtpdUf;F</a:t>
            </a:r>
            <a:r>
              <a:rPr lang="en-US" sz="2400" dirty="0">
                <a:latin typeface="Tamil-Aiswarya"/>
              </a:rPr>
              <a:t> </a:t>
            </a:r>
            <a:r>
              <a:rPr lang="en-US" sz="2400" dirty="0" err="1">
                <a:latin typeface="Tamil-Aiswarya"/>
              </a:rPr>
              <a:t>fz</a:t>
            </a:r>
            <a:r>
              <a:rPr lang="en-US" sz="2400" dirty="0">
                <a:latin typeface="Tamil-Aiswarya"/>
              </a:rPr>
              <a:t>; $</a:t>
            </a:r>
            <a:r>
              <a:rPr lang="en-US" sz="2400" dirty="0" err="1">
                <a:latin typeface="Tamil-Aiswarya"/>
              </a:rPr>
              <a:t>hil</a:t>
            </a:r>
            <a:r>
              <a:rPr lang="en-US" sz="2400" dirty="0">
                <a:latin typeface="Tamil-Aiswarya"/>
              </a:rPr>
              <a:t> </a:t>
            </a:r>
            <a:r>
              <a:rPr lang="en-US" sz="2400" dirty="0" err="1">
                <a:latin typeface="Tamil-Aiswarya"/>
              </a:rPr>
              <a:t>fhl;Lfpwhh</a:t>
            </a:r>
            <a:r>
              <a:rPr lang="en-US" sz="2400" dirty="0">
                <a:latin typeface="Tamil-Aiswarya"/>
              </a:rPr>
              <a:t>]</a:t>
            </a:r>
          </a:p>
          <a:p>
            <a:pPr marL="342900" indent="-342900">
              <a:lnSpc>
                <a:spcPct val="105000"/>
              </a:lnSpc>
              <a:spcBef>
                <a:spcPts val="1999"/>
              </a:spcBef>
              <a:buClr>
                <a:srgbClr val="333333"/>
              </a:buClr>
              <a:buFont typeface="WingDings"/>
              <a:buAutoNum type="arabicPeriod"/>
            </a:pPr>
            <a:r>
              <a:rPr lang="en-US" sz="2400" dirty="0" err="1">
                <a:latin typeface="Tamil-Aiswarya"/>
              </a:rPr>
              <a:t>ghh</a:t>
            </a:r>
            <a:r>
              <a:rPr lang="en-US" sz="2400" dirty="0">
                <a:latin typeface="Tamil-Aiswarya"/>
              </a:rPr>
              <a:t>]</a:t>
            </a:r>
            <a:r>
              <a:rPr lang="en-US" sz="2400" dirty="0" err="1">
                <a:latin typeface="Tamil-Aiswarya"/>
              </a:rPr>
              <a:t>itaw;w</a:t>
            </a:r>
            <a:r>
              <a:rPr lang="en-US" sz="2400" dirty="0">
                <a:latin typeface="Tamil-Aiswarya"/>
              </a:rPr>
              <a:t> </a:t>
            </a:r>
            <a:r>
              <a:rPr lang="en-US" sz="2400" dirty="0" err="1">
                <a:latin typeface="Tamil-Aiswarya"/>
              </a:rPr>
              <a:t>Jwtp</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re;njfg</a:t>
            </a:r>
            <a:r>
              <a:rPr lang="en-US" sz="2400" dirty="0">
                <a:latin typeface="Tamil-Aiswarya"/>
              </a:rPr>
              <a:t>] </a:t>
            </a:r>
            <a:r>
              <a:rPr lang="en-US" sz="2400" dirty="0" err="1">
                <a:latin typeface="Tamil-Aiswarya"/>
              </a:rPr>
              <a:t>ghh</a:t>
            </a:r>
            <a:r>
              <a:rPr lang="en-US" sz="2400" dirty="0">
                <a:latin typeface="Tamil-Aiswarya"/>
              </a:rPr>
              <a:t>]it</a:t>
            </a:r>
          </a:p>
          <a:p>
            <a:pPr marL="342900" indent="-342900">
              <a:lnSpc>
                <a:spcPct val="105000"/>
              </a:lnSpc>
              <a:spcBef>
                <a:spcPts val="1999"/>
              </a:spcBef>
              <a:buClr>
                <a:srgbClr val="006699"/>
              </a:buClr>
              <a:buFont typeface="WingDings"/>
              <a:buAutoNum type="arabicPeriod"/>
            </a:pPr>
            <a:r>
              <a:rPr lang="en-US" sz="2400" dirty="0" err="1">
                <a:solidFill>
                  <a:srgbClr val="004992"/>
                </a:solidFill>
                <a:latin typeface="Tamil-Aiswarya"/>
              </a:rPr>
              <a:t>tpy;tPuh</a:t>
            </a:r>
            <a:r>
              <a:rPr lang="en-US" sz="2400" dirty="0">
                <a:solidFill>
                  <a:srgbClr val="004992"/>
                </a:solidFill>
                <a:latin typeface="Tamil-Aiswarya"/>
              </a:rPr>
              <a:t>]</a:t>
            </a:r>
            <a:endParaRPr lang="en-IN" sz="2400" dirty="0">
              <a:solidFill>
                <a:srgbClr val="004992"/>
              </a:solidFill>
              <a:latin typeface="Tamil-Aiswarya"/>
            </a:endParaRPr>
          </a:p>
        </p:txBody>
      </p:sp>
      <p:pic>
        <p:nvPicPr>
          <p:cNvPr id="9" name="Picture 8"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Tamil-Aiswarya"/>
              </a:rPr>
              <a:t>xU Kf rpe;jid</a:t>
            </a:r>
            <a:r>
              <a:rPr lang="de-DE" altLang="de-DE" sz="2400">
                <a:solidFill>
                  <a:srgbClr val="004992"/>
                </a:solidFill>
                <a:latin typeface="Calibri Light"/>
              </a:rPr>
              <a:t>!</a:t>
            </a:r>
            <a:r>
              <a:rPr lang="de-DE" altLang="de-DE" sz="2400">
                <a:solidFill>
                  <a:srgbClr val="004992"/>
                </a:solidFill>
                <a:latin typeface="Tamil-Aiswarya"/>
              </a:rPr>
              <a:t> </a:t>
            </a:r>
            <a:endParaRPr lang="en-GB" altLang="de-DE" sz="2400" dirty="0">
              <a:solidFill>
                <a:srgbClr val="004992"/>
              </a:solidFill>
              <a:latin typeface="Tamil-Aiswarya"/>
            </a:endParaRPr>
          </a:p>
        </p:txBody>
      </p:sp>
      <p:sp>
        <p:nvSpPr>
          <p:cNvPr id="14" name="Footer Placeholder 13"/>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5" name="Slide Number Placeholder 14"/>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latin typeface="Tamil-Aiswarya"/>
              </a:rPr>
              <a:t>kJghdf</a:t>
            </a:r>
            <a:r>
              <a:rPr lang="en-US" sz="2400" dirty="0">
                <a:latin typeface="Tamil-Aiswarya"/>
              </a:rPr>
              <a:t>]</a:t>
            </a:r>
            <a:r>
              <a:rPr lang="en-US" sz="2400" dirty="0" err="1">
                <a:latin typeface="Tamil-Aiswarya"/>
              </a:rPr>
              <a:t>filapy</a:t>
            </a:r>
            <a:r>
              <a:rPr lang="en-US" sz="2400" dirty="0">
                <a:latin typeface="Tamil-Aiswarya"/>
              </a:rPr>
              <a:t>; </a:t>
            </a:r>
            <a:r>
              <a:rPr lang="en-US" sz="2400" dirty="0" err="1">
                <a:latin typeface="Tamil-Aiswarya"/>
              </a:rPr>
              <a:t>ghd</a:t>
            </a:r>
            <a:r>
              <a:rPr lang="en-US" sz="2400" dirty="0">
                <a:latin typeface="Tamil-Aiswarya"/>
              </a:rPr>
              <a:t>';;</a:t>
            </a:r>
            <a:r>
              <a:rPr lang="en-US" sz="2400" dirty="0" err="1">
                <a:latin typeface="Tamil-Aiswarya"/>
              </a:rPr>
              <a:t>fis</a:t>
            </a:r>
            <a:r>
              <a:rPr lang="en-US" sz="2400" dirty="0">
                <a:latin typeface="Tamil-Aiswarya"/>
              </a:rPr>
              <a:t> </a:t>
            </a:r>
            <a:r>
              <a:rPr lang="en-US" sz="2400" dirty="0" err="1">
                <a:latin typeface="Tamil-Aiswarya"/>
              </a:rPr>
              <a:t>bfhz;L</a:t>
            </a:r>
            <a:r>
              <a:rPr lang="en-US" sz="2400" dirty="0">
                <a:latin typeface="Tamil-Aiswarya"/>
              </a:rPr>
              <a:t> </a:t>
            </a:r>
            <a:r>
              <a:rPr lang="en-US" sz="2400" dirty="0" err="1">
                <a:latin typeface="Tamil-Aiswarya"/>
              </a:rPr>
              <a:t>tu</a:t>
            </a:r>
            <a:r>
              <a:rPr lang="en-US" sz="2400" dirty="0">
                <a:latin typeface="Tamil-Aiswarya"/>
              </a:rPr>
              <a:t> </a:t>
            </a:r>
            <a:r>
              <a:rPr lang="en-US" sz="2400" dirty="0" err="1">
                <a:latin typeface="Tamil-Aiswarya"/>
              </a:rPr>
              <a:t>MizapLfpwhh</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tpisahl</a:t>
            </a:r>
            <a:r>
              <a:rPr lang="en-US" sz="2400" dirty="0">
                <a:latin typeface="Tamil-Aiswarya"/>
              </a:rPr>
              <a:t>]L </a:t>
            </a:r>
            <a:r>
              <a:rPr lang="en-US" sz="2400" dirty="0" err="1">
                <a:latin typeface="Tamil-Aiswarya"/>
              </a:rPr>
              <a:t>gapw</a:t>
            </a:r>
            <a:r>
              <a:rPr lang="en-US" sz="2400" dirty="0">
                <a:latin typeface="Tamil-Aiswarya"/>
              </a:rPr>
              <a:t>]</a:t>
            </a:r>
            <a:r>
              <a:rPr lang="en-US" sz="2400" dirty="0" err="1">
                <a:latin typeface="Tamil-Aiswarya"/>
              </a:rPr>
              <a:t>rpahsh</a:t>
            </a:r>
            <a:r>
              <a:rPr lang="en-US" sz="2400" dirty="0">
                <a:latin typeface="Tamil-Aiswarya"/>
              </a:rPr>
              <a:t>] </a:t>
            </a:r>
            <a:r>
              <a:rPr lang="en-US" sz="2400" dirty="0" err="1">
                <a:latin typeface="Tamil-Aiswarya"/>
              </a:rPr>
              <a:t>jdJ</a:t>
            </a:r>
            <a:r>
              <a:rPr lang="en-US" sz="2400" dirty="0">
                <a:latin typeface="Tamil-Aiswarya"/>
              </a:rPr>
              <a:t> </a:t>
            </a:r>
            <a:r>
              <a:rPr lang="en-US" sz="2400" dirty="0" err="1">
                <a:latin typeface="Tamil-Aiswarya"/>
              </a:rPr>
              <a:t>FGit</a:t>
            </a:r>
            <a:r>
              <a:rPr lang="en-US" sz="2400" dirty="0">
                <a:latin typeface="Tamil-Aiswarya"/>
              </a:rPr>
              <a:t> </a:t>
            </a:r>
            <a:r>
              <a:rPr lang="en-US" sz="2400" dirty="0" err="1">
                <a:latin typeface="Tamil-Aiswarya"/>
              </a:rPr>
              <a:t>cw;rhfg</a:t>
            </a:r>
            <a:r>
              <a:rPr lang="en-US" sz="2400" dirty="0">
                <a:latin typeface="Tamil-Aiswarya"/>
              </a:rPr>
              <a:t>] </a:t>
            </a:r>
            <a:r>
              <a:rPr lang="en-US" sz="2400" dirty="0" err="1">
                <a:latin typeface="Tamil-Aiswarya"/>
              </a:rPr>
              <a:t>gLj;Jfpwhh</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nfhgkhf</a:t>
            </a:r>
            <a:r>
              <a:rPr lang="en-US" sz="2400" dirty="0">
                <a:latin typeface="Tamil-Aiswarya"/>
              </a:rPr>
              <a:t> </a:t>
            </a:r>
            <a:r>
              <a:rPr lang="en-US" sz="2400" dirty="0" err="1">
                <a:latin typeface="Tamil-Aiswarya"/>
              </a:rPr>
              <a:t>cs;s</a:t>
            </a:r>
            <a:r>
              <a:rPr lang="en-US" sz="2400" dirty="0">
                <a:latin typeface="Tamil-Aiswarya"/>
              </a:rPr>
              <a:t> g[</a:t>
            </a:r>
            <a:r>
              <a:rPr lang="en-US" sz="2400" dirty="0" err="1">
                <a:latin typeface="Tamil-Aiswarya"/>
              </a:rPr>
              <a:t>nuhf;fh</a:t>
            </a:r>
            <a:r>
              <a:rPr lang="en-US" sz="2400" dirty="0">
                <a:latin typeface="Tamil-Aiswarya"/>
              </a:rPr>
              <a:t>]</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tk;g</a:t>
            </a:r>
            <a:r>
              <a:rPr lang="en-US" sz="2400" dirty="0">
                <a:latin typeface="Tamil-Aiswarya"/>
              </a:rPr>
              <a:t>[ </a:t>
            </a:r>
            <a:r>
              <a:rPr lang="en-US" sz="2400" dirty="0" err="1">
                <a:latin typeface="Tamil-Aiswarya"/>
              </a:rPr>
              <a:t>rz;il</a:t>
            </a:r>
            <a:r>
              <a:rPr lang="en-US" sz="2400" dirty="0">
                <a:latin typeface="Tamil-Aiswarya"/>
              </a:rPr>
              <a:t> bra;a[k; </a:t>
            </a:r>
            <a:r>
              <a:rPr lang="en-US" sz="2400" dirty="0" err="1">
                <a:latin typeface="Tamil-Aiswarya"/>
              </a:rPr>
              <a:t>kdpjh</a:t>
            </a:r>
            <a:r>
              <a:rPr lang="en-US" sz="2400" dirty="0">
                <a:latin typeface="Tamil-Aiswarya"/>
              </a:rPr>
              <a:t>].</a:t>
            </a:r>
            <a:endParaRPr lang="en-IN" sz="2400" dirty="0">
              <a:latin typeface="Tamil-Aiswarya"/>
            </a:endParaRPr>
          </a:p>
        </p:txBody>
      </p:sp>
      <p:pic>
        <p:nvPicPr>
          <p:cNvPr id="11"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rPr>
              <a:t>me]j </a:t>
            </a:r>
            <a:r>
              <a:rPr lang="en-US" sz="3600" dirty="0" err="1">
                <a:solidFill>
                  <a:srgbClr val="004992"/>
                </a:solidFill>
              </a:rPr>
              <a:t>egh</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czh</a:t>
            </a:r>
            <a:r>
              <a:rPr lang="en-US" sz="3600" dirty="0">
                <a:solidFill>
                  <a:srgbClr val="004992"/>
                </a:solidFill>
              </a:rPr>
              <a:t>]</a:t>
            </a:r>
            <a:r>
              <a:rPr lang="en-US" sz="3600" dirty="0" err="1">
                <a:solidFill>
                  <a:srgbClr val="004992"/>
                </a:solidFill>
              </a:rPr>
              <a:t>fpwhh</a:t>
            </a:r>
            <a:r>
              <a:rPr lang="en-US" sz="3600" dirty="0">
                <a:solidFill>
                  <a:srgbClr val="004992"/>
                </a:solidFill>
              </a:rPr>
              <a:t>] (m) </a:t>
            </a:r>
            <a:r>
              <a:rPr lang="en-US" sz="3600" dirty="0" err="1">
                <a:solidFill>
                  <a:srgbClr val="004992"/>
                </a:solidFill>
              </a:rPr>
              <a:t>bra;fpwhh</a:t>
            </a:r>
            <a:r>
              <a:rPr lang="en-US" sz="3600" dirty="0">
                <a:solidFill>
                  <a:srgbClr val="004992"/>
                </a:solidFill>
              </a:rPr>
              <a:t>]&gt; </a:t>
            </a:r>
            <a:r>
              <a:rPr lang="en-US" sz="3600" dirty="0" err="1">
                <a:solidFill>
                  <a:srgbClr val="004992"/>
                </a:solidFill>
              </a:rPr>
              <a:t>eP</a:t>
            </a:r>
            <a:r>
              <a:rPr lang="en-US" sz="3600" dirty="0">
                <a:solidFill>
                  <a:srgbClr val="004992"/>
                </a:solidFill>
              </a:rPr>
              <a:t>';;fs]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ek;gpf;ifahf</a:t>
            </a:r>
            <a:r>
              <a:rPr lang="en-US" sz="3600" dirty="0">
                <a:solidFill>
                  <a:srgbClr val="004992"/>
                </a:solidFill>
              </a:rPr>
              <a:t> </a:t>
            </a:r>
            <a:r>
              <a:rPr lang="en-US" sz="3600" dirty="0" err="1">
                <a:solidFill>
                  <a:srgbClr val="004992"/>
                </a:solidFill>
              </a:rPr>
              <a:t>cs;sPh</a:t>
            </a:r>
            <a:r>
              <a:rPr lang="en-US" sz="3600" dirty="0">
                <a:solidFill>
                  <a:srgbClr val="004992"/>
                </a:solidFill>
              </a:rPr>
              <a:t>]fs]&gt;</a:t>
            </a: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35</a:t>
            </a:fld>
            <a:endParaRPr lang="de-DE" dirty="0"/>
          </a:p>
        </p:txBody>
      </p:sp>
      <p:sp>
        <p:nvSpPr>
          <p:cNvPr id="19"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Tamil-Aiswarya"/>
              </a:rPr>
              <a:t>glj;jpd; rp;W gFjp</a:t>
            </a:r>
            <a:r>
              <a:rPr lang="de-DE" altLang="de-DE" sz="2400" i="1" dirty="0">
                <a:latin typeface="Calibri Light"/>
              </a:rPr>
              <a:t>!</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486400" y="2660904"/>
            <a:ext cx="6263640" cy="3794760"/>
          </a:xfrm>
          <a:prstGeom prst="rect">
            <a:avLst/>
          </a:prstGeom>
          <a:noFill/>
        </p:spPr>
        <p:txBody>
          <a:bodyPr wrap="square" rtlCol="0">
            <a:noAutofit/>
          </a:bodyPr>
          <a:lstStyle/>
          <a:p>
            <a:pPr marL="342900" indent="-342900">
              <a:lnSpc>
                <a:spcPct val="105000"/>
              </a:lnSpc>
              <a:spcBef>
                <a:spcPts val="1999"/>
              </a:spcBef>
              <a:buClr>
                <a:srgbClr val="004992"/>
              </a:buClr>
              <a:buFont typeface="WingDings"/>
              <a:buAutoNum type="arabicPeriod"/>
            </a:pPr>
            <a:r>
              <a:rPr lang="en-US" sz="2400" dirty="0" err="1">
                <a:solidFill>
                  <a:srgbClr val="004992"/>
                </a:solidFill>
                <a:latin typeface="Tamil-Aiswarya"/>
              </a:rPr>
              <a:t>kJghdf</a:t>
            </a:r>
            <a:r>
              <a:rPr lang="en-US" sz="2400" dirty="0">
                <a:solidFill>
                  <a:srgbClr val="004992"/>
                </a:solidFill>
                <a:latin typeface="Tamil-Aiswarya"/>
              </a:rPr>
              <a:t>]</a:t>
            </a:r>
            <a:r>
              <a:rPr lang="en-US" sz="2400" dirty="0" err="1">
                <a:solidFill>
                  <a:srgbClr val="004992"/>
                </a:solidFill>
                <a:latin typeface="Tamil-Aiswarya"/>
              </a:rPr>
              <a:t>filapy</a:t>
            </a:r>
            <a:r>
              <a:rPr lang="en-US" sz="2400" dirty="0">
                <a:solidFill>
                  <a:srgbClr val="004992"/>
                </a:solidFill>
                <a:latin typeface="Tamil-Aiswarya"/>
              </a:rPr>
              <a:t>; </a:t>
            </a:r>
            <a:r>
              <a:rPr lang="en-US" sz="2400" dirty="0" err="1">
                <a:solidFill>
                  <a:srgbClr val="004992"/>
                </a:solidFill>
                <a:latin typeface="Tamil-Aiswarya"/>
              </a:rPr>
              <a:t>ghd</a:t>
            </a:r>
            <a:r>
              <a:rPr lang="en-US" sz="2400" dirty="0">
                <a:solidFill>
                  <a:srgbClr val="004992"/>
                </a:solidFill>
                <a:latin typeface="Tamil-Aiswarya"/>
              </a:rPr>
              <a:t>';;</a:t>
            </a:r>
            <a:r>
              <a:rPr lang="en-US" sz="2400" dirty="0" err="1">
                <a:solidFill>
                  <a:srgbClr val="004992"/>
                </a:solidFill>
                <a:latin typeface="Tamil-Aiswarya"/>
              </a:rPr>
              <a:t>fis</a:t>
            </a:r>
            <a:r>
              <a:rPr lang="en-US" sz="2400" dirty="0">
                <a:solidFill>
                  <a:srgbClr val="004992"/>
                </a:solidFill>
                <a:latin typeface="Tamil-Aiswarya"/>
              </a:rPr>
              <a:t> </a:t>
            </a:r>
            <a:r>
              <a:rPr lang="en-US" sz="2400" dirty="0" err="1">
                <a:solidFill>
                  <a:srgbClr val="004992"/>
                </a:solidFill>
                <a:latin typeface="Tamil-Aiswarya"/>
              </a:rPr>
              <a:t>bfhz;L</a:t>
            </a:r>
            <a:r>
              <a:rPr lang="en-US" sz="2400" dirty="0">
                <a:solidFill>
                  <a:srgbClr val="004992"/>
                </a:solidFill>
                <a:latin typeface="Tamil-Aiswarya"/>
              </a:rPr>
              <a:t> </a:t>
            </a:r>
            <a:r>
              <a:rPr lang="en-US" sz="2400" dirty="0" err="1">
                <a:solidFill>
                  <a:srgbClr val="004992"/>
                </a:solidFill>
                <a:latin typeface="Tamil-Aiswarya"/>
              </a:rPr>
              <a:t>tu</a:t>
            </a:r>
            <a:r>
              <a:rPr lang="en-US" sz="2400" dirty="0">
                <a:solidFill>
                  <a:srgbClr val="004992"/>
                </a:solidFill>
                <a:latin typeface="Tamil-Aiswarya"/>
              </a:rPr>
              <a:t> </a:t>
            </a:r>
            <a:r>
              <a:rPr lang="en-US" sz="2400" dirty="0" err="1">
                <a:solidFill>
                  <a:srgbClr val="004992"/>
                </a:solidFill>
                <a:latin typeface="Tamil-Aiswarya"/>
              </a:rPr>
              <a:t>MizapLfpwhh</a:t>
            </a:r>
            <a:r>
              <a:rPr lang="en-US" sz="2400" dirty="0">
                <a:solidFill>
                  <a:srgbClr val="004992"/>
                </a:solidFill>
                <a:latin typeface="Tamil-Aiswarya"/>
              </a:rPr>
              <a:t>]. </a:t>
            </a:r>
            <a:endParaRPr lang="en-IN" sz="2400" dirty="0">
              <a:solidFill>
                <a:srgbClr val="004992"/>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tpisahl</a:t>
            </a:r>
            <a:r>
              <a:rPr lang="en-US" sz="2400" dirty="0">
                <a:solidFill>
                  <a:srgbClr val="333333"/>
                </a:solidFill>
                <a:latin typeface="Tamil-Aiswarya"/>
              </a:rPr>
              <a:t>]L </a:t>
            </a:r>
            <a:r>
              <a:rPr lang="en-US" sz="2400" dirty="0" err="1">
                <a:solidFill>
                  <a:srgbClr val="333333"/>
                </a:solidFill>
                <a:latin typeface="Tamil-Aiswarya"/>
              </a:rPr>
              <a:t>gapw</a:t>
            </a:r>
            <a:r>
              <a:rPr lang="en-US" sz="2400" dirty="0">
                <a:solidFill>
                  <a:srgbClr val="333333"/>
                </a:solidFill>
                <a:latin typeface="Tamil-Aiswarya"/>
              </a:rPr>
              <a:t>]</a:t>
            </a:r>
            <a:r>
              <a:rPr lang="en-US" sz="2400" dirty="0" err="1">
                <a:solidFill>
                  <a:srgbClr val="333333"/>
                </a:solidFill>
                <a:latin typeface="Tamil-Aiswarya"/>
              </a:rPr>
              <a:t>rpahsh</a:t>
            </a:r>
            <a:r>
              <a:rPr lang="en-US" sz="2400" dirty="0">
                <a:solidFill>
                  <a:srgbClr val="333333"/>
                </a:solidFill>
                <a:latin typeface="Tamil-Aiswarya"/>
              </a:rPr>
              <a:t>] </a:t>
            </a:r>
            <a:r>
              <a:rPr lang="en-US" sz="2400" dirty="0" err="1">
                <a:solidFill>
                  <a:srgbClr val="333333"/>
                </a:solidFill>
                <a:latin typeface="Tamil-Aiswarya"/>
              </a:rPr>
              <a:t>jdJ</a:t>
            </a:r>
            <a:r>
              <a:rPr lang="en-US" sz="2400" dirty="0">
                <a:solidFill>
                  <a:srgbClr val="333333"/>
                </a:solidFill>
                <a:latin typeface="Tamil-Aiswarya"/>
              </a:rPr>
              <a:t> </a:t>
            </a:r>
            <a:r>
              <a:rPr lang="en-US" sz="2400" dirty="0" err="1">
                <a:solidFill>
                  <a:srgbClr val="333333"/>
                </a:solidFill>
                <a:latin typeface="Tamil-Aiswarya"/>
              </a:rPr>
              <a:t>FGit</a:t>
            </a:r>
            <a:r>
              <a:rPr lang="en-US" sz="2400" dirty="0">
                <a:solidFill>
                  <a:srgbClr val="333333"/>
                </a:solidFill>
                <a:latin typeface="Tamil-Aiswarya"/>
              </a:rPr>
              <a:t> </a:t>
            </a:r>
            <a:r>
              <a:rPr lang="en-US" sz="2400" dirty="0" err="1">
                <a:solidFill>
                  <a:srgbClr val="333333"/>
                </a:solidFill>
                <a:latin typeface="Tamil-Aiswarya"/>
              </a:rPr>
              <a:t>cw;rhfg</a:t>
            </a:r>
            <a:r>
              <a:rPr lang="en-US" sz="2400" dirty="0">
                <a:solidFill>
                  <a:srgbClr val="333333"/>
                </a:solidFill>
                <a:latin typeface="Tamil-Aiswarya"/>
              </a:rPr>
              <a:t>] </a:t>
            </a:r>
            <a:r>
              <a:rPr lang="en-US" sz="2400" dirty="0" err="1">
                <a:solidFill>
                  <a:srgbClr val="333333"/>
                </a:solidFill>
                <a:latin typeface="Tamil-Aiswarya"/>
              </a:rPr>
              <a:t>gLj;Jfpwhh</a:t>
            </a:r>
            <a:r>
              <a:rPr lang="en-US" sz="2400" dirty="0">
                <a:solidFill>
                  <a:srgbClr val="333333"/>
                </a:solidFill>
                <a:latin typeface="Tamil-Aiswarya"/>
              </a:rPr>
              <a:t>;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nfhgkhf</a:t>
            </a:r>
            <a:r>
              <a:rPr lang="en-US" sz="2400" dirty="0">
                <a:solidFill>
                  <a:srgbClr val="333333"/>
                </a:solidFill>
                <a:latin typeface="Tamil-Aiswarya"/>
              </a:rPr>
              <a:t> </a:t>
            </a:r>
            <a:r>
              <a:rPr lang="en-US" sz="2400" dirty="0" err="1">
                <a:solidFill>
                  <a:srgbClr val="333333"/>
                </a:solidFill>
                <a:latin typeface="Tamil-Aiswarya"/>
              </a:rPr>
              <a:t>cs;s</a:t>
            </a:r>
            <a:r>
              <a:rPr lang="en-US" sz="2400" dirty="0">
                <a:solidFill>
                  <a:srgbClr val="333333"/>
                </a:solidFill>
                <a:latin typeface="Tamil-Aiswarya"/>
              </a:rPr>
              <a:t> g[</a:t>
            </a:r>
            <a:r>
              <a:rPr lang="en-US" sz="2400" dirty="0" err="1">
                <a:solidFill>
                  <a:srgbClr val="333333"/>
                </a:solidFill>
                <a:latin typeface="Tamil-Aiswarya"/>
              </a:rPr>
              <a:t>nuhf;fh</a:t>
            </a:r>
            <a:r>
              <a:rPr lang="en-US" sz="2400" dirty="0">
                <a:solidFill>
                  <a:srgbClr val="333333"/>
                </a:solidFill>
                <a:latin typeface="Tamil-Aiswarya"/>
              </a:rPr>
              <a:t>]</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tk;g</a:t>
            </a:r>
            <a:r>
              <a:rPr lang="en-US" sz="2400" dirty="0">
                <a:solidFill>
                  <a:srgbClr val="333333"/>
                </a:solidFill>
                <a:latin typeface="Tamil-Aiswarya"/>
              </a:rPr>
              <a:t>[ </a:t>
            </a:r>
            <a:r>
              <a:rPr lang="en-US" sz="2400" dirty="0" err="1">
                <a:solidFill>
                  <a:srgbClr val="333333"/>
                </a:solidFill>
                <a:latin typeface="Tamil-Aiswarya"/>
              </a:rPr>
              <a:t>rz;il</a:t>
            </a:r>
            <a:r>
              <a:rPr lang="en-US" sz="2400" dirty="0">
                <a:solidFill>
                  <a:srgbClr val="333333"/>
                </a:solidFill>
                <a:latin typeface="Tamil-Aiswarya"/>
              </a:rPr>
              <a:t> bra;a[k; </a:t>
            </a:r>
            <a:r>
              <a:rPr lang="en-US" sz="2400" dirty="0" err="1">
                <a:solidFill>
                  <a:srgbClr val="333333"/>
                </a:solidFill>
                <a:latin typeface="Tamil-Aiswarya"/>
              </a:rPr>
              <a:t>kdpjh</a:t>
            </a:r>
            <a:r>
              <a:rPr lang="en-US" sz="2400" dirty="0">
                <a:solidFill>
                  <a:srgbClr val="333333"/>
                </a:solidFill>
                <a:latin typeface="Tamil-Aiswarya"/>
              </a:rPr>
              <a:t>].</a:t>
            </a:r>
            <a:endParaRPr lang="en-IN" sz="2400" dirty="0">
              <a:solidFill>
                <a:srgbClr val="333333"/>
              </a:solidFill>
              <a:latin typeface="Tamil-Aiswarya"/>
            </a:endParaRPr>
          </a:p>
        </p:txBody>
      </p:sp>
      <p:pic>
        <p:nvPicPr>
          <p:cNvPr id="9" name="Picture 8"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khw;W</a:t>
            </a:r>
            <a:r>
              <a:rPr lang="en-US" altLang="ko-KR" sz="3600" spc="-5" dirty="0">
                <a:latin typeface="+mn-lt"/>
                <a:ea typeface="+mn-ea"/>
                <a:cs typeface="+mn-cs"/>
              </a:rPr>
              <a:t> </a:t>
            </a:r>
            <a:r>
              <a:rPr lang="en-US" altLang="ko-KR" sz="3600" spc="-5" dirty="0" err="1">
                <a:latin typeface="+mn-lt"/>
                <a:ea typeface="+mn-ea"/>
                <a:cs typeface="+mn-cs"/>
              </a:rPr>
              <a:t>tpsf;fk</a:t>
            </a:r>
            <a:r>
              <a:rPr lang="en-US" altLang="ko-KR" sz="3600" spc="-5" dirty="0">
                <a:latin typeface="+mn-lt"/>
                <a:ea typeface="+mn-ea"/>
                <a:cs typeface="+mn-cs"/>
              </a:rPr>
              <a:t>]: </a:t>
            </a:r>
            <a:r>
              <a:rPr lang="en-US" altLang="ko-KR" sz="3600" spc="-5" dirty="0" err="1">
                <a:latin typeface="+mn-lt"/>
                <a:ea typeface="+mn-ea"/>
                <a:cs typeface="+mn-cs"/>
              </a:rPr>
              <a:t>tPonah</a:t>
            </a:r>
            <a:r>
              <a:rPr lang="en-US" altLang="ko-KR" sz="3600" spc="-5" dirty="0">
                <a:latin typeface="+mn-lt"/>
                <a:ea typeface="+mn-ea"/>
                <a:cs typeface="+mn-cs"/>
              </a:rPr>
              <a:t> </a:t>
            </a:r>
            <a:r>
              <a:rPr lang="en-US" altLang="ko-KR" sz="3600" spc="-5" dirty="0" err="1">
                <a:latin typeface="+mn-lt"/>
                <a:ea typeface="+mn-ea"/>
                <a:cs typeface="+mn-cs"/>
              </a:rPr>
              <a:t>f;spg</a:t>
            </a:r>
            <a:r>
              <a:rPr lang="en-US" altLang="ko-KR" sz="3600" spc="-5" dirty="0">
                <a:latin typeface="+mn-lt"/>
                <a:ea typeface="+mn-ea"/>
                <a:cs typeface="+mn-cs"/>
              </a:rPr>
              <a:t>]</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latin typeface="+mj-lt"/>
                <a:cs typeface="Calibri Light" panose="020F0302020204030204" pitchFamily="34" charset="0"/>
              </a:rPr>
              <a:t>khw;W</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tpsf;fk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d;iwa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ehspd</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bjhFjpiag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gw;wpa</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tPonah</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f;spg</a:t>
            </a:r>
            <a:r>
              <a:rPr lang="en-US" altLang="ko-KR" sz="2400" dirty="0">
                <a:solidFill>
                  <a:srgbClr val="004992"/>
                </a:solidFill>
                <a:latin typeface="+mj-lt"/>
                <a:cs typeface="Calibri Light" panose="020F0302020204030204" pitchFamily="34" charset="0"/>
              </a:rPr>
              <a:t>]</a:t>
            </a:r>
            <a:r>
              <a:rPr lang="en-US" altLang="ko-KR" sz="2400" dirty="0" err="1">
                <a:solidFill>
                  <a:srgbClr val="004992"/>
                </a:solidFill>
                <a:latin typeface="+mj-lt"/>
                <a:cs typeface="Calibri Light" panose="020F0302020204030204" pitchFamily="34" charset="0"/>
              </a:rPr>
              <a:t>ig</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gpd;tUk</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izajs</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Kfthpapy</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bgw;Wf</a:t>
            </a:r>
            <a:r>
              <a:rPr lang="en-US" altLang="ko-KR" sz="2400" dirty="0">
                <a:solidFill>
                  <a:srgbClr val="004992"/>
                </a:solidFill>
                <a:latin typeface="+mj-lt"/>
                <a:cs typeface="Calibri Light" panose="020F0302020204030204" pitchFamily="34" charset="0"/>
              </a:rPr>
              <a:t>; </a:t>
            </a:r>
            <a:r>
              <a:rPr lang="en-US" altLang="ko-KR" sz="2400" dirty="0" err="1">
                <a:solidFill>
                  <a:srgbClr val="004992"/>
                </a:solidFill>
                <a:latin typeface="+mj-lt"/>
                <a:cs typeface="Calibri Light" panose="020F0302020204030204" pitchFamily="34" charset="0"/>
              </a:rPr>
              <a:t>bfhs;syhk</a:t>
            </a:r>
            <a:r>
              <a:rPr lang="en-US" altLang="ko-KR" sz="2400" dirty="0">
                <a:solidFill>
                  <a:srgbClr val="004992"/>
                </a:solidFill>
                <a:latin typeface="Calibri Light" panose="020F0302020204030204" pitchFamily="34" charset="0"/>
                <a:cs typeface="Calibri Light" panose="020F0302020204030204" pitchFamily="34" charset="0"/>
              </a:rPr>
              <a:t>:</a:t>
            </a:r>
            <a:r>
              <a:rPr lang="de-DE" sz="2400" dirty="0">
                <a:solidFill>
                  <a:srgbClr val="004992"/>
                </a:solidFill>
                <a:latin typeface="Calibri Light" panose="020F0302020204030204" pitchFamily="34" charset="0"/>
                <a:cs typeface="Calibri Light" panose="020F0302020204030204" pitchFamily="34" charset="0"/>
              </a:rPr>
              <a:t> </a:t>
            </a:r>
            <a:br>
              <a:rPr lang="de-DE" sz="2400" dirty="0">
                <a:solidFill>
                  <a:srgbClr val="004992"/>
                </a:solidFill>
                <a:latin typeface="Calibri Light" panose="020F0302020204030204" pitchFamily="34" charset="0"/>
                <a:cs typeface="Calibri Light" panose="020F0302020204030204" pitchFamily="34" charset="0"/>
              </a:rPr>
            </a:br>
            <a:r>
              <a:rPr lang="de-DE" dirty="0">
                <a:solidFill>
                  <a:srgbClr val="004992"/>
                </a:solidFill>
                <a:latin typeface="Calibri Light" panose="020F0302020204030204" pitchFamily="34" charset="0"/>
                <a:cs typeface="Calibri Light" panose="020F0302020204030204" pitchFamily="34" charset="0"/>
                <a:hlinkClick r:id="rId3"/>
              </a:rPr>
              <a:t>http://www.uke.de/mct_videos</a:t>
            </a:r>
            <a:endParaRPr lang="de-DE" dirty="0">
              <a:solidFill>
                <a:srgbClr val="004992"/>
              </a:solidFill>
              <a:latin typeface="Calibri Light" panose="020F0302020204030204" pitchFamily="34" charset="0"/>
              <a:cs typeface="Calibri Light" panose="020F0302020204030204" pitchFamily="34" charset="0"/>
            </a:endParaRPr>
          </a:p>
          <a:p>
            <a:pPr lvl="0" defTabSz="914400" eaLnBrk="0" fontAlgn="base" hangingPunct="0">
              <a:spcAft>
                <a:spcPct val="0"/>
              </a:spcAft>
            </a:pPr>
            <a:r>
              <a:rPr lang="en-US" altLang="ko-KR" sz="2400" dirty="0" err="1">
                <a:solidFill>
                  <a:srgbClr val="333333"/>
                </a:solidFill>
                <a:cs typeface="Calibri Light" panose="020F0302020204030204" pitchFamily="34" charset="0"/>
              </a:rPr>
              <a:t>tPonah</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ghh</a:t>
            </a:r>
            <a:r>
              <a:rPr lang="en-US" altLang="ko-KR" sz="2400" dirty="0">
                <a:solidFill>
                  <a:srgbClr val="333333"/>
                </a:solidFill>
                <a:cs typeface="Calibri Light" panose="020F0302020204030204" pitchFamily="34" charset="0"/>
              </a:rPr>
              <a:t>]</a:t>
            </a:r>
            <a:r>
              <a:rPr lang="en-US" altLang="ko-KR" sz="2400" dirty="0" err="1">
                <a:solidFill>
                  <a:srgbClr val="333333"/>
                </a:solidFill>
                <a:cs typeface="Calibri Light" panose="020F0302020204030204" pitchFamily="34" charset="0"/>
              </a:rPr>
              <a:t>j;jjw;F</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gpwF</a:t>
            </a:r>
            <a:r>
              <a:rPr lang="en-US" altLang="ko-KR" sz="2400" dirty="0">
                <a:solidFill>
                  <a:srgbClr val="333333"/>
                </a:solidFill>
                <a:cs typeface="Calibri Light" panose="020F0302020204030204" pitchFamily="34" charset="0"/>
              </a:rPr>
              <a:t>, ,J </a:t>
            </a:r>
            <a:r>
              <a:rPr lang="en-US" altLang="ko-KR" sz="2400" dirty="0" err="1">
                <a:solidFill>
                  <a:srgbClr val="333333"/>
                </a:solidFill>
                <a:cs typeface="Calibri Light" panose="020F0302020204030204" pitchFamily="34" charset="0"/>
              </a:rPr>
              <a:t>vt;thW</a:t>
            </a:r>
            <a:r>
              <a:rPr lang="en-US" altLang="ko-KR" sz="2400" dirty="0">
                <a:solidFill>
                  <a:srgbClr val="333333"/>
                </a:solidFill>
                <a:cs typeface="Calibri Light" panose="020F0302020204030204" pitchFamily="34" charset="0"/>
              </a:rPr>
              <a:t> ,d]</a:t>
            </a:r>
            <a:r>
              <a:rPr lang="en-US" altLang="ko-KR" sz="2400" dirty="0" err="1">
                <a:solidFill>
                  <a:srgbClr val="333333"/>
                </a:solidFill>
                <a:cs typeface="Calibri Light" panose="020F0302020204030204" pitchFamily="34" charset="0"/>
              </a:rPr>
              <a:t>iwa</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bjhFjpf</a:t>
            </a:r>
            <a:r>
              <a:rPr lang="en-US" altLang="ko-KR" sz="2400" dirty="0">
                <a:solidFill>
                  <a:srgbClr val="333333"/>
                </a:solidFill>
                <a:cs typeface="Calibri Light" panose="020F0302020204030204" pitchFamily="34" charset="0"/>
              </a:rPr>
              <a:t>]F </a:t>
            </a:r>
            <a:r>
              <a:rPr lang="en-US" altLang="ko-KR" sz="2400" dirty="0" err="1">
                <a:solidFill>
                  <a:srgbClr val="333333"/>
                </a:solidFill>
                <a:cs typeface="Calibri Light" panose="020F0302020204030204" pitchFamily="34" charset="0"/>
              </a:rPr>
              <a:t>bjhlh</a:t>
            </a:r>
            <a:r>
              <a:rPr lang="en-US" altLang="ko-KR" sz="2400" dirty="0">
                <a:solidFill>
                  <a:srgbClr val="333333"/>
                </a:solidFill>
                <a:cs typeface="Calibri Light" panose="020F0302020204030204" pitchFamily="34" charset="0"/>
              </a:rPr>
              <a:t>]g[</a:t>
            </a:r>
            <a:r>
              <a:rPr lang="en-US" altLang="ko-KR" sz="2400" dirty="0" err="1">
                <a:solidFill>
                  <a:srgbClr val="333333"/>
                </a:solidFill>
                <a:cs typeface="Calibri Light" panose="020F0302020204030204" pitchFamily="34" charset="0"/>
              </a:rPr>
              <a:t>ilaJ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vd;gij</a:t>
            </a:r>
            <a:r>
              <a:rPr lang="en-US" altLang="ko-KR" sz="2400" dirty="0">
                <a:solidFill>
                  <a:srgbClr val="333333"/>
                </a:solidFill>
                <a:cs typeface="Calibri Light" panose="020F0302020204030204" pitchFamily="34" charset="0"/>
              </a:rPr>
              <a:t> </a:t>
            </a:r>
            <a:r>
              <a:rPr lang="en-US" altLang="ko-KR" sz="2400" dirty="0" err="1">
                <a:solidFill>
                  <a:srgbClr val="333333"/>
                </a:solidFill>
                <a:cs typeface="Calibri Light" panose="020F0302020204030204" pitchFamily="34" charset="0"/>
              </a:rPr>
              <a:t>Mnyhrpf;ft</a:t>
            </a:r>
            <a:r>
              <a:rPr lang="en-US" altLang="ko-KR" sz="2400" dirty="0">
                <a:solidFill>
                  <a:srgbClr val="333333"/>
                </a:solidFill>
                <a:cs typeface="Calibri Light" panose="020F0302020204030204" pitchFamily="34" charset="0"/>
              </a:rPr>
              <a:t>[k</a:t>
            </a:r>
            <a:r>
              <a:rPr lang="en-US" altLang="ko-KR" sz="2400" dirty="0">
                <a:solidFill>
                  <a:srgbClr val="333333"/>
                </a:solidFill>
                <a:latin typeface="Calibri Light" panose="020F0302020204030204" pitchFamily="34" charset="0"/>
                <a:cs typeface="Calibri Light" panose="020F0302020204030204" pitchFamily="34" charset="0"/>
              </a:rPr>
              <a:t>.</a:t>
            </a:r>
            <a:endParaRPr lang="de-DE" sz="2400" dirty="0">
              <a:solidFill>
                <a:srgbClr val="333333"/>
              </a:solidFill>
              <a:latin typeface="Calibri Light" panose="020F0302020204030204" pitchFamily="34" charset="0"/>
              <a:cs typeface="Calibri Light" panose="020F0302020204030204" pitchFamily="34" charset="0"/>
            </a:endParaRPr>
          </a:p>
        </p:txBody>
      </p:sp>
      <p:sp>
        <p:nvSpPr>
          <p:cNvPr id="12" name="object 3"/>
          <p:cNvSpPr txBox="1"/>
          <p:nvPr/>
        </p:nvSpPr>
        <p:spPr>
          <a:xfrm>
            <a:off x="455022" y="4658666"/>
            <a:ext cx="8229600"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panose="020F0302020204030204" pitchFamily="34" charset="0"/>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gapw;rpahsh</a:t>
            </a:r>
            <a:r>
              <a:rPr lang="en-US" altLang="ko-KR" i="1" spc="-5" dirty="0">
                <a:solidFill>
                  <a:srgbClr val="333333"/>
                </a:solidFill>
                <a:latin typeface="+mj-lt"/>
                <a:cs typeface="Calibri Light" panose="020F0302020204030204" pitchFamily="34" charset="0"/>
              </a:rPr>
              <a:t>]</a:t>
            </a:r>
            <a:r>
              <a:rPr lang="en-US" altLang="ko-KR" i="1" spc="-5" dirty="0" err="1">
                <a:solidFill>
                  <a:srgbClr val="333333"/>
                </a:solidFill>
                <a:latin typeface="+mj-lt"/>
                <a:cs typeface="Calibri Light" panose="020F0302020204030204" pitchFamily="34" charset="0"/>
              </a:rPr>
              <a:t>fSf;F</a:t>
            </a:r>
            <a:r>
              <a:rPr lang="en-US" altLang="ko-KR" i="1" spc="-5" dirty="0">
                <a:solidFill>
                  <a:srgbClr val="333333"/>
                </a:solidFill>
                <a:latin typeface="Calibri Light" panose="020F0302020204030204" pitchFamily="34" charset="0"/>
                <a:cs typeface="Calibri Light" panose="020F0302020204030204" pitchFamily="34" charset="0"/>
              </a:rPr>
              <a:t>:</a:t>
            </a:r>
            <a:endParaRPr dirty="0">
              <a:solidFill>
                <a:srgbClr val="333333"/>
              </a:solidFill>
              <a:latin typeface="Calibri Light" panose="020F0302020204030204" pitchFamily="34" charset="0"/>
              <a:cs typeface="Calibri Light" panose="020F0302020204030204" pitchFamily="34" charset="0"/>
            </a:endParaRPr>
          </a:p>
          <a:p>
            <a:pPr marL="12700" marR="5080" defTabSz="914400" eaLnBrk="0" fontAlgn="base" hangingPunct="0">
              <a:spcBef>
                <a:spcPts val="800"/>
              </a:spcBef>
              <a:spcAft>
                <a:spcPct val="0"/>
              </a:spcAft>
            </a:pPr>
            <a:r>
              <a:rPr lang="en-US" altLang="ko-KR" dirty="0" err="1">
                <a:solidFill>
                  <a:srgbClr val="333333"/>
                </a:solidFill>
                <a:latin typeface="+mj-lt"/>
                <a:cs typeface="Calibri Light" panose="020F0302020204030204" pitchFamily="34" charset="0"/>
              </a:rPr>
              <a:t>rpy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f;spg</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gpy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cs;s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bkhHpfs</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midj;J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fyhr</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rhuj;ij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rhh</a:t>
            </a:r>
            <a:r>
              <a:rPr lang="en-US" altLang="ko-KR" dirty="0">
                <a:solidFill>
                  <a:srgbClr val="333333"/>
                </a:solidFill>
                <a:latin typeface="+mj-lt"/>
                <a:cs typeface="Calibri Light" panose="020F0302020204030204" pitchFamily="34" charset="0"/>
              </a:rPr>
              <a:t>]e]</a:t>
            </a:r>
            <a:r>
              <a:rPr lang="en-US" altLang="ko-KR" dirty="0" err="1">
                <a:solidFill>
                  <a:srgbClr val="333333"/>
                </a:solidFill>
                <a:latin typeface="+mj-lt"/>
                <a:cs typeface="Calibri Light" panose="020F0302020204030204" pitchFamily="34" charset="0"/>
              </a:rPr>
              <a:t>jth</a:t>
            </a:r>
            <a:r>
              <a:rPr lang="en-US" altLang="ko-KR" dirty="0">
                <a:solidFill>
                  <a:srgbClr val="333333"/>
                </a:solidFill>
                <a:latin typeface="+mj-lt"/>
                <a:cs typeface="Calibri Light" panose="020F0302020204030204" pitchFamily="34" charset="0"/>
              </a:rPr>
              <a:t>]</a:t>
            </a:r>
            <a:r>
              <a:rPr lang="en-US" altLang="ko-KR" dirty="0" err="1">
                <a:solidFill>
                  <a:srgbClr val="333333"/>
                </a:solidFill>
                <a:latin typeface="+mj-lt"/>
                <a:cs typeface="Calibri Light" panose="020F0302020204030204" pitchFamily="34" charset="0"/>
              </a:rPr>
              <a:t>fSf;Fk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bghUe;jhJ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Mifahy</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jat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bra;J</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tPonahit</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gfpUk</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Kd;dh</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nrhjpj;Jg</a:t>
            </a:r>
            <a:r>
              <a:rPr lang="en-US" altLang="ko-KR" dirty="0">
                <a:solidFill>
                  <a:srgbClr val="333333"/>
                </a:solidFill>
                <a:latin typeface="+mj-lt"/>
                <a:cs typeface="Calibri Light" panose="020F0302020204030204" pitchFamily="34" charset="0"/>
              </a:rPr>
              <a:t>] </a:t>
            </a:r>
            <a:r>
              <a:rPr lang="en-US" altLang="ko-KR" dirty="0" err="1">
                <a:solidFill>
                  <a:srgbClr val="333333"/>
                </a:solidFill>
                <a:latin typeface="+mj-lt"/>
                <a:cs typeface="Calibri Light" panose="020F0302020204030204" pitchFamily="34" charset="0"/>
              </a:rPr>
              <a:t>ghh</a:t>
            </a:r>
            <a:r>
              <a:rPr lang="en-US" altLang="ko-KR" dirty="0">
                <a:solidFill>
                  <a:srgbClr val="333333"/>
                </a:solidFill>
                <a:latin typeface="+mj-lt"/>
                <a:cs typeface="Calibri Light" panose="020F0302020204030204" pitchFamily="34" charset="0"/>
              </a:rPr>
              <a:t>]f]</a:t>
            </a:r>
            <a:r>
              <a:rPr lang="en-US" altLang="ko-KR" dirty="0" err="1">
                <a:solidFill>
                  <a:srgbClr val="333333"/>
                </a:solidFill>
                <a:latin typeface="+mj-lt"/>
                <a:cs typeface="Calibri Light" panose="020F0302020204030204" pitchFamily="34" charset="0"/>
              </a:rPr>
              <a:t>ft</a:t>
            </a:r>
            <a:r>
              <a:rPr lang="en-US" altLang="ko-KR" dirty="0">
                <a:solidFill>
                  <a:srgbClr val="333333"/>
                </a:solidFill>
                <a:latin typeface="+mj-lt"/>
                <a:cs typeface="Calibri Light" panose="020F0302020204030204" pitchFamily="34" charset="0"/>
              </a:rPr>
              <a:t>[k</a:t>
            </a:r>
            <a:r>
              <a:rPr lang="de-DE" dirty="0">
                <a:solidFill>
                  <a:srgbClr val="333333"/>
                </a:solidFill>
                <a:latin typeface="Calibri Light" panose="020F0302020204030204" pitchFamily="34" charset="0"/>
                <a:cs typeface="Calibri Light" panose="020F0302020204030204" pitchFamily="34" charset="0"/>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9" name="Footer Placeholder 8"/>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1491574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a:latin typeface="Tamil-Aiswarya"/>
              </a:rPr>
              <a:t>me]j </a:t>
            </a:r>
            <a:r>
              <a:rPr lang="en-US" sz="2400" dirty="0" err="1">
                <a:latin typeface="Tamil-Aiswarya"/>
              </a:rPr>
              <a:t>bgz</a:t>
            </a:r>
            <a:r>
              <a:rPr lang="en-US" sz="2400" dirty="0">
                <a:latin typeface="Tamil-Aiswarya"/>
              </a:rPr>
              <a:t>] g[</a:t>
            </a:r>
            <a:r>
              <a:rPr lang="en-US" sz="2400" dirty="0" err="1">
                <a:latin typeface="Tamil-Aiswarya"/>
              </a:rPr>
              <a:t>Git</a:t>
            </a:r>
            <a:r>
              <a:rPr lang="en-US" sz="2400" dirty="0">
                <a:latin typeface="Tamil-Aiswarya"/>
              </a:rPr>
              <a:t> </a:t>
            </a:r>
            <a:r>
              <a:rPr lang="en-US" sz="2400" dirty="0" err="1">
                <a:latin typeface="Tamil-Aiswarya"/>
              </a:rPr>
              <a:t>mUtUg</a:t>
            </a:r>
            <a:r>
              <a:rPr lang="en-US" sz="2400" dirty="0">
                <a:latin typeface="Tamil-Aiswarya"/>
              </a:rPr>
              <a:t>]g[</a:t>
            </a:r>
            <a:r>
              <a:rPr lang="en-US" sz="2400" dirty="0" err="1">
                <a:latin typeface="Tamil-Aiswarya"/>
              </a:rPr>
              <a:t>ld</a:t>
            </a:r>
            <a:r>
              <a:rPr lang="en-US" sz="2400" dirty="0">
                <a:latin typeface="Tamil-Aiswarya"/>
              </a:rPr>
              <a:t>] </a:t>
            </a:r>
            <a:r>
              <a:rPr lang="en-US" sz="2400" dirty="0" err="1">
                <a:latin typeface="Tamil-Aiswarya"/>
              </a:rPr>
              <a:t>cz;fpwhh</a:t>
            </a:r>
            <a:r>
              <a:rPr lang="en-US" sz="2400" dirty="0">
                <a:latin typeface="Tamil-Aiswarya"/>
              </a:rPr>
              <a:t>] </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me;j</a:t>
            </a:r>
            <a:r>
              <a:rPr lang="en-US" sz="2400" dirty="0">
                <a:latin typeface="Tamil-Aiswarya"/>
              </a:rPr>
              <a:t> </a:t>
            </a:r>
            <a:r>
              <a:rPr lang="en-US" sz="2400" dirty="0" err="1">
                <a:latin typeface="Tamil-Aiswarya"/>
              </a:rPr>
              <a:t>bgz</a:t>
            </a:r>
            <a:r>
              <a:rPr lang="en-US" sz="2400" dirty="0">
                <a:latin typeface="Tamil-Aiswarya"/>
              </a:rPr>
              <a:t>; </a:t>
            </a:r>
            <a:r>
              <a:rPr lang="en-US" sz="2400" dirty="0" err="1">
                <a:latin typeface="Tamil-Aiswarya"/>
              </a:rPr>
              <a:t>btl</a:t>
            </a:r>
            <a:r>
              <a:rPr lang="en-US" sz="2400" dirty="0">
                <a:latin typeface="Tamil-Aiswarya"/>
              </a:rPr>
              <a:t>]</a:t>
            </a:r>
            <a:r>
              <a:rPr lang="en-US" sz="2400" dirty="0" err="1">
                <a:latin typeface="Tamil-Aiswarya"/>
              </a:rPr>
              <a:t>fg</a:t>
            </a:r>
            <a:r>
              <a:rPr lang="en-US" sz="2400" dirty="0">
                <a:latin typeface="Tamil-Aiswarya"/>
              </a:rPr>
              <a:t>]gl]L </a:t>
            </a:r>
            <a:r>
              <a:rPr lang="en-US" sz="2400" dirty="0" err="1">
                <a:latin typeface="Tamil-Aiswarya"/>
              </a:rPr>
              <a:t>jiy</a:t>
            </a:r>
            <a:r>
              <a:rPr lang="en-US" sz="2400" dirty="0">
                <a:latin typeface="Tamil-Aiswarya"/>
              </a:rPr>
              <a:t> </a:t>
            </a:r>
            <a:r>
              <a:rPr lang="en-US" sz="2400" dirty="0" err="1">
                <a:latin typeface="Tamil-Aiswarya"/>
              </a:rPr>
              <a:t>Fdpe;Js;shh</a:t>
            </a:r>
            <a:r>
              <a:rPr lang="en-US" sz="2400" dirty="0">
                <a:latin typeface="Tamil-Aiswarya"/>
              </a:rPr>
              <a:t>]</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gpuhj;jid</a:t>
            </a:r>
            <a:r>
              <a:rPr lang="en-US" sz="2400" dirty="0">
                <a:latin typeface="Tamil-Aiswarya"/>
              </a:rPr>
              <a:t> bra;a[k; </a:t>
            </a:r>
            <a:r>
              <a:rPr lang="en-US" sz="2400" dirty="0" err="1">
                <a:latin typeface="Tamil-Aiswarya"/>
              </a:rPr>
              <a:t>bgz</a:t>
            </a:r>
            <a:r>
              <a:rPr lang="en-US" sz="2400" dirty="0">
                <a:latin typeface="Tamil-Aiswarya"/>
              </a:rPr>
              <a:t>]</a:t>
            </a:r>
            <a:endParaRPr lang="en-IN" sz="2400" dirty="0">
              <a:latin typeface="Tamil-Aiswarya"/>
            </a:endParaRPr>
          </a:p>
          <a:p>
            <a:pPr marL="342900" indent="-342900">
              <a:lnSpc>
                <a:spcPct val="105000"/>
              </a:lnSpc>
              <a:spcBef>
                <a:spcPts val="1999"/>
              </a:spcBef>
              <a:buClr>
                <a:srgbClr val="333333"/>
              </a:buClr>
              <a:buFont typeface="WingDings"/>
              <a:buAutoNum type="arabicPeriod"/>
            </a:pPr>
            <a:r>
              <a:rPr lang="en-US" sz="2400" dirty="0" err="1">
                <a:latin typeface="Tamil-Aiswarya"/>
              </a:rPr>
              <a:t>ntbwhUthpd</a:t>
            </a:r>
            <a:r>
              <a:rPr lang="en-US" sz="2400" dirty="0">
                <a:latin typeface="Tamil-Aiswarya"/>
              </a:rPr>
              <a:t>; </a:t>
            </a:r>
            <a:r>
              <a:rPr lang="en-US" sz="2400" dirty="0" err="1">
                <a:latin typeface="Tamil-Aiswarya"/>
              </a:rPr>
              <a:t>Jh</a:t>
            </a:r>
            <a:r>
              <a:rPr lang="en-US" sz="2400" dirty="0">
                <a:latin typeface="Tamil-Aiswarya"/>
              </a:rPr>
              <a:t>]</a:t>
            </a:r>
            <a:r>
              <a:rPr lang="en-US" sz="2400" dirty="0" err="1">
                <a:latin typeface="Tamil-Aiswarya"/>
              </a:rPr>
              <a:t>ghf;fpa</a:t>
            </a:r>
            <a:r>
              <a:rPr lang="en-US" sz="2400" dirty="0">
                <a:latin typeface="Tamil-Aiswarya"/>
              </a:rPr>
              <a:t> </a:t>
            </a:r>
            <a:r>
              <a:rPr lang="en-US" sz="2400" dirty="0" err="1">
                <a:latin typeface="Tamil-Aiswarya"/>
              </a:rPr>
              <a:t>epiy</a:t>
            </a:r>
            <a:r>
              <a:rPr lang="en-US" sz="2400" dirty="0">
                <a:latin typeface="Tamil-Aiswarya"/>
              </a:rPr>
              <a:t> </a:t>
            </a:r>
            <a:r>
              <a:rPr lang="en-US" sz="2400" dirty="0" err="1">
                <a:latin typeface="Tamil-Aiswarya"/>
              </a:rPr>
              <a:t>Fwpj;JkfpGk</a:t>
            </a:r>
            <a:r>
              <a:rPr lang="en-US" sz="2400" dirty="0">
                <a:latin typeface="Tamil-Aiswarya"/>
              </a:rPr>
              <a:t>; </a:t>
            </a:r>
            <a:r>
              <a:rPr lang="en-US" sz="2400" dirty="0" err="1">
                <a:latin typeface="Tamil-Aiswarya"/>
              </a:rPr>
              <a:t>bgz</a:t>
            </a:r>
            <a:r>
              <a:rPr lang="en-US" sz="2400" dirty="0">
                <a:latin typeface="Tamil-Aiswarya"/>
              </a:rPr>
              <a:t>;</a:t>
            </a:r>
            <a:endParaRPr lang="en-IN" sz="2400" dirty="0">
              <a:latin typeface="Tamil-Aiswarya"/>
            </a:endParaRPr>
          </a:p>
        </p:txBody>
      </p:sp>
      <p:pic>
        <p:nvPicPr>
          <p:cNvPr id="11"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dirty="0">
                <a:solidFill>
                  <a:srgbClr val="004992"/>
                </a:solidFill>
              </a:rPr>
              <a:t>me]j </a:t>
            </a:r>
            <a:r>
              <a:rPr lang="en-US" sz="3600" dirty="0" err="1">
                <a:solidFill>
                  <a:srgbClr val="004992"/>
                </a:solidFill>
              </a:rPr>
              <a:t>egh</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czh</a:t>
            </a:r>
            <a:r>
              <a:rPr lang="en-US" sz="3600" dirty="0">
                <a:solidFill>
                  <a:srgbClr val="004992"/>
                </a:solidFill>
              </a:rPr>
              <a:t>]</a:t>
            </a:r>
            <a:r>
              <a:rPr lang="en-US" sz="3600" dirty="0" err="1">
                <a:solidFill>
                  <a:srgbClr val="004992"/>
                </a:solidFill>
              </a:rPr>
              <a:t>fpwhh</a:t>
            </a:r>
            <a:r>
              <a:rPr lang="en-US" sz="3600" dirty="0">
                <a:solidFill>
                  <a:srgbClr val="004992"/>
                </a:solidFill>
              </a:rPr>
              <a:t>] (m) </a:t>
            </a:r>
            <a:r>
              <a:rPr lang="en-US" sz="3600" dirty="0" err="1">
                <a:solidFill>
                  <a:srgbClr val="004992"/>
                </a:solidFill>
              </a:rPr>
              <a:t>bra;fpwhh</a:t>
            </a:r>
            <a:r>
              <a:rPr lang="en-US" sz="3600" dirty="0">
                <a:solidFill>
                  <a:srgbClr val="004992"/>
                </a:solidFill>
              </a:rPr>
              <a:t>]&gt; </a:t>
            </a:r>
            <a:r>
              <a:rPr lang="en-US" sz="3600" dirty="0" err="1">
                <a:solidFill>
                  <a:srgbClr val="004992"/>
                </a:solidFill>
              </a:rPr>
              <a:t>eP</a:t>
            </a:r>
            <a:r>
              <a:rPr lang="en-US" sz="3600" dirty="0">
                <a:solidFill>
                  <a:srgbClr val="004992"/>
                </a:solidFill>
              </a:rPr>
              <a:t>';;fs]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ek;gpf;ifahf</a:t>
            </a:r>
            <a:r>
              <a:rPr lang="en-US" sz="3600" dirty="0">
                <a:solidFill>
                  <a:srgbClr val="004992"/>
                </a:solidFill>
              </a:rPr>
              <a:t> </a:t>
            </a:r>
            <a:r>
              <a:rPr lang="en-US" sz="3600" dirty="0" err="1">
                <a:solidFill>
                  <a:srgbClr val="004992"/>
                </a:solidFill>
              </a:rPr>
              <a:t>cs;sPh</a:t>
            </a:r>
            <a:r>
              <a:rPr lang="en-US" sz="3600" dirty="0">
                <a:solidFill>
                  <a:srgbClr val="004992"/>
                </a:solidFill>
              </a:rPr>
              <a:t>]fs]&gt;</a:t>
            </a:r>
          </a:p>
        </p:txBody>
      </p:sp>
      <p:sp>
        <p:nvSpPr>
          <p:cNvPr id="17" name="Footer Placeholder 16"/>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8" name="Slide Number Placeholder 17"/>
          <p:cNvSpPr>
            <a:spLocks noGrp="1"/>
          </p:cNvSpPr>
          <p:nvPr>
            <p:ph type="sldNum" sz="quarter" idx="12"/>
          </p:nvPr>
        </p:nvSpPr>
        <p:spPr/>
        <p:txBody>
          <a:bodyPr/>
          <a:lstStyle/>
          <a:p>
            <a:fld id="{9B00EF49-7894-4F53-A8DD-F7DB3BFC5032}" type="slidenum">
              <a:rPr lang="de-DE" smtClean="0"/>
              <a:pPr/>
              <a:t>38</a:t>
            </a:fld>
            <a:endParaRPr lang="de-DE" dirty="0"/>
          </a:p>
        </p:txBody>
      </p:sp>
      <p:sp>
        <p:nvSpPr>
          <p:cNvPr id="19"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Tamil-Aiswarya"/>
              </a:rPr>
              <a:t>glj;jpd; rp;W gFjp</a:t>
            </a:r>
            <a:r>
              <a:rPr lang="de-DE" altLang="de-DE" sz="2400" i="1" dirty="0">
                <a:latin typeface="Calibri Light"/>
              </a:rPr>
              <a: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4"/>
            <a:ext cx="6263640" cy="3794760"/>
          </a:xfrm>
          <a:prstGeom prst="rect">
            <a:avLst/>
          </a:prstGeom>
          <a:noFill/>
        </p:spPr>
        <p:txBody>
          <a:bodyPr wrap="square" rtlCol="0">
            <a:noAutofit/>
          </a:bodyPr>
          <a:lstStyle/>
          <a:p>
            <a:pPr marL="342900" indent="-342900" algn="just">
              <a:lnSpc>
                <a:spcPct val="105000"/>
              </a:lnSpc>
              <a:spcBef>
                <a:spcPts val="1999"/>
              </a:spcBef>
              <a:buClr>
                <a:srgbClr val="004992"/>
              </a:buClr>
              <a:buFont typeface="WingDings"/>
              <a:buAutoNum type="arabicPeriod"/>
            </a:pPr>
            <a:r>
              <a:rPr lang="en-US" sz="2400" dirty="0">
                <a:solidFill>
                  <a:srgbClr val="004992"/>
                </a:solidFill>
                <a:latin typeface="Tamil-Aiswarya"/>
              </a:rPr>
              <a:t>me]j </a:t>
            </a:r>
            <a:r>
              <a:rPr lang="en-US" sz="2400" dirty="0" err="1">
                <a:solidFill>
                  <a:srgbClr val="004992"/>
                </a:solidFill>
                <a:latin typeface="Tamil-Aiswarya"/>
              </a:rPr>
              <a:t>bgz</a:t>
            </a:r>
            <a:r>
              <a:rPr lang="en-US" sz="2400" dirty="0">
                <a:solidFill>
                  <a:srgbClr val="004992"/>
                </a:solidFill>
                <a:latin typeface="Tamil-Aiswarya"/>
              </a:rPr>
              <a:t>] g[</a:t>
            </a:r>
            <a:r>
              <a:rPr lang="en-US" sz="2400" dirty="0" err="1">
                <a:solidFill>
                  <a:srgbClr val="004992"/>
                </a:solidFill>
                <a:latin typeface="Tamil-Aiswarya"/>
              </a:rPr>
              <a:t>Git</a:t>
            </a:r>
            <a:r>
              <a:rPr lang="en-US" sz="2400" dirty="0">
                <a:solidFill>
                  <a:srgbClr val="004992"/>
                </a:solidFill>
                <a:latin typeface="Tamil-Aiswarya"/>
              </a:rPr>
              <a:t> </a:t>
            </a:r>
            <a:r>
              <a:rPr lang="en-US" sz="2400" dirty="0" err="1">
                <a:solidFill>
                  <a:srgbClr val="004992"/>
                </a:solidFill>
                <a:latin typeface="Tamil-Aiswarya"/>
              </a:rPr>
              <a:t>mUtUg</a:t>
            </a:r>
            <a:r>
              <a:rPr lang="en-US" sz="2400" dirty="0">
                <a:solidFill>
                  <a:srgbClr val="004992"/>
                </a:solidFill>
                <a:latin typeface="Tamil-Aiswarya"/>
              </a:rPr>
              <a:t>]g[</a:t>
            </a:r>
            <a:r>
              <a:rPr lang="en-US" sz="2400" dirty="0" err="1">
                <a:solidFill>
                  <a:srgbClr val="004992"/>
                </a:solidFill>
                <a:latin typeface="Tamil-Aiswarya"/>
              </a:rPr>
              <a:t>ld</a:t>
            </a:r>
            <a:r>
              <a:rPr lang="en-US" sz="2400" dirty="0">
                <a:solidFill>
                  <a:srgbClr val="004992"/>
                </a:solidFill>
                <a:latin typeface="Tamil-Aiswarya"/>
              </a:rPr>
              <a:t>] </a:t>
            </a:r>
            <a:r>
              <a:rPr lang="en-US" sz="2400" dirty="0" err="1">
                <a:solidFill>
                  <a:srgbClr val="004992"/>
                </a:solidFill>
                <a:latin typeface="Tamil-Aiswarya"/>
              </a:rPr>
              <a:t>cz;fpwhh</a:t>
            </a:r>
            <a:r>
              <a:rPr lang="en-US" sz="2400" dirty="0">
                <a:solidFill>
                  <a:srgbClr val="004992"/>
                </a:solidFill>
                <a:latin typeface="Tamil-Aiswarya"/>
              </a:rPr>
              <a:t>]</a:t>
            </a:r>
            <a:endParaRPr lang="en-IN" sz="2400" dirty="0">
              <a:solidFill>
                <a:srgbClr val="004992"/>
              </a:solidFill>
              <a:latin typeface="Tamil-Aiswarya"/>
            </a:endParaRP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me;j</a:t>
            </a:r>
            <a:r>
              <a:rPr lang="en-US" sz="2400" dirty="0">
                <a:solidFill>
                  <a:srgbClr val="333333"/>
                </a:solidFill>
                <a:latin typeface="Tamil-Aiswarya"/>
              </a:rPr>
              <a:t> </a:t>
            </a:r>
            <a:r>
              <a:rPr lang="en-US" sz="2400" dirty="0" err="1">
                <a:solidFill>
                  <a:srgbClr val="333333"/>
                </a:solidFill>
                <a:latin typeface="Tamil-Aiswarya"/>
              </a:rPr>
              <a:t>bgz</a:t>
            </a:r>
            <a:r>
              <a:rPr lang="en-US" sz="2400" dirty="0">
                <a:solidFill>
                  <a:srgbClr val="333333"/>
                </a:solidFill>
                <a:latin typeface="Tamil-Aiswarya"/>
              </a:rPr>
              <a:t>; </a:t>
            </a:r>
            <a:r>
              <a:rPr lang="en-US" sz="2400" dirty="0" err="1">
                <a:solidFill>
                  <a:srgbClr val="333333"/>
                </a:solidFill>
                <a:latin typeface="Tamil-Aiswarya"/>
              </a:rPr>
              <a:t>btl</a:t>
            </a:r>
            <a:r>
              <a:rPr lang="en-US" sz="2400" dirty="0">
                <a:solidFill>
                  <a:srgbClr val="333333"/>
                </a:solidFill>
                <a:latin typeface="Tamil-Aiswarya"/>
              </a:rPr>
              <a:t>]</a:t>
            </a:r>
            <a:r>
              <a:rPr lang="en-US" sz="2400" dirty="0" err="1">
                <a:solidFill>
                  <a:srgbClr val="333333"/>
                </a:solidFill>
                <a:latin typeface="Tamil-Aiswarya"/>
              </a:rPr>
              <a:t>fg</a:t>
            </a:r>
            <a:r>
              <a:rPr lang="en-US" sz="2400" dirty="0">
                <a:solidFill>
                  <a:srgbClr val="333333"/>
                </a:solidFill>
                <a:latin typeface="Tamil-Aiswarya"/>
              </a:rPr>
              <a:t>]gl]L </a:t>
            </a:r>
            <a:r>
              <a:rPr lang="en-US" sz="2400" dirty="0" err="1">
                <a:solidFill>
                  <a:srgbClr val="333333"/>
                </a:solidFill>
                <a:latin typeface="Tamil-Aiswarya"/>
              </a:rPr>
              <a:t>jiy</a:t>
            </a:r>
            <a:r>
              <a:rPr lang="en-US" sz="2400" dirty="0">
                <a:solidFill>
                  <a:srgbClr val="333333"/>
                </a:solidFill>
                <a:latin typeface="Tamil-Aiswarya"/>
              </a:rPr>
              <a:t> </a:t>
            </a:r>
            <a:r>
              <a:rPr lang="en-US" sz="2400" dirty="0" err="1">
                <a:solidFill>
                  <a:srgbClr val="333333"/>
                </a:solidFill>
                <a:latin typeface="Tamil-Aiswarya"/>
              </a:rPr>
              <a:t>Fdpe;Js;shh</a:t>
            </a:r>
            <a:r>
              <a:rPr lang="en-US" sz="2400" dirty="0">
                <a:solidFill>
                  <a:srgbClr val="333333"/>
                </a:solidFill>
                <a:latin typeface="Tamil-Aiswarya"/>
              </a:rPr>
              <a:t>]</a:t>
            </a:r>
            <a:endParaRPr lang="en-IN" sz="2400" dirty="0">
              <a:solidFill>
                <a:srgbClr val="333333"/>
              </a:solidFill>
              <a:latin typeface="Tamil-Aiswarya"/>
            </a:endParaRP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gpuhj;jid</a:t>
            </a:r>
            <a:r>
              <a:rPr lang="en-US" sz="2400" dirty="0">
                <a:solidFill>
                  <a:srgbClr val="333333"/>
                </a:solidFill>
                <a:latin typeface="Tamil-Aiswarya"/>
              </a:rPr>
              <a:t> bra;a[k; </a:t>
            </a:r>
            <a:r>
              <a:rPr lang="en-US" sz="2400" dirty="0" err="1">
                <a:solidFill>
                  <a:srgbClr val="333333"/>
                </a:solidFill>
                <a:latin typeface="Tamil-Aiswarya"/>
              </a:rPr>
              <a:t>bgz</a:t>
            </a:r>
            <a:r>
              <a:rPr lang="en-US" sz="2400" dirty="0">
                <a:solidFill>
                  <a:srgbClr val="333333"/>
                </a:solidFill>
                <a:latin typeface="Tamil-Aiswarya"/>
              </a:rPr>
              <a:t>]</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ntbwhUthpd</a:t>
            </a:r>
            <a:r>
              <a:rPr lang="en-US" sz="2400" dirty="0">
                <a:solidFill>
                  <a:srgbClr val="333333"/>
                </a:solidFill>
                <a:latin typeface="Tamil-Aiswarya"/>
              </a:rPr>
              <a:t>; </a:t>
            </a:r>
            <a:r>
              <a:rPr lang="en-US" sz="2400" dirty="0" err="1">
                <a:solidFill>
                  <a:srgbClr val="333333"/>
                </a:solidFill>
                <a:latin typeface="Tamil-Aiswarya"/>
              </a:rPr>
              <a:t>Jh</a:t>
            </a:r>
            <a:r>
              <a:rPr lang="en-US" sz="2400" dirty="0">
                <a:solidFill>
                  <a:srgbClr val="333333"/>
                </a:solidFill>
                <a:latin typeface="Tamil-Aiswarya"/>
              </a:rPr>
              <a:t>]</a:t>
            </a:r>
            <a:r>
              <a:rPr lang="en-US" sz="2400" dirty="0" err="1">
                <a:solidFill>
                  <a:srgbClr val="333333"/>
                </a:solidFill>
                <a:latin typeface="Tamil-Aiswarya"/>
              </a:rPr>
              <a:t>ghf;fpa</a:t>
            </a:r>
            <a:r>
              <a:rPr lang="en-US" sz="2400" dirty="0">
                <a:solidFill>
                  <a:srgbClr val="333333"/>
                </a:solidFill>
                <a:latin typeface="Tamil-Aiswarya"/>
              </a:rPr>
              <a:t> </a:t>
            </a:r>
            <a:r>
              <a:rPr lang="en-US" sz="2400" dirty="0" err="1">
                <a:solidFill>
                  <a:srgbClr val="333333"/>
                </a:solidFill>
                <a:latin typeface="Tamil-Aiswarya"/>
              </a:rPr>
              <a:t>epiy</a:t>
            </a:r>
            <a:r>
              <a:rPr lang="en-US" sz="2400" dirty="0">
                <a:solidFill>
                  <a:srgbClr val="333333"/>
                </a:solidFill>
                <a:latin typeface="Tamil-Aiswarya"/>
              </a:rPr>
              <a:t> </a:t>
            </a:r>
            <a:r>
              <a:rPr lang="en-US" sz="2400" dirty="0" err="1">
                <a:solidFill>
                  <a:srgbClr val="333333"/>
                </a:solidFill>
                <a:latin typeface="Tamil-Aiswarya"/>
              </a:rPr>
              <a:t>Fwpj;JkfpGk</a:t>
            </a:r>
            <a:r>
              <a:rPr lang="en-US" sz="2400" dirty="0">
                <a:solidFill>
                  <a:srgbClr val="333333"/>
                </a:solidFill>
                <a:latin typeface="Tamil-Aiswarya"/>
              </a:rPr>
              <a:t>; </a:t>
            </a:r>
            <a:r>
              <a:rPr lang="en-US" sz="2400" dirty="0" err="1">
                <a:solidFill>
                  <a:srgbClr val="333333"/>
                </a:solidFill>
                <a:latin typeface="Tamil-Aiswarya"/>
              </a:rPr>
              <a:t>bgz</a:t>
            </a:r>
            <a:r>
              <a:rPr lang="en-US" sz="2400" dirty="0">
                <a:solidFill>
                  <a:srgbClr val="333333"/>
                </a:solidFill>
                <a:latin typeface="Tamil-Aiswarya"/>
              </a:rPr>
              <a:t>;</a:t>
            </a:r>
            <a:endParaRPr lang="en-IN" sz="2400" dirty="0">
              <a:solidFill>
                <a:srgbClr val="333333"/>
              </a:solidFill>
              <a:latin typeface="Tamil-Aiswarya"/>
            </a:endParaRPr>
          </a:p>
        </p:txBody>
      </p:sp>
      <p:pic>
        <p:nvPicPr>
          <p:cNvPr id="9" name="Picture 8"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Tamil-Aiswarya"/>
              </a:rPr>
              <a:t>mUtUg]g[</a:t>
            </a:r>
            <a:r>
              <a:rPr lang="de-DE" altLang="de-DE" sz="2400" dirty="0">
                <a:solidFill>
                  <a:srgbClr val="004992"/>
                </a:solidFill>
                <a:latin typeface="Calibri Light"/>
              </a:rPr>
              <a:t>!</a:t>
            </a:r>
            <a:endParaRPr lang="en-GB" altLang="de-DE" sz="2400" dirty="0">
              <a:solidFill>
                <a:srgbClr val="004992"/>
              </a:solidFill>
              <a:latin typeface="Calibri Light"/>
            </a:endParaRPr>
          </a:p>
        </p:txBody>
      </p:sp>
      <p:sp>
        <p:nvSpPr>
          <p:cNvPr id="15" name="Footer Placeholder 1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399"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latin typeface="Tamil-Aiswarya"/>
              </a:rPr>
              <a:t>Fj;Jtjw;F</a:t>
            </a:r>
            <a:r>
              <a:rPr lang="en-US" sz="2400" dirty="0">
                <a:latin typeface="Tamil-Aiswarya"/>
              </a:rPr>
              <a:t> </a:t>
            </a:r>
            <a:r>
              <a:rPr lang="en-US" sz="2400" dirty="0" err="1">
                <a:latin typeface="Tamil-Aiswarya"/>
              </a:rPr>
              <a:t>Kd;g</a:t>
            </a:r>
            <a:r>
              <a:rPr lang="en-US" sz="2400" dirty="0">
                <a:latin typeface="Tamil-Aiswarya"/>
              </a:rPr>
              <a:t>[</a:t>
            </a:r>
          </a:p>
          <a:p>
            <a:pPr marL="342900" indent="-342900">
              <a:lnSpc>
                <a:spcPct val="105000"/>
              </a:lnSpc>
              <a:spcBef>
                <a:spcPts val="1999"/>
              </a:spcBef>
              <a:buClr>
                <a:srgbClr val="333333"/>
              </a:buClr>
              <a:buFont typeface="WingDings"/>
              <a:buAutoNum type="arabicPeriod"/>
            </a:pPr>
            <a:r>
              <a:rPr lang="en-US" sz="2400" dirty="0" err="1">
                <a:latin typeface="Tamil-Aiswarya"/>
              </a:rPr>
              <a:t>ftpij</a:t>
            </a:r>
            <a:r>
              <a:rPr lang="en-US" sz="2400" dirty="0">
                <a:latin typeface="Tamil-Aiswarya"/>
              </a:rPr>
              <a:t> </a:t>
            </a:r>
            <a:r>
              <a:rPr lang="en-US" sz="2400" dirty="0" err="1">
                <a:latin typeface="Tamil-Aiswarya"/>
              </a:rPr>
              <a:t>thrpf;fpwhh</a:t>
            </a:r>
            <a:r>
              <a:rPr lang="en-US" sz="2400" dirty="0">
                <a:latin typeface="Tamil-Aiswarya"/>
              </a:rPr>
              <a:t>]</a:t>
            </a:r>
          </a:p>
          <a:p>
            <a:pPr marL="342900" indent="-342900">
              <a:lnSpc>
                <a:spcPct val="105000"/>
              </a:lnSpc>
              <a:spcBef>
                <a:spcPts val="1999"/>
              </a:spcBef>
              <a:buClr>
                <a:srgbClr val="333333"/>
              </a:buClr>
              <a:buFont typeface="WingDings"/>
              <a:buAutoNum type="arabicPeriod"/>
            </a:pPr>
            <a:r>
              <a:rPr lang="en-US" sz="2400" dirty="0" err="1">
                <a:latin typeface="Tamil-Aiswarya"/>
              </a:rPr>
              <a:t>bghWg</a:t>
            </a:r>
            <a:r>
              <a:rPr lang="en-US" sz="2400" dirty="0">
                <a:latin typeface="Tamil-Aiswarya"/>
              </a:rPr>
              <a:t>]</a:t>
            </a:r>
            <a:r>
              <a:rPr lang="en-US" sz="2400" dirty="0" err="1">
                <a:latin typeface="Tamil-Aiswarya"/>
              </a:rPr>
              <a:t>gw;W</a:t>
            </a:r>
            <a:r>
              <a:rPr lang="en-US" sz="2400" dirty="0">
                <a:latin typeface="Tamil-Aiswarya"/>
              </a:rPr>
              <a:t> </a:t>
            </a:r>
            <a:r>
              <a:rPr lang="en-US" sz="2400" dirty="0" err="1">
                <a:latin typeface="Tamil-Aiswarya"/>
              </a:rPr>
              <a:t>jphpjy</a:t>
            </a:r>
            <a:r>
              <a:rPr lang="en-US" sz="2400" dirty="0">
                <a:latin typeface="Tamil-Aiswarya"/>
              </a:rPr>
              <a:t>]</a:t>
            </a:r>
          </a:p>
          <a:p>
            <a:pPr marL="342900" indent="-342900">
              <a:lnSpc>
                <a:spcPct val="105000"/>
              </a:lnSpc>
              <a:spcBef>
                <a:spcPts val="1999"/>
              </a:spcBef>
              <a:buClr>
                <a:srgbClr val="333333"/>
              </a:buClr>
              <a:buFont typeface="WingDings"/>
              <a:buAutoNum type="arabicPeriod"/>
            </a:pPr>
            <a:r>
              <a:rPr lang="en-US" sz="2400" dirty="0" err="1">
                <a:latin typeface="Tamil-Aiswarya"/>
              </a:rPr>
              <a:t>mtkhdg</a:t>
            </a:r>
            <a:r>
              <a:rPr lang="en-US" sz="2400" dirty="0">
                <a:latin typeface="Tamil-Aiswarya"/>
              </a:rPr>
              <a:t>]</a:t>
            </a:r>
            <a:r>
              <a:rPr lang="en-US" sz="2400" dirty="0" err="1">
                <a:latin typeface="Tamil-Aiswarya"/>
              </a:rPr>
              <a:t>gLj;Jk</a:t>
            </a:r>
            <a:r>
              <a:rPr lang="en-US" sz="2400" dirty="0">
                <a:latin typeface="Tamil-Aiswarya"/>
              </a:rPr>
              <a:t>] </a:t>
            </a:r>
            <a:r>
              <a:rPr lang="en-US" sz="2400" dirty="0" err="1">
                <a:latin typeface="Tamil-Aiswarya"/>
              </a:rPr>
              <a:t>irif</a:t>
            </a:r>
            <a:endParaRPr lang="en-IN" sz="2400" dirty="0">
              <a:latin typeface="Tamil-Aiswarya"/>
            </a:endParaRPr>
          </a:p>
        </p:txBody>
      </p:sp>
      <p:pic>
        <p:nvPicPr>
          <p:cNvPr id="11"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rPr>
              <a:t>me]j </a:t>
            </a:r>
            <a:r>
              <a:rPr lang="en-US" sz="3600" dirty="0" err="1">
                <a:solidFill>
                  <a:srgbClr val="004992"/>
                </a:solidFill>
              </a:rPr>
              <a:t>egh</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czh</a:t>
            </a:r>
            <a:r>
              <a:rPr lang="en-US" sz="3600" dirty="0">
                <a:solidFill>
                  <a:srgbClr val="004992"/>
                </a:solidFill>
              </a:rPr>
              <a:t>]</a:t>
            </a:r>
            <a:r>
              <a:rPr lang="en-US" sz="3600" dirty="0" err="1">
                <a:solidFill>
                  <a:srgbClr val="004992"/>
                </a:solidFill>
              </a:rPr>
              <a:t>fpwhh</a:t>
            </a:r>
            <a:r>
              <a:rPr lang="en-US" sz="3600" dirty="0">
                <a:solidFill>
                  <a:srgbClr val="004992"/>
                </a:solidFill>
              </a:rPr>
              <a:t>] (m) </a:t>
            </a:r>
            <a:r>
              <a:rPr lang="en-US" sz="3600" dirty="0" err="1">
                <a:solidFill>
                  <a:srgbClr val="004992"/>
                </a:solidFill>
              </a:rPr>
              <a:t>bra;fpwhh</a:t>
            </a:r>
            <a:r>
              <a:rPr lang="en-US" sz="3600" dirty="0">
                <a:solidFill>
                  <a:srgbClr val="004992"/>
                </a:solidFill>
              </a:rPr>
              <a:t>]&gt; </a:t>
            </a:r>
            <a:r>
              <a:rPr lang="en-US" sz="3600" dirty="0" err="1">
                <a:solidFill>
                  <a:srgbClr val="004992"/>
                </a:solidFill>
              </a:rPr>
              <a:t>eP</a:t>
            </a:r>
            <a:r>
              <a:rPr lang="en-US" sz="3600" dirty="0">
                <a:solidFill>
                  <a:srgbClr val="004992"/>
                </a:solidFill>
              </a:rPr>
              <a:t>';;fs]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ek;gpf;ifahf</a:t>
            </a:r>
            <a:r>
              <a:rPr lang="en-US" sz="3600" dirty="0">
                <a:solidFill>
                  <a:srgbClr val="004992"/>
                </a:solidFill>
              </a:rPr>
              <a:t> </a:t>
            </a:r>
            <a:r>
              <a:rPr lang="en-US" sz="3600" dirty="0" err="1">
                <a:solidFill>
                  <a:srgbClr val="004992"/>
                </a:solidFill>
              </a:rPr>
              <a:t>cs;sPh</a:t>
            </a:r>
            <a:r>
              <a:rPr lang="en-US" sz="3600" dirty="0">
                <a:solidFill>
                  <a:srgbClr val="004992"/>
                </a:solidFill>
              </a:rPr>
              <a:t>]fs]&gt;</a:t>
            </a: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40</a:t>
            </a:fld>
            <a:endParaRPr lang="de-DE" dirty="0"/>
          </a:p>
        </p:txBody>
      </p:sp>
      <p:sp>
        <p:nvSpPr>
          <p:cNvPr id="19"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Tamil-Aiswarya"/>
              </a:rPr>
              <a:t>glj;jpd; rp;W gFjp</a:t>
            </a:r>
            <a:r>
              <a:rPr lang="de-DE" altLang="de-DE" sz="2400" i="1" dirty="0">
                <a:latin typeface="Calibri Light"/>
              </a:rPr>
              <a:t>!</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399"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Fj;Jtjw;F</a:t>
            </a:r>
            <a:r>
              <a:rPr lang="en-US" sz="2400" dirty="0">
                <a:solidFill>
                  <a:srgbClr val="333333"/>
                </a:solidFill>
                <a:latin typeface="Tamil-Aiswarya"/>
              </a:rPr>
              <a:t> </a:t>
            </a:r>
            <a:r>
              <a:rPr lang="en-US" sz="2400" dirty="0" err="1">
                <a:solidFill>
                  <a:srgbClr val="333333"/>
                </a:solidFill>
                <a:latin typeface="Tamil-Aiswarya"/>
              </a:rPr>
              <a:t>Kd;g</a:t>
            </a:r>
            <a:r>
              <a:rPr lang="en-US" sz="2400" dirty="0">
                <a:solidFill>
                  <a:srgbClr val="333333"/>
                </a:solidFill>
                <a:latin typeface="Tamil-Aiswarya"/>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ftpij</a:t>
            </a:r>
            <a:r>
              <a:rPr lang="en-US" sz="2400" dirty="0">
                <a:solidFill>
                  <a:srgbClr val="333333"/>
                </a:solidFill>
                <a:latin typeface="Tamil-Aiswarya"/>
              </a:rPr>
              <a:t> </a:t>
            </a:r>
            <a:r>
              <a:rPr lang="en-US" sz="2400" dirty="0" err="1">
                <a:solidFill>
                  <a:srgbClr val="333333"/>
                </a:solidFill>
                <a:latin typeface="Tamil-Aiswarya"/>
              </a:rPr>
              <a:t>thrpf;fpwhh</a:t>
            </a:r>
            <a:r>
              <a:rPr lang="en-US" sz="2400" dirty="0">
                <a:solidFill>
                  <a:srgbClr val="333333"/>
                </a:solidFill>
                <a:latin typeface="Tamil-Aiswarya"/>
              </a:rPr>
              <a:t>]</a:t>
            </a:r>
          </a:p>
          <a:p>
            <a:pPr marL="342900" indent="-342900">
              <a:lnSpc>
                <a:spcPct val="105000"/>
              </a:lnSpc>
              <a:spcBef>
                <a:spcPts val="1999"/>
              </a:spcBef>
              <a:buClr>
                <a:srgbClr val="004992"/>
              </a:buClr>
              <a:buFont typeface="WingDings"/>
              <a:buAutoNum type="arabicPeriod"/>
            </a:pPr>
            <a:r>
              <a:rPr lang="en-US" sz="2400" dirty="0" err="1">
                <a:solidFill>
                  <a:srgbClr val="004992"/>
                </a:solidFill>
                <a:latin typeface="Tamil-Aiswarya"/>
              </a:rPr>
              <a:t>bghWg</a:t>
            </a:r>
            <a:r>
              <a:rPr lang="en-US" sz="2400" dirty="0">
                <a:solidFill>
                  <a:srgbClr val="004992"/>
                </a:solidFill>
                <a:latin typeface="Tamil-Aiswarya"/>
              </a:rPr>
              <a:t>]</a:t>
            </a:r>
            <a:r>
              <a:rPr lang="en-US" sz="2400" dirty="0" err="1">
                <a:solidFill>
                  <a:srgbClr val="004992"/>
                </a:solidFill>
                <a:latin typeface="Tamil-Aiswarya"/>
              </a:rPr>
              <a:t>gw;W</a:t>
            </a:r>
            <a:r>
              <a:rPr lang="en-US" sz="2400" dirty="0">
                <a:solidFill>
                  <a:srgbClr val="004992"/>
                </a:solidFill>
                <a:latin typeface="Tamil-Aiswarya"/>
              </a:rPr>
              <a:t> </a:t>
            </a:r>
            <a:r>
              <a:rPr lang="en-US" sz="2400" dirty="0" err="1">
                <a:solidFill>
                  <a:srgbClr val="004992"/>
                </a:solidFill>
                <a:latin typeface="Tamil-Aiswarya"/>
              </a:rPr>
              <a:t>jphpjy</a:t>
            </a:r>
            <a:r>
              <a:rPr lang="en-US" sz="2400" dirty="0">
                <a:solidFill>
                  <a:srgbClr val="004992"/>
                </a:solidFill>
                <a:latin typeface="Tamil-Aiswarya"/>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mtkhdg</a:t>
            </a:r>
            <a:r>
              <a:rPr lang="en-US" sz="2400" dirty="0">
                <a:solidFill>
                  <a:srgbClr val="333333"/>
                </a:solidFill>
                <a:latin typeface="Tamil-Aiswarya"/>
              </a:rPr>
              <a:t>]</a:t>
            </a:r>
            <a:r>
              <a:rPr lang="en-US" sz="2400" dirty="0" err="1">
                <a:solidFill>
                  <a:srgbClr val="333333"/>
                </a:solidFill>
                <a:latin typeface="Tamil-Aiswarya"/>
              </a:rPr>
              <a:t>gLj;Jk</a:t>
            </a:r>
            <a:r>
              <a:rPr lang="en-US" sz="2400" dirty="0">
                <a:solidFill>
                  <a:srgbClr val="333333"/>
                </a:solidFill>
                <a:latin typeface="Tamil-Aiswarya"/>
              </a:rPr>
              <a:t>] </a:t>
            </a:r>
            <a:r>
              <a:rPr lang="en-US" sz="2400" dirty="0" err="1">
                <a:solidFill>
                  <a:srgbClr val="333333"/>
                </a:solidFill>
                <a:latin typeface="Tamil-Aiswarya"/>
              </a:rPr>
              <a:t>irif</a:t>
            </a:r>
            <a:endParaRPr lang="en-IN" sz="2400" dirty="0">
              <a:solidFill>
                <a:srgbClr val="333333"/>
              </a:solidFill>
              <a:latin typeface="Tamil-Aiswarya"/>
            </a:endParaRPr>
          </a:p>
        </p:txBody>
      </p:sp>
      <p:pic>
        <p:nvPicPr>
          <p:cNvPr id="10"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13" name="Footer Placeholder 12"/>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8761471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399"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t>kzg</a:t>
            </a:r>
            <a:r>
              <a:rPr lang="en-US" sz="2400" dirty="0"/>
              <a:t>]</a:t>
            </a:r>
            <a:r>
              <a:rPr lang="en-US" sz="2400" dirty="0" err="1"/>
              <a:t>bgz</a:t>
            </a:r>
            <a:r>
              <a:rPr lang="en-US" sz="2400" dirty="0"/>
              <a:t>; </a:t>
            </a:r>
            <a:r>
              <a:rPr lang="en-US" sz="2400" dirty="0" err="1"/>
              <a:t>jd;Dila</a:t>
            </a:r>
            <a:r>
              <a:rPr lang="en-US" sz="2400" dirty="0"/>
              <a:t> </a:t>
            </a:r>
            <a:r>
              <a:rPr lang="en-US" sz="2400" dirty="0" err="1"/>
              <a:t>jpUkzj;jpw</a:t>
            </a:r>
            <a:r>
              <a:rPr lang="en-US" sz="2400" dirty="0"/>
              <a:t>]F </a:t>
            </a:r>
            <a:r>
              <a:rPr lang="en-US" sz="2400" dirty="0">
                <a:latin typeface="Calibri Light"/>
                <a:ea typeface="Verdana" panose="020B0604030504040204" pitchFamily="34" charset="0"/>
                <a:cs typeface="Verdana" panose="020B0604030504040204" pitchFamily="34" charset="0"/>
              </a:rPr>
              <a:t>“</a:t>
            </a:r>
            <a:r>
              <a:rPr lang="en-US" sz="2400" dirty="0" err="1"/>
              <a:t>rhp</a:t>
            </a:r>
            <a:r>
              <a:rPr lang="en-US" sz="2400" dirty="0" err="1">
                <a:latin typeface="Calibri Light"/>
                <a:ea typeface="Verdana" panose="020B0604030504040204" pitchFamily="34" charset="0"/>
                <a:cs typeface="Verdana" panose="020B0604030504040204" pitchFamily="34" charset="0"/>
              </a:rPr>
              <a:t>”</a:t>
            </a:r>
            <a:r>
              <a:rPr lang="en-US" sz="2400" dirty="0" err="1"/>
              <a:t>vd;W</a:t>
            </a:r>
            <a:r>
              <a:rPr lang="en-US" sz="2400" dirty="0"/>
              <a:t> </a:t>
            </a:r>
            <a:r>
              <a:rPr lang="en-US" sz="2400" dirty="0" err="1"/>
              <a:t>TWfpwhh</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a:t>gg]-y; </a:t>
            </a:r>
            <a:r>
              <a:rPr lang="en-US" sz="2400" dirty="0" err="1"/>
              <a:t>cs;s</a:t>
            </a:r>
            <a:r>
              <a:rPr lang="en-US" sz="2400" dirty="0"/>
              <a:t> </a:t>
            </a:r>
            <a:r>
              <a:rPr lang="en-US" sz="2400" dirty="0" err="1"/>
              <a:t>bgz</a:t>
            </a:r>
            <a:r>
              <a:rPr lang="en-US" sz="2400" dirty="0"/>
              <a:t>;</a:t>
            </a:r>
          </a:p>
          <a:p>
            <a:pPr marL="342900" indent="-342900">
              <a:lnSpc>
                <a:spcPct val="105000"/>
              </a:lnSpc>
              <a:spcBef>
                <a:spcPts val="1999"/>
              </a:spcBef>
              <a:buClr>
                <a:srgbClr val="333333"/>
              </a:buClr>
              <a:buFont typeface="WingDings"/>
              <a:buAutoNum type="arabicPeriod"/>
            </a:pPr>
            <a:r>
              <a:rPr lang="en-US" sz="2400" dirty="0" err="1"/>
              <a:t>me;jg</a:t>
            </a:r>
            <a:r>
              <a:rPr lang="en-US" sz="2400" dirty="0"/>
              <a:t>]</a:t>
            </a:r>
            <a:r>
              <a:rPr lang="en-US" sz="2400" dirty="0" err="1"/>
              <a:t>bgz</a:t>
            </a:r>
            <a:r>
              <a:rPr lang="en-US" sz="2400" dirty="0"/>
              <a:t>; </a:t>
            </a:r>
            <a:r>
              <a:rPr lang="en-US" sz="2400" dirty="0" err="1"/>
              <a:t>bgUika</a:t>
            </a:r>
            <a:r>
              <a:rPr lang="en-US" sz="2400" dirty="0"/>
              <a:t>[ld; </a:t>
            </a:r>
            <a:r>
              <a:rPr lang="en-US" sz="2400" dirty="0" err="1"/>
              <a:t>jdJ</a:t>
            </a:r>
            <a:r>
              <a:rPr lang="en-US" sz="2400" dirty="0"/>
              <a:t> </a:t>
            </a:r>
            <a:r>
              <a:rPr lang="en-US" sz="2400" dirty="0" err="1"/>
              <a:t>jpUkz</a:t>
            </a:r>
            <a:r>
              <a:rPr lang="en-US" sz="2400" dirty="0"/>
              <a:t> </a:t>
            </a:r>
            <a:r>
              <a:rPr lang="en-US" sz="2400" dirty="0" err="1"/>
              <a:t>nkhjpuj;ij</a:t>
            </a:r>
            <a:r>
              <a:rPr lang="en-US" sz="2400" dirty="0"/>
              <a:t> </a:t>
            </a:r>
            <a:r>
              <a:rPr lang="en-US" sz="2400" dirty="0" err="1"/>
              <a:t>ez;ghplk</a:t>
            </a:r>
            <a:r>
              <a:rPr lang="en-US" sz="2400" dirty="0"/>
              <a:t>; </a:t>
            </a:r>
            <a:r>
              <a:rPr lang="en-US" sz="2400" dirty="0" err="1"/>
              <a:t>md;gspg</a:t>
            </a:r>
            <a:r>
              <a:rPr lang="en-US" sz="2400" dirty="0"/>
              <a:t>]</a:t>
            </a:r>
            <a:r>
              <a:rPr lang="en-US" sz="2400" dirty="0" err="1"/>
              <a:t>ghf</a:t>
            </a:r>
            <a:r>
              <a:rPr lang="en-US" sz="2400" dirty="0"/>
              <a:t> </a:t>
            </a:r>
            <a:r>
              <a:rPr lang="en-US" sz="2400" dirty="0" err="1"/>
              <a:t>jUfpwhh</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err="1"/>
              <a:t>thfdk</a:t>
            </a:r>
            <a:r>
              <a:rPr lang="en-US" sz="2400" dirty="0"/>
              <a:t>; </a:t>
            </a:r>
            <a:r>
              <a:rPr lang="en-US" sz="2400" dirty="0" err="1"/>
              <a:t>epWj;jpajw;fhd</a:t>
            </a:r>
            <a:r>
              <a:rPr lang="en-US" sz="2400" dirty="0"/>
              <a:t> </a:t>
            </a:r>
            <a:r>
              <a:rPr lang="en-US" sz="2400" dirty="0" err="1"/>
              <a:t>of;bfl</a:t>
            </a:r>
            <a:r>
              <a:rPr lang="en-US" sz="2400" dirty="0"/>
              <a:t>] </a:t>
            </a:r>
            <a:r>
              <a:rPr lang="en-US" sz="2400" dirty="0" err="1"/>
              <a:t>gw;wp</a:t>
            </a:r>
            <a:r>
              <a:rPr lang="en-US" sz="2400" dirty="0"/>
              <a:t> g[</a:t>
            </a:r>
            <a:r>
              <a:rPr lang="en-US" sz="2400" dirty="0" err="1"/>
              <a:t>fhh</a:t>
            </a:r>
            <a:r>
              <a:rPr lang="en-US" sz="2400" dirty="0"/>
              <a:t>] </a:t>
            </a:r>
            <a:r>
              <a:rPr lang="en-US" sz="2400" dirty="0" err="1"/>
              <a:t>bfhLf;fpwhh</a:t>
            </a:r>
            <a:r>
              <a:rPr lang="en-US" sz="2400" dirty="0"/>
              <a:t>]</a:t>
            </a:r>
            <a:endParaRPr lang="en-IN" sz="2400" dirty="0"/>
          </a:p>
        </p:txBody>
      </p:sp>
      <p:pic>
        <p:nvPicPr>
          <p:cNvPr id="11"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rPr>
              <a:t>me]j </a:t>
            </a:r>
            <a:r>
              <a:rPr lang="en-US" sz="3600" dirty="0" err="1">
                <a:solidFill>
                  <a:srgbClr val="004992"/>
                </a:solidFill>
              </a:rPr>
              <a:t>egh</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czh</a:t>
            </a:r>
            <a:r>
              <a:rPr lang="en-US" sz="3600" dirty="0">
                <a:solidFill>
                  <a:srgbClr val="004992"/>
                </a:solidFill>
              </a:rPr>
              <a:t>]</a:t>
            </a:r>
            <a:r>
              <a:rPr lang="en-US" sz="3600" dirty="0" err="1">
                <a:solidFill>
                  <a:srgbClr val="004992"/>
                </a:solidFill>
              </a:rPr>
              <a:t>fpwhh</a:t>
            </a:r>
            <a:r>
              <a:rPr lang="en-US" sz="3600" dirty="0">
                <a:solidFill>
                  <a:srgbClr val="004992"/>
                </a:solidFill>
              </a:rPr>
              <a:t>] (m) </a:t>
            </a:r>
            <a:r>
              <a:rPr lang="en-US" sz="3600" dirty="0" err="1">
                <a:solidFill>
                  <a:srgbClr val="004992"/>
                </a:solidFill>
              </a:rPr>
              <a:t>bra;fpwhh</a:t>
            </a:r>
            <a:r>
              <a:rPr lang="en-US" sz="3600" dirty="0">
                <a:solidFill>
                  <a:srgbClr val="004992"/>
                </a:solidFill>
              </a:rPr>
              <a:t>]&gt; </a:t>
            </a:r>
            <a:r>
              <a:rPr lang="en-US" sz="3600" dirty="0" err="1">
                <a:solidFill>
                  <a:srgbClr val="004992"/>
                </a:solidFill>
              </a:rPr>
              <a:t>eP</a:t>
            </a:r>
            <a:r>
              <a:rPr lang="en-US" sz="3600" dirty="0">
                <a:solidFill>
                  <a:srgbClr val="004992"/>
                </a:solidFill>
              </a:rPr>
              <a:t>';;fs]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ek;gpf;ifahf</a:t>
            </a:r>
            <a:r>
              <a:rPr lang="en-US" sz="3600" dirty="0">
                <a:solidFill>
                  <a:srgbClr val="004992"/>
                </a:solidFill>
              </a:rPr>
              <a:t> </a:t>
            </a:r>
            <a:r>
              <a:rPr lang="en-US" sz="3600" dirty="0" err="1">
                <a:solidFill>
                  <a:srgbClr val="004992"/>
                </a:solidFill>
              </a:rPr>
              <a:t>cs;sPh</a:t>
            </a:r>
            <a:r>
              <a:rPr lang="en-US" sz="3600" dirty="0">
                <a:solidFill>
                  <a:srgbClr val="004992"/>
                </a:solidFill>
              </a:rPr>
              <a:t>]fs]&gt;</a:t>
            </a: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42</a:t>
            </a:fld>
            <a:endParaRPr lang="de-DE" dirty="0"/>
          </a:p>
        </p:txBody>
      </p:sp>
      <p:sp>
        <p:nvSpPr>
          <p:cNvPr id="19"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Tamil-Aiswarya"/>
              </a:rPr>
              <a:t>glj;jpd; rp;W gFjp</a:t>
            </a:r>
            <a:r>
              <a:rPr lang="de-DE" altLang="de-DE" sz="2400" i="1" dirty="0">
                <a:latin typeface="Calibri Light"/>
              </a:rPr>
              <a:t>!</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486399"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kzg</a:t>
            </a:r>
            <a:r>
              <a:rPr lang="en-US" sz="2400" dirty="0">
                <a:solidFill>
                  <a:srgbClr val="333333"/>
                </a:solidFill>
              </a:rPr>
              <a:t>]</a:t>
            </a:r>
            <a:r>
              <a:rPr lang="en-US" sz="2400" dirty="0" err="1">
                <a:solidFill>
                  <a:srgbClr val="333333"/>
                </a:solidFill>
              </a:rPr>
              <a:t>bgz</a:t>
            </a:r>
            <a:r>
              <a:rPr lang="en-US" sz="2400" dirty="0">
                <a:solidFill>
                  <a:srgbClr val="333333"/>
                </a:solidFill>
              </a:rPr>
              <a:t>; </a:t>
            </a:r>
            <a:r>
              <a:rPr lang="en-US" sz="2400" dirty="0" err="1">
                <a:solidFill>
                  <a:srgbClr val="333333"/>
                </a:solidFill>
              </a:rPr>
              <a:t>jd;Dila</a:t>
            </a:r>
            <a:r>
              <a:rPr lang="en-US" sz="2400" dirty="0">
                <a:solidFill>
                  <a:srgbClr val="333333"/>
                </a:solidFill>
              </a:rPr>
              <a:t> </a:t>
            </a:r>
            <a:r>
              <a:rPr lang="en-US" sz="2400" err="1">
                <a:solidFill>
                  <a:srgbClr val="333333"/>
                </a:solidFill>
              </a:rPr>
              <a:t>jpUkzj;jpw</a:t>
            </a:r>
            <a:r>
              <a:rPr lang="en-US" sz="2400">
                <a:solidFill>
                  <a:srgbClr val="333333"/>
                </a:solidFill>
              </a:rPr>
              <a:t>]F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rhp</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rPr>
              <a:t>vd;W </a:t>
            </a:r>
            <a:r>
              <a:rPr lang="en-US" sz="2400" dirty="0" err="1">
                <a:solidFill>
                  <a:srgbClr val="333333"/>
                </a:solidFill>
              </a:rPr>
              <a:t>TWfpwhh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a:solidFill>
                  <a:srgbClr val="004992"/>
                </a:solidFill>
              </a:rPr>
              <a:t>gg]-y; </a:t>
            </a:r>
            <a:r>
              <a:rPr lang="en-US" sz="2400" dirty="0" err="1">
                <a:solidFill>
                  <a:srgbClr val="004992"/>
                </a:solidFill>
              </a:rPr>
              <a:t>cs;s</a:t>
            </a:r>
            <a:r>
              <a:rPr lang="en-US" sz="2400" dirty="0">
                <a:solidFill>
                  <a:srgbClr val="004992"/>
                </a:solidFill>
              </a:rPr>
              <a:t> </a:t>
            </a:r>
            <a:r>
              <a:rPr lang="en-US" sz="2400" dirty="0" err="1">
                <a:solidFill>
                  <a:srgbClr val="004992"/>
                </a:solidFill>
              </a:rPr>
              <a:t>bgz</a:t>
            </a:r>
            <a:r>
              <a:rPr lang="en-US" sz="2400" dirty="0">
                <a:solidFill>
                  <a:srgbClr val="004992"/>
                </a:solidFill>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rPr>
              <a:t>me;jg</a:t>
            </a:r>
            <a:r>
              <a:rPr lang="en-US" sz="2400" dirty="0">
                <a:solidFill>
                  <a:srgbClr val="333333"/>
                </a:solidFill>
              </a:rPr>
              <a:t>]</a:t>
            </a:r>
            <a:r>
              <a:rPr lang="en-US" sz="2400" dirty="0" err="1">
                <a:solidFill>
                  <a:srgbClr val="333333"/>
                </a:solidFill>
              </a:rPr>
              <a:t>bgz</a:t>
            </a:r>
            <a:r>
              <a:rPr lang="en-US" sz="2400" dirty="0">
                <a:solidFill>
                  <a:srgbClr val="333333"/>
                </a:solidFill>
              </a:rPr>
              <a:t>; </a:t>
            </a:r>
            <a:r>
              <a:rPr lang="en-US" sz="2400" dirty="0" err="1">
                <a:solidFill>
                  <a:srgbClr val="333333"/>
                </a:solidFill>
              </a:rPr>
              <a:t>bgUika</a:t>
            </a:r>
            <a:r>
              <a:rPr lang="en-US" sz="2400" dirty="0">
                <a:solidFill>
                  <a:srgbClr val="333333"/>
                </a:solidFill>
              </a:rPr>
              <a:t>[ld; </a:t>
            </a:r>
            <a:r>
              <a:rPr lang="en-US" sz="2400" dirty="0" err="1">
                <a:solidFill>
                  <a:srgbClr val="333333"/>
                </a:solidFill>
              </a:rPr>
              <a:t>jdJ</a:t>
            </a:r>
            <a:r>
              <a:rPr lang="en-US" sz="2400" dirty="0">
                <a:solidFill>
                  <a:srgbClr val="333333"/>
                </a:solidFill>
              </a:rPr>
              <a:t> </a:t>
            </a:r>
            <a:r>
              <a:rPr lang="en-US" sz="2400" dirty="0" err="1">
                <a:solidFill>
                  <a:srgbClr val="333333"/>
                </a:solidFill>
              </a:rPr>
              <a:t>jpUkz</a:t>
            </a:r>
            <a:r>
              <a:rPr lang="en-US" sz="2400" dirty="0">
                <a:solidFill>
                  <a:srgbClr val="333333"/>
                </a:solidFill>
              </a:rPr>
              <a:t> </a:t>
            </a:r>
            <a:r>
              <a:rPr lang="en-US" sz="2400" dirty="0" err="1">
                <a:solidFill>
                  <a:srgbClr val="333333"/>
                </a:solidFill>
              </a:rPr>
              <a:t>nkhjpuj;ij</a:t>
            </a:r>
            <a:r>
              <a:rPr lang="en-US" sz="2400" dirty="0">
                <a:solidFill>
                  <a:srgbClr val="333333"/>
                </a:solidFill>
              </a:rPr>
              <a:t> </a:t>
            </a:r>
            <a:r>
              <a:rPr lang="en-US" sz="2400" dirty="0" err="1">
                <a:solidFill>
                  <a:srgbClr val="333333"/>
                </a:solidFill>
              </a:rPr>
              <a:t>ez;ghplk</a:t>
            </a:r>
            <a:r>
              <a:rPr lang="en-US" sz="2400" dirty="0">
                <a:solidFill>
                  <a:srgbClr val="333333"/>
                </a:solidFill>
              </a:rPr>
              <a:t>; </a:t>
            </a:r>
            <a:r>
              <a:rPr lang="en-US" sz="2400" dirty="0" err="1">
                <a:solidFill>
                  <a:srgbClr val="333333"/>
                </a:solidFill>
              </a:rPr>
              <a:t>md;gspg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jUfpwhh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thfdk</a:t>
            </a:r>
            <a:r>
              <a:rPr lang="en-US" sz="2400" dirty="0">
                <a:solidFill>
                  <a:srgbClr val="333333"/>
                </a:solidFill>
              </a:rPr>
              <a:t>; </a:t>
            </a:r>
            <a:r>
              <a:rPr lang="en-US" sz="2400" dirty="0" err="1">
                <a:solidFill>
                  <a:srgbClr val="333333"/>
                </a:solidFill>
              </a:rPr>
              <a:t>epWj;jpajw;fhd</a:t>
            </a:r>
            <a:r>
              <a:rPr lang="en-US" sz="2400" dirty="0">
                <a:solidFill>
                  <a:srgbClr val="333333"/>
                </a:solidFill>
              </a:rPr>
              <a:t> </a:t>
            </a:r>
            <a:r>
              <a:rPr lang="en-US" sz="2400" dirty="0" err="1">
                <a:solidFill>
                  <a:srgbClr val="333333"/>
                </a:solidFill>
              </a:rPr>
              <a:t>of;bfl</a:t>
            </a:r>
            <a:r>
              <a:rPr lang="en-US" sz="2400" dirty="0">
                <a:solidFill>
                  <a:srgbClr val="333333"/>
                </a:solidFill>
              </a:rPr>
              <a:t>] </a:t>
            </a:r>
            <a:r>
              <a:rPr lang="en-US" sz="2400" dirty="0" err="1">
                <a:solidFill>
                  <a:srgbClr val="333333"/>
                </a:solidFill>
              </a:rPr>
              <a:t>gw;wp</a:t>
            </a:r>
            <a:r>
              <a:rPr lang="en-US" sz="2400" dirty="0">
                <a:solidFill>
                  <a:srgbClr val="333333"/>
                </a:solidFill>
              </a:rPr>
              <a:t> g[</a:t>
            </a:r>
            <a:r>
              <a:rPr lang="en-US" sz="2400" dirty="0" err="1">
                <a:solidFill>
                  <a:srgbClr val="333333"/>
                </a:solidFill>
              </a:rPr>
              <a:t>fhh</a:t>
            </a:r>
            <a:r>
              <a:rPr lang="en-US" sz="2400" dirty="0">
                <a:solidFill>
                  <a:srgbClr val="333333"/>
                </a:solidFill>
              </a:rPr>
              <a:t>] </a:t>
            </a:r>
            <a:r>
              <a:rPr lang="en-US" sz="2400" dirty="0" err="1">
                <a:solidFill>
                  <a:srgbClr val="333333"/>
                </a:solidFill>
              </a:rPr>
              <a:t>bfhLf;fpwhh</a:t>
            </a:r>
            <a:r>
              <a:rPr lang="en-US" sz="2400" dirty="0">
                <a:solidFill>
                  <a:srgbClr val="333333"/>
                </a:solidFill>
              </a:rPr>
              <a:t>]</a:t>
            </a:r>
            <a:endParaRPr lang="en-IN" sz="2400" dirty="0">
              <a:solidFill>
                <a:srgbClr val="333333"/>
              </a:solidFill>
            </a:endParaRPr>
          </a:p>
        </p:txBody>
      </p:sp>
      <p:pic>
        <p:nvPicPr>
          <p:cNvPr id="10" name="Picture 9"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Tamil-Aiswarya"/>
              </a:rPr>
              <a:t>re;njh#k;</a:t>
            </a:r>
            <a:r>
              <a:rPr lang="de-DE" altLang="de-DE" sz="2400" dirty="0">
                <a:solidFill>
                  <a:srgbClr val="004992"/>
                </a:solidFill>
                <a:latin typeface="Calibri Light"/>
              </a:rPr>
              <a:t>!</a:t>
            </a:r>
            <a:r>
              <a:rPr lang="de-DE" altLang="de-DE" sz="2400" dirty="0">
                <a:solidFill>
                  <a:srgbClr val="004992"/>
                </a:solidFill>
                <a:latin typeface="Tamil-Aiswarya"/>
              </a:rPr>
              <a:t> </a:t>
            </a:r>
            <a:endParaRPr lang="en-GB" altLang="de-DE" sz="2400" dirty="0">
              <a:solidFill>
                <a:srgbClr val="004992"/>
              </a:solidFill>
              <a:latin typeface="Tamil-Aiswarya"/>
            </a:endParaRPr>
          </a:p>
        </p:txBody>
      </p:sp>
      <p:sp>
        <p:nvSpPr>
          <p:cNvPr id="15" name="Footer Placeholder 1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399"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t>Mf;nuh#khd</a:t>
            </a:r>
            <a:r>
              <a:rPr lang="en-US" sz="2400" dirty="0"/>
              <a:t> </a:t>
            </a:r>
            <a:r>
              <a:rPr lang="en-US" sz="2400" dirty="0" err="1"/>
              <a:t>urpfh</a:t>
            </a:r>
            <a:r>
              <a:rPr lang="en-US" sz="2400" dirty="0"/>
              <a:t>] </a:t>
            </a:r>
            <a:r>
              <a:rPr lang="en-US" sz="2400" dirty="0">
                <a:latin typeface="Calibri Light"/>
                <a:ea typeface="Verdana" panose="020B0604030504040204" pitchFamily="34" charset="0"/>
                <a:cs typeface="Verdana" panose="020B0604030504040204" pitchFamily="34" charset="0"/>
              </a:rPr>
              <a:t>(</a:t>
            </a:r>
            <a:r>
              <a:rPr lang="en-US" sz="2400" dirty="0" err="1"/>
              <a:t>nghf</a:t>
            </a:r>
            <a:r>
              <a:rPr lang="en-US" sz="2400" dirty="0"/>
              <a:t>]</a:t>
            </a:r>
            <a:r>
              <a:rPr lang="en-US" sz="2400" dirty="0" err="1"/>
              <a:t>fphpj;jdk</a:t>
            </a:r>
            <a:r>
              <a:rPr lang="en-US" sz="2400" dirty="0"/>
              <a:t>]</a:t>
            </a:r>
            <a:r>
              <a:rPr lang="en-US" sz="2400" dirty="0">
                <a:latin typeface="Calibri Light"/>
                <a:ea typeface="Verdana" panose="020B0604030504040204" pitchFamily="34" charset="0"/>
                <a:cs typeface="Verdana" panose="020B0604030504040204" pitchFamily="34" charset="0"/>
              </a:rPr>
              <a:t>) </a:t>
            </a:r>
          </a:p>
          <a:p>
            <a:pPr marL="342900" indent="-342900">
              <a:lnSpc>
                <a:spcPct val="105000"/>
              </a:lnSpc>
              <a:spcBef>
                <a:spcPts val="1999"/>
              </a:spcBef>
              <a:buClr>
                <a:srgbClr val="333333"/>
              </a:buClr>
              <a:buFont typeface="WingDings"/>
              <a:buAutoNum type="arabicPeriod"/>
            </a:pPr>
            <a:r>
              <a:rPr lang="en-US" sz="2400" dirty="0" err="1"/>
              <a:t>re;njh#khd</a:t>
            </a:r>
            <a:r>
              <a:rPr lang="en-US" sz="2400" dirty="0"/>
              <a:t> </a:t>
            </a:r>
            <a:r>
              <a:rPr lang="en-US" sz="2400" dirty="0" err="1"/>
              <a:t>kJghd</a:t>
            </a:r>
            <a:r>
              <a:rPr lang="en-US" sz="2400" dirty="0"/>
              <a:t> </a:t>
            </a:r>
            <a:r>
              <a:rPr lang="en-US" sz="2400" dirty="0" err="1"/>
              <a:t>filf;fhuh</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err="1"/>
              <a:t>rz;il</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err="1"/>
              <a:t>nfhy</a:t>
            </a:r>
            <a:r>
              <a:rPr lang="en-US" sz="2400" dirty="0"/>
              <a:t>; </a:t>
            </a:r>
            <a:r>
              <a:rPr lang="en-US" sz="2400" dirty="0" err="1"/>
              <a:t>nghl</a:t>
            </a:r>
            <a:r>
              <a:rPr lang="en-US" sz="2400" dirty="0"/>
              <a:t>]</a:t>
            </a:r>
            <a:r>
              <a:rPr lang="en-US" sz="2400" dirty="0" err="1"/>
              <a:t>lij</a:t>
            </a:r>
            <a:r>
              <a:rPr lang="en-US" sz="2400" dirty="0"/>
              <a:t> </a:t>
            </a:r>
            <a:r>
              <a:rPr lang="en-US" sz="2400" dirty="0" err="1"/>
              <a:t>bfhz;lhLk</a:t>
            </a:r>
            <a:r>
              <a:rPr lang="en-US" sz="2400" dirty="0"/>
              <a:t>; </a:t>
            </a:r>
            <a:r>
              <a:rPr lang="en-US" sz="2400" dirty="0" err="1"/>
              <a:t>tpisahl</a:t>
            </a:r>
            <a:r>
              <a:rPr lang="en-US" sz="2400" dirty="0"/>
              <a:t>]L </a:t>
            </a:r>
            <a:r>
              <a:rPr lang="en-US" sz="2400" dirty="0" err="1"/>
              <a:t>tPuh</a:t>
            </a:r>
            <a:r>
              <a:rPr lang="en-US" sz="2400" dirty="0"/>
              <a:t>;</a:t>
            </a:r>
            <a:endParaRPr lang="en-IN" sz="2400" dirty="0"/>
          </a:p>
        </p:txBody>
      </p:sp>
      <p:pic>
        <p:nvPicPr>
          <p:cNvPr id="11"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rPr>
              <a:t>me]j </a:t>
            </a:r>
            <a:r>
              <a:rPr lang="en-US" sz="3600" dirty="0" err="1">
                <a:solidFill>
                  <a:srgbClr val="004992"/>
                </a:solidFill>
              </a:rPr>
              <a:t>egh</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czh</a:t>
            </a:r>
            <a:r>
              <a:rPr lang="en-US" sz="3600" dirty="0">
                <a:solidFill>
                  <a:srgbClr val="004992"/>
                </a:solidFill>
              </a:rPr>
              <a:t>]</a:t>
            </a:r>
            <a:r>
              <a:rPr lang="en-US" sz="3600" dirty="0" err="1">
                <a:solidFill>
                  <a:srgbClr val="004992"/>
                </a:solidFill>
              </a:rPr>
              <a:t>fpwhh</a:t>
            </a:r>
            <a:r>
              <a:rPr lang="en-US" sz="3600" dirty="0">
                <a:solidFill>
                  <a:srgbClr val="004992"/>
                </a:solidFill>
              </a:rPr>
              <a:t>] (m) </a:t>
            </a:r>
            <a:r>
              <a:rPr lang="en-US" sz="3600" dirty="0" err="1">
                <a:solidFill>
                  <a:srgbClr val="004992"/>
                </a:solidFill>
              </a:rPr>
              <a:t>bra;fpwhh</a:t>
            </a:r>
            <a:r>
              <a:rPr lang="en-US" sz="3600" dirty="0">
                <a:solidFill>
                  <a:srgbClr val="004992"/>
                </a:solidFill>
              </a:rPr>
              <a:t>]&gt; </a:t>
            </a:r>
            <a:r>
              <a:rPr lang="en-US" sz="3600" dirty="0" err="1">
                <a:solidFill>
                  <a:srgbClr val="004992"/>
                </a:solidFill>
              </a:rPr>
              <a:t>eP</a:t>
            </a:r>
            <a:r>
              <a:rPr lang="en-US" sz="3600" dirty="0">
                <a:solidFill>
                  <a:srgbClr val="004992"/>
                </a:solidFill>
              </a:rPr>
              <a:t>';;fs]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ek;gpf;ifahf</a:t>
            </a:r>
            <a:r>
              <a:rPr lang="en-US" sz="3600" dirty="0">
                <a:solidFill>
                  <a:srgbClr val="004992"/>
                </a:solidFill>
              </a:rPr>
              <a:t> </a:t>
            </a:r>
            <a:r>
              <a:rPr lang="en-US" sz="3600" dirty="0" err="1">
                <a:solidFill>
                  <a:srgbClr val="004992"/>
                </a:solidFill>
              </a:rPr>
              <a:t>cs;sPh</a:t>
            </a:r>
            <a:r>
              <a:rPr lang="en-US" sz="3600" dirty="0">
                <a:solidFill>
                  <a:srgbClr val="004992"/>
                </a:solidFill>
              </a:rPr>
              <a:t>]fs]&gt;</a:t>
            </a: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44</a:t>
            </a:fld>
            <a:endParaRPr lang="de-DE" dirty="0"/>
          </a:p>
        </p:txBody>
      </p:sp>
      <p:sp>
        <p:nvSpPr>
          <p:cNvPr id="19"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Tamil-Aiswarya"/>
              </a:rPr>
              <a:t>glj;jpd; rp;W gFjp</a:t>
            </a:r>
            <a:r>
              <a:rPr lang="de-DE" altLang="de-DE" sz="2400" i="1" dirty="0">
                <a:latin typeface="Calibri Light"/>
              </a:rPr>
              <a:t>!</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486399"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rPr>
              <a:t>Mf;nuh#khd</a:t>
            </a:r>
            <a:r>
              <a:rPr lang="en-US" sz="2400" dirty="0">
                <a:solidFill>
                  <a:srgbClr val="333333"/>
                </a:solidFill>
              </a:rPr>
              <a:t> </a:t>
            </a:r>
            <a:r>
              <a:rPr lang="en-US" sz="2400" dirty="0" err="1">
                <a:solidFill>
                  <a:srgbClr val="333333"/>
                </a:solidFill>
              </a:rPr>
              <a:t>urpfh</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nghf</a:t>
            </a:r>
            <a:r>
              <a:rPr lang="en-US" sz="2400" dirty="0">
                <a:solidFill>
                  <a:srgbClr val="333333"/>
                </a:solidFill>
              </a:rPr>
              <a:t>]</a:t>
            </a:r>
            <a:r>
              <a:rPr lang="en-US" sz="2400" dirty="0" err="1">
                <a:solidFill>
                  <a:srgbClr val="333333"/>
                </a:solidFill>
              </a:rPr>
              <a:t>fphpj;jdk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endParaRPr lang="en-US" sz="2400" dirty="0">
              <a:solidFill>
                <a:srgbClr val="333333"/>
              </a:solidFill>
              <a:latin typeface="Calibri Light"/>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rPr>
              <a:t>re;njh#khd</a:t>
            </a:r>
            <a:r>
              <a:rPr lang="en-US" sz="2400" dirty="0">
                <a:solidFill>
                  <a:srgbClr val="004992"/>
                </a:solidFill>
              </a:rPr>
              <a:t> </a:t>
            </a:r>
            <a:r>
              <a:rPr lang="en-US" sz="2400" dirty="0" err="1">
                <a:solidFill>
                  <a:srgbClr val="004992"/>
                </a:solidFill>
              </a:rPr>
              <a:t>kJghd</a:t>
            </a:r>
            <a:r>
              <a:rPr lang="en-US" sz="2400" dirty="0">
                <a:solidFill>
                  <a:srgbClr val="004992"/>
                </a:solidFill>
              </a:rPr>
              <a:t> </a:t>
            </a:r>
            <a:r>
              <a:rPr lang="en-US" sz="2400" dirty="0" err="1">
                <a:solidFill>
                  <a:srgbClr val="004992"/>
                </a:solidFill>
              </a:rPr>
              <a:t>filf;fhuh</a:t>
            </a:r>
            <a:r>
              <a:rPr lang="en-US" sz="2400" dirty="0">
                <a:solidFill>
                  <a:srgbClr val="004992"/>
                </a:solidFill>
              </a:rPr>
              <a:t>] </a:t>
            </a:r>
            <a:endParaRPr lang="en-IN" sz="2400" dirty="0">
              <a:solidFill>
                <a:srgbClr val="004992"/>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rz;il</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nfhy</a:t>
            </a:r>
            <a:r>
              <a:rPr lang="en-US" sz="2400" dirty="0">
                <a:solidFill>
                  <a:srgbClr val="333333"/>
                </a:solidFill>
              </a:rPr>
              <a:t>; </a:t>
            </a:r>
            <a:r>
              <a:rPr lang="en-US" sz="2400" dirty="0" err="1">
                <a:solidFill>
                  <a:srgbClr val="333333"/>
                </a:solidFill>
              </a:rPr>
              <a:t>nghl</a:t>
            </a:r>
            <a:r>
              <a:rPr lang="en-US" sz="2400" dirty="0">
                <a:solidFill>
                  <a:srgbClr val="333333"/>
                </a:solidFill>
              </a:rPr>
              <a:t>]</a:t>
            </a:r>
            <a:r>
              <a:rPr lang="en-US" sz="2400" dirty="0" err="1">
                <a:solidFill>
                  <a:srgbClr val="333333"/>
                </a:solidFill>
              </a:rPr>
              <a:t>lij</a:t>
            </a:r>
            <a:r>
              <a:rPr lang="en-US" sz="2400" dirty="0">
                <a:solidFill>
                  <a:srgbClr val="333333"/>
                </a:solidFill>
              </a:rPr>
              <a:t> </a:t>
            </a:r>
            <a:r>
              <a:rPr lang="en-US" sz="2400" dirty="0" err="1">
                <a:solidFill>
                  <a:srgbClr val="333333"/>
                </a:solidFill>
              </a:rPr>
              <a:t>bfhz;lhLk</a:t>
            </a:r>
            <a:r>
              <a:rPr lang="en-US" sz="2400" dirty="0">
                <a:solidFill>
                  <a:srgbClr val="333333"/>
                </a:solidFill>
              </a:rPr>
              <a:t>; </a:t>
            </a:r>
            <a:r>
              <a:rPr lang="en-US" sz="2400" dirty="0" err="1">
                <a:solidFill>
                  <a:srgbClr val="333333"/>
                </a:solidFill>
              </a:rPr>
              <a:t>tpisahl;L</a:t>
            </a:r>
            <a:r>
              <a:rPr lang="en-US" sz="2400" dirty="0">
                <a:solidFill>
                  <a:srgbClr val="333333"/>
                </a:solidFill>
              </a:rPr>
              <a:t> </a:t>
            </a:r>
            <a:r>
              <a:rPr lang="en-US" sz="2400" dirty="0" err="1">
                <a:solidFill>
                  <a:srgbClr val="333333"/>
                </a:solidFill>
              </a:rPr>
              <a:t>tPuh</a:t>
            </a:r>
            <a:r>
              <a:rPr lang="en-US" sz="2400" dirty="0">
                <a:solidFill>
                  <a:srgbClr val="333333"/>
                </a:solidFill>
              </a:rPr>
              <a:t>;</a:t>
            </a:r>
            <a:endParaRPr lang="en-IN" sz="2400" dirty="0">
              <a:solidFill>
                <a:srgbClr val="333333"/>
              </a:solidFill>
            </a:endParaRPr>
          </a:p>
        </p:txBody>
      </p:sp>
      <p:pic>
        <p:nvPicPr>
          <p:cNvPr id="10" name="Picture 9"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Tamil-Aiswarya"/>
              </a:rPr>
              <a:t>re;njh#k]</a:t>
            </a:r>
            <a:r>
              <a:rPr lang="de-DE" altLang="de-DE" sz="2400">
                <a:solidFill>
                  <a:srgbClr val="004992"/>
                </a:solidFill>
                <a:latin typeface="Calibri Light"/>
              </a:rPr>
              <a:t>!</a:t>
            </a:r>
            <a:endParaRPr lang="en-GB" altLang="de-DE" sz="2400" dirty="0">
              <a:solidFill>
                <a:srgbClr val="004992"/>
              </a:solidFill>
              <a:latin typeface="Calibri Light"/>
            </a:endParaRPr>
          </a:p>
        </p:txBody>
      </p:sp>
      <p:sp>
        <p:nvSpPr>
          <p:cNvPr id="14" name="Footer Placeholder 13"/>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5" name="Slide Number Placeholder 14"/>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a:t>Ru';</a:t>
            </a:r>
            <a:r>
              <a:rPr lang="en-US" sz="2400" dirty="0" err="1"/>
              <a:t>ftpgj;jpy</a:t>
            </a:r>
            <a:r>
              <a:rPr lang="en-US" sz="2400" dirty="0"/>
              <a:t>; </a:t>
            </a:r>
            <a:r>
              <a:rPr lang="en-US" sz="2400" dirty="0" err="1"/>
              <a:t>jg</a:t>
            </a:r>
            <a:r>
              <a:rPr lang="en-US" sz="2400" dirty="0"/>
              <a:t>]</a:t>
            </a:r>
            <a:r>
              <a:rPr lang="en-US" sz="2400" dirty="0" err="1"/>
              <a:t>gpath</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a:t>,</a:t>
            </a:r>
            <a:r>
              <a:rPr lang="en-US" sz="2400" dirty="0" err="1"/>
              <a:t>il</a:t>
            </a:r>
            <a:r>
              <a:rPr lang="en-US" sz="2400" dirty="0"/>
              <a:t> </a:t>
            </a:r>
            <a:r>
              <a:rPr lang="en-US" sz="2400" dirty="0" err="1"/>
              <a:t>ntisapy</a:t>
            </a:r>
            <a:r>
              <a:rPr lang="en-US" sz="2400" dirty="0"/>
              <a:t>; </a:t>
            </a:r>
            <a:r>
              <a:rPr lang="en-US" sz="2400" dirty="0" err="1"/>
              <a:t>bjhHpyhsp</a:t>
            </a:r>
            <a:r>
              <a:rPr lang="en-US" sz="2400" dirty="0"/>
              <a:t> </a:t>
            </a:r>
            <a:endParaRPr lang="en-IN" sz="2400" dirty="0"/>
          </a:p>
          <a:p>
            <a:pPr marL="342900" indent="-342900">
              <a:lnSpc>
                <a:spcPct val="105000"/>
              </a:lnSpc>
              <a:spcBef>
                <a:spcPts val="1999"/>
              </a:spcBef>
              <a:buClr>
                <a:srgbClr val="333333"/>
              </a:buClr>
              <a:buFont typeface="WingDings"/>
              <a:buAutoNum type="arabicPeriod"/>
            </a:pPr>
            <a:r>
              <a:rPr lang="en-US" sz="2400" dirty="0" err="1"/>
              <a:t>njhy;tpaile;j</a:t>
            </a:r>
            <a:r>
              <a:rPr lang="en-US" sz="2400" dirty="0"/>
              <a:t> </a:t>
            </a:r>
            <a:r>
              <a:rPr lang="en-US" sz="2400" dirty="0" err="1"/>
              <a:t>ntiy</a:t>
            </a:r>
            <a:r>
              <a:rPr lang="en-US" sz="2400" dirty="0"/>
              <a:t> </a:t>
            </a:r>
            <a:r>
              <a:rPr lang="en-US" sz="2400" dirty="0" err="1"/>
              <a:t>epWj;jk</a:t>
            </a:r>
            <a:r>
              <a:rPr lang="en-US" sz="2400" dirty="0"/>
              <a:t>;</a:t>
            </a:r>
          </a:p>
          <a:p>
            <a:pPr marL="342900" indent="-342900">
              <a:lnSpc>
                <a:spcPct val="105000"/>
              </a:lnSpc>
              <a:spcBef>
                <a:spcPts val="1999"/>
              </a:spcBef>
              <a:buClr>
                <a:srgbClr val="333333"/>
              </a:buClr>
              <a:buFont typeface="WingDings"/>
              <a:buAutoNum type="arabicPeriod"/>
            </a:pPr>
            <a:r>
              <a:rPr lang="en-US" sz="2400" dirty="0" err="1"/>
              <a:t>khWntlg</a:t>
            </a:r>
            <a:r>
              <a:rPr lang="en-US" sz="2400" dirty="0"/>
              <a:t>] </a:t>
            </a:r>
            <a:r>
              <a:rPr lang="en-US" sz="2400" dirty="0" err="1"/>
              <a:t>nghl;o</a:t>
            </a:r>
            <a:r>
              <a:rPr lang="en-US" sz="2400" dirty="0"/>
              <a:t> </a:t>
            </a:r>
            <a:r>
              <a:rPr lang="en-US" sz="2400" dirty="0">
                <a:latin typeface="Calibri Light"/>
                <a:ea typeface="Verdana" panose="020B0604030504040204" pitchFamily="34" charset="0"/>
                <a:cs typeface="Verdana" panose="020B0604030504040204" pitchFamily="34" charset="0"/>
              </a:rPr>
              <a:t>(</a:t>
            </a:r>
            <a:r>
              <a:rPr lang="en-US" sz="2400" dirty="0" err="1"/>
              <a:t>Ru';fj</a:t>
            </a:r>
            <a:r>
              <a:rPr lang="en-US" sz="2400" dirty="0"/>
              <a:t>; </a:t>
            </a:r>
            <a:r>
              <a:rPr lang="en-US" sz="2400" dirty="0" err="1"/>
              <a:t>bjhHpyhsp</a:t>
            </a:r>
            <a:r>
              <a:rPr lang="en-US" sz="2400" dirty="0">
                <a:latin typeface="Calibri Light"/>
                <a:ea typeface="Verdana" panose="020B0604030504040204" pitchFamily="34" charset="0"/>
                <a:cs typeface="Verdana" panose="020B0604030504040204" pitchFamily="34" charset="0"/>
              </a:rPr>
              <a:t>)</a:t>
            </a:r>
            <a:endParaRPr lang="en-IN" sz="2400" dirty="0"/>
          </a:p>
        </p:txBody>
      </p:sp>
      <p:pic>
        <p:nvPicPr>
          <p:cNvPr id="11"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sz="3600" dirty="0">
                <a:solidFill>
                  <a:srgbClr val="004992"/>
                </a:solidFill>
              </a:rPr>
              <a:t>me]j </a:t>
            </a:r>
            <a:r>
              <a:rPr lang="en-US" sz="3600" dirty="0" err="1">
                <a:solidFill>
                  <a:srgbClr val="004992"/>
                </a:solidFill>
              </a:rPr>
              <a:t>egh</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czh</a:t>
            </a:r>
            <a:r>
              <a:rPr lang="en-US" sz="3600" dirty="0">
                <a:solidFill>
                  <a:srgbClr val="004992"/>
                </a:solidFill>
              </a:rPr>
              <a:t>]</a:t>
            </a:r>
            <a:r>
              <a:rPr lang="en-US" sz="3600" dirty="0" err="1">
                <a:solidFill>
                  <a:srgbClr val="004992"/>
                </a:solidFill>
              </a:rPr>
              <a:t>fpwhh</a:t>
            </a:r>
            <a:r>
              <a:rPr lang="en-US" sz="3600" dirty="0">
                <a:solidFill>
                  <a:srgbClr val="004992"/>
                </a:solidFill>
              </a:rPr>
              <a:t>] (m) </a:t>
            </a:r>
            <a:r>
              <a:rPr lang="en-US" sz="3600" dirty="0" err="1">
                <a:solidFill>
                  <a:srgbClr val="004992"/>
                </a:solidFill>
              </a:rPr>
              <a:t>bra;fpwhh</a:t>
            </a:r>
            <a:r>
              <a:rPr lang="en-US" sz="3600" dirty="0">
                <a:solidFill>
                  <a:srgbClr val="004992"/>
                </a:solidFill>
              </a:rPr>
              <a:t>]&gt; </a:t>
            </a:r>
            <a:r>
              <a:rPr lang="en-US" sz="3600" dirty="0" err="1">
                <a:solidFill>
                  <a:srgbClr val="004992"/>
                </a:solidFill>
              </a:rPr>
              <a:t>eP</a:t>
            </a:r>
            <a:r>
              <a:rPr lang="en-US" sz="3600" dirty="0">
                <a:solidFill>
                  <a:srgbClr val="004992"/>
                </a:solidFill>
              </a:rPr>
              <a:t>';;fs]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ek;gpf;ifahf</a:t>
            </a:r>
            <a:r>
              <a:rPr lang="en-US" sz="3600" dirty="0">
                <a:solidFill>
                  <a:srgbClr val="004992"/>
                </a:solidFill>
              </a:rPr>
              <a:t> </a:t>
            </a:r>
            <a:r>
              <a:rPr lang="en-US" sz="3600" dirty="0" err="1">
                <a:solidFill>
                  <a:srgbClr val="004992"/>
                </a:solidFill>
              </a:rPr>
              <a:t>cs;sPh</a:t>
            </a:r>
            <a:r>
              <a:rPr lang="en-US" sz="3600" dirty="0">
                <a:solidFill>
                  <a:srgbClr val="004992"/>
                </a:solidFill>
              </a:rPr>
              <a:t>]fs]&gt;</a:t>
            </a:r>
          </a:p>
        </p:txBody>
      </p:sp>
      <p:sp>
        <p:nvSpPr>
          <p:cNvPr id="17" name="Footer Placeholder 16"/>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8" name="Slide Number Placeholder 17"/>
          <p:cNvSpPr>
            <a:spLocks noGrp="1"/>
          </p:cNvSpPr>
          <p:nvPr>
            <p:ph type="sldNum" sz="quarter" idx="12"/>
          </p:nvPr>
        </p:nvSpPr>
        <p:spPr/>
        <p:txBody>
          <a:bodyPr/>
          <a:lstStyle/>
          <a:p>
            <a:fld id="{9B00EF49-7894-4F53-A8DD-F7DB3BFC5032}" type="slidenum">
              <a:rPr lang="de-DE" smtClean="0"/>
              <a:pPr/>
              <a:t>46</a:t>
            </a:fld>
            <a:endParaRPr lang="de-DE" dirty="0"/>
          </a:p>
        </p:txBody>
      </p:sp>
      <p:sp>
        <p:nvSpPr>
          <p:cNvPr id="19"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Tamil-Aiswarya"/>
              </a:rPr>
              <a:t>glj;jpd; rp;W gFjp</a:t>
            </a:r>
            <a:r>
              <a:rPr lang="de-DE" altLang="de-DE" sz="2400" i="1" dirty="0">
                <a:latin typeface="Calibri Light"/>
              </a:rPr>
              <a:t>!</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400" y="2660904"/>
            <a:ext cx="6263640" cy="37947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a:solidFill>
                  <a:srgbClr val="333333"/>
                </a:solidFill>
              </a:rPr>
              <a:t>Ru';</a:t>
            </a:r>
            <a:r>
              <a:rPr lang="en-US" sz="2400" dirty="0" err="1">
                <a:solidFill>
                  <a:srgbClr val="333333"/>
                </a:solidFill>
              </a:rPr>
              <a:t>ftpgj;jpy</a:t>
            </a:r>
            <a:r>
              <a:rPr lang="en-US" sz="2400" dirty="0">
                <a:solidFill>
                  <a:srgbClr val="333333"/>
                </a:solidFill>
              </a:rPr>
              <a:t>; </a:t>
            </a:r>
            <a:r>
              <a:rPr lang="en-US" sz="2400" dirty="0" err="1">
                <a:solidFill>
                  <a:srgbClr val="333333"/>
                </a:solidFill>
              </a:rPr>
              <a:t>jg</a:t>
            </a:r>
            <a:r>
              <a:rPr lang="en-US" sz="2400" dirty="0">
                <a:solidFill>
                  <a:srgbClr val="333333"/>
                </a:solidFill>
              </a:rPr>
              <a:t>]</a:t>
            </a:r>
            <a:r>
              <a:rPr lang="en-US" sz="2400" dirty="0" err="1">
                <a:solidFill>
                  <a:srgbClr val="333333"/>
                </a:solidFill>
              </a:rPr>
              <a:t>gpath</a:t>
            </a:r>
            <a:r>
              <a:rPr lang="en-US" sz="2400" dirty="0">
                <a:solidFill>
                  <a:srgbClr val="333333"/>
                </a:solidFill>
              </a:rPr>
              <a:t>] </a:t>
            </a:r>
            <a:endParaRPr lang="en-IN" sz="2400" dirty="0">
              <a:solidFill>
                <a:srgbClr val="333333"/>
              </a:solidFill>
            </a:endParaRPr>
          </a:p>
          <a:p>
            <a:pPr marL="342900" indent="-342900">
              <a:lnSpc>
                <a:spcPct val="105000"/>
              </a:lnSpc>
              <a:spcBef>
                <a:spcPts val="1999"/>
              </a:spcBef>
              <a:buClr>
                <a:srgbClr val="004992"/>
              </a:buClr>
              <a:buFont typeface="WingDings"/>
              <a:buAutoNum type="arabicPeriod"/>
            </a:pPr>
            <a:r>
              <a:rPr lang="en-US" sz="2400" dirty="0">
                <a:solidFill>
                  <a:srgbClr val="004992"/>
                </a:solidFill>
              </a:rPr>
              <a:t>,</a:t>
            </a:r>
            <a:r>
              <a:rPr lang="en-US" sz="2400" dirty="0" err="1">
                <a:solidFill>
                  <a:srgbClr val="004992"/>
                </a:solidFill>
              </a:rPr>
              <a:t>il</a:t>
            </a:r>
            <a:r>
              <a:rPr lang="en-US" sz="2400" dirty="0">
                <a:solidFill>
                  <a:srgbClr val="004992"/>
                </a:solidFill>
              </a:rPr>
              <a:t> </a:t>
            </a:r>
            <a:r>
              <a:rPr lang="en-US" sz="2400" dirty="0" err="1">
                <a:solidFill>
                  <a:srgbClr val="004992"/>
                </a:solidFill>
              </a:rPr>
              <a:t>ntisapy</a:t>
            </a:r>
            <a:r>
              <a:rPr lang="en-US" sz="2400" dirty="0">
                <a:solidFill>
                  <a:srgbClr val="004992"/>
                </a:solidFill>
              </a:rPr>
              <a:t>; </a:t>
            </a:r>
            <a:r>
              <a:rPr lang="en-US" sz="2400" dirty="0" err="1">
                <a:solidFill>
                  <a:srgbClr val="004992"/>
                </a:solidFill>
              </a:rPr>
              <a:t>bjhHpyhsp</a:t>
            </a:r>
            <a:r>
              <a:rPr lang="en-US" sz="2400" dirty="0">
                <a:solidFill>
                  <a:srgbClr val="004992"/>
                </a:solidFill>
              </a:rPr>
              <a:t> </a:t>
            </a:r>
            <a:endParaRPr lang="en-IN" sz="2400" dirty="0">
              <a:solidFill>
                <a:srgbClr val="004992"/>
              </a:solidFill>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rPr>
              <a:t>njhy;tpaile;j</a:t>
            </a:r>
            <a:r>
              <a:rPr lang="en-US" sz="2400" dirty="0">
                <a:solidFill>
                  <a:srgbClr val="333333"/>
                </a:solidFill>
              </a:rPr>
              <a:t> </a:t>
            </a:r>
            <a:r>
              <a:rPr lang="en-US" sz="2400" dirty="0" err="1">
                <a:solidFill>
                  <a:srgbClr val="333333"/>
                </a:solidFill>
              </a:rPr>
              <a:t>ntiy</a:t>
            </a:r>
            <a:r>
              <a:rPr lang="en-US" sz="2400" dirty="0">
                <a:solidFill>
                  <a:srgbClr val="333333"/>
                </a:solidFill>
              </a:rPr>
              <a:t> </a:t>
            </a:r>
            <a:r>
              <a:rPr lang="en-US" sz="2400" dirty="0" err="1">
                <a:solidFill>
                  <a:srgbClr val="333333"/>
                </a:solidFill>
              </a:rPr>
              <a:t>epWj;jk</a:t>
            </a:r>
            <a:r>
              <a:rPr lang="en-US" sz="2400" dirty="0">
                <a:solidFill>
                  <a:srgbClr val="333333"/>
                </a:solidFill>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rPr>
              <a:t>khWntlg</a:t>
            </a:r>
            <a:r>
              <a:rPr lang="en-US" sz="2400" dirty="0">
                <a:solidFill>
                  <a:srgbClr val="333333"/>
                </a:solidFill>
              </a:rPr>
              <a:t>] </a:t>
            </a:r>
            <a:r>
              <a:rPr lang="en-US" sz="2400" dirty="0" err="1">
                <a:solidFill>
                  <a:srgbClr val="333333"/>
                </a:solidFill>
              </a:rPr>
              <a:t>nghl;o</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Ru';fj</a:t>
            </a:r>
            <a:r>
              <a:rPr lang="en-US" sz="2400" dirty="0">
                <a:solidFill>
                  <a:srgbClr val="333333"/>
                </a:solidFill>
              </a:rPr>
              <a:t>; </a:t>
            </a:r>
            <a:r>
              <a:rPr lang="en-US" sz="2400" dirty="0" err="1">
                <a:solidFill>
                  <a:srgbClr val="333333"/>
                </a:solidFill>
              </a:rPr>
              <a:t>bjhHpyhsp</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endParaRPr>
          </a:p>
        </p:txBody>
      </p:sp>
      <p:pic>
        <p:nvPicPr>
          <p:cNvPr id="10" name="Picture 9"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2"/>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4" name="Slide Number Placeholder 13"/>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26360112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8955" y="4467352"/>
            <a:ext cx="11376000" cy="2011680"/>
          </a:xfrm>
          <a:prstGeom prst="rect">
            <a:avLst/>
          </a:prstGeom>
          <a:noFill/>
        </p:spPr>
        <p:txBody>
          <a:bodyPr wrap="square" rtlCol="0">
            <a:noAutofit/>
          </a:bodyPr>
          <a:lstStyle/>
          <a:p>
            <a:pPr algn="just"/>
            <a:r>
              <a:rPr lang="en-US" sz="2400" dirty="0">
                <a:solidFill>
                  <a:srgbClr val="333333"/>
                </a:solidFill>
              </a:rPr>
              <a:t>,</a:t>
            </a:r>
            <a:r>
              <a:rPr lang="en-US" sz="2400" dirty="0" err="1">
                <a:solidFill>
                  <a:srgbClr val="333333"/>
                </a:solidFill>
              </a:rPr>
              <a:t>th</a:t>
            </a:r>
            <a:r>
              <a:rPr lang="en-US" sz="2400" dirty="0">
                <a:solidFill>
                  <a:srgbClr val="333333"/>
                </a:solidFill>
              </a:rPr>
              <a:t>]</a:t>
            </a:r>
            <a:r>
              <a:rPr lang="en-US" sz="2400" dirty="0" err="1">
                <a:solidFill>
                  <a:srgbClr val="333333"/>
                </a:solidFill>
              </a:rPr>
              <a:t>gog</a:t>
            </a:r>
            <a:r>
              <a:rPr lang="en-US" sz="2400" dirty="0">
                <a:solidFill>
                  <a:srgbClr val="333333"/>
                </a:solidFill>
              </a:rPr>
              <a:t>]</a:t>
            </a:r>
            <a:r>
              <a:rPr lang="en-US" sz="2400" dirty="0" err="1">
                <a:solidFill>
                  <a:srgbClr val="333333"/>
                </a:solidFill>
              </a:rPr>
              <a:t>gJ</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pPr>
            <a:r>
              <a:rPr lang="en-US" sz="2400" dirty="0" err="1">
                <a:solidFill>
                  <a:srgbClr val="333333"/>
                </a:solidFill>
              </a:rPr>
              <a:t>fhjy</a:t>
            </a:r>
            <a:r>
              <a:rPr lang="en-US" sz="2400" dirty="0">
                <a:solidFill>
                  <a:srgbClr val="333333"/>
                </a:solidFill>
              </a:rPr>
              <a:t>; </a:t>
            </a:r>
            <a:r>
              <a:rPr lang="en-US" sz="2400" dirty="0" err="1">
                <a:solidFill>
                  <a:srgbClr val="333333"/>
                </a:solidFill>
              </a:rPr>
              <a:t>fojk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mLj;j</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btl</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gLfpwh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endParaRPr lang="en-IN" sz="2400" dirty="0">
              <a:solidFill>
                <a:srgbClr val="333333"/>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pPr>
            <a:r>
              <a:rPr lang="en-US" sz="2400" dirty="0" err="1">
                <a:solidFill>
                  <a:srgbClr val="333333"/>
                </a:solidFill>
              </a:rPr>
              <a:t>Rthurpakhd</a:t>
            </a:r>
            <a:r>
              <a:rPr lang="en-US" sz="2400" dirty="0">
                <a:solidFill>
                  <a:srgbClr val="333333"/>
                </a:solidFill>
              </a:rPr>
              <a:t> </a:t>
            </a:r>
            <a:r>
              <a:rPr lang="en-US" sz="2400" dirty="0" err="1">
                <a:solidFill>
                  <a:srgbClr val="333333"/>
                </a:solidFill>
              </a:rPr>
              <a:t>fl</a:t>
            </a:r>
            <a:r>
              <a:rPr lang="en-US" sz="2400" dirty="0">
                <a:solidFill>
                  <a:srgbClr val="333333"/>
                </a:solidFill>
              </a:rPr>
              <a:t>]Liu</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mLj;j</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Fwpg</a:t>
            </a:r>
            <a:r>
              <a:rPr lang="en-US" sz="2400" dirty="0">
                <a:solidFill>
                  <a:srgbClr val="333333"/>
                </a:solidFill>
              </a:rPr>
              <a:t>]g[ </a:t>
            </a:r>
            <a:r>
              <a:rPr lang="en-US" sz="2400" dirty="0" err="1">
                <a:solidFill>
                  <a:srgbClr val="333333"/>
                </a:solidFill>
              </a:rPr>
              <a:t>vLf;fpwhh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342900" indent="-342900">
              <a:buClr>
                <a:srgbClr val="333333"/>
              </a:buClr>
              <a:buFont typeface="WingDings"/>
              <a:buChar char=""/>
            </a:pPr>
            <a:r>
              <a:rPr lang="en-US" sz="2400" dirty="0" err="1">
                <a:solidFill>
                  <a:srgbClr val="333333"/>
                </a:solidFill>
              </a:rPr>
              <a:t>xJf</a:t>
            </a:r>
            <a:r>
              <a:rPr lang="en-US" sz="2400" dirty="0">
                <a:solidFill>
                  <a:srgbClr val="333333"/>
                </a:solidFill>
              </a:rPr>
              <a:t>]</a:t>
            </a:r>
            <a:r>
              <a:rPr lang="en-US" sz="2400" dirty="0" err="1">
                <a:solidFill>
                  <a:srgbClr val="333333"/>
                </a:solidFill>
              </a:rPr>
              <a:t>fg</a:t>
            </a:r>
            <a:r>
              <a:rPr lang="en-US" sz="2400" dirty="0">
                <a:solidFill>
                  <a:srgbClr val="333333"/>
                </a:solidFill>
              </a:rPr>
              <a:t>]gl]</a:t>
            </a:r>
            <a:r>
              <a:rPr lang="en-US" sz="2400" dirty="0" err="1">
                <a:solidFill>
                  <a:srgbClr val="333333"/>
                </a:solidFill>
              </a:rPr>
              <a:t>ljw;fhd</a:t>
            </a:r>
            <a:r>
              <a:rPr lang="en-US" sz="2400" dirty="0">
                <a:solidFill>
                  <a:srgbClr val="333333"/>
                </a:solidFill>
              </a:rPr>
              <a:t> </a:t>
            </a:r>
            <a:r>
              <a:rPr lang="en-US" sz="2400" dirty="0" err="1">
                <a:solidFill>
                  <a:srgbClr val="333333"/>
                </a:solidFill>
              </a:rPr>
              <a:t>fojk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mLj;j</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nfhgj;ij</a:t>
            </a:r>
            <a:r>
              <a:rPr lang="en-US" sz="2400" dirty="0">
                <a:solidFill>
                  <a:srgbClr val="333333"/>
                </a:solidFill>
              </a:rPr>
              <a:t> </a:t>
            </a:r>
            <a:r>
              <a:rPr lang="en-US" sz="2400" dirty="0" err="1">
                <a:solidFill>
                  <a:srgbClr val="333333"/>
                </a:solidFill>
              </a:rPr>
              <a:t>btspg</a:t>
            </a:r>
            <a:r>
              <a:rPr lang="en-US" sz="2400" dirty="0">
                <a:solidFill>
                  <a:srgbClr val="333333"/>
                </a:solidFill>
              </a:rPr>
              <a:t>]</a:t>
            </a:r>
            <a:r>
              <a:rPr lang="en-US" sz="2400" dirty="0" err="1">
                <a:solidFill>
                  <a:srgbClr val="333333"/>
                </a:solidFill>
              </a:rPr>
              <a:t>gLj;Jfpwhh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r>
              <a:rPr lang="en-US" sz="2400" dirty="0" err="1">
                <a:solidFill>
                  <a:srgbClr val="333333"/>
                </a:solidFill>
              </a:rPr>
              <a:t>eifr</a:t>
            </a:r>
            <a:r>
              <a:rPr lang="en-US" sz="2400" dirty="0">
                <a:solidFill>
                  <a:srgbClr val="333333"/>
                </a:solidFill>
              </a:rPr>
              <a:t>]</a:t>
            </a:r>
            <a:r>
              <a:rPr lang="en-US" sz="2400" dirty="0" err="1">
                <a:solidFill>
                  <a:srgbClr val="333333"/>
                </a:solidFill>
              </a:rPr>
              <a:t>Rit</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mLj;j</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rphpf;fpd;whh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endParaRPr>
          </a:p>
        </p:txBody>
      </p:sp>
      <p:pic>
        <p:nvPicPr>
          <p:cNvPr id="11"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a:solidFill>
                  <a:srgbClr val="004992"/>
                </a:solidFill>
              </a:rPr>
              <a:t>me]j </a:t>
            </a:r>
            <a:r>
              <a:rPr lang="en-US" sz="3600" dirty="0" err="1">
                <a:solidFill>
                  <a:srgbClr val="004992"/>
                </a:solidFill>
              </a:rPr>
              <a:t>egh</a:t>
            </a:r>
            <a:r>
              <a:rPr lang="en-US" sz="3600" dirty="0">
                <a:solidFill>
                  <a:srgbClr val="004992"/>
                </a:solidFill>
              </a:rPr>
              <a:t>] </a:t>
            </a:r>
            <a:r>
              <a:rPr lang="en-US" sz="3600" dirty="0" err="1">
                <a:solidFill>
                  <a:srgbClr val="004992"/>
                </a:solidFill>
              </a:rPr>
              <a:t>vd;d</a:t>
            </a:r>
            <a:r>
              <a:rPr lang="en-US" sz="3600" dirty="0">
                <a:solidFill>
                  <a:srgbClr val="004992"/>
                </a:solidFill>
              </a:rPr>
              <a:t> </a:t>
            </a:r>
            <a:r>
              <a:rPr lang="en-US" sz="3600" dirty="0" err="1">
                <a:solidFill>
                  <a:srgbClr val="004992"/>
                </a:solidFill>
              </a:rPr>
              <a:t>czh</a:t>
            </a:r>
            <a:r>
              <a:rPr lang="en-US" sz="3600" dirty="0">
                <a:solidFill>
                  <a:srgbClr val="004992"/>
                </a:solidFill>
              </a:rPr>
              <a:t>]</a:t>
            </a:r>
            <a:r>
              <a:rPr lang="en-US" sz="3600" dirty="0" err="1">
                <a:solidFill>
                  <a:srgbClr val="004992"/>
                </a:solidFill>
              </a:rPr>
              <a:t>fpwhh</a:t>
            </a:r>
            <a:r>
              <a:rPr lang="en-US" sz="3600" dirty="0">
                <a:solidFill>
                  <a:srgbClr val="004992"/>
                </a:solidFill>
              </a:rPr>
              <a:t>] (m) </a:t>
            </a:r>
            <a:r>
              <a:rPr lang="en-US" sz="3600" dirty="0" err="1">
                <a:solidFill>
                  <a:srgbClr val="004992"/>
                </a:solidFill>
              </a:rPr>
              <a:t>bra;fpwhh</a:t>
            </a:r>
            <a:r>
              <a:rPr lang="en-US" sz="3600" dirty="0">
                <a:solidFill>
                  <a:srgbClr val="004992"/>
                </a:solidFill>
              </a:rPr>
              <a:t>]&gt; </a:t>
            </a:r>
            <a:r>
              <a:rPr lang="en-US" sz="3600" dirty="0" err="1">
                <a:solidFill>
                  <a:srgbClr val="004992"/>
                </a:solidFill>
              </a:rPr>
              <a:t>eP</a:t>
            </a:r>
            <a:r>
              <a:rPr lang="en-US" sz="3600" dirty="0">
                <a:solidFill>
                  <a:srgbClr val="004992"/>
                </a:solidFill>
              </a:rPr>
              <a:t>';;fs] </a:t>
            </a:r>
            <a:r>
              <a:rPr lang="en-US" sz="3600" dirty="0" err="1">
                <a:solidFill>
                  <a:srgbClr val="004992"/>
                </a:solidFill>
              </a:rPr>
              <a:t>vt</a:t>
            </a:r>
            <a:r>
              <a:rPr lang="en-US" sz="3600" dirty="0">
                <a:solidFill>
                  <a:srgbClr val="004992"/>
                </a:solidFill>
              </a:rPr>
              <a:t>]</a:t>
            </a:r>
            <a:r>
              <a:rPr lang="en-US" sz="3600" dirty="0" err="1">
                <a:solidFill>
                  <a:srgbClr val="004992"/>
                </a:solidFill>
              </a:rPr>
              <a:t>tst</a:t>
            </a:r>
            <a:r>
              <a:rPr lang="en-US" sz="3600" dirty="0">
                <a:solidFill>
                  <a:srgbClr val="004992"/>
                </a:solidFill>
              </a:rPr>
              <a:t>[ </a:t>
            </a:r>
            <a:r>
              <a:rPr lang="en-US" sz="3600" dirty="0" err="1">
                <a:solidFill>
                  <a:srgbClr val="004992"/>
                </a:solidFill>
              </a:rPr>
              <a:t>ek;gpf;ifahf</a:t>
            </a:r>
            <a:r>
              <a:rPr lang="en-US" sz="3600" dirty="0">
                <a:solidFill>
                  <a:srgbClr val="004992"/>
                </a:solidFill>
              </a:rPr>
              <a:t> </a:t>
            </a:r>
            <a:r>
              <a:rPr lang="en-US" sz="3600" dirty="0" err="1">
                <a:solidFill>
                  <a:srgbClr val="004992"/>
                </a:solidFill>
              </a:rPr>
              <a:t>cs;sPh</a:t>
            </a:r>
            <a:r>
              <a:rPr lang="en-US" sz="3600" dirty="0">
                <a:solidFill>
                  <a:srgbClr val="004992"/>
                </a:solidFill>
              </a:rPr>
              <a:t>]fs]&gt;</a:t>
            </a:r>
          </a:p>
        </p:txBody>
      </p:sp>
      <p:sp>
        <p:nvSpPr>
          <p:cNvPr id="15" name="Footer Placeholder 1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6" name="Slide Number Placeholder 15"/>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14378812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8955" y="4467351"/>
            <a:ext cx="11376000" cy="2011680"/>
          </a:xfrm>
          <a:prstGeom prst="rect">
            <a:avLst/>
          </a:prstGeom>
          <a:noFill/>
        </p:spPr>
        <p:txBody>
          <a:bodyPr wrap="square" rtlCol="0">
            <a:noAutofit/>
          </a:bodyPr>
          <a:lstStyle/>
          <a:p>
            <a:pPr algn="just"/>
            <a:r>
              <a:rPr lang="en-US" sz="2400" dirty="0">
                <a:solidFill>
                  <a:srgbClr val="333333"/>
                </a:solidFill>
              </a:rPr>
              <a:t>,</a:t>
            </a:r>
            <a:r>
              <a:rPr lang="en-US" sz="2400" dirty="0" err="1">
                <a:solidFill>
                  <a:srgbClr val="333333"/>
                </a:solidFill>
              </a:rPr>
              <a:t>th</a:t>
            </a:r>
            <a:r>
              <a:rPr lang="en-US" sz="2400" dirty="0">
                <a:solidFill>
                  <a:srgbClr val="333333"/>
                </a:solidFill>
              </a:rPr>
              <a:t>]</a:t>
            </a:r>
            <a:r>
              <a:rPr lang="en-US" sz="2400" dirty="0" err="1">
                <a:solidFill>
                  <a:srgbClr val="333333"/>
                </a:solidFill>
              </a:rPr>
              <a:t>gog</a:t>
            </a:r>
            <a:r>
              <a:rPr lang="en-US" sz="2400" dirty="0">
                <a:solidFill>
                  <a:srgbClr val="333333"/>
                </a:solidFill>
              </a:rPr>
              <a:t>]</a:t>
            </a:r>
            <a:r>
              <a:rPr lang="en-US" sz="2400" dirty="0" err="1">
                <a:solidFill>
                  <a:srgbClr val="333333"/>
                </a:solidFill>
              </a:rPr>
              <a:t>gJ</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pPr>
            <a:r>
              <a:rPr lang="en-US" sz="2400" dirty="0" err="1">
                <a:solidFill>
                  <a:srgbClr val="333333"/>
                </a:solidFill>
              </a:rPr>
              <a:t>fhjy</a:t>
            </a:r>
            <a:r>
              <a:rPr lang="en-US" sz="2400" dirty="0">
                <a:solidFill>
                  <a:srgbClr val="333333"/>
                </a:solidFill>
              </a:rPr>
              <a:t>; </a:t>
            </a:r>
            <a:r>
              <a:rPr lang="en-US" sz="2400" dirty="0" err="1">
                <a:solidFill>
                  <a:srgbClr val="333333"/>
                </a:solidFill>
              </a:rPr>
              <a:t>fojk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mLj;j</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btl</a:t>
            </a:r>
            <a:r>
              <a:rPr lang="en-US" sz="2400" dirty="0">
                <a:solidFill>
                  <a:srgbClr val="333333"/>
                </a:solidFill>
              </a:rPr>
              <a:t>]</a:t>
            </a:r>
            <a:r>
              <a:rPr lang="en-US" sz="2400" dirty="0" err="1">
                <a:solidFill>
                  <a:srgbClr val="333333"/>
                </a:solidFill>
              </a:rPr>
              <a:t>fg</a:t>
            </a:r>
            <a:r>
              <a:rPr lang="en-US" sz="2400" dirty="0">
                <a:solidFill>
                  <a:srgbClr val="333333"/>
                </a:solidFill>
              </a:rPr>
              <a:t>]</a:t>
            </a:r>
            <a:r>
              <a:rPr lang="en-US" sz="2400" dirty="0" err="1">
                <a:solidFill>
                  <a:srgbClr val="333333"/>
                </a:solidFill>
              </a:rPr>
              <a:t>gLfpwh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endParaRPr lang="en-IN" sz="2400" dirty="0">
              <a:solidFill>
                <a:srgbClr val="333333"/>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pPr>
            <a:r>
              <a:rPr lang="en-US" sz="2400" dirty="0" err="1">
                <a:solidFill>
                  <a:srgbClr val="333333"/>
                </a:solidFill>
              </a:rPr>
              <a:t>Rthurpakhd</a:t>
            </a:r>
            <a:r>
              <a:rPr lang="en-US" sz="2400" dirty="0">
                <a:solidFill>
                  <a:srgbClr val="333333"/>
                </a:solidFill>
              </a:rPr>
              <a:t> </a:t>
            </a:r>
            <a:r>
              <a:rPr lang="en-US" sz="2400" dirty="0" err="1">
                <a:solidFill>
                  <a:srgbClr val="333333"/>
                </a:solidFill>
              </a:rPr>
              <a:t>fl</a:t>
            </a:r>
            <a:r>
              <a:rPr lang="en-US" sz="2400" dirty="0">
                <a:solidFill>
                  <a:srgbClr val="333333"/>
                </a:solidFill>
              </a:rPr>
              <a:t>]Liu</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mLj;j</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Fwpg</a:t>
            </a:r>
            <a:r>
              <a:rPr lang="en-US" sz="2400" dirty="0">
                <a:solidFill>
                  <a:srgbClr val="333333"/>
                </a:solidFill>
              </a:rPr>
              <a:t>]g[ </a:t>
            </a:r>
            <a:r>
              <a:rPr lang="en-US" sz="2400" dirty="0" err="1">
                <a:solidFill>
                  <a:srgbClr val="333333"/>
                </a:solidFill>
              </a:rPr>
              <a:t>vLf;fpwhh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endParaRPr lang="en-IN" sz="2400" dirty="0">
              <a:solidFill>
                <a:srgbClr val="333333"/>
              </a:solidFill>
            </a:endParaRPr>
          </a:p>
          <a:p>
            <a:pPr marL="342900" indent="-342900">
              <a:buClr>
                <a:srgbClr val="004992"/>
              </a:buClr>
              <a:buFont typeface="WingDings"/>
              <a:buChar char=""/>
            </a:pPr>
            <a:r>
              <a:rPr lang="en-US" sz="2400" dirty="0" err="1">
                <a:solidFill>
                  <a:srgbClr val="004992"/>
                </a:solidFill>
              </a:rPr>
              <a:t>xJf</a:t>
            </a:r>
            <a:r>
              <a:rPr lang="en-US" sz="2400" dirty="0">
                <a:solidFill>
                  <a:srgbClr val="004992"/>
                </a:solidFill>
              </a:rPr>
              <a:t>]</a:t>
            </a:r>
            <a:r>
              <a:rPr lang="en-US" sz="2400" dirty="0" err="1">
                <a:solidFill>
                  <a:srgbClr val="004992"/>
                </a:solidFill>
              </a:rPr>
              <a:t>fg</a:t>
            </a:r>
            <a:r>
              <a:rPr lang="en-US" sz="2400" dirty="0">
                <a:solidFill>
                  <a:srgbClr val="004992"/>
                </a:solidFill>
              </a:rPr>
              <a:t>]gl]</a:t>
            </a:r>
            <a:r>
              <a:rPr lang="en-US" sz="2400" dirty="0" err="1">
                <a:solidFill>
                  <a:srgbClr val="004992"/>
                </a:solidFill>
              </a:rPr>
              <a:t>ljw;fhd</a:t>
            </a:r>
            <a:r>
              <a:rPr lang="en-US" sz="2400" dirty="0">
                <a:solidFill>
                  <a:srgbClr val="004992"/>
                </a:solidFill>
              </a:rPr>
              <a:t> </a:t>
            </a:r>
            <a:r>
              <a:rPr lang="en-US" sz="2400" dirty="0" err="1">
                <a:solidFill>
                  <a:srgbClr val="004992"/>
                </a:solidFill>
              </a:rPr>
              <a:t>fojk</a:t>
            </a:r>
            <a:r>
              <a:rPr lang="en-US" sz="2400" dirty="0">
                <a:solidFill>
                  <a:srgbClr val="004992"/>
                </a:solidFill>
              </a:rPr>
              <a:t>; </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err="1">
                <a:solidFill>
                  <a:srgbClr val="004992"/>
                </a:solidFill>
              </a:rPr>
              <a:t>mLj;j</a:t>
            </a:r>
            <a:r>
              <a:rPr lang="en-US" sz="2400" dirty="0">
                <a:solidFill>
                  <a:srgbClr val="004992"/>
                </a:solidFill>
              </a:rPr>
              <a:t> </a:t>
            </a:r>
            <a:r>
              <a:rPr lang="en-US" sz="2400" dirty="0" err="1">
                <a:solidFill>
                  <a:srgbClr val="004992"/>
                </a:solidFill>
              </a:rPr>
              <a:t>glj;jpy</a:t>
            </a:r>
            <a:r>
              <a:rPr lang="en-US" sz="2400" dirty="0">
                <a:solidFill>
                  <a:srgbClr val="004992"/>
                </a:solidFill>
              </a:rPr>
              <a:t>; </a:t>
            </a:r>
            <a:r>
              <a:rPr lang="en-US" sz="2400" dirty="0" err="1">
                <a:solidFill>
                  <a:srgbClr val="004992"/>
                </a:solidFill>
              </a:rPr>
              <a:t>nfhgj;ij</a:t>
            </a:r>
            <a:r>
              <a:rPr lang="en-US" sz="2400" dirty="0">
                <a:solidFill>
                  <a:srgbClr val="004992"/>
                </a:solidFill>
              </a:rPr>
              <a:t> </a:t>
            </a:r>
            <a:r>
              <a:rPr lang="en-US" sz="2400" dirty="0" err="1">
                <a:solidFill>
                  <a:srgbClr val="004992"/>
                </a:solidFill>
              </a:rPr>
              <a:t>btspg</a:t>
            </a:r>
            <a:r>
              <a:rPr lang="en-US" sz="2400" dirty="0">
                <a:solidFill>
                  <a:srgbClr val="004992"/>
                </a:solidFill>
              </a:rPr>
              <a:t>]</a:t>
            </a:r>
            <a:r>
              <a:rPr lang="en-US" sz="2400" dirty="0" err="1">
                <a:solidFill>
                  <a:srgbClr val="004992"/>
                </a:solidFill>
              </a:rPr>
              <a:t>gLj;Jfpwhh</a:t>
            </a:r>
            <a:r>
              <a:rPr lang="en-US" sz="2400" dirty="0">
                <a:solidFill>
                  <a:srgbClr val="004992"/>
                </a:solidFill>
              </a:rPr>
              <a:t>]</a:t>
            </a:r>
            <a:r>
              <a:rPr lang="en-US" sz="2400" dirty="0">
                <a:solidFill>
                  <a:srgbClr val="004992"/>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r>
              <a:rPr lang="en-US" sz="2400" dirty="0" err="1">
                <a:solidFill>
                  <a:srgbClr val="333333"/>
                </a:solidFill>
              </a:rPr>
              <a:t>eifr</a:t>
            </a:r>
            <a:r>
              <a:rPr lang="en-US" sz="2400" dirty="0">
                <a:solidFill>
                  <a:srgbClr val="333333"/>
                </a:solidFill>
              </a:rPr>
              <a:t>]</a:t>
            </a:r>
            <a:r>
              <a:rPr lang="en-US" sz="2400" dirty="0" err="1">
                <a:solidFill>
                  <a:srgbClr val="333333"/>
                </a:solidFill>
              </a:rPr>
              <a:t>Rit</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mLj;j</a:t>
            </a:r>
            <a:r>
              <a:rPr lang="en-US" sz="2400" dirty="0">
                <a:solidFill>
                  <a:srgbClr val="333333"/>
                </a:solidFill>
              </a:rPr>
              <a:t> </a:t>
            </a:r>
            <a:r>
              <a:rPr lang="en-US" sz="2400" dirty="0" err="1">
                <a:solidFill>
                  <a:srgbClr val="333333"/>
                </a:solidFill>
              </a:rPr>
              <a:t>glj;jpy</a:t>
            </a:r>
            <a:r>
              <a:rPr lang="en-US" sz="2400" dirty="0">
                <a:solidFill>
                  <a:srgbClr val="333333"/>
                </a:solidFill>
              </a:rPr>
              <a:t>; </a:t>
            </a:r>
            <a:r>
              <a:rPr lang="en-US" sz="2400" dirty="0" err="1">
                <a:solidFill>
                  <a:srgbClr val="333333"/>
                </a:solidFill>
              </a:rPr>
              <a:t>rphpf;fpd;whh</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Footer Placeholder 1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9" name="Slide Number Placeholder 18"/>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Kjy; Kot[</a:t>
            </a:r>
            <a:r>
              <a:rPr lang="en-US" sz="3600">
                <a:solidFill>
                  <a:srgbClr val="004992"/>
                </a:solidFill>
                <a:latin typeface="Calibri Light"/>
              </a:rPr>
              <a:t>!</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indent="-342900" defTabSz="914400">
              <a:buClr>
                <a:srgbClr val="333333"/>
              </a:buClr>
              <a:buFont typeface="WingDings"/>
              <a:buChar char=""/>
            </a:pPr>
            <a:r>
              <a:rPr lang="en-US" sz="2400" dirty="0" err="1">
                <a:solidFill>
                  <a:srgbClr val="333333"/>
                </a:solidFill>
              </a:rPr>
              <a:t>Kfghtidfs</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clyirt</a:t>
            </a:r>
            <a:r>
              <a:rPr lang="en-US" sz="2400" dirty="0">
                <a:solidFill>
                  <a:srgbClr val="333333"/>
                </a:solidFill>
              </a:rPr>
              <a:t>[fs; vg]</a:t>
            </a:r>
            <a:r>
              <a:rPr lang="en-US" sz="2400" dirty="0" err="1">
                <a:solidFill>
                  <a:srgbClr val="333333"/>
                </a:solidFill>
              </a:rPr>
              <a:t>nghJk</a:t>
            </a:r>
            <a:r>
              <a:rPr lang="en-US" sz="2400" dirty="0">
                <a:solidFill>
                  <a:srgbClr val="333333"/>
                </a:solidFill>
              </a:rPr>
              <a:t>; </a:t>
            </a:r>
            <a:r>
              <a:rPr lang="en-US" sz="2400" dirty="0" err="1">
                <a:solidFill>
                  <a:srgbClr val="333333"/>
                </a:solidFill>
              </a:rPr>
              <a:t>jpl</a:t>
            </a:r>
            <a:r>
              <a:rPr lang="en-US" sz="2400" dirty="0">
                <a:solidFill>
                  <a:srgbClr val="333333"/>
                </a:solidFill>
              </a:rPr>
              <a:t>]</a:t>
            </a:r>
            <a:r>
              <a:rPr lang="en-US" sz="2400" dirty="0" err="1">
                <a:solidFill>
                  <a:srgbClr val="333333"/>
                </a:solidFill>
              </a:rPr>
              <a:t>ltl</a:t>
            </a:r>
            <a:r>
              <a:rPr lang="en-US" sz="2400" dirty="0">
                <a:solidFill>
                  <a:srgbClr val="333333"/>
                </a:solidFill>
              </a:rPr>
              <a:t>]</a:t>
            </a:r>
            <a:r>
              <a:rPr lang="en-US" sz="2400" dirty="0" err="1">
                <a:solidFill>
                  <a:srgbClr val="333333"/>
                </a:solidFill>
              </a:rPr>
              <a:t>lkhdJ</a:t>
            </a:r>
            <a:r>
              <a:rPr lang="en-US" sz="2400" dirty="0">
                <a:solidFill>
                  <a:srgbClr val="333333"/>
                </a:solidFill>
              </a:rPr>
              <a:t> </a:t>
            </a:r>
            <a:r>
              <a:rPr lang="en-US" sz="2400" dirty="0" err="1">
                <a:solidFill>
                  <a:srgbClr val="333333"/>
                </a:solidFill>
              </a:rPr>
              <a:t>my;y</a:t>
            </a:r>
            <a:r>
              <a:rPr lang="en-US" sz="2400" dirty="0">
                <a:solidFill>
                  <a:srgbClr val="333333"/>
                </a:solidFill>
              </a:rPr>
              <a:t>. </a:t>
            </a:r>
            <a:endParaRPr lang="en-US" sz="2400" dirty="0"/>
          </a:p>
        </p:txBody>
      </p:sp>
      <p:sp>
        <p:nvSpPr>
          <p:cNvPr id="12" name="Footer Placeholder 1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32883163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Kjy; Kot[</a:t>
            </a:r>
            <a:r>
              <a:rPr lang="en-US" sz="3600">
                <a:solidFill>
                  <a:srgbClr val="004992"/>
                </a:solidFill>
                <a:latin typeface="Calibri Light"/>
              </a:rPr>
              <a:t>!</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indent="-342900" defTabSz="914400">
              <a:buClr>
                <a:srgbClr val="333333"/>
              </a:buClr>
              <a:buFont typeface="WingDings"/>
              <a:buChar char=""/>
            </a:pPr>
            <a:r>
              <a:rPr lang="en-US" sz="2400" dirty="0" err="1">
                <a:solidFill>
                  <a:srgbClr val="333333"/>
                </a:solidFill>
              </a:rPr>
              <a:t>Kfghtidfs</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clyirt</a:t>
            </a:r>
            <a:r>
              <a:rPr lang="en-US" sz="2400" dirty="0">
                <a:solidFill>
                  <a:srgbClr val="333333"/>
                </a:solidFill>
              </a:rPr>
              <a:t>[fs; vg]</a:t>
            </a:r>
            <a:r>
              <a:rPr lang="en-US" sz="2400" dirty="0" err="1">
                <a:solidFill>
                  <a:srgbClr val="333333"/>
                </a:solidFill>
              </a:rPr>
              <a:t>nghJk</a:t>
            </a:r>
            <a:r>
              <a:rPr lang="en-US" sz="2400" dirty="0">
                <a:solidFill>
                  <a:srgbClr val="333333"/>
                </a:solidFill>
              </a:rPr>
              <a:t>; </a:t>
            </a:r>
            <a:r>
              <a:rPr lang="en-US" sz="2400" dirty="0" err="1">
                <a:solidFill>
                  <a:srgbClr val="333333"/>
                </a:solidFill>
              </a:rPr>
              <a:t>jpl</a:t>
            </a:r>
            <a:r>
              <a:rPr lang="en-US" sz="2400" dirty="0">
                <a:solidFill>
                  <a:srgbClr val="333333"/>
                </a:solidFill>
              </a:rPr>
              <a:t>]</a:t>
            </a:r>
            <a:r>
              <a:rPr lang="en-US" sz="2400" dirty="0" err="1">
                <a:solidFill>
                  <a:srgbClr val="333333"/>
                </a:solidFill>
              </a:rPr>
              <a:t>ltl</a:t>
            </a:r>
            <a:r>
              <a:rPr lang="en-US" sz="2400" dirty="0">
                <a:solidFill>
                  <a:srgbClr val="333333"/>
                </a:solidFill>
              </a:rPr>
              <a:t>]</a:t>
            </a:r>
            <a:r>
              <a:rPr lang="en-US" sz="2400" dirty="0" err="1">
                <a:solidFill>
                  <a:srgbClr val="333333"/>
                </a:solidFill>
              </a:rPr>
              <a:t>lkhdJ</a:t>
            </a:r>
            <a:r>
              <a:rPr lang="en-US" sz="2400" dirty="0">
                <a:solidFill>
                  <a:srgbClr val="333333"/>
                </a:solidFill>
              </a:rPr>
              <a:t> </a:t>
            </a:r>
            <a:r>
              <a:rPr lang="en-US" sz="2400" dirty="0" err="1">
                <a:solidFill>
                  <a:srgbClr val="333333"/>
                </a:solidFill>
              </a:rPr>
              <a:t>my;y</a:t>
            </a:r>
            <a:r>
              <a:rPr lang="en-US" sz="2400" dirty="0">
                <a:solidFill>
                  <a:srgbClr val="333333"/>
                </a:solidFill>
              </a:rPr>
              <a:t>. </a:t>
            </a:r>
          </a:p>
          <a:p>
            <a:pPr marL="342900" indent="-342900" defTabSz="914400">
              <a:buClr>
                <a:srgbClr val="333333"/>
              </a:buClr>
              <a:buFont typeface="WingDings"/>
              <a:buChar char=""/>
            </a:pPr>
            <a:r>
              <a:rPr lang="en-US" sz="2400" dirty="0">
                <a:solidFill>
                  <a:srgbClr val="333333"/>
                </a:solidFill>
              </a:rPr>
              <a:t>,</a:t>
            </a:r>
            <a:r>
              <a:rPr lang="en-US" sz="2400" dirty="0" err="1">
                <a:solidFill>
                  <a:srgbClr val="333333"/>
                </a:solidFill>
              </a:rPr>
              <a:t>aw;ifahf</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neha</a:t>
            </a:r>
            <a:r>
              <a:rPr lang="en-US" sz="2400" dirty="0">
                <a:solidFill>
                  <a:srgbClr val="333333"/>
                </a:solidFill>
              </a:rPr>
              <a:t>]</a:t>
            </a:r>
            <a:r>
              <a:rPr lang="en-US" sz="2400" dirty="0" err="1">
                <a:solidFill>
                  <a:srgbClr val="333333"/>
                </a:solidFill>
              </a:rPr>
              <a:t>tha;g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bgUk;ghd;ikahdth</a:t>
            </a:r>
            <a:r>
              <a:rPr lang="en-US" sz="2400" dirty="0">
                <a:solidFill>
                  <a:srgbClr val="333333"/>
                </a:solidFill>
              </a:rPr>
              <a:t>]fs] j';;fs; </a:t>
            </a:r>
            <a:r>
              <a:rPr lang="en-US" sz="2400" dirty="0" err="1">
                <a:solidFill>
                  <a:srgbClr val="333333"/>
                </a:solidFill>
              </a:rPr>
              <a:t>Kfj;jpy</a:t>
            </a:r>
            <a:r>
              <a:rPr lang="en-US" sz="2400" dirty="0">
                <a:solidFill>
                  <a:srgbClr val="333333"/>
                </a:solidFill>
              </a:rPr>
              <a:t>; </a:t>
            </a:r>
            <a:r>
              <a:rPr lang="en-US" sz="2400" dirty="0" err="1">
                <a:solidFill>
                  <a:srgbClr val="333333"/>
                </a:solidFill>
              </a:rPr>
              <a:t>czh</a:t>
            </a:r>
            <a:r>
              <a:rPr lang="en-US" sz="2400" dirty="0">
                <a:solidFill>
                  <a:srgbClr val="333333"/>
                </a:solidFill>
              </a:rPr>
              <a:t>]t[</a:t>
            </a:r>
            <a:r>
              <a:rPr lang="en-US" sz="2400" dirty="0" err="1">
                <a:solidFill>
                  <a:srgbClr val="333333"/>
                </a:solidFill>
              </a:rPr>
              <a:t>fis</a:t>
            </a:r>
            <a:r>
              <a:rPr lang="en-US" sz="2400" dirty="0">
                <a:solidFill>
                  <a:srgbClr val="333333"/>
                </a:solidFill>
              </a:rPr>
              <a:t> </a:t>
            </a:r>
            <a:r>
              <a:rPr lang="en-US" sz="2400" dirty="0" err="1">
                <a:solidFill>
                  <a:srgbClr val="333333"/>
                </a:solidFill>
              </a:rPr>
              <a:t>btspf;fhl</a:t>
            </a:r>
            <a:r>
              <a:rPr lang="en-US" sz="2400" dirty="0">
                <a:solidFill>
                  <a:srgbClr val="333333"/>
                </a:solidFill>
              </a:rPr>
              <a:t>]</a:t>
            </a:r>
            <a:r>
              <a:rPr lang="en-US" sz="2400" dirty="0" err="1">
                <a:solidFill>
                  <a:srgbClr val="333333"/>
                </a:solidFill>
              </a:rPr>
              <a:t>Ltjpy;iy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cjhuzk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fpd;rd</a:t>
            </a:r>
            <a:r>
              <a:rPr lang="en-US" sz="2400" dirty="0">
                <a:solidFill>
                  <a:srgbClr val="333333"/>
                </a:solidFill>
              </a:rPr>
              <a:t>; </a:t>
            </a:r>
            <a:r>
              <a:rPr lang="en-US" sz="2400" err="1">
                <a:solidFill>
                  <a:srgbClr val="333333"/>
                </a:solidFill>
              </a:rPr>
              <a:t>neha</a:t>
            </a:r>
            <a:r>
              <a:rPr lang="en-US" sz="2400">
                <a:solidFill>
                  <a:srgbClr val="333333"/>
                </a:solidFill>
              </a:rPr>
              <a:t>]</a:t>
            </a:r>
            <a:r>
              <a:rPr lang="en-US" sz="2400">
                <a:solidFill>
                  <a:srgbClr val="333333"/>
                </a:solidFill>
                <a:latin typeface="Calibri Light"/>
                <a:ea typeface="Verdana" panose="020B0604030504040204" pitchFamily="34" charset="0"/>
                <a:cs typeface="Verdana" panose="020B0604030504040204" pitchFamily="34" charset="0"/>
              </a:rPr>
              <a:t>.</a:t>
            </a:r>
            <a:endParaRPr lang="en-US" sz="2400" dirty="0"/>
          </a:p>
        </p:txBody>
      </p:sp>
      <p:sp>
        <p:nvSpPr>
          <p:cNvPr id="2" name="Footer Placeholder 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6360548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Kjy; Kot[</a:t>
            </a:r>
            <a:r>
              <a:rPr lang="en-US" sz="3600">
                <a:solidFill>
                  <a:srgbClr val="004992"/>
                </a:solidFill>
                <a:latin typeface="Calibri Light"/>
              </a:rPr>
              <a:t>!</a:t>
            </a: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marL="342900" indent="-342900" defTabSz="914400">
              <a:buClr>
                <a:srgbClr val="333333"/>
              </a:buClr>
              <a:buFont typeface="WingDings"/>
              <a:buChar char=""/>
            </a:pPr>
            <a:r>
              <a:rPr lang="en-US" sz="2400" dirty="0" err="1">
                <a:solidFill>
                  <a:srgbClr val="333333"/>
                </a:solidFill>
              </a:rPr>
              <a:t>Kfghtidfs</a:t>
            </a:r>
            <a:r>
              <a:rPr lang="en-US" sz="2400" dirty="0">
                <a:solidFill>
                  <a:srgbClr val="333333"/>
                </a:solidFill>
              </a:rPr>
              <a:t>; </a:t>
            </a:r>
            <a:r>
              <a:rPr lang="en-US" sz="2400" dirty="0" err="1">
                <a:solidFill>
                  <a:srgbClr val="333333"/>
                </a:solidFill>
              </a:rPr>
              <a:t>kw;Wk</a:t>
            </a:r>
            <a:r>
              <a:rPr lang="en-US" sz="2400" dirty="0">
                <a:solidFill>
                  <a:srgbClr val="333333"/>
                </a:solidFill>
              </a:rPr>
              <a:t>; </a:t>
            </a:r>
            <a:r>
              <a:rPr lang="en-US" sz="2400" dirty="0" err="1">
                <a:solidFill>
                  <a:srgbClr val="333333"/>
                </a:solidFill>
              </a:rPr>
              <a:t>clyirt</a:t>
            </a:r>
            <a:r>
              <a:rPr lang="en-US" sz="2400" dirty="0">
                <a:solidFill>
                  <a:srgbClr val="333333"/>
                </a:solidFill>
              </a:rPr>
              <a:t>[fs; vg]</a:t>
            </a:r>
            <a:r>
              <a:rPr lang="en-US" sz="2400" dirty="0" err="1">
                <a:solidFill>
                  <a:srgbClr val="333333"/>
                </a:solidFill>
              </a:rPr>
              <a:t>nghJk</a:t>
            </a:r>
            <a:r>
              <a:rPr lang="en-US" sz="2400" dirty="0">
                <a:solidFill>
                  <a:srgbClr val="333333"/>
                </a:solidFill>
              </a:rPr>
              <a:t>; </a:t>
            </a:r>
            <a:r>
              <a:rPr lang="en-US" sz="2400" dirty="0" err="1">
                <a:solidFill>
                  <a:srgbClr val="333333"/>
                </a:solidFill>
              </a:rPr>
              <a:t>jpl</a:t>
            </a:r>
            <a:r>
              <a:rPr lang="en-US" sz="2400" dirty="0">
                <a:solidFill>
                  <a:srgbClr val="333333"/>
                </a:solidFill>
              </a:rPr>
              <a:t>]</a:t>
            </a:r>
            <a:r>
              <a:rPr lang="en-US" sz="2400" dirty="0" err="1">
                <a:solidFill>
                  <a:srgbClr val="333333"/>
                </a:solidFill>
              </a:rPr>
              <a:t>ltl</a:t>
            </a:r>
            <a:r>
              <a:rPr lang="en-US" sz="2400" dirty="0">
                <a:solidFill>
                  <a:srgbClr val="333333"/>
                </a:solidFill>
              </a:rPr>
              <a:t>]</a:t>
            </a:r>
            <a:r>
              <a:rPr lang="en-US" sz="2400" dirty="0" err="1">
                <a:solidFill>
                  <a:srgbClr val="333333"/>
                </a:solidFill>
              </a:rPr>
              <a:t>lkhdJ</a:t>
            </a:r>
            <a:r>
              <a:rPr lang="en-US" sz="2400" dirty="0">
                <a:solidFill>
                  <a:srgbClr val="333333"/>
                </a:solidFill>
              </a:rPr>
              <a:t> </a:t>
            </a:r>
            <a:r>
              <a:rPr lang="en-US" sz="2400" dirty="0" err="1">
                <a:solidFill>
                  <a:srgbClr val="333333"/>
                </a:solidFill>
              </a:rPr>
              <a:t>my;y</a:t>
            </a:r>
            <a:r>
              <a:rPr lang="en-US" sz="2400" dirty="0">
                <a:solidFill>
                  <a:srgbClr val="333333"/>
                </a:solidFill>
              </a:rPr>
              <a:t>. </a:t>
            </a:r>
          </a:p>
          <a:p>
            <a:pPr marL="342900" indent="-342900" defTabSz="914400">
              <a:buClr>
                <a:srgbClr val="333333"/>
              </a:buClr>
              <a:buFont typeface="WingDings"/>
              <a:buChar char=""/>
            </a:pPr>
            <a:r>
              <a:rPr lang="en-US" sz="2400" dirty="0">
                <a:solidFill>
                  <a:srgbClr val="333333"/>
                </a:solidFill>
              </a:rPr>
              <a:t>,</a:t>
            </a:r>
            <a:r>
              <a:rPr lang="en-US" sz="2400" dirty="0" err="1">
                <a:solidFill>
                  <a:srgbClr val="333333"/>
                </a:solidFill>
              </a:rPr>
              <a:t>aw;ifahf</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neha</a:t>
            </a:r>
            <a:r>
              <a:rPr lang="en-US" sz="2400" dirty="0">
                <a:solidFill>
                  <a:srgbClr val="333333"/>
                </a:solidFill>
              </a:rPr>
              <a:t>]</a:t>
            </a:r>
            <a:r>
              <a:rPr lang="en-US" sz="2400" dirty="0" err="1">
                <a:solidFill>
                  <a:srgbClr val="333333"/>
                </a:solidFill>
              </a:rPr>
              <a:t>tha;g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bgUk;ghd;ikahdth</a:t>
            </a:r>
            <a:r>
              <a:rPr lang="en-US" sz="2400" dirty="0">
                <a:solidFill>
                  <a:srgbClr val="333333"/>
                </a:solidFill>
              </a:rPr>
              <a:t>]fs] j';;fs; </a:t>
            </a:r>
            <a:r>
              <a:rPr lang="en-US" sz="2400" dirty="0" err="1">
                <a:solidFill>
                  <a:srgbClr val="333333"/>
                </a:solidFill>
              </a:rPr>
              <a:t>Kfj;jpy</a:t>
            </a:r>
            <a:r>
              <a:rPr lang="en-US" sz="2400" dirty="0">
                <a:solidFill>
                  <a:srgbClr val="333333"/>
                </a:solidFill>
              </a:rPr>
              <a:t>; </a:t>
            </a:r>
            <a:r>
              <a:rPr lang="en-US" sz="2400" dirty="0" err="1">
                <a:solidFill>
                  <a:srgbClr val="333333"/>
                </a:solidFill>
              </a:rPr>
              <a:t>czh</a:t>
            </a:r>
            <a:r>
              <a:rPr lang="en-US" sz="2400" dirty="0">
                <a:solidFill>
                  <a:srgbClr val="333333"/>
                </a:solidFill>
              </a:rPr>
              <a:t>]t[</a:t>
            </a:r>
            <a:r>
              <a:rPr lang="en-US" sz="2400" dirty="0" err="1">
                <a:solidFill>
                  <a:srgbClr val="333333"/>
                </a:solidFill>
              </a:rPr>
              <a:t>fis</a:t>
            </a:r>
            <a:r>
              <a:rPr lang="en-US" sz="2400" dirty="0">
                <a:solidFill>
                  <a:srgbClr val="333333"/>
                </a:solidFill>
              </a:rPr>
              <a:t> </a:t>
            </a:r>
            <a:r>
              <a:rPr lang="en-US" sz="2400" dirty="0" err="1">
                <a:solidFill>
                  <a:srgbClr val="333333"/>
                </a:solidFill>
              </a:rPr>
              <a:t>btspf;fhl</a:t>
            </a:r>
            <a:r>
              <a:rPr lang="en-US" sz="2400" dirty="0">
                <a:solidFill>
                  <a:srgbClr val="333333"/>
                </a:solidFill>
              </a:rPr>
              <a:t>]</a:t>
            </a:r>
            <a:r>
              <a:rPr lang="en-US" sz="2400" dirty="0" err="1">
                <a:solidFill>
                  <a:srgbClr val="333333"/>
                </a:solidFill>
              </a:rPr>
              <a:t>Ltjpy;iy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cjhuzk</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ghh</a:t>
            </a:r>
            <a:r>
              <a:rPr lang="en-US" sz="2400" dirty="0">
                <a:solidFill>
                  <a:srgbClr val="333333"/>
                </a:solidFill>
              </a:rPr>
              <a:t>]f]</a:t>
            </a:r>
            <a:r>
              <a:rPr lang="en-US" sz="2400" dirty="0" err="1">
                <a:solidFill>
                  <a:srgbClr val="333333"/>
                </a:solidFill>
              </a:rPr>
              <a:t>fpd;rd</a:t>
            </a:r>
            <a:r>
              <a:rPr lang="en-US" sz="2400" dirty="0">
                <a:solidFill>
                  <a:srgbClr val="333333"/>
                </a:solidFill>
              </a:rPr>
              <a:t>; </a:t>
            </a:r>
            <a:r>
              <a:rPr lang="en-US" sz="2400" dirty="0" err="1">
                <a:solidFill>
                  <a:srgbClr val="333333"/>
                </a:solidFill>
              </a:rPr>
              <a:t>neha</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indent="-342900" defTabSz="914400">
              <a:buClr>
                <a:srgbClr val="333333"/>
              </a:buClr>
              <a:buFont typeface="WingDings"/>
              <a:buChar char=""/>
            </a:pPr>
            <a:r>
              <a:rPr lang="en-US" sz="2400" dirty="0" err="1">
                <a:solidFill>
                  <a:srgbClr val="333333"/>
                </a:solidFill>
              </a:rPr>
              <a:t>TLjy</a:t>
            </a:r>
            <a:r>
              <a:rPr lang="en-US" sz="2400" dirty="0">
                <a:solidFill>
                  <a:srgbClr val="333333"/>
                </a:solidFill>
              </a:rPr>
              <a:t>; </a:t>
            </a:r>
            <a:r>
              <a:rPr lang="en-US" sz="2400" dirty="0" err="1">
                <a:solidFill>
                  <a:srgbClr val="333333"/>
                </a:solidFill>
              </a:rPr>
              <a:t>bra;jpfis</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R{</a:t>
            </a:r>
            <a:r>
              <a:rPr lang="en-US" sz="2400" dirty="0" err="1">
                <a:solidFill>
                  <a:srgbClr val="333333"/>
                </a:solidFill>
              </a:rPr>
              <a:t>H;epiy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mtiug</a:t>
            </a:r>
            <a:r>
              <a:rPr lang="en-US" sz="2400" dirty="0">
                <a:solidFill>
                  <a:srgbClr val="333333"/>
                </a:solidFill>
              </a:rPr>
              <a:t>]</a:t>
            </a:r>
            <a:r>
              <a:rPr lang="en-US" sz="2400" dirty="0" err="1">
                <a:solidFill>
                  <a:srgbClr val="333333"/>
                </a:solidFill>
              </a:rPr>
              <a:t>gw;wpa</a:t>
            </a:r>
            <a:r>
              <a:rPr lang="en-US" sz="2400" dirty="0">
                <a:solidFill>
                  <a:srgbClr val="333333"/>
                </a:solidFill>
              </a:rPr>
              <a:t> </a:t>
            </a:r>
            <a:r>
              <a:rPr lang="en-US" sz="2400" dirty="0" err="1">
                <a:solidFill>
                  <a:srgbClr val="333333"/>
                </a:solidFill>
              </a:rPr>
              <a:t>Ke;ija</a:t>
            </a:r>
            <a:r>
              <a:rPr lang="en-US" sz="2400" dirty="0">
                <a:solidFill>
                  <a:srgbClr val="333333"/>
                </a:solidFill>
              </a:rPr>
              <a:t> </a:t>
            </a:r>
            <a:r>
              <a:rPr lang="en-US" sz="2400" dirty="0" err="1">
                <a:solidFill>
                  <a:srgbClr val="333333"/>
                </a:solidFill>
              </a:rPr>
              <a:t>bra;jpfs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mthplk</a:t>
            </a:r>
            <a:r>
              <a:rPr lang="en-US" sz="2400" dirty="0">
                <a:solidFill>
                  <a:srgbClr val="333333"/>
                </a:solidFill>
              </a:rPr>
              <a:t>; </a:t>
            </a:r>
            <a:r>
              <a:rPr lang="en-US" sz="2400" dirty="0" err="1">
                <a:solidFill>
                  <a:srgbClr val="333333"/>
                </a:solidFill>
              </a:rPr>
              <a:t>neuoahf</a:t>
            </a:r>
            <a:r>
              <a:rPr lang="en-US" sz="2400" dirty="0">
                <a:solidFill>
                  <a:srgbClr val="333333"/>
                </a:solidFill>
              </a:rPr>
              <a:t> </a:t>
            </a:r>
            <a:r>
              <a:rPr lang="en-US" sz="2400" dirty="0" err="1">
                <a:solidFill>
                  <a:srgbClr val="333333"/>
                </a:solidFill>
              </a:rPr>
              <a:t>nfl</a:t>
            </a:r>
            <a:r>
              <a:rPr lang="en-US" sz="2400" dirty="0">
                <a:solidFill>
                  <a:srgbClr val="333333"/>
                </a:solidFill>
              </a:rPr>
              <a:t>]</a:t>
            </a:r>
            <a:r>
              <a:rPr lang="en-US" sz="2400" dirty="0" err="1">
                <a:solidFill>
                  <a:srgbClr val="333333"/>
                </a:solidFill>
              </a:rPr>
              <a:t>gJ</a:t>
            </a:r>
            <a:r>
              <a:rPr lang="en-US" sz="2400" dirty="0">
                <a:solidFill>
                  <a:srgbClr val="333333"/>
                </a:solidFill>
              </a:rPr>
              <a:t> </a:t>
            </a:r>
            <a:r>
              <a:rPr lang="en-US" sz="2400" dirty="0" err="1">
                <a:solidFill>
                  <a:srgbClr val="333333"/>
                </a:solidFill>
              </a:rPr>
              <a:t>Kjypatw;iw</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rPr>
              <a:t>fUj;jpy</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gpd;ng</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Kfghtidfs</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rPr>
              <a:t>bra;iffis</a:t>
            </a:r>
            <a:r>
              <a:rPr lang="en-US" sz="2400" dirty="0">
                <a:solidFill>
                  <a:srgbClr val="333333"/>
                </a:solidFill>
              </a:rPr>
              <a:t> </a:t>
            </a:r>
            <a:r>
              <a:rPr lang="en-US" sz="2400" dirty="0" err="1">
                <a:solidFill>
                  <a:srgbClr val="333333"/>
                </a:solidFill>
              </a:rPr>
              <a:t>bfhz;L</a:t>
            </a:r>
            <a:r>
              <a:rPr lang="en-US" sz="2400" dirty="0">
                <a:solidFill>
                  <a:srgbClr val="333333"/>
                </a:solidFill>
              </a:rPr>
              <a:t> </a:t>
            </a:r>
            <a:r>
              <a:rPr lang="en-US" sz="2400" dirty="0" err="1">
                <a:solidFill>
                  <a:srgbClr val="333333"/>
                </a:solidFill>
              </a:rPr>
              <a:t>tpsf;f</a:t>
            </a:r>
            <a:r>
              <a:rPr lang="en-US" sz="2400" dirty="0">
                <a:solidFill>
                  <a:srgbClr val="333333"/>
                </a:solidFill>
              </a:rPr>
              <a:t> </a:t>
            </a:r>
            <a:r>
              <a:rPr lang="en-US" sz="2400" dirty="0" err="1">
                <a:solidFill>
                  <a:srgbClr val="333333"/>
                </a:solidFill>
              </a:rPr>
              <a:t>ntz;Lk</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2612791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bray;; 3 </a:t>
            </a:r>
            <a:endParaRPr lang="en-US" sz="3600" dirty="0">
              <a:solidFill>
                <a:srgbClr val="004992"/>
              </a:solidFill>
            </a:endParaRPr>
          </a:p>
        </p:txBody>
      </p:sp>
      <p:sp>
        <p:nvSpPr>
          <p:cNvPr id="4" name="Content Placeholder 3"/>
          <p:cNvSpPr>
            <a:spLocks noGrp="1"/>
          </p:cNvSpPr>
          <p:nvPr>
            <p:ph idx="1"/>
          </p:nvPr>
        </p:nvSpPr>
        <p:spPr/>
        <p:txBody>
          <a:bodyPr/>
          <a:lstStyle/>
          <a:p>
            <a:pPr marL="342900" lvl="0" indent="-342900" defTabSz="914400">
              <a:buClr>
                <a:srgbClr val="333333"/>
              </a:buClr>
              <a:buFont typeface="WingDings"/>
              <a:buChar char=""/>
            </a:pPr>
            <a:r>
              <a:rPr lang="en-US" sz="2400" dirty="0" err="1">
                <a:solidFill>
                  <a:srgbClr val="333333"/>
                </a:solidFill>
              </a:rPr>
              <a:t>thpirahf</a:t>
            </a:r>
            <a:r>
              <a:rPr lang="en-US" sz="2400" dirty="0">
                <a:solidFill>
                  <a:srgbClr val="333333"/>
                </a:solidFill>
              </a:rPr>
              <a:t> c';</a:t>
            </a:r>
            <a:r>
              <a:rPr lang="en-US" sz="2400" dirty="0" err="1">
                <a:solidFill>
                  <a:srgbClr val="333333"/>
                </a:solidFill>
              </a:rPr>
              <a:t>fSf;F</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fhz;gpf;fg</a:t>
            </a:r>
            <a:r>
              <a:rPr lang="en-US" sz="2400" dirty="0">
                <a:solidFill>
                  <a:srgbClr val="333333"/>
                </a:solidFill>
              </a:rPr>
              <a:t>]</a:t>
            </a:r>
            <a:r>
              <a:rPr lang="en-US" sz="2400" dirty="0" err="1">
                <a:solidFill>
                  <a:srgbClr val="333333"/>
                </a:solidFill>
              </a:rPr>
              <a:t>gLk</a:t>
            </a:r>
            <a:r>
              <a:rPr lang="en-US" sz="2400" dirty="0">
                <a:solidFill>
                  <a:srgbClr val="333333"/>
                </a:solidFill>
              </a:rPr>
              <a:t>]</a:t>
            </a:r>
          </a:p>
          <a:p>
            <a:pPr marL="342900" lvl="0" indent="-342900" defTabSz="9144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1-3</a:t>
            </a:r>
            <a:r>
              <a:rPr lang="en-US" sz="2400" dirty="0">
                <a:solidFill>
                  <a:srgbClr val="333333"/>
                </a:solidFill>
              </a:rPr>
              <a:t> </a:t>
            </a:r>
            <a:r>
              <a:rPr lang="en-US" sz="2400" dirty="0" err="1">
                <a:solidFill>
                  <a:srgbClr val="333333"/>
                </a:solidFill>
              </a:rPr>
              <a:t>tiua</a:t>
            </a:r>
            <a:r>
              <a:rPr lang="en-US" sz="2400" dirty="0">
                <a:solidFill>
                  <a:srgbClr val="333333"/>
                </a:solidFill>
              </a:rPr>
              <a:t>[</a:t>
            </a:r>
            <a:r>
              <a:rPr lang="en-US" sz="2400" dirty="0" err="1">
                <a:solidFill>
                  <a:srgbClr val="333333"/>
                </a:solidFill>
              </a:rPr>
              <a:t>s;s</a:t>
            </a:r>
            <a:r>
              <a:rPr lang="en-US" sz="2400" dirty="0">
                <a:solidFill>
                  <a:srgbClr val="333333"/>
                </a:solidFill>
              </a:rPr>
              <a:t> </a:t>
            </a:r>
            <a:r>
              <a:rPr lang="en-US" sz="2400" dirty="0" err="1">
                <a:solidFill>
                  <a:srgbClr val="333333"/>
                </a:solidFill>
              </a:rPr>
              <a:t>gl</a:t>
            </a:r>
            <a:r>
              <a:rPr lang="en-US" sz="2400" dirty="0">
                <a:solidFill>
                  <a:srgbClr val="333333"/>
                </a:solidFill>
              </a:rPr>
              <a:t>';fs; </a:t>
            </a:r>
            <a:r>
              <a:rPr lang="en-US" sz="2400" dirty="0" err="1">
                <a:solidFill>
                  <a:srgbClr val="333333"/>
                </a:solidFill>
              </a:rPr>
              <a:t>gpd</a:t>
            </a:r>
            <a:r>
              <a:rPr lang="en-US" sz="2400" dirty="0">
                <a:solidFill>
                  <a:srgbClr val="333333"/>
                </a:solidFill>
              </a:rPr>
              <a:t>]g[ ,</a:t>
            </a:r>
            <a:r>
              <a:rPr lang="en-US" sz="2400" dirty="0" err="1">
                <a:solidFill>
                  <a:srgbClr val="333333"/>
                </a:solidFill>
              </a:rPr>
              <a:t>Ue</a:t>
            </a:r>
            <a:r>
              <a:rPr lang="en-US" sz="2400" dirty="0">
                <a:solidFill>
                  <a:srgbClr val="333333"/>
                </a:solidFill>
              </a:rPr>
              <a:t>]J </a:t>
            </a:r>
            <a:r>
              <a:rPr lang="en-US" sz="2400" dirty="0" err="1">
                <a:solidFill>
                  <a:srgbClr val="333333"/>
                </a:solidFill>
              </a:rPr>
              <a:t>Kd</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fhz;gpf;fg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mjhtJ</a:t>
            </a:r>
            <a:r>
              <a:rPr lang="en-US" sz="2400" dirty="0">
                <a:solidFill>
                  <a:srgbClr val="333333"/>
                </a:solidFill>
              </a:rPr>
              <a:t> </a:t>
            </a:r>
            <a:r>
              <a:rPr lang="en-US" sz="2400" dirty="0" err="1">
                <a:solidFill>
                  <a:srgbClr val="333333"/>
                </a:solidFill>
              </a:rPr>
              <a:t>glk</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3</a:t>
            </a:r>
            <a:r>
              <a:rPr lang="en-US" sz="2400" dirty="0">
                <a:solidFill>
                  <a:srgbClr val="333333"/>
                </a:solidFill>
              </a:rPr>
              <a:t> </a:t>
            </a:r>
            <a:r>
              <a:rPr lang="en-US" sz="2400" dirty="0" err="1">
                <a:solidFill>
                  <a:srgbClr val="333333"/>
                </a:solidFill>
              </a:rPr>
              <a:t>Kjypy</a:t>
            </a:r>
            <a:r>
              <a:rPr lang="en-US" sz="2400" dirty="0">
                <a:solidFill>
                  <a:srgbClr val="333333"/>
                </a:solidFill>
              </a:rPr>
              <a:t>; </a:t>
            </a:r>
            <a:r>
              <a:rPr lang="en-US" sz="2400" dirty="0" err="1">
                <a:solidFill>
                  <a:srgbClr val="333333"/>
                </a:solidFill>
              </a:rPr>
              <a:t>fhz;gpf;fg</a:t>
            </a:r>
            <a:r>
              <a:rPr lang="en-US" sz="2400" dirty="0">
                <a:solidFill>
                  <a:srgbClr val="333333"/>
                </a:solidFill>
              </a:rPr>
              <a:t>]</a:t>
            </a:r>
            <a:r>
              <a:rPr lang="en-US" sz="2400" dirty="0" err="1">
                <a:solidFill>
                  <a:srgbClr val="333333"/>
                </a:solidFill>
              </a:rPr>
              <a:t>gLk</a:t>
            </a:r>
            <a:r>
              <a:rPr lang="en-US"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xt</a:t>
            </a:r>
            <a:r>
              <a:rPr lang="en-US" sz="2400" dirty="0">
                <a:solidFill>
                  <a:srgbClr val="333333"/>
                </a:solidFill>
              </a:rPr>
              <a:t>]</a:t>
            </a:r>
            <a:r>
              <a:rPr lang="en-US" sz="2400" dirty="0" err="1">
                <a:solidFill>
                  <a:srgbClr val="333333"/>
                </a:solidFill>
              </a:rPr>
              <a:t>nthU</a:t>
            </a:r>
            <a:r>
              <a:rPr lang="en-US" sz="2400" dirty="0">
                <a:solidFill>
                  <a:srgbClr val="333333"/>
                </a:solidFill>
              </a:rPr>
              <a:t> </a:t>
            </a:r>
            <a:r>
              <a:rPr lang="en-US" sz="2400" dirty="0" err="1">
                <a:solidFill>
                  <a:srgbClr val="333333"/>
                </a:solidFill>
              </a:rPr>
              <a:t>glj;ija</a:t>
            </a:r>
            <a:r>
              <a:rPr lang="en-US" sz="2400" dirty="0">
                <a:solidFill>
                  <a:srgbClr val="333333"/>
                </a:solidFill>
              </a:rPr>
              <a:t>[k; </a:t>
            </a:r>
            <a:r>
              <a:rPr lang="en-US" sz="2400" dirty="0" err="1">
                <a:solidFill>
                  <a:srgbClr val="333333"/>
                </a:solidFill>
              </a:rPr>
              <a:t>fhl</a:t>
            </a:r>
            <a:r>
              <a:rPr lang="en-US" sz="2400" dirty="0">
                <a:solidFill>
                  <a:srgbClr val="333333"/>
                </a:solidFill>
              </a:rPr>
              <a:t>]</a:t>
            </a:r>
            <a:r>
              <a:rPr lang="en-US" sz="2400" dirty="0" err="1">
                <a:solidFill>
                  <a:srgbClr val="333333"/>
                </a:solidFill>
              </a:rPr>
              <a:t>oagpd</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mLj;j</a:t>
            </a:r>
            <a:r>
              <a:rPr lang="en-US" sz="2400" dirty="0">
                <a:solidFill>
                  <a:srgbClr val="333333"/>
                </a:solidFill>
              </a:rPr>
              <a:t> </a:t>
            </a:r>
            <a:r>
              <a:rPr lang="en-US" sz="2400" dirty="0">
                <a:solidFill>
                  <a:srgbClr val="333333"/>
                </a:solidFill>
                <a:latin typeface="Calibri Light"/>
                <a:ea typeface="Verdana" panose="020B0604030504040204" pitchFamily="34" charset="0"/>
                <a:cs typeface="Verdana" panose="020B0604030504040204" pitchFamily="34" charset="0"/>
              </a:rPr>
              <a:t>3</a:t>
            </a:r>
            <a:r>
              <a:rPr lang="en-US" sz="2400" dirty="0">
                <a:solidFill>
                  <a:srgbClr val="333333"/>
                </a:solidFill>
              </a:rPr>
              <a:t> </a:t>
            </a:r>
            <a:r>
              <a:rPr lang="en-US" sz="2400" dirty="0" err="1">
                <a:solidFill>
                  <a:srgbClr val="333333"/>
                </a:solidFill>
              </a:rPr>
              <a:t>tha</a:t>
            </a:r>
            <a:r>
              <a:rPr lang="en-US" sz="2400" dirty="0">
                <a:solidFill>
                  <a:srgbClr val="333333"/>
                </a:solidFill>
              </a:rPr>
              <a:t>]g]g[</a:t>
            </a:r>
            <a:r>
              <a:rPr lang="en-US" sz="2400" dirty="0" err="1">
                <a:solidFill>
                  <a:srgbClr val="333333"/>
                </a:solidFill>
              </a:rPr>
              <a:t>fspy</a:t>
            </a:r>
            <a:r>
              <a:rPr lang="en-US" sz="2400" dirty="0">
                <a:solidFill>
                  <a:srgbClr val="333333"/>
                </a:solidFill>
              </a:rPr>
              <a:t>; </a:t>
            </a:r>
            <a:r>
              <a:rPr lang="en-US" sz="2400" dirty="0" err="1">
                <a:solidFill>
                  <a:srgbClr val="333333"/>
                </a:solidFill>
              </a:rPr>
              <a:t>vJ</a:t>
            </a:r>
            <a:r>
              <a:rPr lang="en-US" sz="2400" dirty="0">
                <a:solidFill>
                  <a:srgbClr val="333333"/>
                </a:solidFill>
              </a:rPr>
              <a:t> </a:t>
            </a:r>
            <a:r>
              <a:rPr lang="en-US" sz="2400" dirty="0" err="1">
                <a:solidFill>
                  <a:srgbClr val="333333"/>
                </a:solidFill>
              </a:rPr>
              <a:t>rhpahdjhf</a:t>
            </a:r>
            <a:r>
              <a:rPr lang="en-US" sz="2400" dirty="0">
                <a:solidFill>
                  <a:srgbClr val="333333"/>
                </a:solidFill>
              </a:rPr>
              <a:t> </a:t>
            </a:r>
            <a:r>
              <a:rPr lang="en-US" sz="2400" dirty="0" err="1">
                <a:solidFill>
                  <a:srgbClr val="333333"/>
                </a:solidFill>
              </a:rPr>
              <a:t>mika</a:t>
            </a:r>
            <a:r>
              <a:rPr lang="en-US" sz="2400" dirty="0">
                <a:solidFill>
                  <a:srgbClr val="333333"/>
                </a:solidFill>
              </a:rPr>
              <a:t>[k; </a:t>
            </a:r>
            <a:r>
              <a:rPr lang="en-US" sz="2400" dirty="0" err="1">
                <a:solidFill>
                  <a:srgbClr val="333333"/>
                </a:solidFill>
              </a:rPr>
              <a:t>vd;gJ</a:t>
            </a:r>
            <a:r>
              <a:rPr lang="en-US" sz="2400" dirty="0">
                <a:solidFill>
                  <a:srgbClr val="333333"/>
                </a:solidFill>
              </a:rPr>
              <a:t> c';;</a:t>
            </a:r>
            <a:r>
              <a:rPr lang="en-US" sz="2400" dirty="0" err="1">
                <a:solidFill>
                  <a:srgbClr val="333333"/>
                </a:solidFill>
              </a:rPr>
              <a:t>fsplk</a:t>
            </a:r>
            <a:r>
              <a:rPr lang="en-US" sz="2400" dirty="0">
                <a:solidFill>
                  <a:srgbClr val="333333"/>
                </a:solidFill>
              </a:rPr>
              <a:t>; </a:t>
            </a:r>
            <a:r>
              <a:rPr lang="en-US" sz="2400" dirty="0" err="1">
                <a:solidFill>
                  <a:srgbClr val="333333"/>
                </a:solidFill>
              </a:rPr>
              <a:t>nfl;fg</a:t>
            </a:r>
            <a:r>
              <a:rPr lang="en-US" sz="2400" dirty="0">
                <a:solidFill>
                  <a:srgbClr val="333333"/>
                </a:solidFill>
              </a:rPr>
              <a:t>]</a:t>
            </a:r>
            <a:r>
              <a:rPr lang="en-US" sz="2400" dirty="0" err="1">
                <a:solidFill>
                  <a:srgbClr val="333333"/>
                </a:solidFill>
              </a:rPr>
              <a:t>gLk</a:t>
            </a:r>
            <a:r>
              <a:rPr lang="en-US" sz="2400" dirty="0">
                <a:solidFill>
                  <a:srgbClr val="333333"/>
                </a:solidFill>
              </a:rPr>
              <a:t>;.</a:t>
            </a:r>
            <a:endParaRPr lang="en-US" sz="2400" dirty="0"/>
          </a:p>
        </p:txBody>
      </p:sp>
      <p:sp>
        <p:nvSpPr>
          <p:cNvPr id="12" name="Footer Placeholder 1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53</a:t>
            </a:fld>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0"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2"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3"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Title 4"/>
          <p:cNvSpPr>
            <a:spLocks noGrp="1"/>
          </p:cNvSpPr>
          <p:nvPr>
            <p:ph type="title"/>
          </p:nvPr>
        </p:nvSpPr>
        <p:spPr/>
        <p:txBody>
          <a:bodyPr/>
          <a:lstStyle/>
          <a:p>
            <a:r>
              <a:rPr lang="en-US" sz="3600">
                <a:solidFill>
                  <a:srgbClr val="004992"/>
                </a:solidFill>
              </a:rPr>
              <a:t> ,e;j kdpjh] vd;d bra;a jpl]lkpLfpwhh]&gt;</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7" name="Footer Placeholder 26"/>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9" name="Slide Number Placeholder 28"/>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 ,e;j kdpjh] vd;d bra;a jpl]lkpLfpwhh]&gt;</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9" name="Footer Placeholder 28"/>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1" name="Slide Number Placeholder 30"/>
          <p:cNvSpPr>
            <a:spLocks noGrp="1"/>
          </p:cNvSpPr>
          <p:nvPr>
            <p:ph type="sldNum" sz="quarter" idx="12"/>
          </p:nvPr>
        </p:nvSpPr>
        <p:spPr/>
        <p:txBody>
          <a:bodyPr/>
          <a:lstStyle/>
          <a:p>
            <a:fld id="{9B00EF49-7894-4F53-A8DD-F7DB3BFC5032}" type="slidenum">
              <a:rPr lang="de-DE" smtClean="0"/>
              <a:pPr/>
              <a:t>55</a:t>
            </a:fld>
            <a:endParaRPr lang="de-DE" dirty="0"/>
          </a:p>
        </p:txBody>
      </p:sp>
    </p:spTree>
    <p:extLst>
      <p:ext uri="{BB962C8B-B14F-4D97-AF65-F5344CB8AC3E}">
        <p14:creationId xmlns:p14="http://schemas.microsoft.com/office/powerpoint/2010/main" val="9408971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4"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5"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6"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 ,e;j kdpjh] vd;d bra;a jpl]lkpLfpwhh]&gt;</a:t>
            </a:r>
          </a:p>
        </p:txBody>
      </p:sp>
      <p:sp>
        <p:nvSpPr>
          <p:cNvPr id="3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32" name="Footer Placeholder 3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4" name="Slide Number Placeholder 33"/>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12516438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9"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Title 4"/>
          <p:cNvSpPr>
            <a:spLocks noGrp="1"/>
          </p:cNvSpPr>
          <p:nvPr>
            <p:ph type="title"/>
          </p:nvPr>
        </p:nvSpPr>
        <p:spPr/>
        <p:txBody>
          <a:bodyPr/>
          <a:lstStyle/>
          <a:p>
            <a:r>
              <a:rPr lang="en-US" sz="3600" dirty="0">
                <a:solidFill>
                  <a:srgbClr val="004992"/>
                </a:solidFill>
              </a:rPr>
              <a:t> </a:t>
            </a:r>
            <a:r>
              <a:rPr lang="en-US" sz="3600" dirty="0" err="1">
                <a:solidFill>
                  <a:srgbClr val="004992"/>
                </a:solidFill>
              </a:rPr>
              <a:t>rhpahd</a:t>
            </a:r>
            <a:r>
              <a:rPr lang="en-US" sz="3600" dirty="0">
                <a:solidFill>
                  <a:srgbClr val="004992"/>
                </a:solidFill>
              </a:rPr>
              <a:t> </a:t>
            </a:r>
            <a:r>
              <a:rPr lang="en-US" sz="3600" dirty="0" err="1">
                <a:solidFill>
                  <a:srgbClr val="004992"/>
                </a:solidFill>
              </a:rPr>
              <a:t>tpil</a:t>
            </a:r>
            <a:r>
              <a:rPr lang="en-US" sz="3600" dirty="0">
                <a:solidFill>
                  <a:srgbClr val="004992"/>
                </a:solidFill>
              </a:rPr>
              <a:t> </a:t>
            </a:r>
            <a:r>
              <a:rPr lang="en-US" sz="3600" dirty="0">
                <a:solidFill>
                  <a:srgbClr val="004992"/>
                </a:solidFill>
                <a:latin typeface="Calibri Light"/>
              </a:rPr>
              <a:t>4C!</a:t>
            </a:r>
          </a:p>
        </p:txBody>
      </p:sp>
      <p:sp>
        <p:nvSpPr>
          <p:cNvPr id="27" name="Footer Placeholder 26"/>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8" name="Slide Number Placeholder 27"/>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30931301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4" name="Title 3"/>
          <p:cNvSpPr>
            <a:spLocks noGrp="1"/>
          </p:cNvSpPr>
          <p:nvPr>
            <p:ph type="title"/>
          </p:nvPr>
        </p:nvSpPr>
        <p:spPr/>
        <p:txBody>
          <a:bodyPr/>
          <a:lstStyle/>
          <a:p>
            <a:r>
              <a:rPr lang="en-US" sz="3600">
                <a:solidFill>
                  <a:srgbClr val="004992"/>
                </a:solidFill>
              </a:rPr>
              <a:t>,e]j bgz;zpd; cs;nehf]fk; vd;d&gt;</a:t>
            </a:r>
          </a:p>
        </p:txBody>
      </p:sp>
      <p:sp>
        <p:nvSpPr>
          <p:cNvPr id="27"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6" name="Footer Placeholder 2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8" name="Slide Number Placeholder 27"/>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8"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bgz;zpd; cs;nehf]fk; vd;d&gt;</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9" name="Footer Placeholder 28"/>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1" name="Slide Number Placeholder 30"/>
          <p:cNvSpPr>
            <a:spLocks noGrp="1"/>
          </p:cNvSpPr>
          <p:nvPr>
            <p:ph type="sldNum" sz="quarter" idx="12"/>
          </p:nvPr>
        </p:nvSpPr>
        <p:spPr/>
        <p:txBody>
          <a:bodyPr/>
          <a:lstStyle/>
          <a:p>
            <a:fld id="{9B00EF49-7894-4F53-A8DD-F7DB3BFC5032}" type="slidenum">
              <a:rPr lang="de-DE" smtClean="0"/>
              <a:pPr/>
              <a:t>59</a:t>
            </a:fld>
            <a:endParaRPr lang="de-DE"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1"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6"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bgz;zpd; cs;nehf]fk; vd;d&gt;</a:t>
            </a:r>
          </a:p>
        </p:txBody>
      </p:sp>
      <p:sp>
        <p:nvSpPr>
          <p:cNvPr id="3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164864" name="Footer Placeholder 164863"/>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64865" name="Slide Number Placeholder 164864"/>
          <p:cNvSpPr>
            <a:spLocks noGrp="1"/>
          </p:cNvSpPr>
          <p:nvPr>
            <p:ph type="sldNum" sz="quarter" idx="12"/>
          </p:nvPr>
        </p:nvSpPr>
        <p:spPr/>
        <p:txBody>
          <a:bodyPr/>
          <a:lstStyle/>
          <a:p>
            <a:fld id="{9B00EF49-7894-4F53-A8DD-F7DB3BFC5032}" type="slidenum">
              <a:rPr lang="de-DE" smtClean="0"/>
              <a:pPr/>
              <a:t>60</a:t>
            </a:fld>
            <a:endParaRPr lang="de-DE"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rhpahd tpil </a:t>
            </a:r>
            <a:r>
              <a:rPr lang="en-US" sz="3600">
                <a:solidFill>
                  <a:srgbClr val="004992"/>
                </a:solidFill>
                <a:latin typeface="Calibri Light"/>
              </a:rPr>
              <a:t>4a! </a:t>
            </a:r>
            <a:endParaRPr lang="en-US" sz="3600" dirty="0">
              <a:solidFill>
                <a:srgbClr val="004992"/>
              </a:solidFill>
              <a:latin typeface="Calibri Light"/>
            </a:endParaRPr>
          </a:p>
        </p:txBody>
      </p:sp>
      <p:sp>
        <p:nvSpPr>
          <p:cNvPr id="26" name="Footer Placeholder 2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7" name="Slide Number Placeholder 26"/>
          <p:cNvSpPr>
            <a:spLocks noGrp="1"/>
          </p:cNvSpPr>
          <p:nvPr>
            <p:ph type="sldNum" sz="quarter" idx="12"/>
          </p:nvPr>
        </p:nvSpPr>
        <p:spPr/>
        <p:txBody>
          <a:bodyPr/>
          <a:lstStyle/>
          <a:p>
            <a:fld id="{9B00EF49-7894-4F53-A8DD-F7DB3BFC5032}" type="slidenum">
              <a:rPr lang="de-DE" smtClean="0"/>
              <a:pPr/>
              <a:t>61</a:t>
            </a:fld>
            <a:endParaRPr lang="de-DE" dirty="0"/>
          </a:p>
        </p:txBody>
      </p:sp>
    </p:spTree>
    <p:extLst>
      <p:ext uri="{BB962C8B-B14F-4D97-AF65-F5344CB8AC3E}">
        <p14:creationId xmlns:p14="http://schemas.microsoft.com/office/powerpoint/2010/main" val="253476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9"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Title 4"/>
          <p:cNvSpPr>
            <a:spLocks noGrp="1"/>
          </p:cNvSpPr>
          <p:nvPr>
            <p:ph type="title"/>
          </p:nvPr>
        </p:nvSpPr>
        <p:spPr/>
        <p:txBody>
          <a:bodyPr/>
          <a:lstStyle/>
          <a:p>
            <a:r>
              <a:rPr lang="en-US" sz="3600">
                <a:solidFill>
                  <a:srgbClr val="004992"/>
                </a:solidFill>
              </a:rPr>
              <a:t>,e]j kdpjdpd; cs;nehf]fk] vd;d&gt; </a:t>
            </a:r>
          </a:p>
        </p:txBody>
      </p:sp>
      <p:sp>
        <p:nvSpPr>
          <p:cNvPr id="27"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6" name="Footer Placeholder 2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8" name="Slide Number Placeholder 27"/>
          <p:cNvSpPr>
            <a:spLocks noGrp="1"/>
          </p:cNvSpPr>
          <p:nvPr>
            <p:ph type="sldNum" sz="quarter" idx="12"/>
          </p:nvPr>
        </p:nvSpPr>
        <p:spPr/>
        <p:txBody>
          <a:bodyPr/>
          <a:lstStyle/>
          <a:p>
            <a:fld id="{9B00EF49-7894-4F53-A8DD-F7DB3BFC5032}" type="slidenum">
              <a:rPr lang="de-DE" smtClean="0"/>
              <a:pPr/>
              <a:t>62</a:t>
            </a:fld>
            <a:endParaRPr lang="de-DE"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kdpjdpd; cs;nehf]fk] vd;d&gt; </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8" name="Footer Placeholder 2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9" name="Slide Number Placeholder 28"/>
          <p:cNvSpPr>
            <a:spLocks noGrp="1"/>
          </p:cNvSpPr>
          <p:nvPr>
            <p:ph type="sldNum" sz="quarter" idx="12"/>
          </p:nvPr>
        </p:nvSpPr>
        <p:spPr/>
        <p:txBody>
          <a:bodyPr/>
          <a:lstStyle/>
          <a:p>
            <a:fld id="{9B00EF49-7894-4F53-A8DD-F7DB3BFC5032}" type="slidenum">
              <a:rPr lang="de-DE" smtClean="0"/>
              <a:pPr/>
              <a:t>63</a:t>
            </a:fld>
            <a:endParaRPr lang="de-DE"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kdpjdpd; cs;nehf]fk] vd;d&gt; </a:t>
            </a:r>
          </a:p>
        </p:txBody>
      </p:sp>
      <p:sp>
        <p:nvSpPr>
          <p:cNvPr id="3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32" name="Footer Placeholder 3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4" name="Slide Number Placeholder 33"/>
          <p:cNvSpPr>
            <a:spLocks noGrp="1"/>
          </p:cNvSpPr>
          <p:nvPr>
            <p:ph type="sldNum" sz="quarter" idx="12"/>
          </p:nvPr>
        </p:nvSpPr>
        <p:spPr/>
        <p:txBody>
          <a:bodyPr/>
          <a:lstStyle/>
          <a:p>
            <a:fld id="{9B00EF49-7894-4F53-A8DD-F7DB3BFC5032}" type="slidenum">
              <a:rPr lang="de-DE" smtClean="0"/>
              <a:pPr/>
              <a:t>64</a:t>
            </a:fld>
            <a:endParaRPr lang="de-DE"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Title 4"/>
          <p:cNvSpPr>
            <a:spLocks noGrp="1"/>
          </p:cNvSpPr>
          <p:nvPr>
            <p:ph type="title"/>
          </p:nvPr>
        </p:nvSpPr>
        <p:spPr/>
        <p:txBody>
          <a:bodyPr/>
          <a:lstStyle/>
          <a:p>
            <a:r>
              <a:rPr lang="en-US" sz="3600" dirty="0" err="1">
                <a:solidFill>
                  <a:srgbClr val="004992"/>
                </a:solidFill>
              </a:rPr>
              <a:t>rhpahd</a:t>
            </a:r>
            <a:r>
              <a:rPr lang="en-US" sz="3600" dirty="0">
                <a:solidFill>
                  <a:srgbClr val="004992"/>
                </a:solidFill>
              </a:rPr>
              <a:t> </a:t>
            </a:r>
            <a:r>
              <a:rPr lang="en-US" sz="3600" dirty="0" err="1">
                <a:solidFill>
                  <a:srgbClr val="004992"/>
                </a:solidFill>
              </a:rPr>
              <a:t>tpil</a:t>
            </a:r>
            <a:r>
              <a:rPr lang="en-US" sz="3600" dirty="0">
                <a:solidFill>
                  <a:srgbClr val="004992"/>
                </a:solidFill>
              </a:rPr>
              <a:t> </a:t>
            </a:r>
            <a:r>
              <a:rPr lang="en-US" sz="3600" dirty="0">
                <a:solidFill>
                  <a:srgbClr val="004992"/>
                </a:solidFill>
                <a:latin typeface="Calibri Light"/>
              </a:rPr>
              <a:t>4C! </a:t>
            </a:r>
          </a:p>
        </p:txBody>
      </p:sp>
      <p:sp>
        <p:nvSpPr>
          <p:cNvPr id="26" name="Footer Placeholder 2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7" name="Slide Number Placeholder 26"/>
          <p:cNvSpPr>
            <a:spLocks noGrp="1"/>
          </p:cNvSpPr>
          <p:nvPr>
            <p:ph type="sldNum" sz="quarter" idx="12"/>
          </p:nvPr>
        </p:nvSpPr>
        <p:spPr/>
        <p:txBody>
          <a:bodyPr/>
          <a:lstStyle/>
          <a:p>
            <a:fld id="{9B00EF49-7894-4F53-A8DD-F7DB3BFC5032}" type="slidenum">
              <a:rPr lang="de-DE" smtClean="0"/>
              <a:pPr/>
              <a:t>65</a:t>
            </a:fld>
            <a:endParaRPr lang="de-DE" dirty="0"/>
          </a:p>
        </p:txBody>
      </p:sp>
    </p:spTree>
    <p:extLst>
      <p:ext uri="{BB962C8B-B14F-4D97-AF65-F5344CB8AC3E}">
        <p14:creationId xmlns:p14="http://schemas.microsoft.com/office/powerpoint/2010/main" val="35081006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Title 4"/>
          <p:cNvSpPr>
            <a:spLocks noGrp="1"/>
          </p:cNvSpPr>
          <p:nvPr>
            <p:ph type="title"/>
          </p:nvPr>
        </p:nvSpPr>
        <p:spPr/>
        <p:txBody>
          <a:bodyPr/>
          <a:lstStyle/>
          <a:p>
            <a:r>
              <a:rPr lang="en-US" sz="3600">
                <a:solidFill>
                  <a:srgbClr val="004992"/>
                </a:solidFill>
              </a:rPr>
              <a:t>,e;j bgz; vd;d bra;a jpl;lkpLfpwhh]&gt;</a:t>
            </a:r>
          </a:p>
        </p:txBody>
      </p:sp>
      <p:sp>
        <p:nvSpPr>
          <p:cNvPr id="27"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6" name="Footer Placeholder 2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8" name="Slide Number Placeholder 27"/>
          <p:cNvSpPr>
            <a:spLocks noGrp="1"/>
          </p:cNvSpPr>
          <p:nvPr>
            <p:ph type="sldNum" sz="quarter" idx="12"/>
          </p:nvPr>
        </p:nvSpPr>
        <p:spPr/>
        <p:txBody>
          <a:bodyPr/>
          <a:lstStyle/>
          <a:p>
            <a:fld id="{9B00EF49-7894-4F53-A8DD-F7DB3BFC5032}" type="slidenum">
              <a:rPr lang="de-DE" smtClean="0"/>
              <a:pPr/>
              <a:t>66</a:t>
            </a:fld>
            <a:endParaRPr lang="de-DE"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bgz; vd;d bra;a jpl;lkpLfpwhh]&gt;</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8" name="Footer Placeholder 2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9" name="Slide Number Placeholder 28"/>
          <p:cNvSpPr>
            <a:spLocks noGrp="1"/>
          </p:cNvSpPr>
          <p:nvPr>
            <p:ph type="sldNum" sz="quarter" idx="12"/>
          </p:nvPr>
        </p:nvSpPr>
        <p:spPr/>
        <p:txBody>
          <a:bodyPr/>
          <a:lstStyle/>
          <a:p>
            <a:fld id="{9B00EF49-7894-4F53-A8DD-F7DB3BFC5032}" type="slidenum">
              <a:rPr lang="de-DE" smtClean="0"/>
              <a:pPr/>
              <a:t>67</a:t>
            </a:fld>
            <a:endParaRPr lang="de-DE"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bgz; vd;d bra;a jpl;lkpLfpwhh]&gt;</a:t>
            </a:r>
          </a:p>
        </p:txBody>
      </p:sp>
      <p:sp>
        <p:nvSpPr>
          <p:cNvPr id="3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31" name="Footer Placeholder 3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2" name="Slide Number Placeholder 31"/>
          <p:cNvSpPr>
            <a:spLocks noGrp="1"/>
          </p:cNvSpPr>
          <p:nvPr>
            <p:ph type="sldNum" sz="quarter" idx="12"/>
          </p:nvPr>
        </p:nvSpPr>
        <p:spPr/>
        <p:txBody>
          <a:bodyPr/>
          <a:lstStyle/>
          <a:p>
            <a:fld id="{9B00EF49-7894-4F53-A8DD-F7DB3BFC5032}" type="slidenum">
              <a:rPr lang="de-DE" smtClean="0"/>
              <a:pPr/>
              <a:t>68</a:t>
            </a:fld>
            <a:endParaRPr lang="de-DE"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5" name="Title 4"/>
          <p:cNvSpPr>
            <a:spLocks noGrp="1"/>
          </p:cNvSpPr>
          <p:nvPr>
            <p:ph type="title"/>
          </p:nvPr>
        </p:nvSpPr>
        <p:spPr/>
        <p:txBody>
          <a:bodyPr/>
          <a:lstStyle/>
          <a:p>
            <a:r>
              <a:rPr lang="en-US" sz="3600">
                <a:solidFill>
                  <a:srgbClr val="004992"/>
                </a:solidFill>
              </a:rPr>
              <a:t>rhpahd tpil </a:t>
            </a:r>
            <a:r>
              <a:rPr lang="en-US" sz="3600">
                <a:solidFill>
                  <a:srgbClr val="004992"/>
                </a:solidFill>
                <a:latin typeface="Calibri Light"/>
              </a:rPr>
              <a:t>4a! </a:t>
            </a:r>
            <a:endParaRPr lang="en-US" sz="3600" dirty="0">
              <a:solidFill>
                <a:srgbClr val="004992"/>
              </a:solidFill>
              <a:latin typeface="Calibri Light"/>
            </a:endParaRPr>
          </a:p>
        </p:txBody>
      </p:sp>
      <p:sp>
        <p:nvSpPr>
          <p:cNvPr id="25" name="Footer Placeholder 2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6" name="Slide Number Placeholder 25"/>
          <p:cNvSpPr>
            <a:spLocks noGrp="1"/>
          </p:cNvSpPr>
          <p:nvPr>
            <p:ph type="sldNum" sz="quarter" idx="12"/>
          </p:nvPr>
        </p:nvSpPr>
        <p:spPr/>
        <p:txBody>
          <a:bodyPr/>
          <a:lstStyle/>
          <a:p>
            <a:fld id="{9B00EF49-7894-4F53-A8DD-F7DB3BFC5032}" type="slidenum">
              <a:rPr lang="de-DE" smtClean="0"/>
              <a:pPr/>
              <a:t>69</a:t>
            </a:fld>
            <a:endParaRPr lang="de-DE" dirty="0"/>
          </a:p>
        </p:txBody>
      </p:sp>
    </p:spTree>
    <p:extLst>
      <p:ext uri="{BB962C8B-B14F-4D97-AF65-F5344CB8AC3E}">
        <p14:creationId xmlns:p14="http://schemas.microsoft.com/office/powerpoint/2010/main" val="31435411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0"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Title 2"/>
          <p:cNvSpPr>
            <a:spLocks noGrp="1"/>
          </p:cNvSpPr>
          <p:nvPr>
            <p:ph type="title"/>
          </p:nvPr>
        </p:nvSpPr>
        <p:spPr/>
        <p:txBody>
          <a:bodyPr/>
          <a:lstStyle/>
          <a:p>
            <a:r>
              <a:rPr lang="en-US" sz="3600">
                <a:solidFill>
                  <a:srgbClr val="004992"/>
                </a:solidFill>
              </a:rPr>
              <a:t>,e;j bgz;zpd; cs;nehf;fk; vd;d&gt; </a:t>
            </a:r>
          </a:p>
        </p:txBody>
      </p:sp>
      <p:sp>
        <p:nvSpPr>
          <p:cNvPr id="27"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6" name="Footer Placeholder 2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8" name="Slide Number Placeholder 27"/>
          <p:cNvSpPr>
            <a:spLocks noGrp="1"/>
          </p:cNvSpPr>
          <p:nvPr>
            <p:ph type="sldNum" sz="quarter" idx="12"/>
          </p:nvPr>
        </p:nvSpPr>
        <p:spPr/>
        <p:txBody>
          <a:bodyPr/>
          <a:lstStyle/>
          <a:p>
            <a:fld id="{9B00EF49-7894-4F53-A8DD-F7DB3BFC5032}" type="slidenum">
              <a:rPr lang="de-DE" smtClean="0"/>
              <a:pPr/>
              <a:t>70</a:t>
            </a:fld>
            <a:endParaRPr lang="de-DE"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3"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4"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Title 2"/>
          <p:cNvSpPr>
            <a:spLocks noGrp="1"/>
          </p:cNvSpPr>
          <p:nvPr>
            <p:ph type="title"/>
          </p:nvPr>
        </p:nvSpPr>
        <p:spPr/>
        <p:txBody>
          <a:bodyPr/>
          <a:lstStyle/>
          <a:p>
            <a:r>
              <a:rPr lang="en-US" sz="3600">
                <a:solidFill>
                  <a:srgbClr val="004992"/>
                </a:solidFill>
              </a:rPr>
              <a:t>,e;j bgz;zpd; cs;nehf;fk; vd;d&gt; </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31" name="Footer Placeholder 3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2" name="Slide Number Placeholder 31"/>
          <p:cNvSpPr>
            <a:spLocks noGrp="1"/>
          </p:cNvSpPr>
          <p:nvPr>
            <p:ph type="sldNum" sz="quarter" idx="12"/>
          </p:nvPr>
        </p:nvSpPr>
        <p:spPr/>
        <p:txBody>
          <a:bodyPr/>
          <a:lstStyle/>
          <a:p>
            <a:fld id="{9B00EF49-7894-4F53-A8DD-F7DB3BFC5032}" type="slidenum">
              <a:rPr lang="de-DE" smtClean="0"/>
              <a:pPr/>
              <a:t>71</a:t>
            </a:fld>
            <a:endParaRPr lang="de-DE"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3"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4"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5"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6"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7"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9"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0"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Title 2"/>
          <p:cNvSpPr>
            <a:spLocks noGrp="1"/>
          </p:cNvSpPr>
          <p:nvPr>
            <p:ph type="title"/>
          </p:nvPr>
        </p:nvSpPr>
        <p:spPr/>
        <p:txBody>
          <a:bodyPr/>
          <a:lstStyle/>
          <a:p>
            <a:r>
              <a:rPr lang="en-US" sz="3600">
                <a:solidFill>
                  <a:srgbClr val="004992"/>
                </a:solidFill>
              </a:rPr>
              <a:t>,e;j bgz;zpd; cs;nehf;fk; vd;d&gt; </a:t>
            </a:r>
          </a:p>
        </p:txBody>
      </p:sp>
      <p:sp>
        <p:nvSpPr>
          <p:cNvPr id="3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34" name="Footer Placeholder 33"/>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5" name="Slide Number Placeholder 34"/>
          <p:cNvSpPr>
            <a:spLocks noGrp="1"/>
          </p:cNvSpPr>
          <p:nvPr>
            <p:ph type="sldNum" sz="quarter" idx="12"/>
          </p:nvPr>
        </p:nvSpPr>
        <p:spPr/>
        <p:txBody>
          <a:bodyPr/>
          <a:lstStyle/>
          <a:p>
            <a:fld id="{9B00EF49-7894-4F53-A8DD-F7DB3BFC5032}" type="slidenum">
              <a:rPr lang="de-DE" smtClean="0"/>
              <a:pPr/>
              <a:t>72</a:t>
            </a:fld>
            <a:endParaRPr lang="de-DE"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Title 20"/>
          <p:cNvSpPr>
            <a:spLocks noGrp="1"/>
          </p:cNvSpPr>
          <p:nvPr>
            <p:ph type="title"/>
          </p:nvPr>
        </p:nvSpPr>
        <p:spPr/>
        <p:txBody>
          <a:bodyPr/>
          <a:lstStyle/>
          <a:p>
            <a:r>
              <a:rPr lang="en-US" sz="3600">
                <a:solidFill>
                  <a:srgbClr val="004992"/>
                </a:solidFill>
              </a:rPr>
              <a:t>rhpahd tpil </a:t>
            </a:r>
            <a:r>
              <a:rPr lang="en-US" sz="3600">
                <a:solidFill>
                  <a:srgbClr val="004992"/>
                </a:solidFill>
                <a:latin typeface="Calibri Light"/>
              </a:rPr>
              <a:t>4b! </a:t>
            </a:r>
            <a:endParaRPr lang="en-US" sz="3600" dirty="0">
              <a:solidFill>
                <a:srgbClr val="004992"/>
              </a:solidFill>
              <a:latin typeface="Calibri Light"/>
            </a:endParaRPr>
          </a:p>
        </p:txBody>
      </p:sp>
      <p:sp>
        <p:nvSpPr>
          <p:cNvPr id="26" name="Footer Placeholder 2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7" name="Slide Number Placeholder 26"/>
          <p:cNvSpPr>
            <a:spLocks noGrp="1"/>
          </p:cNvSpPr>
          <p:nvPr>
            <p:ph type="sldNum" sz="quarter" idx="12"/>
          </p:nvPr>
        </p:nvSpPr>
        <p:spPr/>
        <p:txBody>
          <a:bodyPr/>
          <a:lstStyle/>
          <a:p>
            <a:fld id="{9B00EF49-7894-4F53-A8DD-F7DB3BFC5032}" type="slidenum">
              <a:rPr lang="de-DE" smtClean="0"/>
              <a:pPr/>
              <a:t>73</a:t>
            </a:fld>
            <a:endParaRPr lang="de-DE" dirty="0"/>
          </a:p>
        </p:txBody>
      </p:sp>
    </p:spTree>
    <p:extLst>
      <p:ext uri="{BB962C8B-B14F-4D97-AF65-F5344CB8AC3E}">
        <p14:creationId xmlns:p14="http://schemas.microsoft.com/office/powerpoint/2010/main" val="17864109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8"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9"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4" name="Title 3"/>
          <p:cNvSpPr>
            <a:spLocks noGrp="1"/>
          </p:cNvSpPr>
          <p:nvPr>
            <p:ph type="title"/>
          </p:nvPr>
        </p:nvSpPr>
        <p:spPr/>
        <p:txBody>
          <a:bodyPr/>
          <a:lstStyle/>
          <a:p>
            <a:r>
              <a:rPr lang="en-US" sz="3600">
                <a:solidFill>
                  <a:srgbClr val="004992"/>
                </a:solidFill>
              </a:rPr>
              <a:t>,e;j bgz; vjw]F jpl]lkpLfpwhh]&gt;</a:t>
            </a:r>
          </a:p>
        </p:txBody>
      </p:sp>
      <p:sp>
        <p:nvSpPr>
          <p:cNvPr id="27"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5" name="Footer Placeholder 2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6" name="Slide Number Placeholder 25"/>
          <p:cNvSpPr>
            <a:spLocks noGrp="1"/>
          </p:cNvSpPr>
          <p:nvPr>
            <p:ph type="sldNum" sz="quarter" idx="12"/>
          </p:nvPr>
        </p:nvSpPr>
        <p:spPr/>
        <p:txBody>
          <a:bodyPr/>
          <a:lstStyle/>
          <a:p>
            <a:fld id="{9B00EF49-7894-4F53-A8DD-F7DB3BFC5032}" type="slidenum">
              <a:rPr lang="de-DE" smtClean="0"/>
              <a:pPr/>
              <a:t>74</a:t>
            </a:fld>
            <a:endParaRPr lang="de-DE"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3"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Title 2"/>
          <p:cNvSpPr>
            <a:spLocks noGrp="1"/>
          </p:cNvSpPr>
          <p:nvPr>
            <p:ph type="title"/>
          </p:nvPr>
        </p:nvSpPr>
        <p:spPr/>
        <p:txBody>
          <a:bodyPr/>
          <a:lstStyle/>
          <a:p>
            <a:r>
              <a:rPr lang="en-US" sz="3600">
                <a:solidFill>
                  <a:srgbClr val="004992"/>
                </a:solidFill>
              </a:rPr>
              <a:t>,e;j bgz; vjw]F jpl]lkpLfpwhh]&gt;</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9" name="Footer Placeholder 28"/>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1" name="Slide Number Placeholder 30"/>
          <p:cNvSpPr>
            <a:spLocks noGrp="1"/>
          </p:cNvSpPr>
          <p:nvPr>
            <p:ph type="sldNum" sz="quarter" idx="12"/>
          </p:nvPr>
        </p:nvSpPr>
        <p:spPr/>
        <p:txBody>
          <a:bodyPr/>
          <a:lstStyle/>
          <a:p>
            <a:fld id="{9B00EF49-7894-4F53-A8DD-F7DB3BFC5032}" type="slidenum">
              <a:rPr lang="de-DE" smtClean="0"/>
              <a:pPr/>
              <a:t>75</a:t>
            </a:fld>
            <a:endParaRPr lang="de-DE"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bgz; vjw]F jpl]lkpLfpwhh]&gt;</a:t>
            </a:r>
          </a:p>
        </p:txBody>
      </p:sp>
      <p:sp>
        <p:nvSpPr>
          <p:cNvPr id="3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31" name="Footer Placeholder 3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00704" name="Slide Number Placeholder 200703"/>
          <p:cNvSpPr>
            <a:spLocks noGrp="1"/>
          </p:cNvSpPr>
          <p:nvPr>
            <p:ph type="sldNum" sz="quarter" idx="12"/>
          </p:nvPr>
        </p:nvSpPr>
        <p:spPr/>
        <p:txBody>
          <a:bodyPr/>
          <a:lstStyle/>
          <a:p>
            <a:fld id="{9B00EF49-7894-4F53-A8DD-F7DB3BFC5032}" type="slidenum">
              <a:rPr lang="de-DE" smtClean="0"/>
              <a:pPr/>
              <a:t>76</a:t>
            </a:fld>
            <a:endParaRPr lang="de-DE"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Title 4"/>
          <p:cNvSpPr>
            <a:spLocks noGrp="1"/>
          </p:cNvSpPr>
          <p:nvPr>
            <p:ph type="title"/>
          </p:nvPr>
        </p:nvSpPr>
        <p:spPr/>
        <p:txBody>
          <a:bodyPr/>
          <a:lstStyle/>
          <a:p>
            <a:r>
              <a:rPr lang="en-US" sz="3600">
                <a:solidFill>
                  <a:srgbClr val="004992"/>
                </a:solidFill>
              </a:rPr>
              <a:t>rhpahd tpil </a:t>
            </a:r>
            <a:r>
              <a:rPr lang="en-US" sz="3600">
                <a:solidFill>
                  <a:srgbClr val="004992"/>
                </a:solidFill>
                <a:latin typeface="Calibri Light"/>
              </a:rPr>
              <a:t>4b! </a:t>
            </a:r>
            <a:endParaRPr lang="en-US" sz="3600" dirty="0">
              <a:solidFill>
                <a:srgbClr val="004992"/>
              </a:solidFill>
              <a:latin typeface="Calibri Light"/>
            </a:endParaRPr>
          </a:p>
        </p:txBody>
      </p:sp>
      <p:sp>
        <p:nvSpPr>
          <p:cNvPr id="25" name="Footer Placeholder 2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6" name="Slide Number Placeholder 25"/>
          <p:cNvSpPr>
            <a:spLocks noGrp="1"/>
          </p:cNvSpPr>
          <p:nvPr>
            <p:ph type="sldNum" sz="quarter" idx="12"/>
          </p:nvPr>
        </p:nvSpPr>
        <p:spPr/>
        <p:txBody>
          <a:bodyPr/>
          <a:lstStyle/>
          <a:p>
            <a:fld id="{9B00EF49-7894-4F53-A8DD-F7DB3BFC5032}" type="slidenum">
              <a:rPr lang="de-DE" smtClean="0"/>
              <a:pPr/>
              <a:t>77</a:t>
            </a:fld>
            <a:endParaRPr lang="de-DE" dirty="0"/>
          </a:p>
        </p:txBody>
      </p:sp>
    </p:spTree>
    <p:extLst>
      <p:ext uri="{BB962C8B-B14F-4D97-AF65-F5344CB8AC3E}">
        <p14:creationId xmlns:p14="http://schemas.microsoft.com/office/powerpoint/2010/main" val="36256826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Title 4"/>
          <p:cNvSpPr>
            <a:spLocks noGrp="1"/>
          </p:cNvSpPr>
          <p:nvPr>
            <p:ph type="title"/>
          </p:nvPr>
        </p:nvSpPr>
        <p:spPr/>
        <p:txBody>
          <a:bodyPr/>
          <a:lstStyle/>
          <a:p>
            <a:r>
              <a:rPr lang="en-US" sz="3600">
                <a:solidFill>
                  <a:srgbClr val="004992"/>
                </a:solidFill>
              </a:rPr>
              <a:t>,e;j rpWtdpd] cs;nehf;fk; vd;d&gt; </a:t>
            </a:r>
          </a:p>
        </p:txBody>
      </p:sp>
      <p:sp>
        <p:nvSpPr>
          <p:cNvPr id="27"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6" name="Footer Placeholder 2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8" name="Slide Number Placeholder 27"/>
          <p:cNvSpPr>
            <a:spLocks noGrp="1"/>
          </p:cNvSpPr>
          <p:nvPr>
            <p:ph type="sldNum" sz="quarter" idx="12"/>
          </p:nvPr>
        </p:nvSpPr>
        <p:spPr/>
        <p:txBody>
          <a:bodyPr/>
          <a:lstStyle/>
          <a:p>
            <a:fld id="{9B00EF49-7894-4F53-A8DD-F7DB3BFC5032}" type="slidenum">
              <a:rPr lang="de-DE" smtClean="0"/>
              <a:pPr/>
              <a:t>78</a:t>
            </a:fld>
            <a:endParaRPr lang="de-DE"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4" name="Title 3"/>
          <p:cNvSpPr>
            <a:spLocks noGrp="1"/>
          </p:cNvSpPr>
          <p:nvPr>
            <p:ph type="title"/>
          </p:nvPr>
        </p:nvSpPr>
        <p:spPr/>
        <p:txBody>
          <a:bodyPr/>
          <a:lstStyle/>
          <a:p>
            <a:r>
              <a:rPr lang="en-US" sz="3600">
                <a:solidFill>
                  <a:srgbClr val="004992"/>
                </a:solidFill>
              </a:rPr>
              <a:t>,e;j rpWtdpd] cs;nehf;fk; vd;d&gt; </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9" name="Footer Placeholder 28"/>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1" name="Slide Number Placeholder 30"/>
          <p:cNvSpPr>
            <a:spLocks noGrp="1"/>
          </p:cNvSpPr>
          <p:nvPr>
            <p:ph type="sldNum" sz="quarter" idx="12"/>
          </p:nvPr>
        </p:nvSpPr>
        <p:spPr/>
        <p:txBody>
          <a:bodyPr/>
          <a:lstStyle/>
          <a:p>
            <a:fld id="{9B00EF49-7894-4F53-A8DD-F7DB3BFC5032}" type="slidenum">
              <a:rPr lang="de-DE" smtClean="0"/>
              <a:pPr/>
              <a:t>79</a:t>
            </a:fld>
            <a:endParaRPr lang="de-DE"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4" name="Title 3"/>
          <p:cNvSpPr>
            <a:spLocks noGrp="1"/>
          </p:cNvSpPr>
          <p:nvPr>
            <p:ph type="title"/>
          </p:nvPr>
        </p:nvSpPr>
        <p:spPr/>
        <p:txBody>
          <a:bodyPr/>
          <a:lstStyle/>
          <a:p>
            <a:r>
              <a:rPr lang="en-US" sz="3600">
                <a:solidFill>
                  <a:srgbClr val="004992"/>
                </a:solidFill>
              </a:rPr>
              <a:t>,e;j rpWtdpd] cs;nehf;fk; vd;d&gt; </a:t>
            </a:r>
          </a:p>
        </p:txBody>
      </p:sp>
      <p:sp>
        <p:nvSpPr>
          <p:cNvPr id="3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32" name="Footer Placeholder 3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4" name="Slide Number Placeholder 33"/>
          <p:cNvSpPr>
            <a:spLocks noGrp="1"/>
          </p:cNvSpPr>
          <p:nvPr>
            <p:ph type="sldNum" sz="quarter" idx="12"/>
          </p:nvPr>
        </p:nvSpPr>
        <p:spPr/>
        <p:txBody>
          <a:bodyPr/>
          <a:lstStyle/>
          <a:p>
            <a:fld id="{9B00EF49-7894-4F53-A8DD-F7DB3BFC5032}" type="slidenum">
              <a:rPr lang="de-DE" smtClean="0"/>
              <a:pPr/>
              <a:t>80</a:t>
            </a:fld>
            <a:endParaRPr lang="de-DE"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5" name="Title 4"/>
          <p:cNvSpPr>
            <a:spLocks noGrp="1"/>
          </p:cNvSpPr>
          <p:nvPr>
            <p:ph type="title"/>
          </p:nvPr>
        </p:nvSpPr>
        <p:spPr/>
        <p:txBody>
          <a:bodyPr/>
          <a:lstStyle/>
          <a:p>
            <a:r>
              <a:rPr lang="en-US" sz="3600">
                <a:solidFill>
                  <a:srgbClr val="004992"/>
                </a:solidFill>
              </a:rPr>
              <a:t>rhpahd tpil </a:t>
            </a:r>
            <a:r>
              <a:rPr lang="en-US" sz="3600">
                <a:solidFill>
                  <a:srgbClr val="004992"/>
                </a:solidFill>
                <a:latin typeface="Calibri Light"/>
              </a:rPr>
              <a:t>4b! </a:t>
            </a:r>
            <a:endParaRPr lang="en-US" sz="3600" dirty="0">
              <a:solidFill>
                <a:srgbClr val="004992"/>
              </a:solidFill>
              <a:latin typeface="Calibri Light"/>
            </a:endParaRPr>
          </a:p>
        </p:txBody>
      </p:sp>
      <p:sp>
        <p:nvSpPr>
          <p:cNvPr id="26" name="Footer Placeholder 2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7" name="Slide Number Placeholder 26"/>
          <p:cNvSpPr>
            <a:spLocks noGrp="1"/>
          </p:cNvSpPr>
          <p:nvPr>
            <p:ph type="sldNum" sz="quarter" idx="12"/>
          </p:nvPr>
        </p:nvSpPr>
        <p:spPr/>
        <p:txBody>
          <a:bodyPr/>
          <a:lstStyle/>
          <a:p>
            <a:fld id="{9B00EF49-7894-4F53-A8DD-F7DB3BFC5032}" type="slidenum">
              <a:rPr lang="de-DE" smtClean="0"/>
              <a:pPr/>
              <a:t>81</a:t>
            </a:fld>
            <a:endParaRPr lang="de-DE" dirty="0"/>
          </a:p>
        </p:txBody>
      </p:sp>
    </p:spTree>
    <p:extLst>
      <p:ext uri="{BB962C8B-B14F-4D97-AF65-F5344CB8AC3E}">
        <p14:creationId xmlns:p14="http://schemas.microsoft.com/office/powerpoint/2010/main" val="33729530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8"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9"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4" name="Title 3"/>
          <p:cNvSpPr>
            <a:spLocks noGrp="1"/>
          </p:cNvSpPr>
          <p:nvPr>
            <p:ph type="title"/>
          </p:nvPr>
        </p:nvSpPr>
        <p:spPr/>
        <p:txBody>
          <a:bodyPr/>
          <a:lstStyle/>
          <a:p>
            <a:r>
              <a:rPr lang="en-US" sz="3600">
                <a:solidFill>
                  <a:srgbClr val="004992"/>
                </a:solidFill>
              </a:rPr>
              <a:t>,e;j kdpjh] vd;d bra;a jpl]lkpLfpwhh]&gt;</a:t>
            </a:r>
          </a:p>
        </p:txBody>
      </p:sp>
      <p:sp>
        <p:nvSpPr>
          <p:cNvPr id="27"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5" name="Footer Placeholder 2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6" name="Slide Number Placeholder 25"/>
          <p:cNvSpPr>
            <a:spLocks noGrp="1"/>
          </p:cNvSpPr>
          <p:nvPr>
            <p:ph type="sldNum" sz="quarter" idx="12"/>
          </p:nvPr>
        </p:nvSpPr>
        <p:spPr/>
        <p:txBody>
          <a:bodyPr/>
          <a:lstStyle/>
          <a:p>
            <a:fld id="{9B00EF49-7894-4F53-A8DD-F7DB3BFC5032}" type="slidenum">
              <a:rPr lang="de-DE" smtClean="0"/>
              <a:pPr/>
              <a:t>82</a:t>
            </a:fld>
            <a:endParaRPr lang="de-DE"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kdpjh] vd;d bra;a jpl]lkpLfpwhh]&gt;</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9" name="Footer Placeholder 28"/>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1" name="Slide Number Placeholder 30"/>
          <p:cNvSpPr>
            <a:spLocks noGrp="1"/>
          </p:cNvSpPr>
          <p:nvPr>
            <p:ph type="sldNum" sz="quarter" idx="12"/>
          </p:nvPr>
        </p:nvSpPr>
        <p:spPr/>
        <p:txBody>
          <a:bodyPr/>
          <a:lstStyle/>
          <a:p>
            <a:fld id="{9B00EF49-7894-4F53-A8DD-F7DB3BFC5032}" type="slidenum">
              <a:rPr lang="de-DE" smtClean="0"/>
              <a:pPr/>
              <a:t>83</a:t>
            </a:fld>
            <a:endParaRPr lang="de-DE"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kdpjh] vd;d bra;a jpl]lkpLfpwhh]&gt;</a:t>
            </a:r>
          </a:p>
        </p:txBody>
      </p:sp>
      <p:sp>
        <p:nvSpPr>
          <p:cNvPr id="3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31" name="Footer Placeholder 3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32" name="Slide Number Placeholder 31"/>
          <p:cNvSpPr>
            <a:spLocks noGrp="1"/>
          </p:cNvSpPr>
          <p:nvPr>
            <p:ph type="sldNum" sz="quarter" idx="12"/>
          </p:nvPr>
        </p:nvSpPr>
        <p:spPr/>
        <p:txBody>
          <a:bodyPr/>
          <a:lstStyle/>
          <a:p>
            <a:fld id="{9B00EF49-7894-4F53-A8DD-F7DB3BFC5032}" type="slidenum">
              <a:rPr lang="de-DE" smtClean="0"/>
              <a:pPr/>
              <a:t>84</a:t>
            </a:fld>
            <a:endParaRPr lang="de-DE"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5" name="Title 4"/>
          <p:cNvSpPr>
            <a:spLocks noGrp="1"/>
          </p:cNvSpPr>
          <p:nvPr>
            <p:ph type="title"/>
          </p:nvPr>
        </p:nvSpPr>
        <p:spPr/>
        <p:txBody>
          <a:bodyPr/>
          <a:lstStyle/>
          <a:p>
            <a:r>
              <a:rPr lang="en-US" sz="3600">
                <a:solidFill>
                  <a:srgbClr val="004992"/>
                </a:solidFill>
              </a:rPr>
              <a:t>rhpahd tpil </a:t>
            </a:r>
            <a:r>
              <a:rPr lang="en-US" sz="3600">
                <a:solidFill>
                  <a:srgbClr val="004992"/>
                </a:solidFill>
                <a:latin typeface="Calibri Light"/>
              </a:rPr>
              <a:t>4b! </a:t>
            </a:r>
            <a:endParaRPr lang="en-US" sz="3600" dirty="0">
              <a:solidFill>
                <a:srgbClr val="004992"/>
              </a:solidFill>
              <a:latin typeface="Calibri Light"/>
            </a:endParaRPr>
          </a:p>
        </p:txBody>
      </p:sp>
      <p:sp>
        <p:nvSpPr>
          <p:cNvPr id="25" name="Footer Placeholder 2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6" name="Slide Number Placeholder 25"/>
          <p:cNvSpPr>
            <a:spLocks noGrp="1"/>
          </p:cNvSpPr>
          <p:nvPr>
            <p:ph type="sldNum" sz="quarter" idx="12"/>
          </p:nvPr>
        </p:nvSpPr>
        <p:spPr/>
        <p:txBody>
          <a:bodyPr/>
          <a:lstStyle/>
          <a:p>
            <a:fld id="{9B00EF49-7894-4F53-A8DD-F7DB3BFC5032}" type="slidenum">
              <a:rPr lang="de-DE" smtClean="0"/>
              <a:pPr/>
              <a:t>85</a:t>
            </a:fld>
            <a:endParaRPr lang="de-DE" dirty="0"/>
          </a:p>
        </p:txBody>
      </p:sp>
    </p:spTree>
    <p:extLst>
      <p:ext uri="{BB962C8B-B14F-4D97-AF65-F5344CB8AC3E}">
        <p14:creationId xmlns:p14="http://schemas.microsoft.com/office/powerpoint/2010/main" val="35503774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8"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9"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4" name="Title 3"/>
          <p:cNvSpPr>
            <a:spLocks noGrp="1"/>
          </p:cNvSpPr>
          <p:nvPr>
            <p:ph type="title"/>
          </p:nvPr>
        </p:nvSpPr>
        <p:spPr/>
        <p:txBody>
          <a:bodyPr/>
          <a:lstStyle/>
          <a:p>
            <a:r>
              <a:rPr lang="en-US" sz="3600">
                <a:solidFill>
                  <a:srgbClr val="004992"/>
                </a:solidFill>
              </a:rPr>
              <a:t> ,e;j bgz;zpd; cs;nehf]fk; vd;d&gt;</a:t>
            </a:r>
          </a:p>
        </p:txBody>
      </p:sp>
      <p:sp>
        <p:nvSpPr>
          <p:cNvPr id="27"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5" name="Footer Placeholder 2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6" name="Slide Number Placeholder 25"/>
          <p:cNvSpPr>
            <a:spLocks noGrp="1"/>
          </p:cNvSpPr>
          <p:nvPr>
            <p:ph type="sldNum" sz="quarter" idx="12"/>
          </p:nvPr>
        </p:nvSpPr>
        <p:spPr/>
        <p:txBody>
          <a:bodyPr/>
          <a:lstStyle/>
          <a:p>
            <a:fld id="{9B00EF49-7894-4F53-A8DD-F7DB3BFC5032}" type="slidenum">
              <a:rPr lang="de-DE" smtClean="0"/>
              <a:pPr/>
              <a:t>86</a:t>
            </a:fld>
            <a:endParaRPr lang="de-DE"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 ,e;j bgz;zpd; cs;nehf]fk; vd;d&gt;</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8" name="Footer Placeholder 2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9" name="Slide Number Placeholder 28"/>
          <p:cNvSpPr>
            <a:spLocks noGrp="1"/>
          </p:cNvSpPr>
          <p:nvPr>
            <p:ph type="sldNum" sz="quarter" idx="12"/>
          </p:nvPr>
        </p:nvSpPr>
        <p:spPr/>
        <p:txBody>
          <a:bodyPr/>
          <a:lstStyle/>
          <a:p>
            <a:fld id="{9B00EF49-7894-4F53-A8DD-F7DB3BFC5032}" type="slidenum">
              <a:rPr lang="de-DE" smtClean="0"/>
              <a:pPr/>
              <a:t>87</a:t>
            </a:fld>
            <a:endParaRPr lang="de-DE"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 ,e;j bgz;zpd; cs;nehf]fk; vd;d&gt;</a:t>
            </a:r>
          </a:p>
        </p:txBody>
      </p:sp>
      <p:sp>
        <p:nvSpPr>
          <p:cNvPr id="3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31" name="Footer Placeholder 3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93536" name="Slide Number Placeholder 193535"/>
          <p:cNvSpPr>
            <a:spLocks noGrp="1"/>
          </p:cNvSpPr>
          <p:nvPr>
            <p:ph type="sldNum" sz="quarter" idx="12"/>
          </p:nvPr>
        </p:nvSpPr>
        <p:spPr/>
        <p:txBody>
          <a:bodyPr/>
          <a:lstStyle/>
          <a:p>
            <a:fld id="{9B00EF49-7894-4F53-A8DD-F7DB3BFC5032}" type="slidenum">
              <a:rPr lang="de-DE" smtClean="0"/>
              <a:pPr/>
              <a:t>88</a:t>
            </a:fld>
            <a:endParaRPr lang="de-DE"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 name="Title 2"/>
          <p:cNvSpPr>
            <a:spLocks noGrp="1"/>
          </p:cNvSpPr>
          <p:nvPr>
            <p:ph type="title"/>
          </p:nvPr>
        </p:nvSpPr>
        <p:spPr/>
        <p:txBody>
          <a:bodyPr/>
          <a:lstStyle/>
          <a:p>
            <a:r>
              <a:rPr lang="en-US" sz="3600">
                <a:solidFill>
                  <a:srgbClr val="004992"/>
                </a:solidFill>
              </a:rPr>
              <a:t>rhpahd tpil </a:t>
            </a:r>
            <a:r>
              <a:rPr lang="en-US" sz="3600">
                <a:solidFill>
                  <a:srgbClr val="004992"/>
                </a:solidFill>
                <a:latin typeface="Calibri Light"/>
              </a:rPr>
              <a:t>4a! </a:t>
            </a:r>
            <a:endParaRPr lang="en-US" sz="3600" dirty="0">
              <a:solidFill>
                <a:srgbClr val="004992"/>
              </a:solidFill>
              <a:latin typeface="Calibri Light"/>
            </a:endParaRPr>
          </a:p>
        </p:txBody>
      </p:sp>
      <p:sp>
        <p:nvSpPr>
          <p:cNvPr id="25" name="Footer Placeholder 2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6" name="Slide Number Placeholder 25"/>
          <p:cNvSpPr>
            <a:spLocks noGrp="1"/>
          </p:cNvSpPr>
          <p:nvPr>
            <p:ph type="sldNum" sz="quarter" idx="12"/>
          </p:nvPr>
        </p:nvSpPr>
        <p:spPr/>
        <p:txBody>
          <a:bodyPr/>
          <a:lstStyle/>
          <a:p>
            <a:fld id="{9B00EF49-7894-4F53-A8DD-F7DB3BFC5032}" type="slidenum">
              <a:rPr lang="de-DE" smtClean="0"/>
              <a:pPr/>
              <a:t>89</a:t>
            </a:fld>
            <a:endParaRPr lang="de-DE" dirty="0"/>
          </a:p>
        </p:txBody>
      </p:sp>
    </p:spTree>
    <p:extLst>
      <p:ext uri="{BB962C8B-B14F-4D97-AF65-F5344CB8AC3E}">
        <p14:creationId xmlns:p14="http://schemas.microsoft.com/office/powerpoint/2010/main" val="7087701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8"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9"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1"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2"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4" name="Title 3"/>
          <p:cNvSpPr>
            <a:spLocks noGrp="1"/>
          </p:cNvSpPr>
          <p:nvPr>
            <p:ph type="title"/>
          </p:nvPr>
        </p:nvSpPr>
        <p:spPr/>
        <p:txBody>
          <a:bodyPr/>
          <a:lstStyle/>
          <a:p>
            <a:r>
              <a:rPr lang="en-US" sz="3600">
                <a:solidFill>
                  <a:srgbClr val="004992"/>
                </a:solidFill>
              </a:rPr>
              <a:t>,e;j Mzpd] cs;nehf]fk; vd;d&gt; </a:t>
            </a:r>
          </a:p>
        </p:txBody>
      </p:sp>
      <p:sp>
        <p:nvSpPr>
          <p:cNvPr id="27"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5" name="Footer Placeholder 2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6" name="Slide Number Placeholder 25"/>
          <p:cNvSpPr>
            <a:spLocks noGrp="1"/>
          </p:cNvSpPr>
          <p:nvPr>
            <p:ph type="sldNum" sz="quarter" idx="12"/>
          </p:nvPr>
        </p:nvSpPr>
        <p:spPr/>
        <p:txBody>
          <a:bodyPr/>
          <a:lstStyle/>
          <a:p>
            <a:fld id="{9B00EF49-7894-4F53-A8DD-F7DB3BFC5032}" type="slidenum">
              <a:rPr lang="de-DE" smtClean="0"/>
              <a:pPr/>
              <a:t>90</a:t>
            </a:fld>
            <a:endParaRPr lang="de-DE"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1"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2"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Mzpd] cs;nehf]fk; vd;d&gt; </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28" name="Footer Placeholder 2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9" name="Slide Number Placeholder 28"/>
          <p:cNvSpPr>
            <a:spLocks noGrp="1"/>
          </p:cNvSpPr>
          <p:nvPr>
            <p:ph type="sldNum" sz="quarter" idx="12"/>
          </p:nvPr>
        </p:nvSpPr>
        <p:spPr/>
        <p:txBody>
          <a:bodyPr/>
          <a:lstStyle/>
          <a:p>
            <a:fld id="{9B00EF49-7894-4F53-A8DD-F7DB3BFC5032}" type="slidenum">
              <a:rPr lang="de-DE" smtClean="0"/>
              <a:pPr/>
              <a:t>91</a:t>
            </a:fld>
            <a:endParaRPr lang="de-DE"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 name="Title 2"/>
          <p:cNvSpPr>
            <a:spLocks noGrp="1"/>
          </p:cNvSpPr>
          <p:nvPr>
            <p:ph type="title"/>
          </p:nvPr>
        </p:nvSpPr>
        <p:spPr/>
        <p:txBody>
          <a:bodyPr/>
          <a:lstStyle/>
          <a:p>
            <a:r>
              <a:rPr lang="en-US" sz="3600">
                <a:solidFill>
                  <a:srgbClr val="004992"/>
                </a:solidFill>
              </a:rPr>
              <a:t>,e;j Mzpd] cs;nehf]fk; vd;d&gt; </a:t>
            </a:r>
          </a:p>
        </p:txBody>
      </p:sp>
      <p:sp>
        <p:nvSpPr>
          <p:cNvPr id="3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Tamil-Aiswarya"/>
              </a:rPr>
              <a:t>nkw]Twg]gl]l fij vt;thW bjhlUk;&gt; ; </a:t>
            </a:r>
          </a:p>
          <a:p>
            <a:pPr algn="ctr" eaLnBrk="1" hangingPunct="1">
              <a:spcBef>
                <a:spcPts val="1200"/>
              </a:spcBef>
              <a:spcAft>
                <a:spcPts val="0"/>
              </a:spcAft>
              <a:buClrTx/>
              <a:buNone/>
            </a:pPr>
            <a:r>
              <a:rPr lang="en-US" altLang="de-DE" sz="2000">
                <a:solidFill>
                  <a:srgbClr val="333333"/>
                </a:solidFill>
                <a:latin typeface="Tamil-Aiswarya"/>
              </a:rPr>
              <a:t> jat[ bra]J fPH;fz;l tha;g]g[fspy; bghUe]jf] Toaij tpthjpf]ft[k;</a:t>
            </a:r>
            <a:r>
              <a:rPr lang="en-US" altLang="de-DE" sz="2000">
                <a:solidFill>
                  <a:srgbClr val="333333"/>
                </a:solidFill>
                <a:latin typeface="Calibri Light"/>
              </a:rPr>
              <a:t>: </a:t>
            </a:r>
            <a:endParaRPr lang="en-US" altLang="de-DE" sz="2000" i="1" dirty="0">
              <a:solidFill>
                <a:srgbClr val="333333"/>
              </a:solidFill>
              <a:latin typeface="Calibri Light"/>
            </a:endParaRPr>
          </a:p>
        </p:txBody>
      </p:sp>
      <p:sp>
        <p:nvSpPr>
          <p:cNvPr id="31" name="Footer Placeholder 3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95584" name="Slide Number Placeholder 195583"/>
          <p:cNvSpPr>
            <a:spLocks noGrp="1"/>
          </p:cNvSpPr>
          <p:nvPr>
            <p:ph type="sldNum" sz="quarter" idx="12"/>
          </p:nvPr>
        </p:nvSpPr>
        <p:spPr/>
        <p:txBody>
          <a:bodyPr/>
          <a:lstStyle/>
          <a:p>
            <a:fld id="{9B00EF49-7894-4F53-A8DD-F7DB3BFC5032}" type="slidenum">
              <a:rPr lang="de-DE" smtClean="0"/>
              <a:pPr/>
              <a:t>92</a:t>
            </a:fld>
            <a:endParaRPr lang="de-DE"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4" name="Title 3"/>
          <p:cNvSpPr>
            <a:spLocks noGrp="1"/>
          </p:cNvSpPr>
          <p:nvPr>
            <p:ph type="title"/>
          </p:nvPr>
        </p:nvSpPr>
        <p:spPr/>
        <p:txBody>
          <a:bodyPr/>
          <a:lstStyle/>
          <a:p>
            <a:r>
              <a:rPr lang="en-US" sz="3600">
                <a:solidFill>
                  <a:srgbClr val="004992"/>
                </a:solidFill>
              </a:rPr>
              <a:t>rhpahd tpil </a:t>
            </a:r>
            <a:r>
              <a:rPr lang="en-US" sz="3600">
                <a:solidFill>
                  <a:srgbClr val="004992"/>
                </a:solidFill>
                <a:latin typeface="Calibri Light"/>
              </a:rPr>
              <a:t>4b! </a:t>
            </a:r>
            <a:endParaRPr lang="en-US" sz="3600" dirty="0">
              <a:solidFill>
                <a:srgbClr val="004992"/>
              </a:solidFill>
              <a:latin typeface="Calibri Light"/>
            </a:endParaRPr>
          </a:p>
        </p:txBody>
      </p:sp>
      <p:sp>
        <p:nvSpPr>
          <p:cNvPr id="25" name="Footer Placeholder 24"/>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6" name="Slide Number Placeholder 25"/>
          <p:cNvSpPr>
            <a:spLocks noGrp="1"/>
          </p:cNvSpPr>
          <p:nvPr>
            <p:ph type="sldNum" sz="quarter" idx="12"/>
          </p:nvPr>
        </p:nvSpPr>
        <p:spPr/>
        <p:txBody>
          <a:bodyPr/>
          <a:lstStyle/>
          <a:p>
            <a:fld id="{9B00EF49-7894-4F53-A8DD-F7DB3BFC5032}" type="slidenum">
              <a:rPr lang="de-DE" smtClean="0"/>
              <a:pPr/>
              <a:t>93</a:t>
            </a:fld>
            <a:endParaRPr lang="de-DE" dirty="0"/>
          </a:p>
        </p:txBody>
      </p:sp>
    </p:spTree>
    <p:extLst>
      <p:ext uri="{BB962C8B-B14F-4D97-AF65-F5344CB8AC3E}">
        <p14:creationId xmlns:p14="http://schemas.microsoft.com/office/powerpoint/2010/main" val="26406264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RUf;fk]</a:t>
            </a:r>
            <a:endParaRPr lang="en-US" sz="3600" dirty="0">
              <a:solidFill>
                <a:srgbClr val="004992"/>
              </a:solidFill>
            </a:endParaRPr>
          </a:p>
        </p:txBody>
      </p:sp>
      <p:sp>
        <p:nvSpPr>
          <p:cNvPr id="4" name="Content Placeholder 3"/>
          <p:cNvSpPr>
            <a:spLocks noGrp="1"/>
          </p:cNvSpPr>
          <p:nvPr>
            <p:ph idx="1"/>
          </p:nvPr>
        </p:nvSpPr>
        <p:spPr/>
        <p:txBody>
          <a:bodyPr/>
          <a:lstStyle/>
          <a:p>
            <a:pPr marL="342900" lvl="1" indent="-342900" defTabSz="914400">
              <a:spcBef>
                <a:spcPts val="1999"/>
              </a:spcBef>
              <a:spcAft>
                <a:spcPts val="0"/>
              </a:spcAft>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kdpjiug</a:t>
            </a:r>
            <a:r>
              <a:rPr lang="en-US" sz="2400" dirty="0">
                <a:solidFill>
                  <a:srgbClr val="333333"/>
                </a:solidFill>
              </a:rPr>
              <a:t>] </a:t>
            </a:r>
            <a:r>
              <a:rPr lang="en-US" sz="2400" dirty="0" err="1">
                <a:solidFill>
                  <a:srgbClr val="333333"/>
                </a:solidFill>
              </a:rPr>
              <a:t>gw</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ed;F</a:t>
            </a:r>
            <a:r>
              <a:rPr lang="en-US" sz="2400" dirty="0">
                <a:solidFill>
                  <a:srgbClr val="333333"/>
                </a:solidFill>
              </a:rPr>
              <a:t> </a:t>
            </a:r>
            <a:r>
              <a:rPr lang="en-US" sz="2400" dirty="0" err="1">
                <a:solidFill>
                  <a:srgbClr val="333333"/>
                </a:solidFill>
              </a:rPr>
              <a:t>bjhpe;jhnyh</a:t>
            </a:r>
            <a:r>
              <a:rPr lang="en-US" sz="2400" dirty="0">
                <a:solidFill>
                  <a:srgbClr val="333333"/>
                </a:solidFill>
              </a:rPr>
              <a:t> my]</a:t>
            </a:r>
            <a:r>
              <a:rPr lang="en-US" sz="2400" dirty="0" err="1">
                <a:solidFill>
                  <a:srgbClr val="333333"/>
                </a:solidFill>
              </a:rPr>
              <a:t>yJ</a:t>
            </a:r>
            <a:r>
              <a:rPr lang="en-US" sz="2400" dirty="0">
                <a:solidFill>
                  <a:srgbClr val="333333"/>
                </a:solidFill>
              </a:rPr>
              <a:t> </a:t>
            </a:r>
            <a:r>
              <a:rPr lang="en-US" sz="2400" dirty="0" err="1">
                <a:solidFill>
                  <a:srgbClr val="333333"/>
                </a:solidFill>
              </a:rPr>
              <a:t>btt</a:t>
            </a:r>
            <a:r>
              <a:rPr lang="en-US" sz="2400" dirty="0">
                <a:solidFill>
                  <a:srgbClr val="333333"/>
                </a:solidFill>
              </a:rPr>
              <a:t>]</a:t>
            </a:r>
            <a:r>
              <a:rPr lang="en-US" sz="2400" dirty="0" err="1">
                <a:solidFill>
                  <a:srgbClr val="333333"/>
                </a:solidFill>
              </a:rPr>
              <a:t>ntW</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mtiu</a:t>
            </a:r>
            <a:r>
              <a:rPr lang="en-US" sz="2400" dirty="0">
                <a:solidFill>
                  <a:srgbClr val="333333"/>
                </a:solidFill>
              </a:rPr>
              <a:t> </a:t>
            </a:r>
            <a:r>
              <a:rPr lang="en-US" sz="2400" dirty="0" err="1">
                <a:solidFill>
                  <a:srgbClr val="333333"/>
                </a:solidFill>
              </a:rPr>
              <a:t>ftdpj;jhnyh</a:t>
            </a:r>
            <a:r>
              <a:rPr lang="en-US" sz="2400" dirty="0">
                <a:solidFill>
                  <a:srgbClr val="333333"/>
                </a:solidFill>
              </a:rPr>
              <a:t> </a:t>
            </a:r>
            <a:r>
              <a:rPr lang="en-US" sz="2400" dirty="0" err="1">
                <a:solidFill>
                  <a:srgbClr val="333333"/>
                </a:solidFill>
              </a:rPr>
              <a:t>md;wp</a:t>
            </a:r>
            <a:r>
              <a:rPr lang="en-US" sz="2400" dirty="0">
                <a:solidFill>
                  <a:srgbClr val="333333"/>
                </a:solidFill>
              </a:rPr>
              <a:t> </a:t>
            </a:r>
            <a:r>
              <a:rPr lang="en-US" sz="2400" dirty="0" err="1">
                <a:solidFill>
                  <a:srgbClr val="333333"/>
                </a:solidFill>
              </a:rPr>
              <a:t>mtiug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tuf;TlhJ</a:t>
            </a:r>
            <a:r>
              <a:rPr lang="en-US" sz="2400" dirty="0">
                <a:solidFill>
                  <a:srgbClr val="333333"/>
                </a:solidFill>
              </a:rPr>
              <a:t>. </a:t>
            </a:r>
            <a:endParaRPr lang="en-US" sz="2400" dirty="0"/>
          </a:p>
        </p:txBody>
      </p:sp>
      <p:sp>
        <p:nvSpPr>
          <p:cNvPr id="12" name="Footer Placeholder 1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94</a:t>
            </a:fld>
            <a:endParaRPr lang="de-DE" dirty="0"/>
          </a:p>
        </p:txBody>
      </p:sp>
    </p:spTree>
    <p:extLst>
      <p:ext uri="{BB962C8B-B14F-4D97-AF65-F5344CB8AC3E}">
        <p14:creationId xmlns:p14="http://schemas.microsoft.com/office/powerpoint/2010/main" val="31032358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RUf;fk]</a:t>
            </a:r>
            <a:endParaRPr lang="en-US" sz="3600" dirty="0">
              <a:solidFill>
                <a:srgbClr val="004992"/>
              </a:solidFill>
            </a:endParaRPr>
          </a:p>
        </p:txBody>
      </p:sp>
      <p:sp>
        <p:nvSpPr>
          <p:cNvPr id="4" name="Content Placeholder 3"/>
          <p:cNvSpPr>
            <a:spLocks noGrp="1"/>
          </p:cNvSpPr>
          <p:nvPr>
            <p:ph idx="1"/>
          </p:nvPr>
        </p:nvSpPr>
        <p:spPr/>
        <p:txBody>
          <a:bodyPr/>
          <a:lstStyle/>
          <a:p>
            <a:pPr marL="342900" lvl="1" indent="-342900" defTabSz="914400">
              <a:spcBef>
                <a:spcPts val="1999"/>
              </a:spcBef>
              <a:spcAft>
                <a:spcPts val="0"/>
              </a:spcAft>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kdpjiug</a:t>
            </a:r>
            <a:r>
              <a:rPr lang="en-US" sz="2400" dirty="0">
                <a:solidFill>
                  <a:srgbClr val="333333"/>
                </a:solidFill>
              </a:rPr>
              <a:t>] </a:t>
            </a:r>
            <a:r>
              <a:rPr lang="en-US" sz="2400" dirty="0" err="1">
                <a:solidFill>
                  <a:srgbClr val="333333"/>
                </a:solidFill>
              </a:rPr>
              <a:t>gw</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ed;F</a:t>
            </a:r>
            <a:r>
              <a:rPr lang="en-US" sz="2400" dirty="0">
                <a:solidFill>
                  <a:srgbClr val="333333"/>
                </a:solidFill>
              </a:rPr>
              <a:t> </a:t>
            </a:r>
            <a:r>
              <a:rPr lang="en-US" sz="2400" dirty="0" err="1">
                <a:solidFill>
                  <a:srgbClr val="333333"/>
                </a:solidFill>
              </a:rPr>
              <a:t>bjhpe;jhnyh</a:t>
            </a:r>
            <a:r>
              <a:rPr lang="en-US" sz="2400" dirty="0">
                <a:solidFill>
                  <a:srgbClr val="333333"/>
                </a:solidFill>
              </a:rPr>
              <a:t> my]</a:t>
            </a:r>
            <a:r>
              <a:rPr lang="en-US" sz="2400" dirty="0" err="1">
                <a:solidFill>
                  <a:srgbClr val="333333"/>
                </a:solidFill>
              </a:rPr>
              <a:t>yJ</a:t>
            </a:r>
            <a:r>
              <a:rPr lang="en-US" sz="2400" dirty="0">
                <a:solidFill>
                  <a:srgbClr val="333333"/>
                </a:solidFill>
              </a:rPr>
              <a:t> </a:t>
            </a:r>
            <a:r>
              <a:rPr lang="en-US" sz="2400" dirty="0" err="1">
                <a:solidFill>
                  <a:srgbClr val="333333"/>
                </a:solidFill>
              </a:rPr>
              <a:t>btt</a:t>
            </a:r>
            <a:r>
              <a:rPr lang="en-US" sz="2400" dirty="0">
                <a:solidFill>
                  <a:srgbClr val="333333"/>
                </a:solidFill>
              </a:rPr>
              <a:t>]</a:t>
            </a:r>
            <a:r>
              <a:rPr lang="en-US" sz="2400" dirty="0" err="1">
                <a:solidFill>
                  <a:srgbClr val="333333"/>
                </a:solidFill>
              </a:rPr>
              <a:t>ntW</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mtiu</a:t>
            </a:r>
            <a:r>
              <a:rPr lang="en-US" sz="2400" dirty="0">
                <a:solidFill>
                  <a:srgbClr val="333333"/>
                </a:solidFill>
              </a:rPr>
              <a:t> </a:t>
            </a:r>
            <a:r>
              <a:rPr lang="en-US" sz="2400" dirty="0" err="1">
                <a:solidFill>
                  <a:srgbClr val="333333"/>
                </a:solidFill>
              </a:rPr>
              <a:t>ftdpj;jhnyh</a:t>
            </a:r>
            <a:r>
              <a:rPr lang="en-US" sz="2400" dirty="0">
                <a:solidFill>
                  <a:srgbClr val="333333"/>
                </a:solidFill>
              </a:rPr>
              <a:t> </a:t>
            </a:r>
            <a:r>
              <a:rPr lang="en-US" sz="2400" dirty="0" err="1">
                <a:solidFill>
                  <a:srgbClr val="333333"/>
                </a:solidFill>
              </a:rPr>
              <a:t>md;wp</a:t>
            </a:r>
            <a:r>
              <a:rPr lang="en-US" sz="2400" dirty="0">
                <a:solidFill>
                  <a:srgbClr val="333333"/>
                </a:solidFill>
              </a:rPr>
              <a:t> </a:t>
            </a:r>
            <a:r>
              <a:rPr lang="en-US" sz="2400" dirty="0" err="1">
                <a:solidFill>
                  <a:srgbClr val="333333"/>
                </a:solidFill>
              </a:rPr>
              <a:t>mtiug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tuf;TlhJ</a:t>
            </a:r>
            <a:r>
              <a:rPr lang="en-US" sz="2400" dirty="0">
                <a:solidFill>
                  <a:srgbClr val="333333"/>
                </a:solidFill>
              </a:rPr>
              <a:t>. </a:t>
            </a:r>
          </a:p>
          <a:p>
            <a:pPr marL="342900" lvl="1" indent="-342900" defTabSz="914400">
              <a:spcBef>
                <a:spcPts val="1999"/>
              </a:spcBef>
              <a:spcAft>
                <a:spcPts val="0"/>
              </a:spcAft>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NH;epiyfis</a:t>
            </a:r>
            <a:r>
              <a:rPr lang="en-US" sz="2400" dirty="0">
                <a:solidFill>
                  <a:srgbClr val="333333"/>
                </a:solidFill>
              </a:rPr>
              <a:t> </a:t>
            </a:r>
            <a:r>
              <a:rPr lang="en-US" sz="2400" dirty="0" err="1">
                <a:solidFill>
                  <a:srgbClr val="333333"/>
                </a:solidFill>
              </a:rPr>
              <a:t>ghprPyid</a:t>
            </a:r>
            <a:r>
              <a:rPr lang="en-US" sz="2400" dirty="0">
                <a:solidFill>
                  <a:srgbClr val="333333"/>
                </a:solidFill>
              </a:rPr>
              <a:t> bra]a[k] </a:t>
            </a:r>
            <a:r>
              <a:rPr lang="en-US" sz="2400" dirty="0" err="1">
                <a:solidFill>
                  <a:srgbClr val="333333"/>
                </a:solidFill>
              </a:rPr>
              <a:t>nghJ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a:t>
            </a:r>
            <a:r>
              <a:rPr lang="en-US" sz="2400" dirty="0" err="1">
                <a:solidFill>
                  <a:srgbClr val="333333"/>
                </a:solidFill>
              </a:rPr>
              <a:t>jw;F</a:t>
            </a:r>
            <a:r>
              <a:rPr lang="en-US" sz="2400" dirty="0">
                <a:solidFill>
                  <a:srgbClr val="333333"/>
                </a:solidFill>
              </a:rPr>
              <a:t> </a:t>
            </a:r>
            <a:r>
              <a:rPr lang="en-US" sz="2400" dirty="0" err="1">
                <a:solidFill>
                  <a:srgbClr val="333333"/>
                </a:solidFill>
              </a:rPr>
              <a:t>Kd</a:t>
            </a:r>
            <a:r>
              <a:rPr lang="en-US" sz="2400" dirty="0">
                <a:solidFill>
                  <a:srgbClr val="333333"/>
                </a:solidFill>
              </a:rPr>
              <a:t>]g[ </a:t>
            </a:r>
            <a:r>
              <a:rPr lang="en-US" sz="2400" dirty="0" err="1">
                <a:solidFill>
                  <a:srgbClr val="333333"/>
                </a:solidFill>
              </a:rPr>
              <a:t>tpthjpj</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nghy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rPr>
              <a:t> </a:t>
            </a:r>
            <a:r>
              <a:rPr lang="en-US" sz="2400" dirty="0" err="1">
                <a:solidFill>
                  <a:srgbClr val="333333"/>
                </a:solidFill>
              </a:rPr>
              <a:t>fpilf;ff;Toa</a:t>
            </a:r>
            <a:r>
              <a:rPr lang="en-US" sz="2400" dirty="0">
                <a:solidFill>
                  <a:srgbClr val="333333"/>
                </a:solidFill>
              </a:rPr>
              <a:t> </a:t>
            </a:r>
            <a:r>
              <a:rPr lang="en-US" sz="2400" dirty="0" err="1">
                <a:solidFill>
                  <a:srgbClr val="333333"/>
                </a:solidFill>
              </a:rPr>
              <a:t>vy;yh</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fUj;jpy</a:t>
            </a:r>
            <a:r>
              <a:rPr lang="en-US" sz="2400" dirty="0">
                <a:solidFill>
                  <a:srgbClr val="333333"/>
                </a:solidFill>
              </a:rPr>
              <a:t>; </a:t>
            </a:r>
            <a:r>
              <a:rPr lang="en-US" sz="2400" dirty="0" err="1">
                <a:solidFill>
                  <a:srgbClr val="333333"/>
                </a:solidFill>
              </a:rPr>
              <a:t>bfhs;tJ</a:t>
            </a:r>
            <a:r>
              <a:rPr lang="en-US" sz="2400" dirty="0">
                <a:solidFill>
                  <a:srgbClr val="333333"/>
                </a:solidFill>
              </a:rPr>
              <a:t> </a:t>
            </a:r>
            <a:r>
              <a:rPr lang="en-US" sz="2400" dirty="0" err="1">
                <a:solidFill>
                  <a:srgbClr val="333333"/>
                </a:solidFill>
              </a:rPr>
              <a:t>Kf;fpakhdjhFk</a:t>
            </a:r>
            <a:r>
              <a:rPr lang="en-US" sz="2400">
                <a:solidFill>
                  <a:srgbClr val="333333"/>
                </a:solidFill>
              </a:rPr>
              <a:t>;. </a:t>
            </a:r>
            <a:endParaRPr lang="en-US" sz="2400" dirty="0"/>
          </a:p>
        </p:txBody>
      </p:sp>
      <p:sp>
        <p:nvSpPr>
          <p:cNvPr id="2" name="Footer Placeholder 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95</a:t>
            </a:fld>
            <a:endParaRPr lang="de-DE" dirty="0"/>
          </a:p>
        </p:txBody>
      </p:sp>
    </p:spTree>
    <p:extLst>
      <p:ext uri="{BB962C8B-B14F-4D97-AF65-F5344CB8AC3E}">
        <p14:creationId xmlns:p14="http://schemas.microsoft.com/office/powerpoint/2010/main" val="8881142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RUf;fk]</a:t>
            </a:r>
            <a:endParaRPr lang="en-US" sz="3600" dirty="0">
              <a:solidFill>
                <a:srgbClr val="004992"/>
              </a:solidFill>
            </a:endParaRPr>
          </a:p>
        </p:txBody>
      </p:sp>
      <p:sp>
        <p:nvSpPr>
          <p:cNvPr id="4" name="Content Placeholder 3"/>
          <p:cNvSpPr>
            <a:spLocks noGrp="1"/>
          </p:cNvSpPr>
          <p:nvPr>
            <p:ph idx="1"/>
          </p:nvPr>
        </p:nvSpPr>
        <p:spPr/>
        <p:txBody>
          <a:bodyPr/>
          <a:lstStyle/>
          <a:p>
            <a:pPr marL="342900" lvl="1" indent="-342900" defTabSz="914400">
              <a:spcBef>
                <a:spcPts val="1999"/>
              </a:spcBef>
              <a:spcAft>
                <a:spcPts val="0"/>
              </a:spcAft>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kdpjiug</a:t>
            </a:r>
            <a:r>
              <a:rPr lang="en-US" sz="2400" dirty="0">
                <a:solidFill>
                  <a:srgbClr val="333333"/>
                </a:solidFill>
              </a:rPr>
              <a:t>] </a:t>
            </a:r>
            <a:r>
              <a:rPr lang="en-US" sz="2400" dirty="0" err="1">
                <a:solidFill>
                  <a:srgbClr val="333333"/>
                </a:solidFill>
              </a:rPr>
              <a:t>gw</a:t>
            </a:r>
            <a:r>
              <a:rPr lang="en-US" sz="2400" dirty="0">
                <a:solidFill>
                  <a:srgbClr val="333333"/>
                </a:solidFill>
              </a:rPr>
              <a:t>]</a:t>
            </a:r>
            <a:r>
              <a:rPr lang="en-US" sz="2400" dirty="0" err="1">
                <a:solidFill>
                  <a:srgbClr val="333333"/>
                </a:solidFill>
              </a:rPr>
              <a:t>wp</a:t>
            </a:r>
            <a:r>
              <a:rPr lang="en-US" sz="2400" dirty="0">
                <a:solidFill>
                  <a:srgbClr val="333333"/>
                </a:solidFill>
              </a:rPr>
              <a:t> </a:t>
            </a:r>
            <a:r>
              <a:rPr lang="en-US" sz="2400" dirty="0" err="1">
                <a:solidFill>
                  <a:srgbClr val="333333"/>
                </a:solidFill>
              </a:rPr>
              <a:t>ed;F</a:t>
            </a:r>
            <a:r>
              <a:rPr lang="en-US" sz="2400" dirty="0">
                <a:solidFill>
                  <a:srgbClr val="333333"/>
                </a:solidFill>
              </a:rPr>
              <a:t> </a:t>
            </a:r>
            <a:r>
              <a:rPr lang="en-US" sz="2400" dirty="0" err="1">
                <a:solidFill>
                  <a:srgbClr val="333333"/>
                </a:solidFill>
              </a:rPr>
              <a:t>bjhpe;jhnyh</a:t>
            </a:r>
            <a:r>
              <a:rPr lang="en-US" sz="2400" dirty="0">
                <a:solidFill>
                  <a:srgbClr val="333333"/>
                </a:solidFill>
              </a:rPr>
              <a:t> my]</a:t>
            </a:r>
            <a:r>
              <a:rPr lang="en-US" sz="2400" dirty="0" err="1">
                <a:solidFill>
                  <a:srgbClr val="333333"/>
                </a:solidFill>
              </a:rPr>
              <a:t>yJ</a:t>
            </a:r>
            <a:r>
              <a:rPr lang="en-US" sz="2400" dirty="0">
                <a:solidFill>
                  <a:srgbClr val="333333"/>
                </a:solidFill>
              </a:rPr>
              <a:t> </a:t>
            </a:r>
            <a:r>
              <a:rPr lang="en-US" sz="2400" dirty="0" err="1">
                <a:solidFill>
                  <a:srgbClr val="333333"/>
                </a:solidFill>
              </a:rPr>
              <a:t>btt</a:t>
            </a:r>
            <a:r>
              <a:rPr lang="en-US" sz="2400" dirty="0">
                <a:solidFill>
                  <a:srgbClr val="333333"/>
                </a:solidFill>
              </a:rPr>
              <a:t>]</a:t>
            </a:r>
            <a:r>
              <a:rPr lang="en-US" sz="2400" dirty="0" err="1">
                <a:solidFill>
                  <a:srgbClr val="333333"/>
                </a:solidFill>
              </a:rPr>
              <a:t>ntW</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mtiu</a:t>
            </a:r>
            <a:r>
              <a:rPr lang="en-US" sz="2400" dirty="0">
                <a:solidFill>
                  <a:srgbClr val="333333"/>
                </a:solidFill>
              </a:rPr>
              <a:t> </a:t>
            </a:r>
            <a:r>
              <a:rPr lang="en-US" sz="2400" dirty="0" err="1">
                <a:solidFill>
                  <a:srgbClr val="333333"/>
                </a:solidFill>
              </a:rPr>
              <a:t>ftdpj;jhnyh</a:t>
            </a:r>
            <a:r>
              <a:rPr lang="en-US" sz="2400" dirty="0">
                <a:solidFill>
                  <a:srgbClr val="333333"/>
                </a:solidFill>
              </a:rPr>
              <a:t> </a:t>
            </a:r>
            <a:r>
              <a:rPr lang="en-US" sz="2400" dirty="0" err="1">
                <a:solidFill>
                  <a:srgbClr val="333333"/>
                </a:solidFill>
              </a:rPr>
              <a:t>md;wp</a:t>
            </a:r>
            <a:r>
              <a:rPr lang="en-US" sz="2400" dirty="0">
                <a:solidFill>
                  <a:srgbClr val="333333"/>
                </a:solidFill>
              </a:rPr>
              <a:t> </a:t>
            </a:r>
            <a:r>
              <a:rPr lang="en-US" sz="2400" dirty="0" err="1">
                <a:solidFill>
                  <a:srgbClr val="333333"/>
                </a:solidFill>
              </a:rPr>
              <a:t>mtiug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tuf;TlhJ</a:t>
            </a:r>
            <a:r>
              <a:rPr lang="en-US" sz="2400" dirty="0">
                <a:solidFill>
                  <a:srgbClr val="333333"/>
                </a:solidFill>
              </a:rPr>
              <a:t>. </a:t>
            </a:r>
          </a:p>
          <a:p>
            <a:pPr marL="342900" lvl="1" indent="-342900" defTabSz="914400">
              <a:spcBef>
                <a:spcPts val="1999"/>
              </a:spcBef>
              <a:spcAft>
                <a:spcPts val="0"/>
              </a:spcAft>
              <a:buClr>
                <a:srgbClr val="333333"/>
              </a:buClr>
              <a:buFont typeface="WingDings"/>
              <a:buChar char=""/>
            </a:pPr>
            <a:r>
              <a:rPr lang="en-US" sz="2400" dirty="0" err="1">
                <a:solidFill>
                  <a:srgbClr val="333333"/>
                </a:solidFill>
              </a:rPr>
              <a:t>rpf;fyhd</a:t>
            </a:r>
            <a:r>
              <a:rPr lang="en-US" sz="2400" dirty="0">
                <a:solidFill>
                  <a:srgbClr val="333333"/>
                </a:solidFill>
              </a:rPr>
              <a:t> </a:t>
            </a:r>
            <a:r>
              <a:rPr lang="en-US" sz="2400" dirty="0" err="1">
                <a:solidFill>
                  <a:srgbClr val="333333"/>
                </a:solidFill>
              </a:rPr>
              <a:t>NH;epiyfis</a:t>
            </a:r>
            <a:r>
              <a:rPr lang="en-US" sz="2400" dirty="0">
                <a:solidFill>
                  <a:srgbClr val="333333"/>
                </a:solidFill>
              </a:rPr>
              <a:t> </a:t>
            </a:r>
            <a:r>
              <a:rPr lang="en-US" sz="2400" dirty="0" err="1">
                <a:solidFill>
                  <a:srgbClr val="333333"/>
                </a:solidFill>
              </a:rPr>
              <a:t>ghprPyid</a:t>
            </a:r>
            <a:r>
              <a:rPr lang="en-US" sz="2400" dirty="0">
                <a:solidFill>
                  <a:srgbClr val="333333"/>
                </a:solidFill>
              </a:rPr>
              <a:t> bra]a[k] </a:t>
            </a:r>
            <a:r>
              <a:rPr lang="en-US" sz="2400" dirty="0" err="1">
                <a:solidFill>
                  <a:srgbClr val="333333"/>
                </a:solidFill>
              </a:rPr>
              <a:t>nghJ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a:t>
            </a:r>
            <a:r>
              <a:rPr lang="en-US" sz="2400" dirty="0" err="1">
                <a:solidFill>
                  <a:srgbClr val="333333"/>
                </a:solidFill>
              </a:rPr>
              <a:t>jw;F</a:t>
            </a:r>
            <a:r>
              <a:rPr lang="en-US" sz="2400" dirty="0">
                <a:solidFill>
                  <a:srgbClr val="333333"/>
                </a:solidFill>
              </a:rPr>
              <a:t> </a:t>
            </a:r>
            <a:r>
              <a:rPr lang="en-US" sz="2400" dirty="0" err="1">
                <a:solidFill>
                  <a:srgbClr val="333333"/>
                </a:solidFill>
              </a:rPr>
              <a:t>Kd</a:t>
            </a:r>
            <a:r>
              <a:rPr lang="en-US" sz="2400" dirty="0">
                <a:solidFill>
                  <a:srgbClr val="333333"/>
                </a:solidFill>
              </a:rPr>
              <a:t>]g[ </a:t>
            </a:r>
            <a:r>
              <a:rPr lang="en-US" sz="2400" dirty="0" err="1">
                <a:solidFill>
                  <a:srgbClr val="333333"/>
                </a:solidFill>
              </a:rPr>
              <a:t>tpthjpj</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nghy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rPr>
              <a:t> </a:t>
            </a:r>
            <a:r>
              <a:rPr lang="en-US" sz="2400" dirty="0" err="1">
                <a:solidFill>
                  <a:srgbClr val="333333"/>
                </a:solidFill>
              </a:rPr>
              <a:t>fpilf;ff;Toa</a:t>
            </a:r>
            <a:r>
              <a:rPr lang="en-US" sz="2400" dirty="0">
                <a:solidFill>
                  <a:srgbClr val="333333"/>
                </a:solidFill>
              </a:rPr>
              <a:t> </a:t>
            </a:r>
            <a:r>
              <a:rPr lang="en-US" sz="2400" dirty="0" err="1">
                <a:solidFill>
                  <a:srgbClr val="333333"/>
                </a:solidFill>
              </a:rPr>
              <a:t>vy;yh</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fUj;jpy</a:t>
            </a:r>
            <a:r>
              <a:rPr lang="en-US" sz="2400" dirty="0">
                <a:solidFill>
                  <a:srgbClr val="333333"/>
                </a:solidFill>
              </a:rPr>
              <a:t>; </a:t>
            </a:r>
            <a:r>
              <a:rPr lang="en-US" sz="2400" dirty="0" err="1">
                <a:solidFill>
                  <a:srgbClr val="333333"/>
                </a:solidFill>
              </a:rPr>
              <a:t>bfhs;tJ</a:t>
            </a:r>
            <a:r>
              <a:rPr lang="en-US" sz="2400" dirty="0">
                <a:solidFill>
                  <a:srgbClr val="333333"/>
                </a:solidFill>
              </a:rPr>
              <a:t> </a:t>
            </a:r>
            <a:r>
              <a:rPr lang="en-US" sz="2400" dirty="0" err="1">
                <a:solidFill>
                  <a:srgbClr val="333333"/>
                </a:solidFill>
              </a:rPr>
              <a:t>Kf;fpakhdjhFk</a:t>
            </a:r>
            <a:r>
              <a:rPr lang="en-US" sz="2400" dirty="0">
                <a:solidFill>
                  <a:srgbClr val="333333"/>
                </a:solidFill>
              </a:rPr>
              <a:t>;. </a:t>
            </a:r>
          </a:p>
          <a:p>
            <a:pPr marL="342900" lvl="1" indent="-342900" defTabSz="914400">
              <a:spcBef>
                <a:spcPts val="1999"/>
              </a:spcBef>
              <a:spcAft>
                <a:spcPts val="0"/>
              </a:spcAft>
              <a:buClr>
                <a:srgbClr val="333333"/>
              </a:buClr>
              <a:buFont typeface="WingDings"/>
              <a:buChar char=""/>
            </a:pPr>
            <a:r>
              <a:rPr lang="en-US" sz="2400" dirty="0" err="1">
                <a:solidFill>
                  <a:srgbClr val="333333"/>
                </a:solidFill>
              </a:rPr>
              <a:t>mjp;f</a:t>
            </a:r>
            <a:r>
              <a:rPr lang="en-US" sz="2400" dirty="0">
                <a:solidFill>
                  <a:srgbClr val="333333"/>
                </a:solidFill>
              </a:rPr>
              <a:t> </a:t>
            </a:r>
            <a:r>
              <a:rPr lang="en-US" sz="2400" dirty="0" err="1">
                <a:solidFill>
                  <a:srgbClr val="333333"/>
                </a:solidFill>
              </a:rPr>
              <a:t>bra;jpfs</a:t>
            </a:r>
            <a:r>
              <a:rPr lang="en-US" sz="2400" dirty="0">
                <a:solidFill>
                  <a:srgbClr val="333333"/>
                </a:solidFill>
              </a:rPr>
              <a:t>; </a:t>
            </a:r>
            <a:r>
              <a:rPr lang="en-US" sz="2400" dirty="0" err="1">
                <a:solidFill>
                  <a:srgbClr val="333333"/>
                </a:solidFill>
              </a:rPr>
              <a:t>fpilj;jhy</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rhpahd</a:t>
            </a:r>
            <a:r>
              <a:rPr lang="en-US" sz="2400" dirty="0">
                <a:solidFill>
                  <a:srgbClr val="333333"/>
                </a:solidFill>
              </a:rPr>
              <a:t> </a:t>
            </a:r>
            <a:r>
              <a:rPr lang="en-US" sz="2400" dirty="0" err="1">
                <a:solidFill>
                  <a:srgbClr val="333333"/>
                </a:solidFill>
              </a:rPr>
              <a:t>jPh</a:t>
            </a:r>
            <a:r>
              <a:rPr lang="en-US" sz="2400" dirty="0">
                <a:solidFill>
                  <a:srgbClr val="333333"/>
                </a:solidFill>
              </a:rPr>
              <a:t>]g]g[ </a:t>
            </a:r>
            <a:r>
              <a:rPr lang="en-US" sz="2400" dirty="0" err="1">
                <a:solidFill>
                  <a:srgbClr val="333333"/>
                </a:solidFill>
              </a:rPr>
              <a:t>vLg</a:t>
            </a:r>
            <a:r>
              <a:rPr lang="en-US" sz="2400" dirty="0">
                <a:solidFill>
                  <a:srgbClr val="333333"/>
                </a:solidFill>
              </a:rPr>
              <a:t>]</a:t>
            </a:r>
            <a:r>
              <a:rPr lang="en-US" sz="2400" dirty="0" err="1">
                <a:solidFill>
                  <a:srgbClr val="333333"/>
                </a:solidFill>
              </a:rPr>
              <a:t>gjw</a:t>
            </a:r>
            <a:r>
              <a:rPr lang="en-US" sz="2400" dirty="0">
                <a:solidFill>
                  <a:srgbClr val="333333"/>
                </a:solidFill>
              </a:rPr>
              <a:t>]F </a:t>
            </a:r>
            <a:r>
              <a:rPr lang="en-US" sz="2400" dirty="0" err="1">
                <a:solidFill>
                  <a:srgbClr val="333333"/>
                </a:solidFill>
              </a:rPr>
              <a:t>mjp;f</a:t>
            </a:r>
            <a:r>
              <a:rPr lang="en-US" sz="2400" dirty="0">
                <a:solidFill>
                  <a:srgbClr val="333333"/>
                </a:solidFill>
              </a:rPr>
              <a:t> </a:t>
            </a:r>
            <a:r>
              <a:rPr lang="en-US" sz="2400" dirty="0" err="1">
                <a:solidFill>
                  <a:srgbClr val="333333"/>
                </a:solidFill>
              </a:rPr>
              <a:t>tha</a:t>
            </a:r>
            <a:r>
              <a:rPr lang="en-US" sz="2400" dirty="0">
                <a:solidFill>
                  <a:srgbClr val="333333"/>
                </a:solidFill>
              </a:rPr>
              <a:t>]g]g[ ,</a:t>
            </a:r>
            <a:r>
              <a:rPr lang="en-US" sz="2400" dirty="0" err="1">
                <a:solidFill>
                  <a:srgbClr val="333333"/>
                </a:solidFill>
              </a:rPr>
              <a:t>Uf</a:t>
            </a:r>
            <a:r>
              <a:rPr lang="en-US" sz="2400" dirty="0">
                <a:solidFill>
                  <a:srgbClr val="333333"/>
                </a:solidFill>
              </a:rPr>
              <a:t>]</a:t>
            </a:r>
            <a:r>
              <a:rPr lang="en-US" sz="2400" dirty="0" err="1">
                <a:solidFill>
                  <a:srgbClr val="333333"/>
                </a:solidFill>
              </a:rPr>
              <a:t>fpwJ</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96</a:t>
            </a:fld>
            <a:endParaRPr lang="de-DE" dirty="0"/>
          </a:p>
        </p:txBody>
      </p:sp>
    </p:spTree>
    <p:extLst>
      <p:ext uri="{BB962C8B-B14F-4D97-AF65-F5344CB8AC3E}">
        <p14:creationId xmlns:p14="http://schemas.microsoft.com/office/powerpoint/2010/main" val="17476051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rPr>
              <a:t>bray]</a:t>
            </a:r>
            <a:r>
              <a:rPr lang="en-US" sz="3600">
                <a:solidFill>
                  <a:srgbClr val="004992"/>
                </a:solidFill>
                <a:latin typeface="Calibri Light"/>
              </a:rPr>
              <a:t> 4</a:t>
            </a:r>
            <a:endParaRPr lang="en-US" sz="3600" dirty="0">
              <a:solidFill>
                <a:srgbClr val="004992"/>
              </a:solidFill>
              <a:latin typeface="Calibri Light"/>
            </a:endParaRPr>
          </a:p>
        </p:txBody>
      </p:sp>
      <p:sp>
        <p:nvSpPr>
          <p:cNvPr id="6" name="Content Placeholder 5"/>
          <p:cNvSpPr>
            <a:spLocks noGrp="1"/>
          </p:cNvSpPr>
          <p:nvPr>
            <p:ph idx="1"/>
          </p:nvPr>
        </p:nvSpPr>
        <p:spPr/>
        <p:txBody>
          <a:bodyPr/>
          <a:lstStyle/>
          <a:p>
            <a:pPr marL="342900" lvl="1" indent="-342900" defTabSz="914400">
              <a:spcBef>
                <a:spcPts val="1999"/>
              </a:spcBef>
              <a:spcAft>
                <a:spcPts val="0"/>
              </a:spcAft>
              <a:buClr>
                <a:srgbClr val="333333"/>
              </a:buClr>
              <a:buFont typeface="WingDings"/>
              <a:buChar char=""/>
            </a:pPr>
            <a:r>
              <a:rPr lang="en-IN" sz="2400" dirty="0">
                <a:solidFill>
                  <a:srgbClr val="333333"/>
                </a:solidFill>
              </a:rPr>
              <a:t>c';;</a:t>
            </a:r>
            <a:r>
              <a:rPr lang="en-IN" sz="2400" dirty="0" err="1">
                <a:solidFill>
                  <a:srgbClr val="333333"/>
                </a:solidFill>
              </a:rPr>
              <a:t>fsplk</a:t>
            </a:r>
            <a:r>
              <a:rPr lang="en-IN" sz="2400" dirty="0">
                <a:solidFill>
                  <a:srgbClr val="333333"/>
                </a:solidFill>
              </a:rPr>
              <a:t>; </a:t>
            </a:r>
            <a:r>
              <a:rPr lang="en-IN" sz="2400" dirty="0" err="1">
                <a:solidFill>
                  <a:srgbClr val="333333"/>
                </a:solidFill>
              </a:rPr>
              <a:t>thpirahf</a:t>
            </a:r>
            <a:r>
              <a:rPr lang="en-IN" sz="2400" dirty="0">
                <a:solidFill>
                  <a:srgbClr val="333333"/>
                </a:solidFill>
              </a:rPr>
              <a:t> </a:t>
            </a:r>
            <a:r>
              <a:rPr lang="en-IN" sz="2400" dirty="0" err="1">
                <a:solidFill>
                  <a:srgbClr val="333333"/>
                </a:solidFill>
              </a:rPr>
              <a:t>gl</a:t>
            </a:r>
            <a:r>
              <a:rPr lang="en-IN" sz="2400" dirty="0">
                <a:solidFill>
                  <a:srgbClr val="333333"/>
                </a:solidFill>
              </a:rPr>
              <a:t>';;fs] </a:t>
            </a:r>
            <a:r>
              <a:rPr lang="en-IN" sz="2400" dirty="0" err="1">
                <a:solidFill>
                  <a:srgbClr val="333333"/>
                </a:solidFill>
              </a:rPr>
              <a:t>fhz;gpf;fg</a:t>
            </a:r>
            <a:r>
              <a:rPr lang="en-IN" sz="2400" dirty="0">
                <a:solidFill>
                  <a:srgbClr val="333333"/>
                </a:solidFill>
              </a:rPr>
              <a:t>]</a:t>
            </a:r>
            <a:r>
              <a:rPr lang="en-IN" sz="2400" dirty="0" err="1">
                <a:solidFill>
                  <a:srgbClr val="333333"/>
                </a:solidFill>
              </a:rPr>
              <a:t>gLk</a:t>
            </a:r>
            <a:r>
              <a:rPr lang="en-IN" sz="2400" dirty="0">
                <a:solidFill>
                  <a:srgbClr val="333333"/>
                </a:solidFill>
              </a:rPr>
              <a:t>]</a:t>
            </a:r>
            <a:r>
              <a:rPr lang="en-IN" sz="2400" dirty="0">
                <a:solidFill>
                  <a:srgbClr val="333333"/>
                </a:solidFill>
                <a:latin typeface="Calibri Light"/>
                <a:ea typeface="Verdana" panose="020B0604030504040204" pitchFamily="34" charset="0"/>
                <a:cs typeface="Verdana" panose="020B0604030504040204" pitchFamily="34" charset="0"/>
              </a:rPr>
              <a:t>, </a:t>
            </a:r>
            <a:r>
              <a:rPr lang="en-IN" sz="2400" dirty="0" err="1">
                <a:solidFill>
                  <a:srgbClr val="333333"/>
                </a:solidFill>
              </a:rPr>
              <a:t>mjpy</a:t>
            </a:r>
            <a:r>
              <a:rPr lang="en-IN" sz="2400" dirty="0">
                <a:solidFill>
                  <a:srgbClr val="333333"/>
                </a:solidFill>
              </a:rPr>
              <a:t>] </a:t>
            </a:r>
            <a:r>
              <a:rPr lang="en-IN" sz="2400" dirty="0" err="1">
                <a:solidFill>
                  <a:srgbClr val="333333"/>
                </a:solidFill>
              </a:rPr>
              <a:t>fij</a:t>
            </a:r>
            <a:r>
              <a:rPr lang="en-IN" sz="2400" dirty="0">
                <a:solidFill>
                  <a:srgbClr val="333333"/>
                </a:solidFill>
              </a:rPr>
              <a:t> </a:t>
            </a:r>
            <a:r>
              <a:rPr lang="en-IN" sz="2400" dirty="0" err="1">
                <a:solidFill>
                  <a:srgbClr val="333333"/>
                </a:solidFill>
              </a:rPr>
              <a:t>brhy;yg</a:t>
            </a:r>
            <a:r>
              <a:rPr lang="en-IN" sz="2400" dirty="0">
                <a:solidFill>
                  <a:srgbClr val="333333"/>
                </a:solidFill>
              </a:rPr>
              <a:t>]</a:t>
            </a:r>
            <a:r>
              <a:rPr lang="en-IN" sz="2400" dirty="0" err="1">
                <a:solidFill>
                  <a:srgbClr val="333333"/>
                </a:solidFill>
              </a:rPr>
              <a:t>gLk</a:t>
            </a:r>
            <a:r>
              <a:rPr lang="en-IN" sz="2400" dirty="0">
                <a:solidFill>
                  <a:srgbClr val="333333"/>
                </a:solidFill>
              </a:rPr>
              <a:t>;. </a:t>
            </a:r>
          </a:p>
          <a:p>
            <a:pPr marL="342900" lvl="0" indent="-342900" defTabSz="914400">
              <a:buClr>
                <a:srgbClr val="333333"/>
              </a:buClr>
              <a:buFont typeface="WingDings"/>
              <a:buChar char=""/>
            </a:pPr>
            <a:r>
              <a:rPr lang="en-US" sz="2400" dirty="0" err="1">
                <a:solidFill>
                  <a:srgbClr val="333333"/>
                </a:solidFill>
              </a:rPr>
              <a:t>xt;bthU</a:t>
            </a:r>
            <a:r>
              <a:rPr lang="en-US" sz="2400" dirty="0">
                <a:solidFill>
                  <a:srgbClr val="333333"/>
                </a:solidFill>
              </a:rPr>
              <a:t> </a:t>
            </a:r>
            <a:r>
              <a:rPr lang="en-US" sz="2400" dirty="0" err="1">
                <a:solidFill>
                  <a:srgbClr val="333333"/>
                </a:solidFill>
              </a:rPr>
              <a:t>glj;Jld</a:t>
            </a:r>
            <a:r>
              <a:rPr lang="en-US" sz="2400" dirty="0">
                <a:solidFill>
                  <a:srgbClr val="333333"/>
                </a:solidFill>
              </a:rPr>
              <a:t>; \</a:t>
            </a:r>
            <a:r>
              <a:rPr lang="en-US" sz="2400" dirty="0" err="1">
                <a:solidFill>
                  <a:srgbClr val="333333"/>
                </a:solidFill>
              </a:rPr>
              <a:t>d;W</a:t>
            </a:r>
            <a:r>
              <a:rPr lang="en-US" sz="2400" dirty="0">
                <a:solidFill>
                  <a:srgbClr val="333333"/>
                </a:solidFill>
              </a:rPr>
              <a:t> </a:t>
            </a:r>
            <a:r>
              <a:rPr lang="en-US" sz="2400" dirty="0" err="1">
                <a:solidFill>
                  <a:srgbClr val="333333"/>
                </a:solidFill>
              </a:rPr>
              <a:t>tifahd</a:t>
            </a:r>
            <a:r>
              <a:rPr lang="en-US" sz="2400" dirty="0">
                <a:solidFill>
                  <a:srgbClr val="333333"/>
                </a:solidFill>
              </a:rPr>
              <a:t> </a:t>
            </a:r>
            <a:r>
              <a:rPr lang="en-US" sz="2400" dirty="0" err="1">
                <a:solidFill>
                  <a:srgbClr val="333333"/>
                </a:solidFill>
              </a:rPr>
              <a:t>Kot</a:t>
            </a:r>
            <a:r>
              <a:rPr lang="en-US" sz="2400" dirty="0">
                <a:solidFill>
                  <a:srgbClr val="333333"/>
                </a:solidFill>
              </a:rPr>
              <a:t>[fs]</a:t>
            </a:r>
            <a:r>
              <a:rPr lang="en-IN" sz="2400" dirty="0">
                <a:solidFill>
                  <a:srgbClr val="333333"/>
                </a:solidFill>
              </a:rPr>
              <a:t> </a:t>
            </a:r>
            <a:r>
              <a:rPr lang="en-IN" sz="2400" dirty="0" err="1">
                <a:solidFill>
                  <a:srgbClr val="333333"/>
                </a:solidFill>
              </a:rPr>
              <a:t>fhz;gpf;fg</a:t>
            </a:r>
            <a:r>
              <a:rPr lang="en-IN" sz="2400" dirty="0">
                <a:solidFill>
                  <a:srgbClr val="333333"/>
                </a:solidFill>
              </a:rPr>
              <a:t>]</a:t>
            </a:r>
            <a:r>
              <a:rPr lang="en-IN" sz="2400" dirty="0" err="1">
                <a:solidFill>
                  <a:srgbClr val="333333"/>
                </a:solidFill>
              </a:rPr>
              <a:t>gLk</a:t>
            </a:r>
            <a:r>
              <a:rPr lang="en-IN" sz="2400" dirty="0">
                <a:solidFill>
                  <a:srgbClr val="333333"/>
                </a:solidFill>
              </a:rPr>
              <a:t>].</a:t>
            </a:r>
            <a:r>
              <a:rPr lang="en-US" sz="2400" dirty="0">
                <a:solidFill>
                  <a:srgbClr val="333333"/>
                </a:solidFill>
              </a:rPr>
              <a:t> </a:t>
            </a:r>
          </a:p>
          <a:p>
            <a:pPr marL="342900" lvl="0" indent="-342900" defTabSz="914400">
              <a:buClr>
                <a:srgbClr val="333333"/>
              </a:buClr>
              <a:buFont typeface="WingDings"/>
              <a:buChar char=""/>
            </a:pPr>
            <a:r>
              <a:rPr lang="en-IN" sz="2400" dirty="0">
                <a:solidFill>
                  <a:srgbClr val="333333"/>
                </a:solidFill>
              </a:rPr>
              <a:t>c';;</a:t>
            </a:r>
            <a:r>
              <a:rPr lang="en-IN" sz="2400" dirty="0" err="1">
                <a:solidFill>
                  <a:srgbClr val="333333"/>
                </a:solidFill>
              </a:rPr>
              <a:t>fSila</a:t>
            </a:r>
            <a:r>
              <a:rPr lang="en-IN" sz="2400" dirty="0">
                <a:solidFill>
                  <a:srgbClr val="333333"/>
                </a:solidFill>
              </a:rPr>
              <a:t> </a:t>
            </a:r>
            <a:r>
              <a:rPr lang="en-IN" sz="2400" dirty="0" err="1">
                <a:solidFill>
                  <a:srgbClr val="333333"/>
                </a:solidFill>
              </a:rPr>
              <a:t>ntiy</a:t>
            </a:r>
            <a:r>
              <a:rPr lang="en-IN" sz="2400" dirty="0">
                <a:solidFill>
                  <a:srgbClr val="333333"/>
                </a:solidFill>
              </a:rPr>
              <a:t> ,e]j \d]W </a:t>
            </a:r>
            <a:r>
              <a:rPr lang="en-IN" sz="2400" dirty="0" err="1">
                <a:solidFill>
                  <a:srgbClr val="333333"/>
                </a:solidFill>
              </a:rPr>
              <a:t>Kot</a:t>
            </a:r>
            <a:r>
              <a:rPr lang="en-IN" sz="2400" dirty="0">
                <a:solidFill>
                  <a:srgbClr val="333333"/>
                </a:solidFill>
              </a:rPr>
              <a:t>[</a:t>
            </a:r>
            <a:r>
              <a:rPr lang="en-IN" sz="2400" dirty="0" err="1">
                <a:solidFill>
                  <a:srgbClr val="333333"/>
                </a:solidFill>
              </a:rPr>
              <a:t>fspy</a:t>
            </a:r>
            <a:r>
              <a:rPr lang="en-IN" sz="2400" dirty="0">
                <a:solidFill>
                  <a:srgbClr val="333333"/>
                </a:solidFill>
              </a:rPr>
              <a:t>] </a:t>
            </a:r>
            <a:r>
              <a:rPr lang="en-IN" sz="2400" dirty="0" err="1">
                <a:solidFill>
                  <a:srgbClr val="333333"/>
                </a:solidFill>
              </a:rPr>
              <a:t>vJ</a:t>
            </a:r>
            <a:r>
              <a:rPr lang="en-IN" sz="2400" dirty="0">
                <a:solidFill>
                  <a:srgbClr val="333333"/>
                </a:solidFill>
              </a:rPr>
              <a:t> </a:t>
            </a:r>
            <a:r>
              <a:rPr lang="en-IN" sz="2400" dirty="0" err="1">
                <a:solidFill>
                  <a:srgbClr val="333333"/>
                </a:solidFill>
              </a:rPr>
              <a:t>fijapd</a:t>
            </a:r>
            <a:r>
              <a:rPr lang="en-IN" sz="2400" dirty="0">
                <a:solidFill>
                  <a:srgbClr val="333333"/>
                </a:solidFill>
              </a:rPr>
              <a:t>] </a:t>
            </a:r>
            <a:r>
              <a:rPr lang="en-IN" sz="2400" dirty="0" err="1">
                <a:solidFill>
                  <a:srgbClr val="333333"/>
                </a:solidFill>
              </a:rPr>
              <a:t>Koit</a:t>
            </a:r>
            <a:r>
              <a:rPr lang="en-IN" sz="2400" dirty="0">
                <a:solidFill>
                  <a:srgbClr val="333333"/>
                </a:solidFill>
              </a:rPr>
              <a:t> </a:t>
            </a:r>
            <a:r>
              <a:rPr lang="en-US" sz="2400" dirty="0" err="1">
                <a:solidFill>
                  <a:srgbClr val="333333"/>
                </a:solidFill>
              </a:rPr>
              <a:t>jPh</a:t>
            </a:r>
            <a:r>
              <a:rPr lang="en-US" sz="2400" dirty="0">
                <a:solidFill>
                  <a:srgbClr val="333333"/>
                </a:solidFill>
              </a:rPr>
              <a:t>]</a:t>
            </a:r>
            <a:r>
              <a:rPr lang="en-US" sz="2400" dirty="0" err="1">
                <a:solidFill>
                  <a:srgbClr val="333333"/>
                </a:solidFill>
              </a:rPr>
              <a:t>khdpf</a:t>
            </a:r>
            <a:r>
              <a:rPr lang="en-US" sz="2400" dirty="0">
                <a:solidFill>
                  <a:srgbClr val="333333"/>
                </a:solidFill>
              </a:rPr>
              <a:t>]</a:t>
            </a:r>
            <a:r>
              <a:rPr lang="en-US" sz="2400" dirty="0" err="1">
                <a:solidFill>
                  <a:srgbClr val="333333"/>
                </a:solidFill>
              </a:rPr>
              <a:t>Fk</a:t>
            </a:r>
            <a:r>
              <a:rPr lang="en-US" sz="2400" dirty="0">
                <a:solidFill>
                  <a:srgbClr val="333333"/>
                </a:solidFill>
              </a:rPr>
              <a:t>] </a:t>
            </a:r>
            <a:r>
              <a:rPr lang="en-US" sz="2400" dirty="0" err="1">
                <a:solidFill>
                  <a:srgbClr val="333333"/>
                </a:solidFill>
              </a:rPr>
              <a:t>vd</a:t>
            </a:r>
            <a:r>
              <a:rPr lang="en-US" sz="2400" dirty="0">
                <a:solidFill>
                  <a:srgbClr val="333333"/>
                </a:solidFill>
              </a:rPr>
              <a:t>]W </a:t>
            </a:r>
            <a:r>
              <a:rPr lang="en-US" sz="2400" dirty="0" err="1">
                <a:solidFill>
                  <a:srgbClr val="333333"/>
                </a:solidFill>
              </a:rPr>
              <a:t>eph</a:t>
            </a:r>
            <a:r>
              <a:rPr lang="en-US" sz="2400" dirty="0">
                <a:solidFill>
                  <a:srgbClr val="333333"/>
                </a:solidFill>
              </a:rPr>
              <a:t>]</a:t>
            </a:r>
            <a:r>
              <a:rPr lang="en-US" sz="2400" dirty="0" err="1">
                <a:solidFill>
                  <a:srgbClr val="333333"/>
                </a:solidFill>
              </a:rPr>
              <a:t>izapg</a:t>
            </a:r>
            <a:r>
              <a:rPr lang="en-US" sz="2400" dirty="0">
                <a:solidFill>
                  <a:srgbClr val="333333"/>
                </a:solidFill>
              </a:rPr>
              <a:t>]</a:t>
            </a:r>
            <a:r>
              <a:rPr lang="en-US" sz="2400" dirty="0" err="1">
                <a:solidFill>
                  <a:srgbClr val="333333"/>
                </a:solidFill>
              </a:rPr>
              <a:t>gJ</a:t>
            </a:r>
            <a:r>
              <a:rPr lang="en-US" sz="2400" dirty="0">
                <a:solidFill>
                  <a:srgbClr val="333333"/>
                </a:solidFill>
              </a:rPr>
              <a:t>.</a:t>
            </a:r>
            <a:endParaRPr lang="en-US" sz="2400" dirty="0"/>
          </a:p>
        </p:txBody>
      </p:sp>
      <p:sp>
        <p:nvSpPr>
          <p:cNvPr id="12" name="Footer Placeholder 1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97</a:t>
            </a:fld>
            <a:endParaRPr lang="de-DE"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00800" y="2203703"/>
            <a:ext cx="5349240" cy="42519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kw;w</a:t>
            </a:r>
            <a:r>
              <a:rPr lang="en-US" sz="2400" dirty="0">
                <a:solidFill>
                  <a:srgbClr val="333333"/>
                </a:solidFill>
                <a:latin typeface="Tamil-Aiswarya"/>
              </a:rPr>
              <a:t> </a:t>
            </a:r>
            <a:r>
              <a:rPr lang="en-US" sz="2400" dirty="0" err="1">
                <a:solidFill>
                  <a:srgbClr val="333333"/>
                </a:solidFill>
                <a:latin typeface="Tamil-Aiswarya"/>
              </a:rPr>
              <a:t>rpWth</a:t>
            </a:r>
            <a:r>
              <a:rPr lang="en-US" sz="2400" dirty="0">
                <a:solidFill>
                  <a:srgbClr val="333333"/>
                </a:solidFill>
                <a:latin typeface="Tamil-Aiswarya"/>
              </a:rPr>
              <a:t>]</a:t>
            </a:r>
            <a:r>
              <a:rPr lang="en-US" sz="2400" dirty="0" err="1">
                <a:solidFill>
                  <a:srgbClr val="333333"/>
                </a:solidFill>
                <a:latin typeface="Tamil-Aiswarya"/>
              </a:rPr>
              <a:t>fis</a:t>
            </a:r>
            <a:r>
              <a:rPr lang="en-US" sz="2400" dirty="0">
                <a:solidFill>
                  <a:srgbClr val="333333"/>
                </a:solidFill>
                <a:latin typeface="Tamil-Aiswarya"/>
              </a:rPr>
              <a:t> </a:t>
            </a:r>
            <a:r>
              <a:rPr lang="en-US" sz="2400" dirty="0" err="1">
                <a:solidFill>
                  <a:srgbClr val="333333"/>
                </a:solidFill>
                <a:latin typeface="Tamil-Aiswarya"/>
              </a:rPr>
              <a:t>tpisahl</a:t>
            </a:r>
            <a:r>
              <a:rPr lang="en-US" sz="2400" dirty="0">
                <a:solidFill>
                  <a:srgbClr val="333333"/>
                </a:solidFill>
                <a:latin typeface="Tamil-Aiswarya"/>
              </a:rPr>
              <a:t> </a:t>
            </a:r>
            <a:r>
              <a:rPr lang="en-US" sz="2400" dirty="0" err="1">
                <a:solidFill>
                  <a:srgbClr val="333333"/>
                </a:solidFill>
                <a:latin typeface="Tamil-Aiswarya"/>
              </a:rPr>
              <a:t>miHf;fpwhh</a:t>
            </a:r>
            <a:r>
              <a:rPr lang="en-US" sz="2400" dirty="0">
                <a:solidFill>
                  <a:srgbClr val="333333"/>
                </a:solidFill>
                <a:latin typeface="Tamil-Aiswarya"/>
              </a:rPr>
              <a:t>]fs].</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FWk;g</a:t>
            </a:r>
            <a:r>
              <a:rPr lang="en-US" sz="2400" dirty="0">
                <a:solidFill>
                  <a:srgbClr val="333333"/>
                </a:solidFill>
                <a:latin typeface="Tamil-Aiswarya"/>
              </a:rPr>
              <a:t>[j]</a:t>
            </a:r>
            <a:r>
              <a:rPr lang="en-US" sz="2400" dirty="0" err="1">
                <a:solidFill>
                  <a:srgbClr val="333333"/>
                </a:solidFill>
                <a:latin typeface="Tamil-Aiswarya"/>
              </a:rPr>
              <a:t>jdkhf</a:t>
            </a:r>
            <a:r>
              <a:rPr lang="en-US" sz="2400" dirty="0">
                <a:solidFill>
                  <a:srgbClr val="333333"/>
                </a:solidFill>
                <a:latin typeface="Tamil-Aiswarya"/>
              </a:rPr>
              <a:t> </a:t>
            </a:r>
            <a:r>
              <a:rPr lang="en-US" sz="2400" dirty="0" err="1">
                <a:solidFill>
                  <a:srgbClr val="333333"/>
                </a:solidFill>
                <a:latin typeface="Tamil-Aiswarya"/>
              </a:rPr>
              <a:t>tpisahl</a:t>
            </a:r>
            <a:r>
              <a:rPr lang="en-US" sz="2400" dirty="0">
                <a:solidFill>
                  <a:srgbClr val="333333"/>
                </a:solidFill>
                <a:latin typeface="Tamil-Aiswarya"/>
              </a:rPr>
              <a:t> </a:t>
            </a:r>
            <a:r>
              <a:rPr lang="en-US" sz="2400" dirty="0" err="1">
                <a:solidFill>
                  <a:srgbClr val="333333"/>
                </a:solidFill>
                <a:latin typeface="Tamil-Aiswarya"/>
              </a:rPr>
              <a:t>nghfpwhh</a:t>
            </a:r>
            <a:r>
              <a:rPr lang="en-US" sz="2400" dirty="0">
                <a:solidFill>
                  <a:srgbClr val="333333"/>
                </a:solidFill>
                <a:latin typeface="Tamil-Aiswarya"/>
              </a:rPr>
              <a:t>]fs].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fhy;ge;J</a:t>
            </a:r>
            <a:r>
              <a:rPr lang="en-US" sz="2400" dirty="0">
                <a:solidFill>
                  <a:srgbClr val="333333"/>
                </a:solidFill>
                <a:latin typeface="Tamil-Aiswarya"/>
              </a:rPr>
              <a:t> </a:t>
            </a:r>
            <a:r>
              <a:rPr lang="en-US" sz="2400" dirty="0" err="1">
                <a:solidFill>
                  <a:srgbClr val="333333"/>
                </a:solidFill>
                <a:latin typeface="Tamil-Aiswarya"/>
              </a:rPr>
              <a:t>tPudplk</a:t>
            </a:r>
            <a:r>
              <a:rPr lang="en-US" sz="2400" dirty="0">
                <a:solidFill>
                  <a:srgbClr val="333333"/>
                </a:solidFill>
                <a:latin typeface="Tamil-Aiswarya"/>
              </a:rPr>
              <a:t>; </a:t>
            </a:r>
            <a:r>
              <a:rPr lang="en-US" sz="2400" dirty="0" err="1">
                <a:solidFill>
                  <a:srgbClr val="333333"/>
                </a:solidFill>
                <a:latin typeface="Tamil-Aiswarya"/>
              </a:rPr>
              <a:t>Ml;nlhfpuhg</a:t>
            </a:r>
            <a:r>
              <a:rPr lang="en-US" sz="2400" dirty="0">
                <a:solidFill>
                  <a:srgbClr val="333333"/>
                </a:solidFill>
                <a:latin typeface="Tamil-Aiswarya"/>
              </a:rPr>
              <a:t>] </a:t>
            </a:r>
            <a:r>
              <a:rPr lang="en-US" sz="2400" dirty="0" err="1">
                <a:solidFill>
                  <a:srgbClr val="333333"/>
                </a:solidFill>
                <a:latin typeface="Tamil-Aiswarya"/>
              </a:rPr>
              <a:t>bgw</a:t>
            </a:r>
            <a:r>
              <a:rPr lang="en-US" sz="2400" dirty="0">
                <a:solidFill>
                  <a:srgbClr val="333333"/>
                </a:solidFill>
                <a:latin typeface="Tamil-Aiswarya"/>
              </a:rPr>
              <a:t> </a:t>
            </a:r>
            <a:r>
              <a:rPr lang="en-US" sz="2400" err="1">
                <a:solidFill>
                  <a:srgbClr val="333333"/>
                </a:solidFill>
                <a:latin typeface="Tamil-Aiswarya"/>
              </a:rPr>
              <a:t>nghfpwhh</a:t>
            </a:r>
            <a:r>
              <a:rPr lang="en-US" sz="2400">
                <a:solidFill>
                  <a:srgbClr val="333333"/>
                </a:solidFill>
                <a:latin typeface="Tamil-Aiswarya"/>
              </a:rPr>
              <a:t>]fs.;</a:t>
            </a:r>
            <a:endParaRPr lang="en-IN" sz="2400" dirty="0">
              <a:solidFill>
                <a:srgbClr val="333333"/>
              </a:solidFill>
              <a:latin typeface="Tamil-Aiswarya"/>
            </a:endParaRPr>
          </a:p>
        </p:txBody>
      </p:sp>
      <p:pic>
        <p:nvPicPr>
          <p:cNvPr id="11"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3" name="Title 2"/>
          <p:cNvSpPr>
            <a:spLocks noGrp="1"/>
          </p:cNvSpPr>
          <p:nvPr>
            <p:ph type="title"/>
          </p:nvPr>
        </p:nvSpPr>
        <p:spPr/>
        <p:txBody>
          <a:bodyPr/>
          <a:lstStyle/>
          <a:p>
            <a:r>
              <a:rPr lang="en-US" sz="3600">
                <a:solidFill>
                  <a:srgbClr val="004992"/>
                </a:solidFill>
              </a:rPr>
              <a:t>,e;j rpWth]fs] vd;d bra;a jpl]lkpLfpwhh]fs]&gt;</a:t>
            </a:r>
            <a:endParaRPr lang="en-US" sz="3600" dirty="0">
              <a:solidFill>
                <a:srgbClr val="004992"/>
              </a:solidFill>
            </a:endParaRPr>
          </a:p>
        </p:txBody>
      </p:sp>
      <p:sp>
        <p:nvSpPr>
          <p:cNvPr id="14" name="Footer Placeholder 13"/>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5" name="Slide Number Placeholder 14"/>
          <p:cNvSpPr>
            <a:spLocks noGrp="1"/>
          </p:cNvSpPr>
          <p:nvPr>
            <p:ph type="sldNum" sz="quarter" idx="12"/>
          </p:nvPr>
        </p:nvSpPr>
        <p:spPr/>
        <p:txBody>
          <a:bodyPr/>
          <a:lstStyle/>
          <a:p>
            <a:fld id="{9B00EF49-7894-4F53-A8DD-F7DB3BFC5032}" type="slidenum">
              <a:rPr lang="de-DE" smtClean="0"/>
              <a:pPr/>
              <a:t>98</a:t>
            </a:fld>
            <a:endParaRPr lang="de-DE"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00800" y="2203703"/>
            <a:ext cx="5349240" cy="42519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kw;w</a:t>
            </a:r>
            <a:r>
              <a:rPr lang="en-US" sz="2400" dirty="0">
                <a:solidFill>
                  <a:srgbClr val="333333"/>
                </a:solidFill>
                <a:latin typeface="Tamil-Aiswarya"/>
              </a:rPr>
              <a:t> </a:t>
            </a:r>
            <a:r>
              <a:rPr lang="en-US" sz="2400" dirty="0" err="1">
                <a:solidFill>
                  <a:srgbClr val="333333"/>
                </a:solidFill>
                <a:latin typeface="Tamil-Aiswarya"/>
              </a:rPr>
              <a:t>rpWth</a:t>
            </a:r>
            <a:r>
              <a:rPr lang="en-US" sz="2400" dirty="0">
                <a:solidFill>
                  <a:srgbClr val="333333"/>
                </a:solidFill>
                <a:latin typeface="Tamil-Aiswarya"/>
              </a:rPr>
              <a:t>]</a:t>
            </a:r>
            <a:r>
              <a:rPr lang="en-US" sz="2400" dirty="0" err="1">
                <a:solidFill>
                  <a:srgbClr val="333333"/>
                </a:solidFill>
                <a:latin typeface="Tamil-Aiswarya"/>
              </a:rPr>
              <a:t>fis</a:t>
            </a:r>
            <a:r>
              <a:rPr lang="en-US" sz="2400" dirty="0">
                <a:solidFill>
                  <a:srgbClr val="333333"/>
                </a:solidFill>
                <a:latin typeface="Tamil-Aiswarya"/>
              </a:rPr>
              <a:t> </a:t>
            </a:r>
            <a:r>
              <a:rPr lang="en-US" sz="2400" dirty="0" err="1">
                <a:solidFill>
                  <a:srgbClr val="333333"/>
                </a:solidFill>
                <a:latin typeface="Tamil-Aiswarya"/>
              </a:rPr>
              <a:t>tpisahl</a:t>
            </a:r>
            <a:r>
              <a:rPr lang="en-US" sz="2400" dirty="0">
                <a:solidFill>
                  <a:srgbClr val="333333"/>
                </a:solidFill>
                <a:latin typeface="Tamil-Aiswarya"/>
              </a:rPr>
              <a:t> </a:t>
            </a:r>
            <a:r>
              <a:rPr lang="en-US" sz="2400" dirty="0" err="1">
                <a:solidFill>
                  <a:srgbClr val="333333"/>
                </a:solidFill>
                <a:latin typeface="Tamil-Aiswarya"/>
              </a:rPr>
              <a:t>miHf;fpwhh</a:t>
            </a:r>
            <a:r>
              <a:rPr lang="en-US" sz="2400" dirty="0">
                <a:solidFill>
                  <a:srgbClr val="333333"/>
                </a:solidFill>
                <a:latin typeface="Tamil-Aiswarya"/>
              </a:rPr>
              <a:t>]fs].</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FWk;g</a:t>
            </a:r>
            <a:r>
              <a:rPr lang="en-US" sz="2400" dirty="0">
                <a:solidFill>
                  <a:srgbClr val="333333"/>
                </a:solidFill>
                <a:latin typeface="Tamil-Aiswarya"/>
              </a:rPr>
              <a:t>[j]</a:t>
            </a:r>
            <a:r>
              <a:rPr lang="en-US" sz="2400" dirty="0" err="1">
                <a:solidFill>
                  <a:srgbClr val="333333"/>
                </a:solidFill>
                <a:latin typeface="Tamil-Aiswarya"/>
              </a:rPr>
              <a:t>jdkhf</a:t>
            </a:r>
            <a:r>
              <a:rPr lang="en-US" sz="2400" dirty="0">
                <a:solidFill>
                  <a:srgbClr val="333333"/>
                </a:solidFill>
                <a:latin typeface="Tamil-Aiswarya"/>
              </a:rPr>
              <a:t> </a:t>
            </a:r>
            <a:r>
              <a:rPr lang="en-US" sz="2400" dirty="0" err="1">
                <a:solidFill>
                  <a:srgbClr val="333333"/>
                </a:solidFill>
                <a:latin typeface="Tamil-Aiswarya"/>
              </a:rPr>
              <a:t>tpisahl</a:t>
            </a:r>
            <a:r>
              <a:rPr lang="en-US" sz="2400" dirty="0">
                <a:solidFill>
                  <a:srgbClr val="333333"/>
                </a:solidFill>
                <a:latin typeface="Tamil-Aiswarya"/>
              </a:rPr>
              <a:t> </a:t>
            </a:r>
            <a:r>
              <a:rPr lang="en-US" sz="2400" dirty="0" err="1">
                <a:solidFill>
                  <a:srgbClr val="333333"/>
                </a:solidFill>
                <a:latin typeface="Tamil-Aiswarya"/>
              </a:rPr>
              <a:t>nghfpwhh</a:t>
            </a:r>
            <a:r>
              <a:rPr lang="en-US" sz="2400" dirty="0">
                <a:solidFill>
                  <a:srgbClr val="333333"/>
                </a:solidFill>
                <a:latin typeface="Tamil-Aiswarya"/>
              </a:rPr>
              <a:t>]fs].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fhy;ge;J</a:t>
            </a:r>
            <a:r>
              <a:rPr lang="en-US" sz="2400" dirty="0">
                <a:solidFill>
                  <a:srgbClr val="333333"/>
                </a:solidFill>
                <a:latin typeface="Tamil-Aiswarya"/>
              </a:rPr>
              <a:t> </a:t>
            </a:r>
            <a:r>
              <a:rPr lang="en-US" sz="2400" dirty="0" err="1">
                <a:solidFill>
                  <a:srgbClr val="333333"/>
                </a:solidFill>
                <a:latin typeface="Tamil-Aiswarya"/>
              </a:rPr>
              <a:t>tPudplk</a:t>
            </a:r>
            <a:r>
              <a:rPr lang="en-US" sz="2400" dirty="0">
                <a:solidFill>
                  <a:srgbClr val="333333"/>
                </a:solidFill>
                <a:latin typeface="Tamil-Aiswarya"/>
              </a:rPr>
              <a:t>; </a:t>
            </a:r>
            <a:r>
              <a:rPr lang="en-US" sz="2400" dirty="0" err="1">
                <a:solidFill>
                  <a:srgbClr val="333333"/>
                </a:solidFill>
                <a:latin typeface="Tamil-Aiswarya"/>
              </a:rPr>
              <a:t>Ml;nlhfpuhg</a:t>
            </a:r>
            <a:r>
              <a:rPr lang="en-US" sz="2400" dirty="0">
                <a:solidFill>
                  <a:srgbClr val="333333"/>
                </a:solidFill>
                <a:latin typeface="Tamil-Aiswarya"/>
              </a:rPr>
              <a:t>] </a:t>
            </a:r>
            <a:r>
              <a:rPr lang="en-US" sz="2400" dirty="0" err="1">
                <a:solidFill>
                  <a:srgbClr val="333333"/>
                </a:solidFill>
                <a:latin typeface="Tamil-Aiswarya"/>
              </a:rPr>
              <a:t>bgw</a:t>
            </a:r>
            <a:r>
              <a:rPr lang="en-US" sz="2400" dirty="0">
                <a:solidFill>
                  <a:srgbClr val="333333"/>
                </a:solidFill>
                <a:latin typeface="Tamil-Aiswarya"/>
              </a:rPr>
              <a:t> </a:t>
            </a:r>
            <a:r>
              <a:rPr lang="en-US" sz="2400" dirty="0" err="1">
                <a:solidFill>
                  <a:srgbClr val="333333"/>
                </a:solidFill>
                <a:latin typeface="Tamil-Aiswarya"/>
              </a:rPr>
              <a:t>nghfpwhh</a:t>
            </a:r>
            <a:r>
              <a:rPr lang="en-US" sz="2400" dirty="0">
                <a:solidFill>
                  <a:srgbClr val="333333"/>
                </a:solidFill>
                <a:latin typeface="Tamil-Aiswarya"/>
              </a:rPr>
              <a:t>]fs.;</a:t>
            </a:r>
            <a:endParaRPr lang="en-IN" sz="2400" dirty="0">
              <a:solidFill>
                <a:srgbClr val="333333"/>
              </a:solidFill>
              <a:latin typeface="Tamil-Aiswarya"/>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3" name="Title 2"/>
          <p:cNvSpPr>
            <a:spLocks noGrp="1"/>
          </p:cNvSpPr>
          <p:nvPr>
            <p:ph type="title"/>
          </p:nvPr>
        </p:nvSpPr>
        <p:spPr/>
        <p:txBody>
          <a:bodyPr/>
          <a:lstStyle/>
          <a:p>
            <a:r>
              <a:rPr lang="en-US" sz="3600">
                <a:solidFill>
                  <a:srgbClr val="004992"/>
                </a:solidFill>
              </a:rPr>
              <a:t>,e;j rpWth]fs] vd;d bra;a jpl]lkpLfpwhh]fs]&gt;</a:t>
            </a: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99</a:t>
            </a:fld>
            <a:endParaRPr lang="de-DE"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00800" y="2203703"/>
            <a:ext cx="5349240" cy="42519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kw;w</a:t>
            </a:r>
            <a:r>
              <a:rPr lang="en-US" sz="2400" dirty="0">
                <a:solidFill>
                  <a:srgbClr val="333333"/>
                </a:solidFill>
                <a:latin typeface="Tamil-Aiswarya"/>
              </a:rPr>
              <a:t> </a:t>
            </a:r>
            <a:r>
              <a:rPr lang="en-US" sz="2400" dirty="0" err="1">
                <a:solidFill>
                  <a:srgbClr val="333333"/>
                </a:solidFill>
                <a:latin typeface="Tamil-Aiswarya"/>
              </a:rPr>
              <a:t>rpWth</a:t>
            </a:r>
            <a:r>
              <a:rPr lang="en-US" sz="2400" dirty="0">
                <a:solidFill>
                  <a:srgbClr val="333333"/>
                </a:solidFill>
                <a:latin typeface="Tamil-Aiswarya"/>
              </a:rPr>
              <a:t>]</a:t>
            </a:r>
            <a:r>
              <a:rPr lang="en-US" sz="2400" dirty="0" err="1">
                <a:solidFill>
                  <a:srgbClr val="333333"/>
                </a:solidFill>
                <a:latin typeface="Tamil-Aiswarya"/>
              </a:rPr>
              <a:t>fis</a:t>
            </a:r>
            <a:r>
              <a:rPr lang="en-US" sz="2400" dirty="0">
                <a:solidFill>
                  <a:srgbClr val="333333"/>
                </a:solidFill>
                <a:latin typeface="Tamil-Aiswarya"/>
              </a:rPr>
              <a:t> </a:t>
            </a:r>
            <a:r>
              <a:rPr lang="en-US" sz="2400" dirty="0" err="1">
                <a:solidFill>
                  <a:srgbClr val="333333"/>
                </a:solidFill>
                <a:latin typeface="Tamil-Aiswarya"/>
              </a:rPr>
              <a:t>tpisahl</a:t>
            </a:r>
            <a:r>
              <a:rPr lang="en-US" sz="2400" dirty="0">
                <a:solidFill>
                  <a:srgbClr val="333333"/>
                </a:solidFill>
                <a:latin typeface="Tamil-Aiswarya"/>
              </a:rPr>
              <a:t> </a:t>
            </a:r>
            <a:r>
              <a:rPr lang="en-US" sz="2400" dirty="0" err="1">
                <a:solidFill>
                  <a:srgbClr val="333333"/>
                </a:solidFill>
                <a:latin typeface="Tamil-Aiswarya"/>
              </a:rPr>
              <a:t>miHf;fpwhh</a:t>
            </a:r>
            <a:r>
              <a:rPr lang="en-US" sz="2400" dirty="0">
                <a:solidFill>
                  <a:srgbClr val="333333"/>
                </a:solidFill>
                <a:latin typeface="Tamil-Aiswarya"/>
              </a:rPr>
              <a:t>]fs].</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FWk;g</a:t>
            </a:r>
            <a:r>
              <a:rPr lang="en-US" sz="2400" dirty="0">
                <a:solidFill>
                  <a:srgbClr val="333333"/>
                </a:solidFill>
                <a:latin typeface="Tamil-Aiswarya"/>
              </a:rPr>
              <a:t>[j]</a:t>
            </a:r>
            <a:r>
              <a:rPr lang="en-US" sz="2400" dirty="0" err="1">
                <a:solidFill>
                  <a:srgbClr val="333333"/>
                </a:solidFill>
                <a:latin typeface="Tamil-Aiswarya"/>
              </a:rPr>
              <a:t>jdkhf</a:t>
            </a:r>
            <a:r>
              <a:rPr lang="en-US" sz="2400" dirty="0">
                <a:solidFill>
                  <a:srgbClr val="333333"/>
                </a:solidFill>
                <a:latin typeface="Tamil-Aiswarya"/>
              </a:rPr>
              <a:t> </a:t>
            </a:r>
            <a:r>
              <a:rPr lang="en-US" sz="2400" dirty="0" err="1">
                <a:solidFill>
                  <a:srgbClr val="333333"/>
                </a:solidFill>
                <a:latin typeface="Tamil-Aiswarya"/>
              </a:rPr>
              <a:t>tpisahl</a:t>
            </a:r>
            <a:r>
              <a:rPr lang="en-US" sz="2400" dirty="0">
                <a:solidFill>
                  <a:srgbClr val="333333"/>
                </a:solidFill>
                <a:latin typeface="Tamil-Aiswarya"/>
              </a:rPr>
              <a:t> </a:t>
            </a:r>
            <a:r>
              <a:rPr lang="en-US" sz="2400" dirty="0" err="1">
                <a:solidFill>
                  <a:srgbClr val="333333"/>
                </a:solidFill>
                <a:latin typeface="Tamil-Aiswarya"/>
              </a:rPr>
              <a:t>nghfpwhh</a:t>
            </a:r>
            <a:r>
              <a:rPr lang="en-US" sz="2400" dirty="0">
                <a:solidFill>
                  <a:srgbClr val="333333"/>
                </a:solidFill>
                <a:latin typeface="Tamil-Aiswarya"/>
              </a:rPr>
              <a:t>]fs].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fhy;ge;J</a:t>
            </a:r>
            <a:r>
              <a:rPr lang="en-US" sz="2400" dirty="0">
                <a:solidFill>
                  <a:srgbClr val="333333"/>
                </a:solidFill>
                <a:latin typeface="Tamil-Aiswarya"/>
              </a:rPr>
              <a:t> </a:t>
            </a:r>
            <a:r>
              <a:rPr lang="en-US" sz="2400" dirty="0" err="1">
                <a:solidFill>
                  <a:srgbClr val="333333"/>
                </a:solidFill>
                <a:latin typeface="Tamil-Aiswarya"/>
              </a:rPr>
              <a:t>tPudplk</a:t>
            </a:r>
            <a:r>
              <a:rPr lang="en-US" sz="2400" dirty="0">
                <a:solidFill>
                  <a:srgbClr val="333333"/>
                </a:solidFill>
                <a:latin typeface="Tamil-Aiswarya"/>
              </a:rPr>
              <a:t>; </a:t>
            </a:r>
            <a:r>
              <a:rPr lang="en-US" sz="2400" dirty="0" err="1">
                <a:solidFill>
                  <a:srgbClr val="333333"/>
                </a:solidFill>
                <a:latin typeface="Tamil-Aiswarya"/>
              </a:rPr>
              <a:t>Ml;nlhfpuhg</a:t>
            </a:r>
            <a:r>
              <a:rPr lang="en-US" sz="2400" dirty="0">
                <a:solidFill>
                  <a:srgbClr val="333333"/>
                </a:solidFill>
                <a:latin typeface="Tamil-Aiswarya"/>
              </a:rPr>
              <a:t>] </a:t>
            </a:r>
            <a:r>
              <a:rPr lang="en-US" sz="2400" dirty="0" err="1">
                <a:solidFill>
                  <a:srgbClr val="333333"/>
                </a:solidFill>
                <a:latin typeface="Tamil-Aiswarya"/>
              </a:rPr>
              <a:t>bgw</a:t>
            </a:r>
            <a:r>
              <a:rPr lang="en-US" sz="2400" dirty="0">
                <a:solidFill>
                  <a:srgbClr val="333333"/>
                </a:solidFill>
                <a:latin typeface="Tamil-Aiswarya"/>
              </a:rPr>
              <a:t> </a:t>
            </a:r>
            <a:r>
              <a:rPr lang="en-US" sz="2400" dirty="0" err="1">
                <a:solidFill>
                  <a:srgbClr val="333333"/>
                </a:solidFill>
                <a:latin typeface="Tamil-Aiswarya"/>
              </a:rPr>
              <a:t>nghfpwhh</a:t>
            </a:r>
            <a:r>
              <a:rPr lang="en-US" sz="2400" dirty="0">
                <a:solidFill>
                  <a:srgbClr val="333333"/>
                </a:solidFill>
                <a:latin typeface="Tamil-Aiswarya"/>
              </a:rPr>
              <a:t>]fs.;</a:t>
            </a:r>
            <a:endParaRPr lang="en-IN" sz="2400" dirty="0">
              <a:solidFill>
                <a:srgbClr val="333333"/>
              </a:solidFill>
              <a:latin typeface="Tamil-Aiswarya"/>
            </a:endParaRPr>
          </a:p>
        </p:txBody>
      </p:sp>
      <p:pic>
        <p:nvPicPr>
          <p:cNvPr id="13"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4"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5"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3" name="Title 2"/>
          <p:cNvSpPr>
            <a:spLocks noGrp="1"/>
          </p:cNvSpPr>
          <p:nvPr>
            <p:ph type="title"/>
          </p:nvPr>
        </p:nvSpPr>
        <p:spPr/>
        <p:txBody>
          <a:bodyPr/>
          <a:lstStyle/>
          <a:p>
            <a:r>
              <a:rPr lang="en-US" sz="3600">
                <a:solidFill>
                  <a:srgbClr val="004992"/>
                </a:solidFill>
              </a:rPr>
              <a:t>,e;j rpWth]fs] vd;d bra;a jpl]lkpLfpwhh]fs]&gt;</a:t>
            </a:r>
          </a:p>
        </p:txBody>
      </p:sp>
      <p:sp>
        <p:nvSpPr>
          <p:cNvPr id="18" name="Footer Placeholder 1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9" name="Slide Number Placeholder 18"/>
          <p:cNvSpPr>
            <a:spLocks noGrp="1"/>
          </p:cNvSpPr>
          <p:nvPr>
            <p:ph type="sldNum" sz="quarter" idx="12"/>
          </p:nvPr>
        </p:nvSpPr>
        <p:spPr/>
        <p:txBody>
          <a:bodyPr/>
          <a:lstStyle/>
          <a:p>
            <a:fld id="{9B00EF49-7894-4F53-A8DD-F7DB3BFC5032}" type="slidenum">
              <a:rPr lang="de-DE" smtClean="0"/>
              <a:pPr/>
              <a:t>100</a:t>
            </a:fld>
            <a:endParaRPr lang="de-DE"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00800" y="2203703"/>
            <a:ext cx="5349240" cy="42519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kw;w</a:t>
            </a:r>
            <a:r>
              <a:rPr lang="en-US" sz="2400" dirty="0">
                <a:solidFill>
                  <a:srgbClr val="333333"/>
                </a:solidFill>
                <a:latin typeface="Tamil-Aiswarya"/>
              </a:rPr>
              <a:t> </a:t>
            </a:r>
            <a:r>
              <a:rPr lang="en-US" sz="2400" dirty="0" err="1">
                <a:solidFill>
                  <a:srgbClr val="333333"/>
                </a:solidFill>
                <a:latin typeface="Tamil-Aiswarya"/>
              </a:rPr>
              <a:t>rpWth</a:t>
            </a:r>
            <a:r>
              <a:rPr lang="en-US" sz="2400" dirty="0">
                <a:solidFill>
                  <a:srgbClr val="333333"/>
                </a:solidFill>
                <a:latin typeface="Tamil-Aiswarya"/>
              </a:rPr>
              <a:t>]</a:t>
            </a:r>
            <a:r>
              <a:rPr lang="en-US" sz="2400" dirty="0" err="1">
                <a:solidFill>
                  <a:srgbClr val="333333"/>
                </a:solidFill>
                <a:latin typeface="Tamil-Aiswarya"/>
              </a:rPr>
              <a:t>fis</a:t>
            </a:r>
            <a:r>
              <a:rPr lang="en-US" sz="2400" dirty="0">
                <a:solidFill>
                  <a:srgbClr val="333333"/>
                </a:solidFill>
                <a:latin typeface="Tamil-Aiswarya"/>
              </a:rPr>
              <a:t> </a:t>
            </a:r>
            <a:r>
              <a:rPr lang="en-US" sz="2400" dirty="0" err="1">
                <a:solidFill>
                  <a:srgbClr val="333333"/>
                </a:solidFill>
                <a:latin typeface="Tamil-Aiswarya"/>
              </a:rPr>
              <a:t>tpisahl</a:t>
            </a:r>
            <a:r>
              <a:rPr lang="en-US" sz="2400" dirty="0">
                <a:solidFill>
                  <a:srgbClr val="333333"/>
                </a:solidFill>
                <a:latin typeface="Tamil-Aiswarya"/>
              </a:rPr>
              <a:t> </a:t>
            </a:r>
            <a:r>
              <a:rPr lang="en-US" sz="2400" dirty="0" err="1">
                <a:solidFill>
                  <a:srgbClr val="333333"/>
                </a:solidFill>
                <a:latin typeface="Tamil-Aiswarya"/>
              </a:rPr>
              <a:t>miHf;fpwhh</a:t>
            </a:r>
            <a:r>
              <a:rPr lang="en-US" sz="2400" dirty="0">
                <a:solidFill>
                  <a:srgbClr val="333333"/>
                </a:solidFill>
                <a:latin typeface="Tamil-Aiswarya"/>
              </a:rPr>
              <a:t>]fs].</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FWk;g</a:t>
            </a:r>
            <a:r>
              <a:rPr lang="en-US" sz="2400" dirty="0">
                <a:solidFill>
                  <a:srgbClr val="333333"/>
                </a:solidFill>
                <a:latin typeface="Tamil-Aiswarya"/>
              </a:rPr>
              <a:t>[j]</a:t>
            </a:r>
            <a:r>
              <a:rPr lang="en-US" sz="2400" dirty="0" err="1">
                <a:solidFill>
                  <a:srgbClr val="333333"/>
                </a:solidFill>
                <a:latin typeface="Tamil-Aiswarya"/>
              </a:rPr>
              <a:t>jdkhf</a:t>
            </a:r>
            <a:r>
              <a:rPr lang="en-US" sz="2400" dirty="0">
                <a:solidFill>
                  <a:srgbClr val="333333"/>
                </a:solidFill>
                <a:latin typeface="Tamil-Aiswarya"/>
              </a:rPr>
              <a:t> </a:t>
            </a:r>
            <a:r>
              <a:rPr lang="en-US" sz="2400" dirty="0" err="1">
                <a:solidFill>
                  <a:srgbClr val="333333"/>
                </a:solidFill>
                <a:latin typeface="Tamil-Aiswarya"/>
              </a:rPr>
              <a:t>tpisahl</a:t>
            </a:r>
            <a:r>
              <a:rPr lang="en-US" sz="2400" dirty="0">
                <a:solidFill>
                  <a:srgbClr val="333333"/>
                </a:solidFill>
                <a:latin typeface="Tamil-Aiswarya"/>
              </a:rPr>
              <a:t> </a:t>
            </a:r>
            <a:r>
              <a:rPr lang="en-US" sz="2400" dirty="0" err="1">
                <a:solidFill>
                  <a:srgbClr val="333333"/>
                </a:solidFill>
                <a:latin typeface="Tamil-Aiswarya"/>
              </a:rPr>
              <a:t>nghfpwhh</a:t>
            </a:r>
            <a:r>
              <a:rPr lang="en-US" sz="2400" dirty="0">
                <a:solidFill>
                  <a:srgbClr val="333333"/>
                </a:solidFill>
                <a:latin typeface="Tamil-Aiswarya"/>
              </a:rPr>
              <a:t>]fs]. </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fhy;ge;J</a:t>
            </a:r>
            <a:r>
              <a:rPr lang="en-US" sz="2400" dirty="0">
                <a:solidFill>
                  <a:srgbClr val="333333"/>
                </a:solidFill>
                <a:latin typeface="Tamil-Aiswarya"/>
              </a:rPr>
              <a:t> </a:t>
            </a:r>
            <a:r>
              <a:rPr lang="en-US" sz="2400" dirty="0" err="1">
                <a:solidFill>
                  <a:srgbClr val="333333"/>
                </a:solidFill>
                <a:latin typeface="Tamil-Aiswarya"/>
              </a:rPr>
              <a:t>tPudplk</a:t>
            </a:r>
            <a:r>
              <a:rPr lang="en-US" sz="2400" dirty="0">
                <a:solidFill>
                  <a:srgbClr val="333333"/>
                </a:solidFill>
                <a:latin typeface="Tamil-Aiswarya"/>
              </a:rPr>
              <a:t>; </a:t>
            </a:r>
            <a:r>
              <a:rPr lang="en-US" sz="2400" dirty="0" err="1">
                <a:solidFill>
                  <a:srgbClr val="333333"/>
                </a:solidFill>
                <a:latin typeface="Tamil-Aiswarya"/>
              </a:rPr>
              <a:t>Ml;nlhfpuhg</a:t>
            </a:r>
            <a:r>
              <a:rPr lang="en-US" sz="2400" dirty="0">
                <a:solidFill>
                  <a:srgbClr val="333333"/>
                </a:solidFill>
                <a:latin typeface="Tamil-Aiswarya"/>
              </a:rPr>
              <a:t>] </a:t>
            </a:r>
            <a:r>
              <a:rPr lang="en-US" sz="2400" dirty="0" err="1">
                <a:solidFill>
                  <a:srgbClr val="333333"/>
                </a:solidFill>
                <a:latin typeface="Tamil-Aiswarya"/>
              </a:rPr>
              <a:t>bgw</a:t>
            </a:r>
            <a:r>
              <a:rPr lang="en-US" sz="2400" dirty="0">
                <a:solidFill>
                  <a:srgbClr val="333333"/>
                </a:solidFill>
                <a:latin typeface="Tamil-Aiswarya"/>
              </a:rPr>
              <a:t> </a:t>
            </a:r>
            <a:r>
              <a:rPr lang="en-US" sz="2400" dirty="0" err="1">
                <a:solidFill>
                  <a:srgbClr val="333333"/>
                </a:solidFill>
                <a:latin typeface="Tamil-Aiswarya"/>
              </a:rPr>
              <a:t>nghfpwhh</a:t>
            </a:r>
            <a:r>
              <a:rPr lang="en-US" sz="2400" dirty="0">
                <a:solidFill>
                  <a:srgbClr val="333333"/>
                </a:solidFill>
                <a:latin typeface="Tamil-Aiswarya"/>
              </a:rPr>
              <a:t>]fs.;</a:t>
            </a:r>
            <a:endParaRPr lang="en-IN" sz="2400" dirty="0">
              <a:solidFill>
                <a:srgbClr val="333333"/>
              </a:solidFill>
              <a:latin typeface="Tamil-Aiswarya"/>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3" name="Title 2"/>
          <p:cNvSpPr>
            <a:spLocks noGrp="1"/>
          </p:cNvSpPr>
          <p:nvPr>
            <p:ph type="title"/>
          </p:nvPr>
        </p:nvSpPr>
        <p:spPr/>
        <p:txBody>
          <a:bodyPr/>
          <a:lstStyle/>
          <a:p>
            <a:r>
              <a:rPr lang="en-US" sz="3600">
                <a:solidFill>
                  <a:srgbClr val="004992"/>
                </a:solidFill>
              </a:rPr>
              <a:t>,e;j rpWth]fs] vd;d bra;a jpl]lkpLfpwhh]fs]&gt;</a:t>
            </a:r>
          </a:p>
        </p:txBody>
      </p:sp>
      <p:sp>
        <p:nvSpPr>
          <p:cNvPr id="20" name="Footer Placeholder 19"/>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1" name="Slide Number Placeholder 20"/>
          <p:cNvSpPr>
            <a:spLocks noGrp="1"/>
          </p:cNvSpPr>
          <p:nvPr>
            <p:ph type="sldNum" sz="quarter" idx="12"/>
          </p:nvPr>
        </p:nvSpPr>
        <p:spPr/>
        <p:txBody>
          <a:bodyPr/>
          <a:lstStyle/>
          <a:p>
            <a:fld id="{9B00EF49-7894-4F53-A8DD-F7DB3BFC5032}" type="slidenum">
              <a:rPr lang="de-DE" smtClean="0"/>
              <a:pPr/>
              <a:t>101</a:t>
            </a:fld>
            <a:endParaRPr lang="de-DE"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00800" y="2203703"/>
            <a:ext cx="5349240" cy="42519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kw;w</a:t>
            </a:r>
            <a:r>
              <a:rPr lang="en-US" sz="2400" dirty="0">
                <a:solidFill>
                  <a:srgbClr val="333333"/>
                </a:solidFill>
                <a:latin typeface="Tamil-Aiswarya"/>
              </a:rPr>
              <a:t> </a:t>
            </a:r>
            <a:r>
              <a:rPr lang="en-US" sz="2400" dirty="0" err="1">
                <a:solidFill>
                  <a:srgbClr val="333333"/>
                </a:solidFill>
                <a:latin typeface="Tamil-Aiswarya"/>
              </a:rPr>
              <a:t>rpWth</a:t>
            </a:r>
            <a:r>
              <a:rPr lang="en-US" sz="2400" dirty="0">
                <a:solidFill>
                  <a:srgbClr val="333333"/>
                </a:solidFill>
                <a:latin typeface="Tamil-Aiswarya"/>
              </a:rPr>
              <a:t>]</a:t>
            </a:r>
            <a:r>
              <a:rPr lang="en-US" sz="2400" dirty="0" err="1">
                <a:solidFill>
                  <a:srgbClr val="333333"/>
                </a:solidFill>
                <a:latin typeface="Tamil-Aiswarya"/>
              </a:rPr>
              <a:t>fis</a:t>
            </a:r>
            <a:r>
              <a:rPr lang="en-US" sz="2400" dirty="0">
                <a:solidFill>
                  <a:srgbClr val="333333"/>
                </a:solidFill>
                <a:latin typeface="Tamil-Aiswarya"/>
              </a:rPr>
              <a:t> </a:t>
            </a:r>
            <a:r>
              <a:rPr lang="en-US" sz="2400" dirty="0" err="1">
                <a:solidFill>
                  <a:srgbClr val="333333"/>
                </a:solidFill>
                <a:latin typeface="Tamil-Aiswarya"/>
              </a:rPr>
              <a:t>tpisahl</a:t>
            </a:r>
            <a:r>
              <a:rPr lang="en-US" sz="2400" dirty="0">
                <a:solidFill>
                  <a:srgbClr val="333333"/>
                </a:solidFill>
                <a:latin typeface="Tamil-Aiswarya"/>
              </a:rPr>
              <a:t> </a:t>
            </a:r>
            <a:r>
              <a:rPr lang="en-US" sz="2400" dirty="0" err="1">
                <a:solidFill>
                  <a:srgbClr val="333333"/>
                </a:solidFill>
                <a:latin typeface="Tamil-Aiswarya"/>
              </a:rPr>
              <a:t>miHf;fpwhh</a:t>
            </a:r>
            <a:r>
              <a:rPr lang="en-US" sz="2400" dirty="0">
                <a:solidFill>
                  <a:srgbClr val="333333"/>
                </a:solidFill>
                <a:latin typeface="Tamil-Aiswarya"/>
              </a:rPr>
              <a:t>]fs].</a:t>
            </a:r>
          </a:p>
          <a:p>
            <a:pPr marL="342900" indent="-342900">
              <a:lnSpc>
                <a:spcPct val="105000"/>
              </a:lnSpc>
              <a:spcBef>
                <a:spcPts val="1999"/>
              </a:spcBef>
              <a:buClr>
                <a:srgbClr val="004992"/>
              </a:buClr>
              <a:buFont typeface="WingDings"/>
              <a:buAutoNum type="arabicPeriod"/>
            </a:pPr>
            <a:r>
              <a:rPr lang="en-US" sz="2400" dirty="0" err="1">
                <a:solidFill>
                  <a:srgbClr val="004992"/>
                </a:solidFill>
                <a:latin typeface="Tamil-Aiswarya"/>
              </a:rPr>
              <a:t>FWk;g</a:t>
            </a:r>
            <a:r>
              <a:rPr lang="en-US" sz="2400" dirty="0">
                <a:solidFill>
                  <a:srgbClr val="004992"/>
                </a:solidFill>
                <a:latin typeface="Tamil-Aiswarya"/>
              </a:rPr>
              <a:t>[j]</a:t>
            </a:r>
            <a:r>
              <a:rPr lang="en-US" sz="2400" dirty="0" err="1">
                <a:solidFill>
                  <a:srgbClr val="004992"/>
                </a:solidFill>
                <a:latin typeface="Tamil-Aiswarya"/>
              </a:rPr>
              <a:t>jdkhf</a:t>
            </a:r>
            <a:r>
              <a:rPr lang="en-US" sz="2400" dirty="0">
                <a:solidFill>
                  <a:srgbClr val="004992"/>
                </a:solidFill>
                <a:latin typeface="Tamil-Aiswarya"/>
              </a:rPr>
              <a:t> </a:t>
            </a:r>
            <a:r>
              <a:rPr lang="en-US" sz="2400" dirty="0" err="1">
                <a:solidFill>
                  <a:srgbClr val="004992"/>
                </a:solidFill>
                <a:latin typeface="Tamil-Aiswarya"/>
              </a:rPr>
              <a:t>tpisahl</a:t>
            </a:r>
            <a:r>
              <a:rPr lang="en-US" sz="2400" dirty="0">
                <a:solidFill>
                  <a:srgbClr val="004992"/>
                </a:solidFill>
                <a:latin typeface="Tamil-Aiswarya"/>
              </a:rPr>
              <a:t> </a:t>
            </a:r>
            <a:r>
              <a:rPr lang="en-US" sz="2400" dirty="0" err="1">
                <a:solidFill>
                  <a:srgbClr val="004992"/>
                </a:solidFill>
                <a:latin typeface="Tamil-Aiswarya"/>
              </a:rPr>
              <a:t>nghfpwhh</a:t>
            </a:r>
            <a:r>
              <a:rPr lang="en-US" sz="2400" dirty="0">
                <a:solidFill>
                  <a:srgbClr val="004992"/>
                </a:solidFill>
                <a:latin typeface="Tamil-Aiswarya"/>
              </a:rPr>
              <a:t>]fs]. </a:t>
            </a:r>
            <a:endParaRPr lang="en-IN" sz="2400" dirty="0">
              <a:solidFill>
                <a:srgbClr val="004992"/>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fhy;ge;J</a:t>
            </a:r>
            <a:r>
              <a:rPr lang="en-US" sz="2400" dirty="0">
                <a:solidFill>
                  <a:srgbClr val="333333"/>
                </a:solidFill>
                <a:latin typeface="Tamil-Aiswarya"/>
              </a:rPr>
              <a:t> </a:t>
            </a:r>
            <a:r>
              <a:rPr lang="en-US" sz="2400" dirty="0" err="1">
                <a:solidFill>
                  <a:srgbClr val="333333"/>
                </a:solidFill>
                <a:latin typeface="Tamil-Aiswarya"/>
              </a:rPr>
              <a:t>tPudplk</a:t>
            </a:r>
            <a:r>
              <a:rPr lang="en-US" sz="2400" dirty="0">
                <a:solidFill>
                  <a:srgbClr val="333333"/>
                </a:solidFill>
                <a:latin typeface="Tamil-Aiswarya"/>
              </a:rPr>
              <a:t>; </a:t>
            </a:r>
            <a:r>
              <a:rPr lang="en-US" sz="2400" dirty="0" err="1">
                <a:solidFill>
                  <a:srgbClr val="333333"/>
                </a:solidFill>
                <a:latin typeface="Tamil-Aiswarya"/>
              </a:rPr>
              <a:t>Ml;nlhfpuhg</a:t>
            </a:r>
            <a:r>
              <a:rPr lang="en-US" sz="2400" dirty="0">
                <a:solidFill>
                  <a:srgbClr val="333333"/>
                </a:solidFill>
                <a:latin typeface="Tamil-Aiswarya"/>
              </a:rPr>
              <a:t>] </a:t>
            </a:r>
            <a:r>
              <a:rPr lang="en-US" sz="2400" dirty="0" err="1">
                <a:solidFill>
                  <a:srgbClr val="333333"/>
                </a:solidFill>
                <a:latin typeface="Tamil-Aiswarya"/>
              </a:rPr>
              <a:t>bgw</a:t>
            </a:r>
            <a:r>
              <a:rPr lang="en-US" sz="2400" dirty="0">
                <a:solidFill>
                  <a:srgbClr val="333333"/>
                </a:solidFill>
                <a:latin typeface="Tamil-Aiswarya"/>
              </a:rPr>
              <a:t> </a:t>
            </a:r>
            <a:r>
              <a:rPr lang="en-US" sz="2400" dirty="0" err="1">
                <a:solidFill>
                  <a:srgbClr val="333333"/>
                </a:solidFill>
                <a:latin typeface="Tamil-Aiswarya"/>
              </a:rPr>
              <a:t>nghfpwhh</a:t>
            </a:r>
            <a:r>
              <a:rPr lang="en-US" sz="2400" dirty="0">
                <a:solidFill>
                  <a:srgbClr val="333333"/>
                </a:solidFill>
                <a:latin typeface="Tamil-Aiswarya"/>
              </a:rPr>
              <a:t>]fs.;</a:t>
            </a:r>
            <a:endParaRPr lang="en-IN" sz="2400" dirty="0">
              <a:solidFill>
                <a:srgbClr val="333333"/>
              </a:solidFill>
              <a:latin typeface="Tamil-Aiswarya"/>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3" name="Title 2"/>
          <p:cNvSpPr>
            <a:spLocks noGrp="1"/>
          </p:cNvSpPr>
          <p:nvPr>
            <p:ph type="title"/>
          </p:nvPr>
        </p:nvSpPr>
        <p:spPr/>
        <p:txBody>
          <a:bodyPr/>
          <a:lstStyle/>
          <a:p>
            <a:r>
              <a:rPr lang="en-US" sz="3600">
                <a:solidFill>
                  <a:srgbClr val="004992"/>
                </a:solidFill>
              </a:rPr>
              <a:t>,e;j rpWth]fs] vd;d bra;a jpl]lkpLfpwhh]fs]&gt;</a:t>
            </a:r>
          </a:p>
        </p:txBody>
      </p:sp>
      <p:sp>
        <p:nvSpPr>
          <p:cNvPr id="20" name="Footer Placeholder 19"/>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1" name="Slide Number Placeholder 20"/>
          <p:cNvSpPr>
            <a:spLocks noGrp="1"/>
          </p:cNvSpPr>
          <p:nvPr>
            <p:ph type="sldNum" sz="quarter" idx="12"/>
          </p:nvPr>
        </p:nvSpPr>
        <p:spPr/>
        <p:txBody>
          <a:bodyPr/>
          <a:lstStyle/>
          <a:p>
            <a:fld id="{9B00EF49-7894-4F53-A8DD-F7DB3BFC5032}" type="slidenum">
              <a:rPr lang="de-DE" smtClean="0"/>
              <a:pPr/>
              <a:t>102</a:t>
            </a:fld>
            <a:endParaRPr lang="de-DE"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00800" y="2203703"/>
            <a:ext cx="5349240" cy="4251960"/>
          </a:xfrm>
          <a:prstGeom prst="rect">
            <a:avLst/>
          </a:prstGeom>
          <a:noFill/>
        </p:spPr>
        <p:txBody>
          <a:bodyPr wrap="square" rtlCol="0">
            <a:noAutofit/>
          </a:bodyPr>
          <a:lstStyle/>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epyitg</a:t>
            </a:r>
            <a:r>
              <a:rPr lang="en-US" sz="2400" dirty="0">
                <a:solidFill>
                  <a:srgbClr val="333333"/>
                </a:solidFill>
                <a:latin typeface="Tamil-Aiswarya"/>
              </a:rPr>
              <a:t>] </a:t>
            </a:r>
            <a:r>
              <a:rPr lang="en-US" sz="2400" dirty="0" err="1">
                <a:solidFill>
                  <a:srgbClr val="333333"/>
                </a:solidFill>
                <a:latin typeface="Tamil-Aiswarya"/>
              </a:rPr>
              <a:t>ghh</a:t>
            </a:r>
            <a:r>
              <a:rPr lang="en-US" sz="2400" dirty="0">
                <a:solidFill>
                  <a:srgbClr val="333333"/>
                </a:solidFill>
                <a:latin typeface="Tamil-Aiswarya"/>
              </a:rPr>
              <a:t>]</a:t>
            </a:r>
            <a:r>
              <a:rPr lang="en-US" sz="2400" dirty="0" err="1">
                <a:solidFill>
                  <a:srgbClr val="333333"/>
                </a:solidFill>
                <a:latin typeface="Tamil-Aiswarya"/>
              </a:rPr>
              <a:t>j;J</a:t>
            </a:r>
            <a:r>
              <a:rPr lang="en-US" sz="2400" dirty="0">
                <a:solidFill>
                  <a:srgbClr val="333333"/>
                </a:solidFill>
                <a:latin typeface="Tamil-Aiswarya"/>
              </a:rPr>
              <a:t> </a:t>
            </a:r>
            <a:r>
              <a:rPr lang="en-US" sz="2400" dirty="0" err="1">
                <a:solidFill>
                  <a:srgbClr val="333333"/>
                </a:solidFill>
                <a:latin typeface="Tamil-Aiswarya"/>
              </a:rPr>
              <a:t>eldk</a:t>
            </a:r>
            <a:r>
              <a:rPr lang="en-US" sz="2400" dirty="0">
                <a:solidFill>
                  <a:srgbClr val="333333"/>
                </a:solidFill>
                <a:latin typeface="Tamil-Aiswarya"/>
              </a:rPr>
              <a:t>; </a:t>
            </a:r>
            <a:r>
              <a:rPr lang="en-US" sz="2400" dirty="0" err="1">
                <a:solidFill>
                  <a:srgbClr val="333333"/>
                </a:solidFill>
                <a:latin typeface="Tamil-Aiswarya"/>
              </a:rPr>
              <a:t>MLfpwhh</a:t>
            </a:r>
            <a:r>
              <a:rPr lang="en-US" sz="2400" dirty="0">
                <a:solidFill>
                  <a:srgbClr val="333333"/>
                </a:solidFill>
                <a:latin typeface="Tamil-Aiswarya"/>
              </a:rPr>
              <a:t>]fs]</a:t>
            </a: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jg</a:t>
            </a:r>
            <a:r>
              <a:rPr lang="en-US" sz="2400" dirty="0">
                <a:solidFill>
                  <a:srgbClr val="333333"/>
                </a:solidFill>
                <a:latin typeface="Tamil-Aiswarya"/>
              </a:rPr>
              <a:t>]</a:t>
            </a:r>
            <a:r>
              <a:rPr lang="en-US" sz="2400" dirty="0" err="1">
                <a:solidFill>
                  <a:srgbClr val="333333"/>
                </a:solidFill>
                <a:latin typeface="Tamil-Aiswarya"/>
              </a:rPr>
              <a:t>gpf;f</a:t>
            </a:r>
            <a:r>
              <a:rPr lang="en-US" sz="2400" dirty="0">
                <a:solidFill>
                  <a:srgbClr val="333333"/>
                </a:solidFill>
                <a:latin typeface="Tamil-Aiswarya"/>
              </a:rPr>
              <a:t> </a:t>
            </a:r>
            <a:r>
              <a:rPr lang="en-US" sz="2400" dirty="0" err="1">
                <a:solidFill>
                  <a:srgbClr val="333333"/>
                </a:solidFill>
                <a:latin typeface="Tamil-Aiswarya"/>
              </a:rPr>
              <a:t>Kaw;rpf;fpwhh</a:t>
            </a:r>
            <a:r>
              <a:rPr lang="en-US" sz="2400" dirty="0">
                <a:solidFill>
                  <a:srgbClr val="333333"/>
                </a:solidFill>
                <a:latin typeface="Tamil-Aiswarya"/>
              </a:rPr>
              <a:t>]fs]</a:t>
            </a:r>
            <a:endParaRPr lang="en-IN" sz="2400" dirty="0">
              <a:solidFill>
                <a:srgbClr val="333333"/>
              </a:solidFill>
              <a:latin typeface="Tamil-Aiswarya"/>
            </a:endParaRP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clw</a:t>
            </a:r>
            <a:r>
              <a:rPr lang="en-US" sz="2400" dirty="0">
                <a:solidFill>
                  <a:srgbClr val="333333"/>
                </a:solidFill>
                <a:latin typeface="Tamil-Aiswarya"/>
              </a:rPr>
              <a:t>]</a:t>
            </a:r>
            <a:r>
              <a:rPr lang="en-US" sz="2400" dirty="0" err="1">
                <a:solidFill>
                  <a:srgbClr val="333333"/>
                </a:solidFill>
                <a:latin typeface="Tamil-Aiswarya"/>
              </a:rPr>
              <a:t>gapw</a:t>
            </a:r>
            <a:r>
              <a:rPr lang="en-US" sz="2400" dirty="0">
                <a:solidFill>
                  <a:srgbClr val="333333"/>
                </a:solidFill>
                <a:latin typeface="Tamil-Aiswarya"/>
              </a:rPr>
              <a:t>]</a:t>
            </a:r>
            <a:r>
              <a:rPr lang="en-US" sz="2400" dirty="0" err="1">
                <a:solidFill>
                  <a:srgbClr val="333333"/>
                </a:solidFill>
                <a:latin typeface="Tamil-Aiswarya"/>
              </a:rPr>
              <a:t>rp</a:t>
            </a:r>
            <a:r>
              <a:rPr lang="en-US" sz="2400" dirty="0">
                <a:solidFill>
                  <a:srgbClr val="333333"/>
                </a:solidFill>
                <a:latin typeface="Tamil-Aiswarya"/>
              </a:rPr>
              <a:t> </a:t>
            </a:r>
            <a:r>
              <a:rPr lang="en-US" sz="2400" dirty="0" err="1">
                <a:solidFill>
                  <a:srgbClr val="333333"/>
                </a:solidFill>
                <a:latin typeface="Tamil-Aiswarya"/>
              </a:rPr>
              <a:t>bra;fpwhh</a:t>
            </a:r>
            <a:r>
              <a:rPr lang="en-US" sz="2400" dirty="0">
                <a:solidFill>
                  <a:srgbClr val="333333"/>
                </a:solidFill>
                <a:latin typeface="Tamil-Aiswarya"/>
              </a:rPr>
              <a:t>]fs]</a:t>
            </a:r>
            <a:endParaRPr lang="en-IN" sz="2400" dirty="0">
              <a:solidFill>
                <a:srgbClr val="333333"/>
              </a:solidFill>
              <a:latin typeface="Tamil-Aiswarya"/>
            </a:endParaRPr>
          </a:p>
        </p:txBody>
      </p:sp>
      <p:pic>
        <p:nvPicPr>
          <p:cNvPr id="11"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kdpjh]fs] vd;d bra;fpwhh]fs]&gt;</a:t>
            </a:r>
          </a:p>
        </p:txBody>
      </p:sp>
      <p:sp>
        <p:nvSpPr>
          <p:cNvPr id="14" name="Footer Placeholder 13"/>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5" name="Slide Number Placeholder 14"/>
          <p:cNvSpPr>
            <a:spLocks noGrp="1"/>
          </p:cNvSpPr>
          <p:nvPr>
            <p:ph type="sldNum" sz="quarter" idx="12"/>
          </p:nvPr>
        </p:nvSpPr>
        <p:spPr/>
        <p:txBody>
          <a:bodyPr/>
          <a:lstStyle/>
          <a:p>
            <a:fld id="{9B00EF49-7894-4F53-A8DD-F7DB3BFC5032}" type="slidenum">
              <a:rPr lang="de-DE" smtClean="0"/>
              <a:pPr/>
              <a:t>103</a:t>
            </a:fld>
            <a:endParaRPr lang="de-DE"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00800" y="2203703"/>
            <a:ext cx="5349240" cy="4251960"/>
          </a:xfrm>
          <a:prstGeom prst="rect">
            <a:avLst/>
          </a:prstGeom>
          <a:noFill/>
        </p:spPr>
        <p:txBody>
          <a:bodyPr wrap="square" rtlCol="0">
            <a:noAutofit/>
          </a:bodyPr>
          <a:lstStyle/>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epyitg</a:t>
            </a:r>
            <a:r>
              <a:rPr lang="en-US" sz="2400" dirty="0">
                <a:solidFill>
                  <a:srgbClr val="333333"/>
                </a:solidFill>
                <a:latin typeface="Tamil-Aiswarya"/>
              </a:rPr>
              <a:t>] </a:t>
            </a:r>
            <a:r>
              <a:rPr lang="en-US" sz="2400" dirty="0" err="1">
                <a:solidFill>
                  <a:srgbClr val="333333"/>
                </a:solidFill>
                <a:latin typeface="Tamil-Aiswarya"/>
              </a:rPr>
              <a:t>ghh</a:t>
            </a:r>
            <a:r>
              <a:rPr lang="en-US" sz="2400" dirty="0">
                <a:solidFill>
                  <a:srgbClr val="333333"/>
                </a:solidFill>
                <a:latin typeface="Tamil-Aiswarya"/>
              </a:rPr>
              <a:t>]</a:t>
            </a:r>
            <a:r>
              <a:rPr lang="en-US" sz="2400" dirty="0" err="1">
                <a:solidFill>
                  <a:srgbClr val="333333"/>
                </a:solidFill>
                <a:latin typeface="Tamil-Aiswarya"/>
              </a:rPr>
              <a:t>j;J</a:t>
            </a:r>
            <a:r>
              <a:rPr lang="en-US" sz="2400" dirty="0">
                <a:solidFill>
                  <a:srgbClr val="333333"/>
                </a:solidFill>
                <a:latin typeface="Tamil-Aiswarya"/>
              </a:rPr>
              <a:t> </a:t>
            </a:r>
            <a:r>
              <a:rPr lang="en-US" sz="2400" dirty="0" err="1">
                <a:solidFill>
                  <a:srgbClr val="333333"/>
                </a:solidFill>
                <a:latin typeface="Tamil-Aiswarya"/>
              </a:rPr>
              <a:t>eldk</a:t>
            </a:r>
            <a:r>
              <a:rPr lang="en-US" sz="2400" dirty="0">
                <a:solidFill>
                  <a:srgbClr val="333333"/>
                </a:solidFill>
                <a:latin typeface="Tamil-Aiswarya"/>
              </a:rPr>
              <a:t>; </a:t>
            </a:r>
            <a:r>
              <a:rPr lang="en-US" sz="2400" dirty="0" err="1">
                <a:solidFill>
                  <a:srgbClr val="333333"/>
                </a:solidFill>
                <a:latin typeface="Tamil-Aiswarya"/>
              </a:rPr>
              <a:t>MLfpwhh</a:t>
            </a:r>
            <a:r>
              <a:rPr lang="en-US" sz="2400" dirty="0">
                <a:solidFill>
                  <a:srgbClr val="333333"/>
                </a:solidFill>
                <a:latin typeface="Tamil-Aiswarya"/>
              </a:rPr>
              <a:t>]fs]</a:t>
            </a: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jg</a:t>
            </a:r>
            <a:r>
              <a:rPr lang="en-US" sz="2400" dirty="0">
                <a:solidFill>
                  <a:srgbClr val="333333"/>
                </a:solidFill>
                <a:latin typeface="Tamil-Aiswarya"/>
              </a:rPr>
              <a:t>]</a:t>
            </a:r>
            <a:r>
              <a:rPr lang="en-US" sz="2400" dirty="0" err="1">
                <a:solidFill>
                  <a:srgbClr val="333333"/>
                </a:solidFill>
                <a:latin typeface="Tamil-Aiswarya"/>
              </a:rPr>
              <a:t>gpf;f</a:t>
            </a:r>
            <a:r>
              <a:rPr lang="en-US" sz="2400" dirty="0">
                <a:solidFill>
                  <a:srgbClr val="333333"/>
                </a:solidFill>
                <a:latin typeface="Tamil-Aiswarya"/>
              </a:rPr>
              <a:t> </a:t>
            </a:r>
            <a:r>
              <a:rPr lang="en-US" sz="2400" dirty="0" err="1">
                <a:solidFill>
                  <a:srgbClr val="333333"/>
                </a:solidFill>
                <a:latin typeface="Tamil-Aiswarya"/>
              </a:rPr>
              <a:t>Kaw;rpf;fpwhh</a:t>
            </a:r>
            <a:r>
              <a:rPr lang="en-US" sz="2400" dirty="0">
                <a:solidFill>
                  <a:srgbClr val="333333"/>
                </a:solidFill>
                <a:latin typeface="Tamil-Aiswarya"/>
              </a:rPr>
              <a:t>]fs]</a:t>
            </a:r>
            <a:endParaRPr lang="en-IN" sz="2400" dirty="0">
              <a:solidFill>
                <a:srgbClr val="333333"/>
              </a:solidFill>
              <a:latin typeface="Tamil-Aiswarya"/>
            </a:endParaRP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clw</a:t>
            </a:r>
            <a:r>
              <a:rPr lang="en-US" sz="2400" dirty="0">
                <a:solidFill>
                  <a:srgbClr val="333333"/>
                </a:solidFill>
                <a:latin typeface="Tamil-Aiswarya"/>
              </a:rPr>
              <a:t>]</a:t>
            </a:r>
            <a:r>
              <a:rPr lang="en-US" sz="2400" dirty="0" err="1">
                <a:solidFill>
                  <a:srgbClr val="333333"/>
                </a:solidFill>
                <a:latin typeface="Tamil-Aiswarya"/>
              </a:rPr>
              <a:t>gapw</a:t>
            </a:r>
            <a:r>
              <a:rPr lang="en-US" sz="2400" dirty="0">
                <a:solidFill>
                  <a:srgbClr val="333333"/>
                </a:solidFill>
                <a:latin typeface="Tamil-Aiswarya"/>
              </a:rPr>
              <a:t>]</a:t>
            </a:r>
            <a:r>
              <a:rPr lang="en-US" sz="2400" dirty="0" err="1">
                <a:solidFill>
                  <a:srgbClr val="333333"/>
                </a:solidFill>
                <a:latin typeface="Tamil-Aiswarya"/>
              </a:rPr>
              <a:t>rp</a:t>
            </a:r>
            <a:r>
              <a:rPr lang="en-US" sz="2400" dirty="0">
                <a:solidFill>
                  <a:srgbClr val="333333"/>
                </a:solidFill>
                <a:latin typeface="Tamil-Aiswarya"/>
              </a:rPr>
              <a:t> </a:t>
            </a:r>
            <a:r>
              <a:rPr lang="en-US" sz="2400" dirty="0" err="1">
                <a:solidFill>
                  <a:srgbClr val="333333"/>
                </a:solidFill>
                <a:latin typeface="Tamil-Aiswarya"/>
              </a:rPr>
              <a:t>bra;fpwhh</a:t>
            </a:r>
            <a:r>
              <a:rPr lang="en-US" sz="2400" dirty="0">
                <a:solidFill>
                  <a:srgbClr val="333333"/>
                </a:solidFill>
                <a:latin typeface="Tamil-Aiswarya"/>
              </a:rPr>
              <a:t>]fs]</a:t>
            </a:r>
            <a:endParaRPr lang="en-IN" sz="2400" dirty="0">
              <a:solidFill>
                <a:srgbClr val="333333"/>
              </a:solidFill>
              <a:latin typeface="Tamil-Aiswarya"/>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kdpjh]fs] vd;d bra;fpwhh]fs]&gt;</a:t>
            </a: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104</a:t>
            </a:fld>
            <a:endParaRPr lang="de-DE"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00800" y="2203703"/>
            <a:ext cx="5349240" cy="4251960"/>
          </a:xfrm>
          <a:prstGeom prst="rect">
            <a:avLst/>
          </a:prstGeom>
          <a:noFill/>
        </p:spPr>
        <p:txBody>
          <a:bodyPr wrap="square" rtlCol="0">
            <a:noAutofit/>
          </a:bodyPr>
          <a:lstStyle/>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epyitg</a:t>
            </a:r>
            <a:r>
              <a:rPr lang="en-US" sz="2400" dirty="0">
                <a:solidFill>
                  <a:srgbClr val="333333"/>
                </a:solidFill>
                <a:latin typeface="Tamil-Aiswarya"/>
              </a:rPr>
              <a:t>] </a:t>
            </a:r>
            <a:r>
              <a:rPr lang="en-US" sz="2400" dirty="0" err="1">
                <a:solidFill>
                  <a:srgbClr val="333333"/>
                </a:solidFill>
                <a:latin typeface="Tamil-Aiswarya"/>
              </a:rPr>
              <a:t>ghh</a:t>
            </a:r>
            <a:r>
              <a:rPr lang="en-US" sz="2400" dirty="0">
                <a:solidFill>
                  <a:srgbClr val="333333"/>
                </a:solidFill>
                <a:latin typeface="Tamil-Aiswarya"/>
              </a:rPr>
              <a:t>]</a:t>
            </a:r>
            <a:r>
              <a:rPr lang="en-US" sz="2400" dirty="0" err="1">
                <a:solidFill>
                  <a:srgbClr val="333333"/>
                </a:solidFill>
                <a:latin typeface="Tamil-Aiswarya"/>
              </a:rPr>
              <a:t>j;J</a:t>
            </a:r>
            <a:r>
              <a:rPr lang="en-US" sz="2400" dirty="0">
                <a:solidFill>
                  <a:srgbClr val="333333"/>
                </a:solidFill>
                <a:latin typeface="Tamil-Aiswarya"/>
              </a:rPr>
              <a:t> </a:t>
            </a:r>
            <a:r>
              <a:rPr lang="en-US" sz="2400" dirty="0" err="1">
                <a:solidFill>
                  <a:srgbClr val="333333"/>
                </a:solidFill>
                <a:latin typeface="Tamil-Aiswarya"/>
              </a:rPr>
              <a:t>eldk</a:t>
            </a:r>
            <a:r>
              <a:rPr lang="en-US" sz="2400" dirty="0">
                <a:solidFill>
                  <a:srgbClr val="333333"/>
                </a:solidFill>
                <a:latin typeface="Tamil-Aiswarya"/>
              </a:rPr>
              <a:t>; </a:t>
            </a:r>
            <a:r>
              <a:rPr lang="en-US" sz="2400" dirty="0" err="1">
                <a:solidFill>
                  <a:srgbClr val="333333"/>
                </a:solidFill>
                <a:latin typeface="Tamil-Aiswarya"/>
              </a:rPr>
              <a:t>MLfpwhh</a:t>
            </a:r>
            <a:r>
              <a:rPr lang="en-US" sz="2400" dirty="0">
                <a:solidFill>
                  <a:srgbClr val="333333"/>
                </a:solidFill>
                <a:latin typeface="Tamil-Aiswarya"/>
              </a:rPr>
              <a:t>]fs]</a:t>
            </a: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jg</a:t>
            </a:r>
            <a:r>
              <a:rPr lang="en-US" sz="2400" dirty="0">
                <a:solidFill>
                  <a:srgbClr val="333333"/>
                </a:solidFill>
                <a:latin typeface="Tamil-Aiswarya"/>
              </a:rPr>
              <a:t>]</a:t>
            </a:r>
            <a:r>
              <a:rPr lang="en-US" sz="2400" dirty="0" err="1">
                <a:solidFill>
                  <a:srgbClr val="333333"/>
                </a:solidFill>
                <a:latin typeface="Tamil-Aiswarya"/>
              </a:rPr>
              <a:t>gpf;f</a:t>
            </a:r>
            <a:r>
              <a:rPr lang="en-US" sz="2400" dirty="0">
                <a:solidFill>
                  <a:srgbClr val="333333"/>
                </a:solidFill>
                <a:latin typeface="Tamil-Aiswarya"/>
              </a:rPr>
              <a:t> </a:t>
            </a:r>
            <a:r>
              <a:rPr lang="en-US" sz="2400" dirty="0" err="1">
                <a:solidFill>
                  <a:srgbClr val="333333"/>
                </a:solidFill>
                <a:latin typeface="Tamil-Aiswarya"/>
              </a:rPr>
              <a:t>Kaw;rpf;fpwhh</a:t>
            </a:r>
            <a:r>
              <a:rPr lang="en-US" sz="2400" dirty="0">
                <a:solidFill>
                  <a:srgbClr val="333333"/>
                </a:solidFill>
                <a:latin typeface="Tamil-Aiswarya"/>
              </a:rPr>
              <a:t>]fs]</a:t>
            </a:r>
            <a:endParaRPr lang="en-IN" sz="2400" dirty="0">
              <a:solidFill>
                <a:srgbClr val="333333"/>
              </a:solidFill>
              <a:latin typeface="Tamil-Aiswarya"/>
            </a:endParaRP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clw</a:t>
            </a:r>
            <a:r>
              <a:rPr lang="en-US" sz="2400" dirty="0">
                <a:solidFill>
                  <a:srgbClr val="333333"/>
                </a:solidFill>
                <a:latin typeface="Tamil-Aiswarya"/>
              </a:rPr>
              <a:t>]</a:t>
            </a:r>
            <a:r>
              <a:rPr lang="en-US" sz="2400" dirty="0" err="1">
                <a:solidFill>
                  <a:srgbClr val="333333"/>
                </a:solidFill>
                <a:latin typeface="Tamil-Aiswarya"/>
              </a:rPr>
              <a:t>gapw</a:t>
            </a:r>
            <a:r>
              <a:rPr lang="en-US" sz="2400" dirty="0">
                <a:solidFill>
                  <a:srgbClr val="333333"/>
                </a:solidFill>
                <a:latin typeface="Tamil-Aiswarya"/>
              </a:rPr>
              <a:t>]</a:t>
            </a:r>
            <a:r>
              <a:rPr lang="en-US" sz="2400" dirty="0" err="1">
                <a:solidFill>
                  <a:srgbClr val="333333"/>
                </a:solidFill>
                <a:latin typeface="Tamil-Aiswarya"/>
              </a:rPr>
              <a:t>rp</a:t>
            </a:r>
            <a:r>
              <a:rPr lang="en-US" sz="2400" dirty="0">
                <a:solidFill>
                  <a:srgbClr val="333333"/>
                </a:solidFill>
                <a:latin typeface="Tamil-Aiswarya"/>
              </a:rPr>
              <a:t> </a:t>
            </a:r>
            <a:r>
              <a:rPr lang="en-US" sz="2400" dirty="0" err="1">
                <a:solidFill>
                  <a:srgbClr val="333333"/>
                </a:solidFill>
                <a:latin typeface="Tamil-Aiswarya"/>
              </a:rPr>
              <a:t>bra;fpwhh</a:t>
            </a:r>
            <a:r>
              <a:rPr lang="en-US" sz="2400" dirty="0">
                <a:solidFill>
                  <a:srgbClr val="333333"/>
                </a:solidFill>
                <a:latin typeface="Tamil-Aiswarya"/>
              </a:rPr>
              <a:t>]fs]</a:t>
            </a:r>
            <a:endParaRPr lang="en-IN" sz="2400" dirty="0">
              <a:solidFill>
                <a:srgbClr val="333333"/>
              </a:solidFill>
              <a:latin typeface="Tamil-Aiswarya"/>
            </a:endParaRPr>
          </a:p>
        </p:txBody>
      </p:sp>
      <p:pic>
        <p:nvPicPr>
          <p:cNvPr id="13"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kdpjh]fs] vd;d bra;fpwhh]fs]&gt;</a:t>
            </a:r>
          </a:p>
        </p:txBody>
      </p:sp>
      <p:sp>
        <p:nvSpPr>
          <p:cNvPr id="18" name="Footer Placeholder 1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9" name="Slide Number Placeholder 18"/>
          <p:cNvSpPr>
            <a:spLocks noGrp="1"/>
          </p:cNvSpPr>
          <p:nvPr>
            <p:ph type="sldNum" sz="quarter" idx="12"/>
          </p:nvPr>
        </p:nvSpPr>
        <p:spPr/>
        <p:txBody>
          <a:bodyPr/>
          <a:lstStyle/>
          <a:p>
            <a:fld id="{9B00EF49-7894-4F53-A8DD-F7DB3BFC5032}" type="slidenum">
              <a:rPr lang="de-DE" smtClean="0"/>
              <a:pPr/>
              <a:t>105</a:t>
            </a:fld>
            <a:endParaRPr lang="de-DE"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00800" y="2203703"/>
            <a:ext cx="5349240" cy="4251960"/>
          </a:xfrm>
          <a:prstGeom prst="rect">
            <a:avLst/>
          </a:prstGeom>
          <a:noFill/>
        </p:spPr>
        <p:txBody>
          <a:bodyPr wrap="square" rtlCol="0">
            <a:noAutofit/>
          </a:bodyPr>
          <a:lstStyle/>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epyitg</a:t>
            </a:r>
            <a:r>
              <a:rPr lang="en-US" sz="2400" dirty="0">
                <a:solidFill>
                  <a:srgbClr val="333333"/>
                </a:solidFill>
                <a:latin typeface="Tamil-Aiswarya"/>
              </a:rPr>
              <a:t>] </a:t>
            </a:r>
            <a:r>
              <a:rPr lang="en-US" sz="2400" dirty="0" err="1">
                <a:solidFill>
                  <a:srgbClr val="333333"/>
                </a:solidFill>
                <a:latin typeface="Tamil-Aiswarya"/>
              </a:rPr>
              <a:t>ghh</a:t>
            </a:r>
            <a:r>
              <a:rPr lang="en-US" sz="2400" dirty="0">
                <a:solidFill>
                  <a:srgbClr val="333333"/>
                </a:solidFill>
                <a:latin typeface="Tamil-Aiswarya"/>
              </a:rPr>
              <a:t>]</a:t>
            </a:r>
            <a:r>
              <a:rPr lang="en-US" sz="2400" dirty="0" err="1">
                <a:solidFill>
                  <a:srgbClr val="333333"/>
                </a:solidFill>
                <a:latin typeface="Tamil-Aiswarya"/>
              </a:rPr>
              <a:t>j;J</a:t>
            </a:r>
            <a:r>
              <a:rPr lang="en-US" sz="2400" dirty="0">
                <a:solidFill>
                  <a:srgbClr val="333333"/>
                </a:solidFill>
                <a:latin typeface="Tamil-Aiswarya"/>
              </a:rPr>
              <a:t> </a:t>
            </a:r>
            <a:r>
              <a:rPr lang="en-US" sz="2400" dirty="0" err="1">
                <a:solidFill>
                  <a:srgbClr val="333333"/>
                </a:solidFill>
                <a:latin typeface="Tamil-Aiswarya"/>
              </a:rPr>
              <a:t>eldk</a:t>
            </a:r>
            <a:r>
              <a:rPr lang="en-US" sz="2400" dirty="0">
                <a:solidFill>
                  <a:srgbClr val="333333"/>
                </a:solidFill>
                <a:latin typeface="Tamil-Aiswarya"/>
              </a:rPr>
              <a:t>; </a:t>
            </a:r>
            <a:r>
              <a:rPr lang="en-US" sz="2400" dirty="0" err="1">
                <a:solidFill>
                  <a:srgbClr val="333333"/>
                </a:solidFill>
                <a:latin typeface="Tamil-Aiswarya"/>
              </a:rPr>
              <a:t>MLfpwhh</a:t>
            </a:r>
            <a:r>
              <a:rPr lang="en-US" sz="2400" dirty="0">
                <a:solidFill>
                  <a:srgbClr val="333333"/>
                </a:solidFill>
                <a:latin typeface="Tamil-Aiswarya"/>
              </a:rPr>
              <a:t>]fs]</a:t>
            </a: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jg</a:t>
            </a:r>
            <a:r>
              <a:rPr lang="en-US" sz="2400" dirty="0">
                <a:solidFill>
                  <a:srgbClr val="333333"/>
                </a:solidFill>
                <a:latin typeface="Tamil-Aiswarya"/>
              </a:rPr>
              <a:t>]</a:t>
            </a:r>
            <a:r>
              <a:rPr lang="en-US" sz="2400" dirty="0" err="1">
                <a:solidFill>
                  <a:srgbClr val="333333"/>
                </a:solidFill>
                <a:latin typeface="Tamil-Aiswarya"/>
              </a:rPr>
              <a:t>gpf;f</a:t>
            </a:r>
            <a:r>
              <a:rPr lang="en-US" sz="2400" dirty="0">
                <a:solidFill>
                  <a:srgbClr val="333333"/>
                </a:solidFill>
                <a:latin typeface="Tamil-Aiswarya"/>
              </a:rPr>
              <a:t> </a:t>
            </a:r>
            <a:r>
              <a:rPr lang="en-US" sz="2400" dirty="0" err="1">
                <a:solidFill>
                  <a:srgbClr val="333333"/>
                </a:solidFill>
                <a:latin typeface="Tamil-Aiswarya"/>
              </a:rPr>
              <a:t>Kaw;rpf;fpwhh</a:t>
            </a:r>
            <a:r>
              <a:rPr lang="en-US" sz="2400" dirty="0">
                <a:solidFill>
                  <a:srgbClr val="333333"/>
                </a:solidFill>
                <a:latin typeface="Tamil-Aiswarya"/>
              </a:rPr>
              <a:t>]fs]</a:t>
            </a:r>
            <a:endParaRPr lang="en-IN" sz="2400" dirty="0">
              <a:solidFill>
                <a:srgbClr val="333333"/>
              </a:solidFill>
              <a:latin typeface="Tamil-Aiswarya"/>
            </a:endParaRP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clw</a:t>
            </a:r>
            <a:r>
              <a:rPr lang="en-US" sz="2400" dirty="0">
                <a:solidFill>
                  <a:srgbClr val="333333"/>
                </a:solidFill>
                <a:latin typeface="Tamil-Aiswarya"/>
              </a:rPr>
              <a:t>]</a:t>
            </a:r>
            <a:r>
              <a:rPr lang="en-US" sz="2400" dirty="0" err="1">
                <a:solidFill>
                  <a:srgbClr val="333333"/>
                </a:solidFill>
                <a:latin typeface="Tamil-Aiswarya"/>
              </a:rPr>
              <a:t>gapw</a:t>
            </a:r>
            <a:r>
              <a:rPr lang="en-US" sz="2400" dirty="0">
                <a:solidFill>
                  <a:srgbClr val="333333"/>
                </a:solidFill>
                <a:latin typeface="Tamil-Aiswarya"/>
              </a:rPr>
              <a:t>]</a:t>
            </a:r>
            <a:r>
              <a:rPr lang="en-US" sz="2400" dirty="0" err="1">
                <a:solidFill>
                  <a:srgbClr val="333333"/>
                </a:solidFill>
                <a:latin typeface="Tamil-Aiswarya"/>
              </a:rPr>
              <a:t>rp</a:t>
            </a:r>
            <a:r>
              <a:rPr lang="en-US" sz="2400" dirty="0">
                <a:solidFill>
                  <a:srgbClr val="333333"/>
                </a:solidFill>
                <a:latin typeface="Tamil-Aiswarya"/>
              </a:rPr>
              <a:t> </a:t>
            </a:r>
            <a:r>
              <a:rPr lang="en-US" sz="2400" dirty="0" err="1">
                <a:solidFill>
                  <a:srgbClr val="333333"/>
                </a:solidFill>
                <a:latin typeface="Tamil-Aiswarya"/>
              </a:rPr>
              <a:t>bra;fpwhh</a:t>
            </a:r>
            <a:r>
              <a:rPr lang="en-US" sz="2400" dirty="0">
                <a:solidFill>
                  <a:srgbClr val="333333"/>
                </a:solidFill>
                <a:latin typeface="Tamil-Aiswarya"/>
              </a:rPr>
              <a:t>]fs]</a:t>
            </a:r>
            <a:endParaRPr lang="en-IN" sz="2400" dirty="0">
              <a:solidFill>
                <a:srgbClr val="333333"/>
              </a:solidFill>
              <a:latin typeface="Tamil-Aiswarya"/>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kdpjh]fs] vd;d bra;fpwhh]fs]&gt;</a:t>
            </a:r>
          </a:p>
        </p:txBody>
      </p:sp>
      <p:sp>
        <p:nvSpPr>
          <p:cNvPr id="20" name="Footer Placeholder 19"/>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1" name="Slide Number Placeholder 20"/>
          <p:cNvSpPr>
            <a:spLocks noGrp="1"/>
          </p:cNvSpPr>
          <p:nvPr>
            <p:ph type="sldNum" sz="quarter" idx="12"/>
          </p:nvPr>
        </p:nvSpPr>
        <p:spPr/>
        <p:txBody>
          <a:bodyPr/>
          <a:lstStyle/>
          <a:p>
            <a:fld id="{9B00EF49-7894-4F53-A8DD-F7DB3BFC5032}" type="slidenum">
              <a:rPr lang="de-DE" smtClean="0"/>
              <a:pPr/>
              <a:t>106</a:t>
            </a:fld>
            <a:endParaRPr lang="de-DE"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400800" y="2203703"/>
            <a:ext cx="5349240" cy="4251960"/>
          </a:xfrm>
          <a:prstGeom prst="rect">
            <a:avLst/>
          </a:prstGeom>
          <a:noFill/>
        </p:spPr>
        <p:txBody>
          <a:bodyPr wrap="square" rtlCol="0">
            <a:noAutofit/>
          </a:bodyPr>
          <a:lstStyle/>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epyitg</a:t>
            </a:r>
            <a:r>
              <a:rPr lang="en-US" sz="2400" dirty="0">
                <a:solidFill>
                  <a:srgbClr val="333333"/>
                </a:solidFill>
                <a:latin typeface="Tamil-Aiswarya"/>
              </a:rPr>
              <a:t>] </a:t>
            </a:r>
            <a:r>
              <a:rPr lang="en-US" sz="2400" dirty="0" err="1">
                <a:solidFill>
                  <a:srgbClr val="333333"/>
                </a:solidFill>
                <a:latin typeface="Tamil-Aiswarya"/>
              </a:rPr>
              <a:t>ghh</a:t>
            </a:r>
            <a:r>
              <a:rPr lang="en-US" sz="2400" dirty="0">
                <a:solidFill>
                  <a:srgbClr val="333333"/>
                </a:solidFill>
                <a:latin typeface="Tamil-Aiswarya"/>
              </a:rPr>
              <a:t>]</a:t>
            </a:r>
            <a:r>
              <a:rPr lang="en-US" sz="2400" dirty="0" err="1">
                <a:solidFill>
                  <a:srgbClr val="333333"/>
                </a:solidFill>
                <a:latin typeface="Tamil-Aiswarya"/>
              </a:rPr>
              <a:t>j;J</a:t>
            </a:r>
            <a:r>
              <a:rPr lang="en-US" sz="2400" dirty="0">
                <a:solidFill>
                  <a:srgbClr val="333333"/>
                </a:solidFill>
                <a:latin typeface="Tamil-Aiswarya"/>
              </a:rPr>
              <a:t> </a:t>
            </a:r>
            <a:r>
              <a:rPr lang="en-US" sz="2400" dirty="0" err="1">
                <a:solidFill>
                  <a:srgbClr val="333333"/>
                </a:solidFill>
                <a:latin typeface="Tamil-Aiswarya"/>
              </a:rPr>
              <a:t>eldk</a:t>
            </a:r>
            <a:r>
              <a:rPr lang="en-US" sz="2400" dirty="0">
                <a:solidFill>
                  <a:srgbClr val="333333"/>
                </a:solidFill>
                <a:latin typeface="Tamil-Aiswarya"/>
              </a:rPr>
              <a:t>; </a:t>
            </a:r>
            <a:r>
              <a:rPr lang="en-US" sz="2400" dirty="0" err="1">
                <a:solidFill>
                  <a:srgbClr val="333333"/>
                </a:solidFill>
                <a:latin typeface="Tamil-Aiswarya"/>
              </a:rPr>
              <a:t>MLfpwhh</a:t>
            </a:r>
            <a:r>
              <a:rPr lang="en-US" sz="2400" dirty="0">
                <a:solidFill>
                  <a:srgbClr val="333333"/>
                </a:solidFill>
                <a:latin typeface="Tamil-Aiswarya"/>
              </a:rPr>
              <a:t>]fs]</a:t>
            </a:r>
          </a:p>
          <a:p>
            <a:pPr marL="342900" indent="-342900" algn="just">
              <a:lnSpc>
                <a:spcPct val="105000"/>
              </a:lnSpc>
              <a:spcBef>
                <a:spcPts val="1999"/>
              </a:spcBef>
              <a:buClr>
                <a:srgbClr val="004992"/>
              </a:buClr>
              <a:buFont typeface="WingDings"/>
              <a:buAutoNum type="arabicPeriod"/>
            </a:pPr>
            <a:r>
              <a:rPr lang="en-US" sz="2400" dirty="0" err="1">
                <a:solidFill>
                  <a:srgbClr val="004992"/>
                </a:solidFill>
                <a:latin typeface="Tamil-Aiswarya"/>
              </a:rPr>
              <a:t>jg</a:t>
            </a:r>
            <a:r>
              <a:rPr lang="en-US" sz="2400" dirty="0">
                <a:solidFill>
                  <a:srgbClr val="004992"/>
                </a:solidFill>
                <a:latin typeface="Tamil-Aiswarya"/>
              </a:rPr>
              <a:t>]</a:t>
            </a:r>
            <a:r>
              <a:rPr lang="en-US" sz="2400" dirty="0" err="1">
                <a:solidFill>
                  <a:srgbClr val="004992"/>
                </a:solidFill>
                <a:latin typeface="Tamil-Aiswarya"/>
              </a:rPr>
              <a:t>gpf;f</a:t>
            </a:r>
            <a:r>
              <a:rPr lang="en-US" sz="2400" dirty="0">
                <a:solidFill>
                  <a:srgbClr val="004992"/>
                </a:solidFill>
                <a:latin typeface="Tamil-Aiswarya"/>
              </a:rPr>
              <a:t> </a:t>
            </a:r>
            <a:r>
              <a:rPr lang="en-US" sz="2400" dirty="0" err="1">
                <a:solidFill>
                  <a:srgbClr val="004992"/>
                </a:solidFill>
                <a:latin typeface="Tamil-Aiswarya"/>
              </a:rPr>
              <a:t>Kaw;rpf;fpwhh</a:t>
            </a:r>
            <a:r>
              <a:rPr lang="en-US" sz="2400" dirty="0">
                <a:solidFill>
                  <a:srgbClr val="004992"/>
                </a:solidFill>
                <a:latin typeface="Tamil-Aiswarya"/>
              </a:rPr>
              <a:t>]fs]</a:t>
            </a:r>
            <a:endParaRPr lang="en-IN" sz="2400" dirty="0">
              <a:solidFill>
                <a:srgbClr val="004992"/>
              </a:solidFill>
              <a:latin typeface="Tamil-Aiswarya"/>
            </a:endParaRPr>
          </a:p>
          <a:p>
            <a:pPr marL="342900" indent="-342900" algn="just">
              <a:lnSpc>
                <a:spcPct val="105000"/>
              </a:lnSpc>
              <a:spcBef>
                <a:spcPts val="1999"/>
              </a:spcBef>
              <a:buClr>
                <a:srgbClr val="333333"/>
              </a:buClr>
              <a:buFont typeface="WingDings"/>
              <a:buAutoNum type="arabicPeriod"/>
            </a:pPr>
            <a:r>
              <a:rPr lang="en-US" sz="2400" dirty="0" err="1">
                <a:solidFill>
                  <a:srgbClr val="333333"/>
                </a:solidFill>
                <a:latin typeface="Tamil-Aiswarya"/>
              </a:rPr>
              <a:t>clw</a:t>
            </a:r>
            <a:r>
              <a:rPr lang="en-US" sz="2400" dirty="0">
                <a:solidFill>
                  <a:srgbClr val="333333"/>
                </a:solidFill>
                <a:latin typeface="Tamil-Aiswarya"/>
              </a:rPr>
              <a:t>]</a:t>
            </a:r>
            <a:r>
              <a:rPr lang="en-US" sz="2400" dirty="0" err="1">
                <a:solidFill>
                  <a:srgbClr val="333333"/>
                </a:solidFill>
                <a:latin typeface="Tamil-Aiswarya"/>
              </a:rPr>
              <a:t>gapw</a:t>
            </a:r>
            <a:r>
              <a:rPr lang="en-US" sz="2400" dirty="0">
                <a:solidFill>
                  <a:srgbClr val="333333"/>
                </a:solidFill>
                <a:latin typeface="Tamil-Aiswarya"/>
              </a:rPr>
              <a:t>]</a:t>
            </a:r>
            <a:r>
              <a:rPr lang="en-US" sz="2400" dirty="0" err="1">
                <a:solidFill>
                  <a:srgbClr val="333333"/>
                </a:solidFill>
                <a:latin typeface="Tamil-Aiswarya"/>
              </a:rPr>
              <a:t>rp</a:t>
            </a:r>
            <a:r>
              <a:rPr lang="en-US" sz="2400" dirty="0">
                <a:solidFill>
                  <a:srgbClr val="333333"/>
                </a:solidFill>
                <a:latin typeface="Tamil-Aiswarya"/>
              </a:rPr>
              <a:t> </a:t>
            </a:r>
            <a:r>
              <a:rPr lang="en-US" sz="2400" dirty="0" err="1">
                <a:solidFill>
                  <a:srgbClr val="333333"/>
                </a:solidFill>
                <a:latin typeface="Tamil-Aiswarya"/>
              </a:rPr>
              <a:t>bra;fpwhh</a:t>
            </a:r>
            <a:r>
              <a:rPr lang="en-US" sz="2400" dirty="0">
                <a:solidFill>
                  <a:srgbClr val="333333"/>
                </a:solidFill>
                <a:latin typeface="Tamil-Aiswarya"/>
              </a:rPr>
              <a:t>]fs]</a:t>
            </a:r>
            <a:endParaRPr lang="en-IN" sz="2400" dirty="0">
              <a:solidFill>
                <a:srgbClr val="333333"/>
              </a:solidFill>
              <a:latin typeface="Tamil-Aiswarya"/>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kdpjh]fs] vd;d bra;fpwhh]fs]&gt;</a:t>
            </a:r>
          </a:p>
        </p:txBody>
      </p:sp>
      <p:sp>
        <p:nvSpPr>
          <p:cNvPr id="20" name="Footer Placeholder 19"/>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1" name="Slide Number Placeholder 20"/>
          <p:cNvSpPr>
            <a:spLocks noGrp="1"/>
          </p:cNvSpPr>
          <p:nvPr>
            <p:ph type="sldNum" sz="quarter" idx="12"/>
          </p:nvPr>
        </p:nvSpPr>
        <p:spPr/>
        <p:txBody>
          <a:bodyPr/>
          <a:lstStyle/>
          <a:p>
            <a:fld id="{9B00EF49-7894-4F53-A8DD-F7DB3BFC5032}" type="slidenum">
              <a:rPr lang="de-DE" smtClean="0"/>
              <a:pPr/>
              <a:t>107</a:t>
            </a:fld>
            <a:endParaRPr lang="de-DE"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400800" y="2203703"/>
            <a:ext cx="5349240" cy="42519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gpwe;j</a:t>
            </a:r>
            <a:r>
              <a:rPr lang="en-US" sz="2400" dirty="0">
                <a:solidFill>
                  <a:srgbClr val="333333"/>
                </a:solidFill>
                <a:latin typeface="Tamil-Aiswarya"/>
              </a:rPr>
              <a:t> </a:t>
            </a:r>
            <a:r>
              <a:rPr lang="en-US" sz="2400" dirty="0" err="1">
                <a:solidFill>
                  <a:srgbClr val="333333"/>
                </a:solidFill>
                <a:latin typeface="Tamil-Aiswarya"/>
              </a:rPr>
              <a:t>ehs</a:t>
            </a:r>
            <a:r>
              <a:rPr lang="en-US" sz="2400" dirty="0">
                <a:solidFill>
                  <a:srgbClr val="333333"/>
                </a:solidFill>
                <a:latin typeface="Tamil-Aiswarya"/>
              </a:rPr>
              <a:t>; </a:t>
            </a:r>
            <a:r>
              <a:rPr lang="en-US" sz="2400" dirty="0" err="1">
                <a:solidFill>
                  <a:srgbClr val="333333"/>
                </a:solidFill>
                <a:latin typeface="Tamil-Aiswarya"/>
              </a:rPr>
              <a:t>ghpRld</a:t>
            </a:r>
            <a:r>
              <a:rPr lang="en-US" sz="2400" dirty="0">
                <a:solidFill>
                  <a:srgbClr val="333333"/>
                </a:solidFill>
                <a:latin typeface="Tamil-Aiswarya"/>
              </a:rPr>
              <a:t>; </a:t>
            </a:r>
            <a:r>
              <a:rPr lang="en-US" sz="2400" dirty="0" err="1">
                <a:solidFill>
                  <a:srgbClr val="333333"/>
                </a:solidFill>
                <a:latin typeface="Tamil-Aiswarya"/>
              </a:rPr>
              <a:t>kfpH</a:t>
            </a:r>
            <a:r>
              <a:rPr lang="en-US" sz="2400" dirty="0">
                <a:solidFill>
                  <a:srgbClr val="333333"/>
                </a:solidFill>
                <a:latin typeface="Tamil-Aiswarya"/>
              </a:rPr>
              <a:t>]r]</a:t>
            </a:r>
            <a:r>
              <a:rPr lang="en-US" sz="2400" dirty="0" err="1">
                <a:solidFill>
                  <a:srgbClr val="333333"/>
                </a:solidFill>
                <a:latin typeface="Tamil-Aiswarya"/>
              </a:rPr>
              <a:t>rpahf</a:t>
            </a:r>
            <a:r>
              <a:rPr lang="en-US" sz="2400" dirty="0">
                <a:solidFill>
                  <a:srgbClr val="333333"/>
                </a:solidFill>
                <a:latin typeface="Tamil-Aiswarya"/>
              </a:rPr>
              <a:t> </a:t>
            </a:r>
            <a:r>
              <a:rPr lang="en-US" sz="2400" dirty="0" err="1">
                <a:solidFill>
                  <a:srgbClr val="333333"/>
                </a:solidFill>
                <a:latin typeface="Tamil-Aiswarya"/>
              </a:rPr>
              <a:t>cs;shd</a:t>
            </a:r>
            <a:r>
              <a:rPr lang="en-US" sz="2400" dirty="0">
                <a:solidFill>
                  <a:srgbClr val="333333"/>
                </a:solidFill>
                <a:latin typeface="Tamil-Aiswarya"/>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ghprpw;F</a:t>
            </a:r>
            <a:r>
              <a:rPr lang="en-US" sz="2400" dirty="0">
                <a:solidFill>
                  <a:srgbClr val="333333"/>
                </a:solidFill>
                <a:latin typeface="Tamil-Aiswarya"/>
              </a:rPr>
              <a:t> </a:t>
            </a:r>
            <a:r>
              <a:rPr lang="en-US" sz="2400" dirty="0" err="1">
                <a:solidFill>
                  <a:srgbClr val="333333"/>
                </a:solidFill>
                <a:latin typeface="Tamil-Aiswarya"/>
              </a:rPr>
              <a:t>nky</a:t>
            </a:r>
            <a:r>
              <a:rPr lang="en-US" sz="2400" dirty="0">
                <a:solidFill>
                  <a:srgbClr val="333333"/>
                </a:solidFill>
                <a:latin typeface="Tamil-Aiswarya"/>
              </a:rPr>
              <a:t>; </a:t>
            </a:r>
            <a:r>
              <a:rPr lang="en-US" sz="2400" dirty="0" err="1">
                <a:solidFill>
                  <a:srgbClr val="333333"/>
                </a:solidFill>
                <a:latin typeface="Tamil-Aiswarya"/>
              </a:rPr>
              <a:t>ciw</a:t>
            </a:r>
            <a:r>
              <a:rPr lang="en-US" sz="2400" dirty="0">
                <a:solidFill>
                  <a:srgbClr val="333333"/>
                </a:solidFill>
                <a:latin typeface="Tamil-Aiswarya"/>
              </a:rPr>
              <a:t> </a:t>
            </a:r>
            <a:r>
              <a:rPr lang="en-US" sz="2400" dirty="0" err="1">
                <a:solidFill>
                  <a:srgbClr val="333333"/>
                </a:solidFill>
                <a:latin typeface="Tamil-Aiswarya"/>
              </a:rPr>
              <a:t>nghLfpwhd</a:t>
            </a:r>
            <a:r>
              <a:rPr lang="en-US" sz="2400" dirty="0">
                <a:solidFill>
                  <a:srgbClr val="333333"/>
                </a:solidFill>
                <a:latin typeface="Tamil-Aiswarya"/>
              </a:rPr>
              <a:t>;</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rnfhjhpia</a:t>
            </a:r>
            <a:r>
              <a:rPr lang="en-US" sz="2400" dirty="0">
                <a:solidFill>
                  <a:srgbClr val="333333"/>
                </a:solidFill>
                <a:latin typeface="Tamil-Aiswarya"/>
              </a:rPr>
              <a:t> gag]</a:t>
            </a:r>
            <a:r>
              <a:rPr lang="en-US" sz="2400" dirty="0" err="1">
                <a:solidFill>
                  <a:srgbClr val="333333"/>
                </a:solidFill>
                <a:latin typeface="Tamil-Aiswarya"/>
              </a:rPr>
              <a:t>gLj;j</a:t>
            </a:r>
            <a:r>
              <a:rPr lang="en-US" sz="2400" dirty="0">
                <a:solidFill>
                  <a:srgbClr val="333333"/>
                </a:solidFill>
                <a:latin typeface="Tamil-Aiswarya"/>
              </a:rPr>
              <a:t> </a:t>
            </a:r>
            <a:r>
              <a:rPr lang="en-US" sz="2400" dirty="0" err="1">
                <a:solidFill>
                  <a:srgbClr val="333333"/>
                </a:solidFill>
                <a:latin typeface="Tamil-Aiswarya"/>
              </a:rPr>
              <a:t>Kaw;rpf;fpwhd</a:t>
            </a:r>
            <a:r>
              <a:rPr lang="en-US" sz="2400" dirty="0">
                <a:solidFill>
                  <a:srgbClr val="333333"/>
                </a:solidFill>
                <a:latin typeface="Tamil-Aiswarya"/>
              </a:rPr>
              <a:t>]</a:t>
            </a:r>
            <a:endParaRPr lang="en-IN" sz="2400" dirty="0">
              <a:solidFill>
                <a:srgbClr val="333333"/>
              </a:solidFill>
              <a:latin typeface="Tamil-Aiswarya"/>
            </a:endParaRPr>
          </a:p>
        </p:txBody>
      </p:sp>
      <p:pic>
        <p:nvPicPr>
          <p:cNvPr id="1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a:solidFill>
                  <a:srgbClr val="004992"/>
                </a:solidFill>
              </a:rPr>
              <a:t>,e;j igad] vd;d bra;fpwhd]]&gt;</a:t>
            </a:r>
          </a:p>
        </p:txBody>
      </p:sp>
      <p:sp>
        <p:nvSpPr>
          <p:cNvPr id="14" name="Footer Placeholder 13"/>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5" name="Slide Number Placeholder 14"/>
          <p:cNvSpPr>
            <a:spLocks noGrp="1"/>
          </p:cNvSpPr>
          <p:nvPr>
            <p:ph type="sldNum" sz="quarter" idx="12"/>
          </p:nvPr>
        </p:nvSpPr>
        <p:spPr/>
        <p:txBody>
          <a:bodyPr/>
          <a:lstStyle/>
          <a:p>
            <a:fld id="{9B00EF49-7894-4F53-A8DD-F7DB3BFC5032}" type="slidenum">
              <a:rPr lang="de-DE" smtClean="0"/>
              <a:pPr/>
              <a:t>108</a:t>
            </a:fld>
            <a:endParaRPr lang="de-DE"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00800" y="2203703"/>
            <a:ext cx="5349240" cy="42519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gpwe;j</a:t>
            </a:r>
            <a:r>
              <a:rPr lang="en-US" sz="2400" dirty="0">
                <a:solidFill>
                  <a:srgbClr val="333333"/>
                </a:solidFill>
                <a:latin typeface="Tamil-Aiswarya"/>
              </a:rPr>
              <a:t> </a:t>
            </a:r>
            <a:r>
              <a:rPr lang="en-US" sz="2400" dirty="0" err="1">
                <a:solidFill>
                  <a:srgbClr val="333333"/>
                </a:solidFill>
                <a:latin typeface="Tamil-Aiswarya"/>
              </a:rPr>
              <a:t>ehs</a:t>
            </a:r>
            <a:r>
              <a:rPr lang="en-US" sz="2400" dirty="0">
                <a:solidFill>
                  <a:srgbClr val="333333"/>
                </a:solidFill>
                <a:latin typeface="Tamil-Aiswarya"/>
              </a:rPr>
              <a:t>; </a:t>
            </a:r>
            <a:r>
              <a:rPr lang="en-US" sz="2400" dirty="0" err="1">
                <a:solidFill>
                  <a:srgbClr val="333333"/>
                </a:solidFill>
                <a:latin typeface="Tamil-Aiswarya"/>
              </a:rPr>
              <a:t>ghpRld</a:t>
            </a:r>
            <a:r>
              <a:rPr lang="en-US" sz="2400" dirty="0">
                <a:solidFill>
                  <a:srgbClr val="333333"/>
                </a:solidFill>
                <a:latin typeface="Tamil-Aiswarya"/>
              </a:rPr>
              <a:t>; </a:t>
            </a:r>
            <a:r>
              <a:rPr lang="en-US" sz="2400" dirty="0" err="1">
                <a:solidFill>
                  <a:srgbClr val="333333"/>
                </a:solidFill>
                <a:latin typeface="Tamil-Aiswarya"/>
              </a:rPr>
              <a:t>kfpH</a:t>
            </a:r>
            <a:r>
              <a:rPr lang="en-US" sz="2400" dirty="0">
                <a:solidFill>
                  <a:srgbClr val="333333"/>
                </a:solidFill>
                <a:latin typeface="Tamil-Aiswarya"/>
              </a:rPr>
              <a:t>]r]</a:t>
            </a:r>
            <a:r>
              <a:rPr lang="en-US" sz="2400" dirty="0" err="1">
                <a:solidFill>
                  <a:srgbClr val="333333"/>
                </a:solidFill>
                <a:latin typeface="Tamil-Aiswarya"/>
              </a:rPr>
              <a:t>rpahf</a:t>
            </a:r>
            <a:r>
              <a:rPr lang="en-US" sz="2400" dirty="0">
                <a:solidFill>
                  <a:srgbClr val="333333"/>
                </a:solidFill>
                <a:latin typeface="Tamil-Aiswarya"/>
              </a:rPr>
              <a:t> </a:t>
            </a:r>
            <a:r>
              <a:rPr lang="en-US" sz="2400" dirty="0" err="1">
                <a:solidFill>
                  <a:srgbClr val="333333"/>
                </a:solidFill>
                <a:latin typeface="Tamil-Aiswarya"/>
              </a:rPr>
              <a:t>cs;shd</a:t>
            </a:r>
            <a:r>
              <a:rPr lang="en-US" sz="2400" dirty="0">
                <a:solidFill>
                  <a:srgbClr val="333333"/>
                </a:solidFill>
                <a:latin typeface="Tamil-Aiswarya"/>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ghprpw;F</a:t>
            </a:r>
            <a:r>
              <a:rPr lang="en-US" sz="2400" dirty="0">
                <a:solidFill>
                  <a:srgbClr val="333333"/>
                </a:solidFill>
                <a:latin typeface="Tamil-Aiswarya"/>
              </a:rPr>
              <a:t> </a:t>
            </a:r>
            <a:r>
              <a:rPr lang="en-US" sz="2400" dirty="0" err="1">
                <a:solidFill>
                  <a:srgbClr val="333333"/>
                </a:solidFill>
                <a:latin typeface="Tamil-Aiswarya"/>
              </a:rPr>
              <a:t>nky</a:t>
            </a:r>
            <a:r>
              <a:rPr lang="en-US" sz="2400" dirty="0">
                <a:solidFill>
                  <a:srgbClr val="333333"/>
                </a:solidFill>
                <a:latin typeface="Tamil-Aiswarya"/>
              </a:rPr>
              <a:t>; </a:t>
            </a:r>
            <a:r>
              <a:rPr lang="en-US" sz="2400" dirty="0" err="1">
                <a:solidFill>
                  <a:srgbClr val="333333"/>
                </a:solidFill>
                <a:latin typeface="Tamil-Aiswarya"/>
              </a:rPr>
              <a:t>ciw</a:t>
            </a:r>
            <a:r>
              <a:rPr lang="en-US" sz="2400" dirty="0">
                <a:solidFill>
                  <a:srgbClr val="333333"/>
                </a:solidFill>
                <a:latin typeface="Tamil-Aiswarya"/>
              </a:rPr>
              <a:t> </a:t>
            </a:r>
            <a:r>
              <a:rPr lang="en-US" sz="2400" dirty="0" err="1">
                <a:solidFill>
                  <a:srgbClr val="333333"/>
                </a:solidFill>
                <a:latin typeface="Tamil-Aiswarya"/>
              </a:rPr>
              <a:t>nghLfpwhd</a:t>
            </a:r>
            <a:r>
              <a:rPr lang="en-US" sz="2400" dirty="0">
                <a:solidFill>
                  <a:srgbClr val="333333"/>
                </a:solidFill>
                <a:latin typeface="Tamil-Aiswarya"/>
              </a:rPr>
              <a:t>;</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rnfhjhpia</a:t>
            </a:r>
            <a:r>
              <a:rPr lang="en-US" sz="2400" dirty="0">
                <a:solidFill>
                  <a:srgbClr val="333333"/>
                </a:solidFill>
                <a:latin typeface="Tamil-Aiswarya"/>
              </a:rPr>
              <a:t> gag]</a:t>
            </a:r>
            <a:r>
              <a:rPr lang="en-US" sz="2400" dirty="0" err="1">
                <a:solidFill>
                  <a:srgbClr val="333333"/>
                </a:solidFill>
                <a:latin typeface="Tamil-Aiswarya"/>
              </a:rPr>
              <a:t>gLj;j</a:t>
            </a:r>
            <a:r>
              <a:rPr lang="en-US" sz="2400" dirty="0">
                <a:solidFill>
                  <a:srgbClr val="333333"/>
                </a:solidFill>
                <a:latin typeface="Tamil-Aiswarya"/>
              </a:rPr>
              <a:t> </a:t>
            </a:r>
            <a:r>
              <a:rPr lang="en-US" sz="2400" dirty="0" err="1">
                <a:solidFill>
                  <a:srgbClr val="333333"/>
                </a:solidFill>
                <a:latin typeface="Tamil-Aiswarya"/>
              </a:rPr>
              <a:t>Kaw;rpf;fpwhd</a:t>
            </a:r>
            <a:r>
              <a:rPr lang="en-US" sz="2400" dirty="0">
                <a:solidFill>
                  <a:srgbClr val="333333"/>
                </a:solidFill>
                <a:latin typeface="Tamil-Aiswarya"/>
              </a:rPr>
              <a:t>]</a:t>
            </a:r>
            <a:endParaRPr lang="en-IN" sz="2400" dirty="0">
              <a:solidFill>
                <a:srgbClr val="333333"/>
              </a:solidFill>
              <a:latin typeface="Tamil-Aiswarya"/>
            </a:endParaRPr>
          </a:p>
        </p:txBody>
      </p:sp>
      <p:pic>
        <p:nvPicPr>
          <p:cNvPr id="12"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igad] vd;d bra;fpwhd]]&gt;</a:t>
            </a:r>
          </a:p>
        </p:txBody>
      </p:sp>
      <p:sp>
        <p:nvSpPr>
          <p:cNvPr id="16" name="Footer Placeholder 15"/>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7" name="Slide Number Placeholder 16"/>
          <p:cNvSpPr>
            <a:spLocks noGrp="1"/>
          </p:cNvSpPr>
          <p:nvPr>
            <p:ph type="sldNum" sz="quarter" idx="12"/>
          </p:nvPr>
        </p:nvSpPr>
        <p:spPr/>
        <p:txBody>
          <a:bodyPr/>
          <a:lstStyle/>
          <a:p>
            <a:fld id="{9B00EF49-7894-4F53-A8DD-F7DB3BFC5032}" type="slidenum">
              <a:rPr lang="de-DE" smtClean="0"/>
              <a:pPr/>
              <a:t>109</a:t>
            </a:fld>
            <a:endParaRPr lang="de-DE"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00800" y="2203703"/>
            <a:ext cx="5349240" cy="42519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gpwe;j</a:t>
            </a:r>
            <a:r>
              <a:rPr lang="en-US" sz="2400" dirty="0">
                <a:solidFill>
                  <a:srgbClr val="333333"/>
                </a:solidFill>
                <a:latin typeface="Tamil-Aiswarya"/>
              </a:rPr>
              <a:t> </a:t>
            </a:r>
            <a:r>
              <a:rPr lang="en-US" sz="2400" dirty="0" err="1">
                <a:solidFill>
                  <a:srgbClr val="333333"/>
                </a:solidFill>
                <a:latin typeface="Tamil-Aiswarya"/>
              </a:rPr>
              <a:t>ehs</a:t>
            </a:r>
            <a:r>
              <a:rPr lang="en-US" sz="2400" dirty="0">
                <a:solidFill>
                  <a:srgbClr val="333333"/>
                </a:solidFill>
                <a:latin typeface="Tamil-Aiswarya"/>
              </a:rPr>
              <a:t>; </a:t>
            </a:r>
            <a:r>
              <a:rPr lang="en-US" sz="2400" dirty="0" err="1">
                <a:solidFill>
                  <a:srgbClr val="333333"/>
                </a:solidFill>
                <a:latin typeface="Tamil-Aiswarya"/>
              </a:rPr>
              <a:t>ghpRld</a:t>
            </a:r>
            <a:r>
              <a:rPr lang="en-US" sz="2400" dirty="0">
                <a:solidFill>
                  <a:srgbClr val="333333"/>
                </a:solidFill>
                <a:latin typeface="Tamil-Aiswarya"/>
              </a:rPr>
              <a:t>; </a:t>
            </a:r>
            <a:r>
              <a:rPr lang="en-US" sz="2400" dirty="0" err="1">
                <a:solidFill>
                  <a:srgbClr val="333333"/>
                </a:solidFill>
                <a:latin typeface="Tamil-Aiswarya"/>
              </a:rPr>
              <a:t>kfpH</a:t>
            </a:r>
            <a:r>
              <a:rPr lang="en-US" sz="2400" dirty="0">
                <a:solidFill>
                  <a:srgbClr val="333333"/>
                </a:solidFill>
                <a:latin typeface="Tamil-Aiswarya"/>
              </a:rPr>
              <a:t>]r]</a:t>
            </a:r>
            <a:r>
              <a:rPr lang="en-US" sz="2400" dirty="0" err="1">
                <a:solidFill>
                  <a:srgbClr val="333333"/>
                </a:solidFill>
                <a:latin typeface="Tamil-Aiswarya"/>
              </a:rPr>
              <a:t>rpahf</a:t>
            </a:r>
            <a:r>
              <a:rPr lang="en-US" sz="2400" dirty="0">
                <a:solidFill>
                  <a:srgbClr val="333333"/>
                </a:solidFill>
                <a:latin typeface="Tamil-Aiswarya"/>
              </a:rPr>
              <a:t> </a:t>
            </a:r>
            <a:r>
              <a:rPr lang="en-US" sz="2400" dirty="0" err="1">
                <a:solidFill>
                  <a:srgbClr val="333333"/>
                </a:solidFill>
                <a:latin typeface="Tamil-Aiswarya"/>
              </a:rPr>
              <a:t>cs;shd</a:t>
            </a:r>
            <a:r>
              <a:rPr lang="en-US" sz="2400" dirty="0">
                <a:solidFill>
                  <a:srgbClr val="333333"/>
                </a:solidFill>
                <a:latin typeface="Tamil-Aiswarya"/>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ghprpw;F</a:t>
            </a:r>
            <a:r>
              <a:rPr lang="en-US" sz="2400" dirty="0">
                <a:solidFill>
                  <a:srgbClr val="333333"/>
                </a:solidFill>
                <a:latin typeface="Tamil-Aiswarya"/>
              </a:rPr>
              <a:t> </a:t>
            </a:r>
            <a:r>
              <a:rPr lang="en-US" sz="2400" dirty="0" err="1">
                <a:solidFill>
                  <a:srgbClr val="333333"/>
                </a:solidFill>
                <a:latin typeface="Tamil-Aiswarya"/>
              </a:rPr>
              <a:t>nky</a:t>
            </a:r>
            <a:r>
              <a:rPr lang="en-US" sz="2400" dirty="0">
                <a:solidFill>
                  <a:srgbClr val="333333"/>
                </a:solidFill>
                <a:latin typeface="Tamil-Aiswarya"/>
              </a:rPr>
              <a:t>; </a:t>
            </a:r>
            <a:r>
              <a:rPr lang="en-US" sz="2400" dirty="0" err="1">
                <a:solidFill>
                  <a:srgbClr val="333333"/>
                </a:solidFill>
                <a:latin typeface="Tamil-Aiswarya"/>
              </a:rPr>
              <a:t>ciw</a:t>
            </a:r>
            <a:r>
              <a:rPr lang="en-US" sz="2400" dirty="0">
                <a:solidFill>
                  <a:srgbClr val="333333"/>
                </a:solidFill>
                <a:latin typeface="Tamil-Aiswarya"/>
              </a:rPr>
              <a:t> </a:t>
            </a:r>
            <a:r>
              <a:rPr lang="en-US" sz="2400" dirty="0" err="1">
                <a:solidFill>
                  <a:srgbClr val="333333"/>
                </a:solidFill>
                <a:latin typeface="Tamil-Aiswarya"/>
              </a:rPr>
              <a:t>nghLfpwhd</a:t>
            </a:r>
            <a:r>
              <a:rPr lang="en-US" sz="2400" dirty="0">
                <a:solidFill>
                  <a:srgbClr val="333333"/>
                </a:solidFill>
                <a:latin typeface="Tamil-Aiswarya"/>
              </a:rPr>
              <a:t>;</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rnfhjhpia</a:t>
            </a:r>
            <a:r>
              <a:rPr lang="en-US" sz="2400" dirty="0">
                <a:solidFill>
                  <a:srgbClr val="333333"/>
                </a:solidFill>
                <a:latin typeface="Tamil-Aiswarya"/>
              </a:rPr>
              <a:t> gag]</a:t>
            </a:r>
            <a:r>
              <a:rPr lang="en-US" sz="2400" dirty="0" err="1">
                <a:solidFill>
                  <a:srgbClr val="333333"/>
                </a:solidFill>
                <a:latin typeface="Tamil-Aiswarya"/>
              </a:rPr>
              <a:t>gLj;j</a:t>
            </a:r>
            <a:r>
              <a:rPr lang="en-US" sz="2400" dirty="0">
                <a:solidFill>
                  <a:srgbClr val="333333"/>
                </a:solidFill>
                <a:latin typeface="Tamil-Aiswarya"/>
              </a:rPr>
              <a:t> </a:t>
            </a:r>
            <a:r>
              <a:rPr lang="en-US" sz="2400" dirty="0" err="1">
                <a:solidFill>
                  <a:srgbClr val="333333"/>
                </a:solidFill>
                <a:latin typeface="Tamil-Aiswarya"/>
              </a:rPr>
              <a:t>Kaw;rpf;fpwhd</a:t>
            </a:r>
            <a:r>
              <a:rPr lang="en-US" sz="2400" dirty="0">
                <a:solidFill>
                  <a:srgbClr val="333333"/>
                </a:solidFill>
                <a:latin typeface="Tamil-Aiswarya"/>
              </a:rPr>
              <a:t>]</a:t>
            </a:r>
            <a:endParaRPr lang="en-IN" sz="2400" dirty="0">
              <a:solidFill>
                <a:srgbClr val="333333"/>
              </a:solidFill>
              <a:latin typeface="Tamil-Aiswarya"/>
            </a:endParaRPr>
          </a:p>
        </p:txBody>
      </p:sp>
      <p:pic>
        <p:nvPicPr>
          <p:cNvPr id="13"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igad] vd;d bra;fpwhd]]&gt;</a:t>
            </a:r>
          </a:p>
        </p:txBody>
      </p:sp>
      <p:sp>
        <p:nvSpPr>
          <p:cNvPr id="18" name="Footer Placeholder 17"/>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9" name="Slide Number Placeholder 18"/>
          <p:cNvSpPr>
            <a:spLocks noGrp="1"/>
          </p:cNvSpPr>
          <p:nvPr>
            <p:ph type="sldNum" sz="quarter" idx="12"/>
          </p:nvPr>
        </p:nvSpPr>
        <p:spPr/>
        <p:txBody>
          <a:bodyPr/>
          <a:lstStyle/>
          <a:p>
            <a:fld id="{9B00EF49-7894-4F53-A8DD-F7DB3BFC5032}" type="slidenum">
              <a:rPr lang="de-DE" smtClean="0"/>
              <a:pPr/>
              <a:t>110</a:t>
            </a:fld>
            <a:endParaRPr lang="de-DE"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400800" y="2203703"/>
            <a:ext cx="5349240" cy="42519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gpwe;j</a:t>
            </a:r>
            <a:r>
              <a:rPr lang="en-US" sz="2400" dirty="0">
                <a:solidFill>
                  <a:srgbClr val="333333"/>
                </a:solidFill>
                <a:latin typeface="Tamil-Aiswarya"/>
              </a:rPr>
              <a:t> </a:t>
            </a:r>
            <a:r>
              <a:rPr lang="en-US" sz="2400" dirty="0" err="1">
                <a:solidFill>
                  <a:srgbClr val="333333"/>
                </a:solidFill>
                <a:latin typeface="Tamil-Aiswarya"/>
              </a:rPr>
              <a:t>ehs</a:t>
            </a:r>
            <a:r>
              <a:rPr lang="en-US" sz="2400" dirty="0">
                <a:solidFill>
                  <a:srgbClr val="333333"/>
                </a:solidFill>
                <a:latin typeface="Tamil-Aiswarya"/>
              </a:rPr>
              <a:t>; </a:t>
            </a:r>
            <a:r>
              <a:rPr lang="en-US" sz="2400" dirty="0" err="1">
                <a:solidFill>
                  <a:srgbClr val="333333"/>
                </a:solidFill>
                <a:latin typeface="Tamil-Aiswarya"/>
              </a:rPr>
              <a:t>ghpRld</a:t>
            </a:r>
            <a:r>
              <a:rPr lang="en-US" sz="2400" dirty="0">
                <a:solidFill>
                  <a:srgbClr val="333333"/>
                </a:solidFill>
                <a:latin typeface="Tamil-Aiswarya"/>
              </a:rPr>
              <a:t>; </a:t>
            </a:r>
            <a:r>
              <a:rPr lang="en-US" sz="2400" dirty="0" err="1">
                <a:solidFill>
                  <a:srgbClr val="333333"/>
                </a:solidFill>
                <a:latin typeface="Tamil-Aiswarya"/>
              </a:rPr>
              <a:t>kfpH</a:t>
            </a:r>
            <a:r>
              <a:rPr lang="en-US" sz="2400" dirty="0">
                <a:solidFill>
                  <a:srgbClr val="333333"/>
                </a:solidFill>
                <a:latin typeface="Tamil-Aiswarya"/>
              </a:rPr>
              <a:t>]r]</a:t>
            </a:r>
            <a:r>
              <a:rPr lang="en-US" sz="2400" dirty="0" err="1">
                <a:solidFill>
                  <a:srgbClr val="333333"/>
                </a:solidFill>
                <a:latin typeface="Tamil-Aiswarya"/>
              </a:rPr>
              <a:t>rpahf</a:t>
            </a:r>
            <a:r>
              <a:rPr lang="en-US" sz="2400" dirty="0">
                <a:solidFill>
                  <a:srgbClr val="333333"/>
                </a:solidFill>
                <a:latin typeface="Tamil-Aiswarya"/>
              </a:rPr>
              <a:t> </a:t>
            </a:r>
            <a:r>
              <a:rPr lang="en-US" sz="2400" dirty="0" err="1">
                <a:solidFill>
                  <a:srgbClr val="333333"/>
                </a:solidFill>
                <a:latin typeface="Tamil-Aiswarya"/>
              </a:rPr>
              <a:t>cs;shd</a:t>
            </a:r>
            <a:r>
              <a:rPr lang="en-US" sz="2400" dirty="0">
                <a:solidFill>
                  <a:srgbClr val="333333"/>
                </a:solidFill>
                <a:latin typeface="Tamil-Aiswarya"/>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ghprpw;F</a:t>
            </a:r>
            <a:r>
              <a:rPr lang="en-US" sz="2400" dirty="0">
                <a:solidFill>
                  <a:srgbClr val="333333"/>
                </a:solidFill>
                <a:latin typeface="Tamil-Aiswarya"/>
              </a:rPr>
              <a:t> </a:t>
            </a:r>
            <a:r>
              <a:rPr lang="en-US" sz="2400" dirty="0" err="1">
                <a:solidFill>
                  <a:srgbClr val="333333"/>
                </a:solidFill>
                <a:latin typeface="Tamil-Aiswarya"/>
              </a:rPr>
              <a:t>nky</a:t>
            </a:r>
            <a:r>
              <a:rPr lang="en-US" sz="2400" dirty="0">
                <a:solidFill>
                  <a:srgbClr val="333333"/>
                </a:solidFill>
                <a:latin typeface="Tamil-Aiswarya"/>
              </a:rPr>
              <a:t>; </a:t>
            </a:r>
            <a:r>
              <a:rPr lang="en-US" sz="2400" dirty="0" err="1">
                <a:solidFill>
                  <a:srgbClr val="333333"/>
                </a:solidFill>
                <a:latin typeface="Tamil-Aiswarya"/>
              </a:rPr>
              <a:t>ciw</a:t>
            </a:r>
            <a:r>
              <a:rPr lang="en-US" sz="2400" dirty="0">
                <a:solidFill>
                  <a:srgbClr val="333333"/>
                </a:solidFill>
                <a:latin typeface="Tamil-Aiswarya"/>
              </a:rPr>
              <a:t> </a:t>
            </a:r>
            <a:r>
              <a:rPr lang="en-US" sz="2400" dirty="0" err="1">
                <a:solidFill>
                  <a:srgbClr val="333333"/>
                </a:solidFill>
                <a:latin typeface="Tamil-Aiswarya"/>
              </a:rPr>
              <a:t>nghLfpwhd</a:t>
            </a:r>
            <a:r>
              <a:rPr lang="en-US" sz="2400" dirty="0">
                <a:solidFill>
                  <a:srgbClr val="333333"/>
                </a:solidFill>
                <a:latin typeface="Tamil-Aiswarya"/>
              </a:rPr>
              <a:t>;</a:t>
            </a:r>
            <a:endParaRPr lang="en-IN" sz="2400" dirty="0">
              <a:solidFill>
                <a:srgbClr val="333333"/>
              </a:solidFill>
              <a:latin typeface="Tamil-Aiswarya"/>
            </a:endParaRP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rnfhjhpia</a:t>
            </a:r>
            <a:r>
              <a:rPr lang="en-US" sz="2400" dirty="0">
                <a:solidFill>
                  <a:srgbClr val="333333"/>
                </a:solidFill>
                <a:latin typeface="Tamil-Aiswarya"/>
              </a:rPr>
              <a:t> gag]</a:t>
            </a:r>
            <a:r>
              <a:rPr lang="en-US" sz="2400" dirty="0" err="1">
                <a:solidFill>
                  <a:srgbClr val="333333"/>
                </a:solidFill>
                <a:latin typeface="Tamil-Aiswarya"/>
              </a:rPr>
              <a:t>gLj;j</a:t>
            </a:r>
            <a:r>
              <a:rPr lang="en-US" sz="2400" dirty="0">
                <a:solidFill>
                  <a:srgbClr val="333333"/>
                </a:solidFill>
                <a:latin typeface="Tamil-Aiswarya"/>
              </a:rPr>
              <a:t> </a:t>
            </a:r>
            <a:r>
              <a:rPr lang="en-US" sz="2400" dirty="0" err="1">
                <a:solidFill>
                  <a:srgbClr val="333333"/>
                </a:solidFill>
                <a:latin typeface="Tamil-Aiswarya"/>
              </a:rPr>
              <a:t>Kaw;rpf;fpwhd</a:t>
            </a:r>
            <a:r>
              <a:rPr lang="en-US" sz="2400" dirty="0">
                <a:solidFill>
                  <a:srgbClr val="333333"/>
                </a:solidFill>
                <a:latin typeface="Tamil-Aiswarya"/>
              </a:rPr>
              <a:t>]</a:t>
            </a:r>
            <a:endParaRPr lang="en-IN" sz="2400" dirty="0">
              <a:solidFill>
                <a:srgbClr val="333333"/>
              </a:solidFill>
              <a:latin typeface="Tamil-Aiswarya"/>
            </a:endParaRPr>
          </a:p>
        </p:txBody>
      </p:sp>
      <p:pic>
        <p:nvPicPr>
          <p:cNvPr id="15"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igad] vd;d bra;fpwhd]]&gt;</a:t>
            </a:r>
          </a:p>
        </p:txBody>
      </p:sp>
      <p:sp>
        <p:nvSpPr>
          <p:cNvPr id="21" name="Footer Placeholder 2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2" name="Slide Number Placeholder 21"/>
          <p:cNvSpPr>
            <a:spLocks noGrp="1"/>
          </p:cNvSpPr>
          <p:nvPr>
            <p:ph type="sldNum" sz="quarter" idx="12"/>
          </p:nvPr>
        </p:nvSpPr>
        <p:spPr/>
        <p:txBody>
          <a:bodyPr/>
          <a:lstStyle/>
          <a:p>
            <a:fld id="{9B00EF49-7894-4F53-A8DD-F7DB3BFC5032}" type="slidenum">
              <a:rPr lang="de-DE" smtClean="0"/>
              <a:pPr/>
              <a:t>111</a:t>
            </a:fld>
            <a:endParaRPr lang="de-DE" dirty="0"/>
          </a:p>
        </p:txBody>
      </p:sp>
    </p:spTree>
    <p:extLst>
      <p:ext uri="{BB962C8B-B14F-4D97-AF65-F5344CB8AC3E}">
        <p14:creationId xmlns:p14="http://schemas.microsoft.com/office/powerpoint/2010/main" val="9699630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00800" y="2203703"/>
            <a:ext cx="5349240" cy="4251960"/>
          </a:xfrm>
          <a:prstGeom prst="rect">
            <a:avLst/>
          </a:prstGeom>
          <a:noFill/>
        </p:spPr>
        <p:txBody>
          <a:bodyPr wrap="square" rtlCol="0">
            <a:noAutofit/>
          </a:bodyPr>
          <a:lstStyle/>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gpwe;j</a:t>
            </a:r>
            <a:r>
              <a:rPr lang="en-US" sz="2400" dirty="0">
                <a:solidFill>
                  <a:srgbClr val="333333"/>
                </a:solidFill>
                <a:latin typeface="Tamil-Aiswarya"/>
              </a:rPr>
              <a:t> </a:t>
            </a:r>
            <a:r>
              <a:rPr lang="en-US" sz="2400" dirty="0" err="1">
                <a:solidFill>
                  <a:srgbClr val="333333"/>
                </a:solidFill>
                <a:latin typeface="Tamil-Aiswarya"/>
              </a:rPr>
              <a:t>ehs</a:t>
            </a:r>
            <a:r>
              <a:rPr lang="en-US" sz="2400" dirty="0">
                <a:solidFill>
                  <a:srgbClr val="333333"/>
                </a:solidFill>
                <a:latin typeface="Tamil-Aiswarya"/>
              </a:rPr>
              <a:t>; </a:t>
            </a:r>
            <a:r>
              <a:rPr lang="en-US" sz="2400" dirty="0" err="1">
                <a:solidFill>
                  <a:srgbClr val="333333"/>
                </a:solidFill>
                <a:latin typeface="Tamil-Aiswarya"/>
              </a:rPr>
              <a:t>ghpRld</a:t>
            </a:r>
            <a:r>
              <a:rPr lang="en-US" sz="2400" dirty="0">
                <a:solidFill>
                  <a:srgbClr val="333333"/>
                </a:solidFill>
                <a:latin typeface="Tamil-Aiswarya"/>
              </a:rPr>
              <a:t>; </a:t>
            </a:r>
            <a:r>
              <a:rPr lang="en-US" sz="2400" dirty="0" err="1">
                <a:solidFill>
                  <a:srgbClr val="333333"/>
                </a:solidFill>
                <a:latin typeface="Tamil-Aiswarya"/>
              </a:rPr>
              <a:t>kfpH</a:t>
            </a:r>
            <a:r>
              <a:rPr lang="en-US" sz="2400" dirty="0">
                <a:solidFill>
                  <a:srgbClr val="333333"/>
                </a:solidFill>
                <a:latin typeface="Tamil-Aiswarya"/>
              </a:rPr>
              <a:t>]r]</a:t>
            </a:r>
            <a:r>
              <a:rPr lang="en-US" sz="2400" dirty="0" err="1">
                <a:solidFill>
                  <a:srgbClr val="333333"/>
                </a:solidFill>
                <a:latin typeface="Tamil-Aiswarya"/>
              </a:rPr>
              <a:t>rpahf</a:t>
            </a:r>
            <a:r>
              <a:rPr lang="en-US" sz="2400" dirty="0">
                <a:solidFill>
                  <a:srgbClr val="333333"/>
                </a:solidFill>
                <a:latin typeface="Tamil-Aiswarya"/>
              </a:rPr>
              <a:t> </a:t>
            </a:r>
            <a:r>
              <a:rPr lang="en-US" sz="2400" dirty="0" err="1">
                <a:solidFill>
                  <a:srgbClr val="333333"/>
                </a:solidFill>
                <a:latin typeface="Tamil-Aiswarya"/>
              </a:rPr>
              <a:t>cs;shd</a:t>
            </a:r>
            <a:r>
              <a:rPr lang="en-US" sz="2400" dirty="0">
                <a:solidFill>
                  <a:srgbClr val="333333"/>
                </a:solidFill>
                <a:latin typeface="Tamil-Aiswarya"/>
              </a:rPr>
              <a:t>]</a:t>
            </a:r>
          </a:p>
          <a:p>
            <a:pPr marL="342900" indent="-342900">
              <a:lnSpc>
                <a:spcPct val="105000"/>
              </a:lnSpc>
              <a:spcBef>
                <a:spcPts val="1999"/>
              </a:spcBef>
              <a:buClr>
                <a:srgbClr val="333333"/>
              </a:buClr>
              <a:buFont typeface="WingDings"/>
              <a:buAutoNum type="arabicPeriod"/>
            </a:pPr>
            <a:r>
              <a:rPr lang="en-US" sz="2400" dirty="0" err="1">
                <a:solidFill>
                  <a:srgbClr val="333333"/>
                </a:solidFill>
                <a:latin typeface="Tamil-Aiswarya"/>
              </a:rPr>
              <a:t>ghprpw;F</a:t>
            </a:r>
            <a:r>
              <a:rPr lang="en-US" sz="2400" dirty="0">
                <a:solidFill>
                  <a:srgbClr val="333333"/>
                </a:solidFill>
                <a:latin typeface="Tamil-Aiswarya"/>
              </a:rPr>
              <a:t> </a:t>
            </a:r>
            <a:r>
              <a:rPr lang="en-US" sz="2400" dirty="0" err="1">
                <a:solidFill>
                  <a:srgbClr val="333333"/>
                </a:solidFill>
                <a:latin typeface="Tamil-Aiswarya"/>
              </a:rPr>
              <a:t>nky</a:t>
            </a:r>
            <a:r>
              <a:rPr lang="en-US" sz="2400" dirty="0">
                <a:solidFill>
                  <a:srgbClr val="333333"/>
                </a:solidFill>
                <a:latin typeface="Tamil-Aiswarya"/>
              </a:rPr>
              <a:t>; </a:t>
            </a:r>
            <a:r>
              <a:rPr lang="en-US" sz="2400" dirty="0" err="1">
                <a:solidFill>
                  <a:srgbClr val="333333"/>
                </a:solidFill>
                <a:latin typeface="Tamil-Aiswarya"/>
              </a:rPr>
              <a:t>ciw</a:t>
            </a:r>
            <a:r>
              <a:rPr lang="en-US" sz="2400" dirty="0">
                <a:solidFill>
                  <a:srgbClr val="333333"/>
                </a:solidFill>
                <a:latin typeface="Tamil-Aiswarya"/>
              </a:rPr>
              <a:t> </a:t>
            </a:r>
            <a:r>
              <a:rPr lang="en-US" sz="2400" dirty="0" err="1">
                <a:solidFill>
                  <a:srgbClr val="333333"/>
                </a:solidFill>
                <a:latin typeface="Tamil-Aiswarya"/>
              </a:rPr>
              <a:t>nghLfpwhd</a:t>
            </a:r>
            <a:r>
              <a:rPr lang="en-US" sz="2400" dirty="0">
                <a:solidFill>
                  <a:srgbClr val="333333"/>
                </a:solidFill>
                <a:latin typeface="Tamil-Aiswarya"/>
              </a:rPr>
              <a:t>;</a:t>
            </a:r>
            <a:endParaRPr lang="en-IN" sz="2400" dirty="0">
              <a:solidFill>
                <a:srgbClr val="333333"/>
              </a:solidFill>
              <a:latin typeface="Tamil-Aiswarya"/>
            </a:endParaRPr>
          </a:p>
          <a:p>
            <a:pPr marL="342900" indent="-342900">
              <a:lnSpc>
                <a:spcPct val="105000"/>
              </a:lnSpc>
              <a:spcBef>
                <a:spcPts val="1999"/>
              </a:spcBef>
              <a:buClr>
                <a:srgbClr val="004992"/>
              </a:buClr>
              <a:buFont typeface="WingDings"/>
              <a:buAutoNum type="arabicPeriod"/>
            </a:pPr>
            <a:r>
              <a:rPr lang="en-US" sz="2400" dirty="0" err="1">
                <a:solidFill>
                  <a:srgbClr val="004992"/>
                </a:solidFill>
                <a:latin typeface="Tamil-Aiswarya"/>
              </a:rPr>
              <a:t>rnfhjhpia</a:t>
            </a:r>
            <a:r>
              <a:rPr lang="en-US" sz="2400" dirty="0">
                <a:solidFill>
                  <a:srgbClr val="004992"/>
                </a:solidFill>
                <a:latin typeface="Tamil-Aiswarya"/>
              </a:rPr>
              <a:t> gag]</a:t>
            </a:r>
            <a:r>
              <a:rPr lang="en-US" sz="2400" dirty="0" err="1">
                <a:solidFill>
                  <a:srgbClr val="004992"/>
                </a:solidFill>
                <a:latin typeface="Tamil-Aiswarya"/>
              </a:rPr>
              <a:t>gLj;j</a:t>
            </a:r>
            <a:r>
              <a:rPr lang="en-US" sz="2400" dirty="0">
                <a:solidFill>
                  <a:srgbClr val="004992"/>
                </a:solidFill>
                <a:latin typeface="Tamil-Aiswarya"/>
              </a:rPr>
              <a:t> </a:t>
            </a:r>
            <a:r>
              <a:rPr lang="en-US" sz="2400" dirty="0" err="1">
                <a:solidFill>
                  <a:srgbClr val="004992"/>
                </a:solidFill>
                <a:latin typeface="Tamil-Aiswarya"/>
              </a:rPr>
              <a:t>Kaw;rpf;fpwhd</a:t>
            </a:r>
            <a:r>
              <a:rPr lang="en-US" sz="2400" dirty="0">
                <a:solidFill>
                  <a:srgbClr val="004992"/>
                </a:solidFill>
                <a:latin typeface="Tamil-Aiswarya"/>
              </a:rPr>
              <a:t>]</a:t>
            </a:r>
            <a:endParaRPr lang="en-IN" sz="2400" dirty="0">
              <a:solidFill>
                <a:srgbClr val="004992"/>
              </a:solidFill>
              <a:latin typeface="Tamil-Aiswarya"/>
            </a:endParaRPr>
          </a:p>
        </p:txBody>
      </p:sp>
      <p:pic>
        <p:nvPicPr>
          <p:cNvPr id="15"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a:solidFill>
                  <a:srgbClr val="004992"/>
                </a:solidFill>
              </a:rPr>
              <a:t>,e;j igad] vd;d bra;fpwhd]]&gt;</a:t>
            </a:r>
          </a:p>
        </p:txBody>
      </p:sp>
      <p:sp>
        <p:nvSpPr>
          <p:cNvPr id="21" name="Footer Placeholder 20"/>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22" name="Slide Number Placeholder 21"/>
          <p:cNvSpPr>
            <a:spLocks noGrp="1"/>
          </p:cNvSpPr>
          <p:nvPr>
            <p:ph type="sldNum" sz="quarter" idx="12"/>
          </p:nvPr>
        </p:nvSpPr>
        <p:spPr/>
        <p:txBody>
          <a:bodyPr/>
          <a:lstStyle/>
          <a:p>
            <a:fld id="{9B00EF49-7894-4F53-A8DD-F7DB3BFC5032}" type="slidenum">
              <a:rPr lang="de-DE" smtClean="0"/>
              <a:pPr/>
              <a:t>112</a:t>
            </a:fld>
            <a:endParaRPr lang="de-DE" dirty="0"/>
          </a:p>
        </p:txBody>
      </p:sp>
    </p:spTree>
    <p:extLst>
      <p:ext uri="{BB962C8B-B14F-4D97-AF65-F5344CB8AC3E}">
        <p14:creationId xmlns:p14="http://schemas.microsoft.com/office/powerpoint/2010/main" val="214730133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7" name="Content Placeholder 6"/>
          <p:cNvSpPr>
            <a:spLocks noGrp="1"/>
          </p:cNvSpPr>
          <p:nvPr>
            <p:ph idx="1"/>
          </p:nvPr>
        </p:nvSpPr>
        <p:spPr/>
        <p:txBody>
          <a:bodyPr/>
          <a:lstStyle/>
          <a:p>
            <a:pPr lvl="0" defTabSz="914400"/>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a:t>
            </a:r>
            <a:r>
              <a:rPr lang="en-US" sz="2400" b="1" dirty="0">
                <a:solidFill>
                  <a:srgbClr val="333333"/>
                </a:solidFill>
                <a:latin typeface="Calibri Light"/>
                <a:cs typeface="Verdana"/>
              </a:rPr>
              <a:t>:</a:t>
            </a:r>
            <a:endParaRPr lang="en-US" sz="2400" dirty="0">
              <a:solidFill>
                <a:srgbClr val="333333"/>
              </a:solidFill>
              <a:latin typeface="Calibri Light"/>
              <a:cs typeface="Verdana"/>
            </a:endParaRPr>
          </a:p>
          <a:p>
            <a:pPr marL="342900" lvl="1" indent="-342900" defTabSz="914400">
              <a:spcBef>
                <a:spcPts val="1999"/>
              </a:spcBef>
              <a:spcAft>
                <a:spcPts val="0"/>
              </a:spcAft>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kdpjiug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ed;F</a:t>
            </a:r>
            <a:r>
              <a:rPr lang="en-US" sz="2400" dirty="0">
                <a:solidFill>
                  <a:srgbClr val="333333"/>
                </a:solidFill>
              </a:rPr>
              <a:t> </a:t>
            </a:r>
            <a:r>
              <a:rPr lang="en-US" sz="2400" dirty="0" err="1">
                <a:solidFill>
                  <a:srgbClr val="333333"/>
                </a:solidFill>
              </a:rPr>
              <a:t>bjhpe;jhnyh</a:t>
            </a:r>
            <a:r>
              <a:rPr lang="en-US" sz="2400" dirty="0">
                <a:solidFill>
                  <a:srgbClr val="333333"/>
                </a:solidFill>
              </a:rPr>
              <a:t> my]</a:t>
            </a:r>
            <a:r>
              <a:rPr lang="en-US" sz="2400" dirty="0" err="1">
                <a:solidFill>
                  <a:srgbClr val="333333"/>
                </a:solidFill>
              </a:rPr>
              <a:t>yJ</a:t>
            </a:r>
            <a:r>
              <a:rPr lang="en-US" sz="2400" dirty="0">
                <a:solidFill>
                  <a:srgbClr val="333333"/>
                </a:solidFill>
              </a:rPr>
              <a:t> </a:t>
            </a:r>
            <a:r>
              <a:rPr lang="en-US" sz="2400" dirty="0" err="1">
                <a:solidFill>
                  <a:srgbClr val="333333"/>
                </a:solidFill>
              </a:rPr>
              <a:t>btt</a:t>
            </a:r>
            <a:r>
              <a:rPr lang="en-US" sz="2400" dirty="0">
                <a:solidFill>
                  <a:srgbClr val="333333"/>
                </a:solidFill>
              </a:rPr>
              <a:t>]</a:t>
            </a:r>
            <a:r>
              <a:rPr lang="en-US" sz="2400" dirty="0" err="1">
                <a:solidFill>
                  <a:srgbClr val="333333"/>
                </a:solidFill>
              </a:rPr>
              <a:t>ntW</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mtiu</a:t>
            </a:r>
            <a:r>
              <a:rPr lang="en-US" sz="2400" dirty="0">
                <a:solidFill>
                  <a:srgbClr val="333333"/>
                </a:solidFill>
              </a:rPr>
              <a:t> </a:t>
            </a:r>
            <a:r>
              <a:rPr lang="en-US" sz="2400" dirty="0" err="1">
                <a:solidFill>
                  <a:srgbClr val="333333"/>
                </a:solidFill>
              </a:rPr>
              <a:t>ftdpj;jhnyh</a:t>
            </a:r>
            <a:r>
              <a:rPr lang="en-US" sz="2400" dirty="0">
                <a:solidFill>
                  <a:srgbClr val="333333"/>
                </a:solidFill>
              </a:rPr>
              <a:t> </a:t>
            </a:r>
            <a:r>
              <a:rPr lang="en-US" sz="2400" dirty="0" err="1">
                <a:solidFill>
                  <a:srgbClr val="333333"/>
                </a:solidFill>
              </a:rPr>
              <a:t>md;wp</a:t>
            </a:r>
            <a:r>
              <a:rPr lang="en-US" sz="2400" dirty="0">
                <a:solidFill>
                  <a:srgbClr val="333333"/>
                </a:solidFill>
              </a:rPr>
              <a:t> </a:t>
            </a:r>
            <a:r>
              <a:rPr lang="en-US" sz="2400" dirty="0" err="1">
                <a:solidFill>
                  <a:srgbClr val="333333"/>
                </a:solidFill>
              </a:rPr>
              <a:t>mtiug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tuf;TlhJ</a:t>
            </a:r>
            <a:r>
              <a:rPr lang="en-US" sz="2400" dirty="0">
                <a:solidFill>
                  <a:srgbClr val="333333"/>
                </a:solidFill>
              </a:rPr>
              <a:t>. </a:t>
            </a:r>
            <a:endParaRPr lang="en-US" sz="2400" dirty="0"/>
          </a:p>
        </p:txBody>
      </p:sp>
      <p:sp>
        <p:nvSpPr>
          <p:cNvPr id="12" name="Footer Placeholder 1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113</a:t>
            </a:fld>
            <a:endParaRPr lang="de-DE" dirty="0"/>
          </a:p>
        </p:txBody>
      </p:sp>
    </p:spTree>
    <p:extLst>
      <p:ext uri="{BB962C8B-B14F-4D97-AF65-F5344CB8AC3E}">
        <p14:creationId xmlns:p14="http://schemas.microsoft.com/office/powerpoint/2010/main" val="6579820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7" name="Content Placeholder 6"/>
          <p:cNvSpPr>
            <a:spLocks noGrp="1"/>
          </p:cNvSpPr>
          <p:nvPr>
            <p:ph idx="1"/>
          </p:nvPr>
        </p:nvSpPr>
        <p:spPr/>
        <p:txBody>
          <a:bodyPr/>
          <a:lstStyle/>
          <a:p>
            <a:pPr lvl="0" defTabSz="914400"/>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a:t>
            </a:r>
            <a:r>
              <a:rPr lang="en-US" sz="2400" b="1" dirty="0">
                <a:solidFill>
                  <a:srgbClr val="333333"/>
                </a:solidFill>
                <a:latin typeface="Calibri Light"/>
                <a:cs typeface="Verdana"/>
              </a:rPr>
              <a:t>:</a:t>
            </a:r>
            <a:endParaRPr lang="en-US" sz="2400" dirty="0">
              <a:solidFill>
                <a:srgbClr val="333333"/>
              </a:solidFill>
              <a:latin typeface="Calibri Light"/>
              <a:cs typeface="Verdana"/>
            </a:endParaRPr>
          </a:p>
          <a:p>
            <a:pPr marL="342900" lvl="1" indent="-342900" defTabSz="914400">
              <a:spcBef>
                <a:spcPts val="1999"/>
              </a:spcBef>
              <a:spcAft>
                <a:spcPts val="0"/>
              </a:spcAft>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kdpjiug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ed;F</a:t>
            </a:r>
            <a:r>
              <a:rPr lang="en-US" sz="2400" dirty="0">
                <a:solidFill>
                  <a:srgbClr val="333333"/>
                </a:solidFill>
              </a:rPr>
              <a:t> </a:t>
            </a:r>
            <a:r>
              <a:rPr lang="en-US" sz="2400" dirty="0" err="1">
                <a:solidFill>
                  <a:srgbClr val="333333"/>
                </a:solidFill>
              </a:rPr>
              <a:t>bjhpe;jhnyh</a:t>
            </a:r>
            <a:r>
              <a:rPr lang="en-US" sz="2400" dirty="0">
                <a:solidFill>
                  <a:srgbClr val="333333"/>
                </a:solidFill>
              </a:rPr>
              <a:t> my]</a:t>
            </a:r>
            <a:r>
              <a:rPr lang="en-US" sz="2400" dirty="0" err="1">
                <a:solidFill>
                  <a:srgbClr val="333333"/>
                </a:solidFill>
              </a:rPr>
              <a:t>yJ</a:t>
            </a:r>
            <a:r>
              <a:rPr lang="en-US" sz="2400" dirty="0">
                <a:solidFill>
                  <a:srgbClr val="333333"/>
                </a:solidFill>
              </a:rPr>
              <a:t> </a:t>
            </a:r>
            <a:r>
              <a:rPr lang="en-US" sz="2400" dirty="0" err="1">
                <a:solidFill>
                  <a:srgbClr val="333333"/>
                </a:solidFill>
              </a:rPr>
              <a:t>btt</a:t>
            </a:r>
            <a:r>
              <a:rPr lang="en-US" sz="2400" dirty="0">
                <a:solidFill>
                  <a:srgbClr val="333333"/>
                </a:solidFill>
              </a:rPr>
              <a:t>]</a:t>
            </a:r>
            <a:r>
              <a:rPr lang="en-US" sz="2400" dirty="0" err="1">
                <a:solidFill>
                  <a:srgbClr val="333333"/>
                </a:solidFill>
              </a:rPr>
              <a:t>ntW</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mtiu</a:t>
            </a:r>
            <a:r>
              <a:rPr lang="en-US" sz="2400" dirty="0">
                <a:solidFill>
                  <a:srgbClr val="333333"/>
                </a:solidFill>
              </a:rPr>
              <a:t> </a:t>
            </a:r>
            <a:r>
              <a:rPr lang="en-US" sz="2400" dirty="0" err="1">
                <a:solidFill>
                  <a:srgbClr val="333333"/>
                </a:solidFill>
              </a:rPr>
              <a:t>ftdpj;jhnyh</a:t>
            </a:r>
            <a:r>
              <a:rPr lang="en-US" sz="2400" dirty="0">
                <a:solidFill>
                  <a:srgbClr val="333333"/>
                </a:solidFill>
              </a:rPr>
              <a:t> </a:t>
            </a:r>
            <a:r>
              <a:rPr lang="en-US" sz="2400" dirty="0" err="1">
                <a:solidFill>
                  <a:srgbClr val="333333"/>
                </a:solidFill>
              </a:rPr>
              <a:t>md;wp</a:t>
            </a:r>
            <a:r>
              <a:rPr lang="en-US" sz="2400" dirty="0">
                <a:solidFill>
                  <a:srgbClr val="333333"/>
                </a:solidFill>
              </a:rPr>
              <a:t> </a:t>
            </a:r>
            <a:r>
              <a:rPr lang="en-US" sz="2400" dirty="0" err="1">
                <a:solidFill>
                  <a:srgbClr val="333333"/>
                </a:solidFill>
              </a:rPr>
              <a:t>mtiug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tuf;TlhJ</a:t>
            </a:r>
            <a:r>
              <a:rPr lang="en-US" sz="2400" dirty="0">
                <a:solidFill>
                  <a:srgbClr val="333333"/>
                </a:solidFill>
              </a:rPr>
              <a:t>. </a:t>
            </a:r>
          </a:p>
          <a:p>
            <a:pPr marL="342900" lvl="1" indent="-342900" defTabSz="914400">
              <a:spcBef>
                <a:spcPts val="1999"/>
              </a:spcBef>
              <a:spcAft>
                <a:spcPts val="0"/>
              </a:spcAft>
              <a:buClr>
                <a:srgbClr val="333333"/>
              </a:buClr>
              <a:buFont typeface="WingDings"/>
              <a:buChar char=""/>
            </a:pPr>
            <a:r>
              <a:rPr lang="en-US" sz="2400" dirty="0" err="1">
                <a:solidFill>
                  <a:srgbClr val="333333"/>
                </a:solidFill>
              </a:rPr>
              <a:t>Kfghtid</a:t>
            </a:r>
            <a:r>
              <a:rPr lang="en-US" sz="2400" dirty="0">
                <a:solidFill>
                  <a:srgbClr val="333333"/>
                </a:solidFill>
              </a:rPr>
              <a:t> kw]</a:t>
            </a:r>
            <a:r>
              <a:rPr lang="en-US" sz="2400" dirty="0" err="1">
                <a:solidFill>
                  <a:srgbClr val="333333"/>
                </a:solidFill>
              </a:rPr>
              <a:t>Wk</a:t>
            </a:r>
            <a:r>
              <a:rPr lang="en-US" sz="2400" dirty="0">
                <a:solidFill>
                  <a:srgbClr val="333333"/>
                </a:solidFill>
              </a:rPr>
              <a:t>] </a:t>
            </a:r>
            <a:r>
              <a:rPr lang="en-US" sz="2400" dirty="0" err="1">
                <a:solidFill>
                  <a:srgbClr val="333333"/>
                </a:solidFill>
              </a:rPr>
              <a:t>iriffs</a:t>
            </a:r>
            <a:r>
              <a:rPr lang="en-US" sz="2400" dirty="0">
                <a:solidFill>
                  <a:srgbClr val="333333"/>
                </a:solidFill>
              </a:rPr>
              <a:t>] </a:t>
            </a:r>
            <a:r>
              <a:rPr lang="en-US" sz="2400" dirty="0" err="1">
                <a:solidFill>
                  <a:srgbClr val="333333"/>
                </a:solidFill>
              </a:rPr>
              <a:t>xUth</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epidf;fpwhh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bjhpe;J</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cjt</a:t>
            </a:r>
            <a:r>
              <a:rPr lang="en-US" sz="2400" dirty="0">
                <a:solidFill>
                  <a:srgbClr val="333333"/>
                </a:solidFill>
              </a:rPr>
              <a:t>[k] </a:t>
            </a:r>
            <a:r>
              <a:rPr lang="en-US" sz="2400" dirty="0" err="1">
                <a:solidFill>
                  <a:srgbClr val="333333"/>
                </a:solidFill>
              </a:rPr>
              <a:t>Kf</a:t>
            </a:r>
            <a:r>
              <a:rPr lang="en-US" sz="2400" dirty="0">
                <a:solidFill>
                  <a:srgbClr val="333333"/>
                </a:solidFill>
              </a:rPr>
              <a:t>]</a:t>
            </a:r>
            <a:r>
              <a:rPr lang="en-US" sz="2400" dirty="0" err="1">
                <a:solidFill>
                  <a:srgbClr val="333333"/>
                </a:solidFill>
              </a:rPr>
              <a:t>fpakhd</a:t>
            </a:r>
            <a:r>
              <a:rPr lang="en-US" sz="2400" dirty="0">
                <a:solidFill>
                  <a:srgbClr val="333333"/>
                </a:solidFill>
              </a:rPr>
              <a:t> </a:t>
            </a:r>
            <a:r>
              <a:rPr lang="en-US" sz="2400" dirty="0" err="1">
                <a:solidFill>
                  <a:srgbClr val="333333"/>
                </a:solidFill>
              </a:rPr>
              <a:t>jla</a:t>
            </a:r>
            <a:r>
              <a:rPr lang="en-IN" sz="2400" dirty="0">
                <a:solidFill>
                  <a:srgbClr val="333333"/>
                </a:solidFill>
              </a:rPr>
              <a:t>']fs]. </a:t>
            </a:r>
            <a:r>
              <a:rPr lang="en-US" sz="2400" dirty="0" err="1">
                <a:solidFill>
                  <a:srgbClr val="333333"/>
                </a:solidFill>
              </a:rPr>
              <a:t>Mdhy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';fs; </a:t>
            </a:r>
            <a:r>
              <a:rPr lang="en-US" sz="2400" dirty="0" err="1">
                <a:solidFill>
                  <a:srgbClr val="333333"/>
                </a:solidFill>
              </a:rPr>
              <a:t>jtwhft</a:t>
            </a:r>
            <a:r>
              <a:rPr lang="en-US" sz="2400" dirty="0">
                <a:solidFill>
                  <a:srgbClr val="333333"/>
                </a:solidFill>
              </a:rPr>
              <a:t>[k; ,</a:t>
            </a:r>
            <a:r>
              <a:rPr lang="en-US" sz="2400" dirty="0" err="1">
                <a:solidFill>
                  <a:srgbClr val="333333"/>
                </a:solidFill>
              </a:rPr>
              <a:t>Uf;fyhk</a:t>
            </a:r>
            <a:r>
              <a:rPr lang="en-US" sz="2400">
                <a:solidFill>
                  <a:srgbClr val="333333"/>
                </a:solidFill>
              </a:rPr>
              <a:t>;. </a:t>
            </a:r>
            <a:endParaRPr lang="en-US" sz="2400" dirty="0"/>
          </a:p>
        </p:txBody>
      </p:sp>
      <p:sp>
        <p:nvSpPr>
          <p:cNvPr id="2" name="Footer Placeholder 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114</a:t>
            </a:fld>
            <a:endParaRPr lang="de-DE" dirty="0"/>
          </a:p>
        </p:txBody>
      </p:sp>
    </p:spTree>
    <p:extLst>
      <p:ext uri="{BB962C8B-B14F-4D97-AF65-F5344CB8AC3E}">
        <p14:creationId xmlns:p14="http://schemas.microsoft.com/office/powerpoint/2010/main" val="36300714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7" name="Content Placeholder 6"/>
          <p:cNvSpPr>
            <a:spLocks noGrp="1"/>
          </p:cNvSpPr>
          <p:nvPr>
            <p:ph idx="1"/>
          </p:nvPr>
        </p:nvSpPr>
        <p:spPr/>
        <p:txBody>
          <a:bodyPr/>
          <a:lstStyle/>
          <a:p>
            <a:pPr lvl="0" defTabSz="914400"/>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a:t>
            </a:r>
            <a:r>
              <a:rPr lang="en-US" sz="2400" b="1" dirty="0">
                <a:solidFill>
                  <a:srgbClr val="333333"/>
                </a:solidFill>
                <a:latin typeface="Calibri Light"/>
                <a:cs typeface="Verdana"/>
              </a:rPr>
              <a:t>:</a:t>
            </a:r>
            <a:endParaRPr lang="en-US" sz="2400" dirty="0">
              <a:solidFill>
                <a:srgbClr val="333333"/>
              </a:solidFill>
              <a:latin typeface="Calibri Light"/>
              <a:cs typeface="Verdana"/>
            </a:endParaRPr>
          </a:p>
          <a:p>
            <a:pPr marL="342900" lvl="1" indent="-342900" defTabSz="914400">
              <a:spcBef>
                <a:spcPts val="1999"/>
              </a:spcBef>
              <a:spcAft>
                <a:spcPts val="0"/>
              </a:spcAft>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kdpjiug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ed;F</a:t>
            </a:r>
            <a:r>
              <a:rPr lang="en-US" sz="2400" dirty="0">
                <a:solidFill>
                  <a:srgbClr val="333333"/>
                </a:solidFill>
              </a:rPr>
              <a:t> </a:t>
            </a:r>
            <a:r>
              <a:rPr lang="en-US" sz="2400" dirty="0" err="1">
                <a:solidFill>
                  <a:srgbClr val="333333"/>
                </a:solidFill>
              </a:rPr>
              <a:t>bjhpe;jhnyh</a:t>
            </a:r>
            <a:r>
              <a:rPr lang="en-US" sz="2400" dirty="0">
                <a:solidFill>
                  <a:srgbClr val="333333"/>
                </a:solidFill>
              </a:rPr>
              <a:t> my]</a:t>
            </a:r>
            <a:r>
              <a:rPr lang="en-US" sz="2400" dirty="0" err="1">
                <a:solidFill>
                  <a:srgbClr val="333333"/>
                </a:solidFill>
              </a:rPr>
              <a:t>yJ</a:t>
            </a:r>
            <a:r>
              <a:rPr lang="en-US" sz="2400" dirty="0">
                <a:solidFill>
                  <a:srgbClr val="333333"/>
                </a:solidFill>
              </a:rPr>
              <a:t> </a:t>
            </a:r>
            <a:r>
              <a:rPr lang="en-US" sz="2400" dirty="0" err="1">
                <a:solidFill>
                  <a:srgbClr val="333333"/>
                </a:solidFill>
              </a:rPr>
              <a:t>btt</a:t>
            </a:r>
            <a:r>
              <a:rPr lang="en-US" sz="2400" dirty="0">
                <a:solidFill>
                  <a:srgbClr val="333333"/>
                </a:solidFill>
              </a:rPr>
              <a:t>]</a:t>
            </a:r>
            <a:r>
              <a:rPr lang="en-US" sz="2400" dirty="0" err="1">
                <a:solidFill>
                  <a:srgbClr val="333333"/>
                </a:solidFill>
              </a:rPr>
              <a:t>ntW</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mtiu</a:t>
            </a:r>
            <a:r>
              <a:rPr lang="en-US" sz="2400" dirty="0">
                <a:solidFill>
                  <a:srgbClr val="333333"/>
                </a:solidFill>
              </a:rPr>
              <a:t> </a:t>
            </a:r>
            <a:r>
              <a:rPr lang="en-US" sz="2400" dirty="0" err="1">
                <a:solidFill>
                  <a:srgbClr val="333333"/>
                </a:solidFill>
              </a:rPr>
              <a:t>ftdpj;jhnyh</a:t>
            </a:r>
            <a:r>
              <a:rPr lang="en-US" sz="2400" dirty="0">
                <a:solidFill>
                  <a:srgbClr val="333333"/>
                </a:solidFill>
              </a:rPr>
              <a:t> </a:t>
            </a:r>
            <a:r>
              <a:rPr lang="en-US" sz="2400" dirty="0" err="1">
                <a:solidFill>
                  <a:srgbClr val="333333"/>
                </a:solidFill>
              </a:rPr>
              <a:t>md;wp</a:t>
            </a:r>
            <a:r>
              <a:rPr lang="en-US" sz="2400" dirty="0">
                <a:solidFill>
                  <a:srgbClr val="333333"/>
                </a:solidFill>
              </a:rPr>
              <a:t> </a:t>
            </a:r>
            <a:r>
              <a:rPr lang="en-US" sz="2400" dirty="0" err="1">
                <a:solidFill>
                  <a:srgbClr val="333333"/>
                </a:solidFill>
              </a:rPr>
              <a:t>mtiug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tuf;TlhJ</a:t>
            </a:r>
            <a:r>
              <a:rPr lang="en-US" sz="2400" dirty="0">
                <a:solidFill>
                  <a:srgbClr val="333333"/>
                </a:solidFill>
              </a:rPr>
              <a:t>. </a:t>
            </a:r>
          </a:p>
          <a:p>
            <a:pPr marL="342900" lvl="1" indent="-342900" defTabSz="914400">
              <a:spcBef>
                <a:spcPts val="1999"/>
              </a:spcBef>
              <a:spcAft>
                <a:spcPts val="0"/>
              </a:spcAft>
              <a:buClr>
                <a:srgbClr val="333333"/>
              </a:buClr>
              <a:buFont typeface="WingDings"/>
              <a:buChar char=""/>
            </a:pPr>
            <a:r>
              <a:rPr lang="en-US" sz="2400" dirty="0" err="1">
                <a:solidFill>
                  <a:srgbClr val="333333"/>
                </a:solidFill>
              </a:rPr>
              <a:t>Kfghtid</a:t>
            </a:r>
            <a:r>
              <a:rPr lang="en-US" sz="2400" dirty="0">
                <a:solidFill>
                  <a:srgbClr val="333333"/>
                </a:solidFill>
              </a:rPr>
              <a:t> kw]</a:t>
            </a:r>
            <a:r>
              <a:rPr lang="en-US" sz="2400" dirty="0" err="1">
                <a:solidFill>
                  <a:srgbClr val="333333"/>
                </a:solidFill>
              </a:rPr>
              <a:t>Wk</a:t>
            </a:r>
            <a:r>
              <a:rPr lang="en-US" sz="2400" dirty="0">
                <a:solidFill>
                  <a:srgbClr val="333333"/>
                </a:solidFill>
              </a:rPr>
              <a:t>] </a:t>
            </a:r>
            <a:r>
              <a:rPr lang="en-US" sz="2400" dirty="0" err="1">
                <a:solidFill>
                  <a:srgbClr val="333333"/>
                </a:solidFill>
              </a:rPr>
              <a:t>iriffs</a:t>
            </a:r>
            <a:r>
              <a:rPr lang="en-US" sz="2400" dirty="0">
                <a:solidFill>
                  <a:srgbClr val="333333"/>
                </a:solidFill>
              </a:rPr>
              <a:t>] </a:t>
            </a:r>
            <a:r>
              <a:rPr lang="en-US" sz="2400" dirty="0" err="1">
                <a:solidFill>
                  <a:srgbClr val="333333"/>
                </a:solidFill>
              </a:rPr>
              <a:t>xUth</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epidf;fpwhh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bjhpe;J</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cjt</a:t>
            </a:r>
            <a:r>
              <a:rPr lang="en-US" sz="2400" dirty="0">
                <a:solidFill>
                  <a:srgbClr val="333333"/>
                </a:solidFill>
              </a:rPr>
              <a:t>[k] </a:t>
            </a:r>
            <a:r>
              <a:rPr lang="en-US" sz="2400" dirty="0" err="1">
                <a:solidFill>
                  <a:srgbClr val="333333"/>
                </a:solidFill>
              </a:rPr>
              <a:t>Kf</a:t>
            </a:r>
            <a:r>
              <a:rPr lang="en-US" sz="2400" dirty="0">
                <a:solidFill>
                  <a:srgbClr val="333333"/>
                </a:solidFill>
              </a:rPr>
              <a:t>]</a:t>
            </a:r>
            <a:r>
              <a:rPr lang="en-US" sz="2400" dirty="0" err="1">
                <a:solidFill>
                  <a:srgbClr val="333333"/>
                </a:solidFill>
              </a:rPr>
              <a:t>fpakhd</a:t>
            </a:r>
            <a:r>
              <a:rPr lang="en-US" sz="2400" dirty="0">
                <a:solidFill>
                  <a:srgbClr val="333333"/>
                </a:solidFill>
              </a:rPr>
              <a:t> </a:t>
            </a:r>
            <a:r>
              <a:rPr lang="en-US" sz="2400" dirty="0" err="1">
                <a:solidFill>
                  <a:srgbClr val="333333"/>
                </a:solidFill>
              </a:rPr>
              <a:t>jla</a:t>
            </a:r>
            <a:r>
              <a:rPr lang="en-IN" sz="2400" dirty="0">
                <a:solidFill>
                  <a:srgbClr val="333333"/>
                </a:solidFill>
              </a:rPr>
              <a:t>']fs]. </a:t>
            </a:r>
            <a:r>
              <a:rPr lang="en-US" sz="2400" dirty="0" err="1">
                <a:solidFill>
                  <a:srgbClr val="333333"/>
                </a:solidFill>
              </a:rPr>
              <a:t>Mdhy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';fs; </a:t>
            </a:r>
            <a:r>
              <a:rPr lang="en-US" sz="2400" dirty="0" err="1">
                <a:solidFill>
                  <a:srgbClr val="333333"/>
                </a:solidFill>
              </a:rPr>
              <a:t>jtwhft</a:t>
            </a:r>
            <a:r>
              <a:rPr lang="en-US" sz="2400" dirty="0">
                <a:solidFill>
                  <a:srgbClr val="333333"/>
                </a:solidFill>
              </a:rPr>
              <a:t>[k; ,</a:t>
            </a:r>
            <a:r>
              <a:rPr lang="en-US" sz="2400" dirty="0" err="1">
                <a:solidFill>
                  <a:srgbClr val="333333"/>
                </a:solidFill>
              </a:rPr>
              <a:t>Uf;fyhk</a:t>
            </a:r>
            <a:r>
              <a:rPr lang="en-US" sz="2400" dirty="0">
                <a:solidFill>
                  <a:srgbClr val="333333"/>
                </a:solidFill>
              </a:rPr>
              <a:t>;. </a:t>
            </a:r>
          </a:p>
          <a:p>
            <a:pPr marL="342900" lvl="1" indent="-342900" defTabSz="914400">
              <a:spcBef>
                <a:spcPts val="1999"/>
              </a:spcBef>
              <a:spcAft>
                <a:spcPts val="0"/>
              </a:spcAft>
              <a:buClr>
                <a:srgbClr val="333333"/>
              </a:buClr>
              <a:buFont typeface="WingDings"/>
              <a:buChar char=""/>
            </a:pPr>
            <a:r>
              <a:rPr lang="en-US" sz="2400" dirty="0" err="1">
                <a:solidFill>
                  <a:srgbClr val="333333"/>
                </a:solidFill>
              </a:rPr>
              <a:t>rpf;fyhd</a:t>
            </a:r>
            <a:r>
              <a:rPr lang="en-US" sz="2400" dirty="0">
                <a:solidFill>
                  <a:srgbClr val="333333"/>
                </a:solidFill>
              </a:rPr>
              <a:t> R{</a:t>
            </a:r>
            <a:r>
              <a:rPr lang="en-US" sz="2400" dirty="0" err="1">
                <a:solidFill>
                  <a:srgbClr val="333333"/>
                </a:solidFill>
              </a:rPr>
              <a:t>H;epiyfis</a:t>
            </a:r>
            <a:r>
              <a:rPr lang="en-US" sz="2400" dirty="0">
                <a:solidFill>
                  <a:srgbClr val="333333"/>
                </a:solidFill>
              </a:rPr>
              <a:t> </a:t>
            </a:r>
            <a:r>
              <a:rPr lang="en-US" sz="2400" dirty="0" err="1">
                <a:solidFill>
                  <a:srgbClr val="333333"/>
                </a:solidFill>
              </a:rPr>
              <a:t>ghprPyid</a:t>
            </a:r>
            <a:r>
              <a:rPr lang="en-US" sz="2400" dirty="0">
                <a:solidFill>
                  <a:srgbClr val="333333"/>
                </a:solidFill>
              </a:rPr>
              <a:t> bra]a[k] </a:t>
            </a:r>
            <a:r>
              <a:rPr lang="en-US" sz="2400" dirty="0" err="1">
                <a:solidFill>
                  <a:srgbClr val="333333"/>
                </a:solidFill>
              </a:rPr>
              <a:t>nghJ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a:t>
            </a:r>
            <a:r>
              <a:rPr lang="en-US" sz="2400" dirty="0" err="1">
                <a:solidFill>
                  <a:srgbClr val="333333"/>
                </a:solidFill>
              </a:rPr>
              <a:t>jw;F</a:t>
            </a:r>
            <a:r>
              <a:rPr lang="en-US" sz="2400" dirty="0">
                <a:solidFill>
                  <a:srgbClr val="333333"/>
                </a:solidFill>
              </a:rPr>
              <a:t> </a:t>
            </a:r>
            <a:r>
              <a:rPr lang="en-US" sz="2400" dirty="0" err="1">
                <a:solidFill>
                  <a:srgbClr val="333333"/>
                </a:solidFill>
              </a:rPr>
              <a:t>Kd</a:t>
            </a:r>
            <a:r>
              <a:rPr lang="en-US" sz="2400" dirty="0">
                <a:solidFill>
                  <a:srgbClr val="333333"/>
                </a:solidFill>
              </a:rPr>
              <a:t>]g[ </a:t>
            </a:r>
            <a:r>
              <a:rPr lang="en-US" sz="2400" dirty="0" err="1">
                <a:solidFill>
                  <a:srgbClr val="333333"/>
                </a:solidFill>
              </a:rPr>
              <a:t>tpthjpj</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nghy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rPr>
              <a:t> </a:t>
            </a:r>
            <a:r>
              <a:rPr lang="en-US" sz="2400" dirty="0" err="1">
                <a:solidFill>
                  <a:srgbClr val="333333"/>
                </a:solidFill>
              </a:rPr>
              <a:t>fpilf;ff;Toa</a:t>
            </a:r>
            <a:r>
              <a:rPr lang="en-US" sz="2400" dirty="0">
                <a:solidFill>
                  <a:srgbClr val="333333"/>
                </a:solidFill>
              </a:rPr>
              <a:t> </a:t>
            </a:r>
            <a:r>
              <a:rPr lang="en-US" sz="2400" dirty="0" err="1">
                <a:solidFill>
                  <a:srgbClr val="333333"/>
                </a:solidFill>
              </a:rPr>
              <a:t>vy;yh</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fUj;jpy</a:t>
            </a:r>
            <a:r>
              <a:rPr lang="en-US" sz="2400" dirty="0">
                <a:solidFill>
                  <a:srgbClr val="333333"/>
                </a:solidFill>
              </a:rPr>
              <a:t>; </a:t>
            </a:r>
            <a:r>
              <a:rPr lang="en-US" sz="2400" dirty="0" err="1">
                <a:solidFill>
                  <a:srgbClr val="333333"/>
                </a:solidFill>
              </a:rPr>
              <a:t>bfhs;tJ</a:t>
            </a:r>
            <a:r>
              <a:rPr lang="en-US" sz="2400" dirty="0">
                <a:solidFill>
                  <a:srgbClr val="333333"/>
                </a:solidFill>
              </a:rPr>
              <a:t> </a:t>
            </a:r>
            <a:r>
              <a:rPr lang="en-US" sz="2400" dirty="0" err="1">
                <a:solidFill>
                  <a:srgbClr val="333333"/>
                </a:solidFill>
              </a:rPr>
              <a:t>Kf;fpakhdjhFk</a:t>
            </a:r>
            <a:r>
              <a:rPr lang="en-US" sz="2400">
                <a:solidFill>
                  <a:srgbClr val="333333"/>
                </a:solidFill>
              </a:rPr>
              <a:t>;. </a:t>
            </a:r>
            <a:endParaRPr lang="en-US" sz="2400" dirty="0"/>
          </a:p>
        </p:txBody>
      </p:sp>
      <p:sp>
        <p:nvSpPr>
          <p:cNvPr id="2" name="Footer Placeholder 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115</a:t>
            </a:fld>
            <a:endParaRPr lang="de-DE" dirty="0"/>
          </a:p>
        </p:txBody>
      </p:sp>
    </p:spTree>
    <p:extLst>
      <p:ext uri="{BB962C8B-B14F-4D97-AF65-F5344CB8AC3E}">
        <p14:creationId xmlns:p14="http://schemas.microsoft.com/office/powerpoint/2010/main" val="36238631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7" name="Content Placeholder 6"/>
          <p:cNvSpPr>
            <a:spLocks noGrp="1"/>
          </p:cNvSpPr>
          <p:nvPr>
            <p:ph idx="1"/>
          </p:nvPr>
        </p:nvSpPr>
        <p:spPr/>
        <p:txBody>
          <a:bodyPr/>
          <a:lstStyle/>
          <a:p>
            <a:pPr lvl="0" defTabSz="914400"/>
            <a:r>
              <a:rPr lang="en-US" sz="2400" b="1" dirty="0" err="1">
                <a:solidFill>
                  <a:srgbClr val="333333"/>
                </a:solidFill>
              </a:rPr>
              <a:t>fw</a:t>
            </a:r>
            <a:r>
              <a:rPr lang="en-US" sz="2400" b="1" dirty="0">
                <a:solidFill>
                  <a:srgbClr val="333333"/>
                </a:solidFill>
              </a:rPr>
              <a:t>]</a:t>
            </a:r>
            <a:r>
              <a:rPr lang="en-US" sz="2400" b="1" dirty="0" err="1">
                <a:solidFill>
                  <a:srgbClr val="333333"/>
                </a:solidFill>
              </a:rPr>
              <a:t>wypd</a:t>
            </a:r>
            <a:r>
              <a:rPr lang="en-US" sz="2400" b="1" dirty="0">
                <a:solidFill>
                  <a:srgbClr val="333333"/>
                </a:solidFill>
              </a:rPr>
              <a:t>; </a:t>
            </a:r>
            <a:r>
              <a:rPr lang="en-US" sz="2400" b="1" dirty="0" err="1">
                <a:solidFill>
                  <a:srgbClr val="333333"/>
                </a:solidFill>
              </a:rPr>
              <a:t>nehf;fk</a:t>
            </a:r>
            <a:r>
              <a:rPr lang="en-US" sz="2400" b="1" dirty="0">
                <a:solidFill>
                  <a:srgbClr val="333333"/>
                </a:solidFill>
              </a:rPr>
              <a:t>;</a:t>
            </a:r>
            <a:r>
              <a:rPr lang="en-US" sz="2400" b="1" dirty="0">
                <a:solidFill>
                  <a:srgbClr val="333333"/>
                </a:solidFill>
                <a:latin typeface="Calibri Light"/>
                <a:cs typeface="Verdana"/>
              </a:rPr>
              <a:t>:</a:t>
            </a:r>
            <a:endParaRPr lang="en-US" sz="2400" dirty="0">
              <a:solidFill>
                <a:srgbClr val="333333"/>
              </a:solidFill>
              <a:latin typeface="Calibri Light"/>
              <a:cs typeface="Verdana"/>
            </a:endParaRPr>
          </a:p>
          <a:p>
            <a:pPr marL="342900" lvl="1" indent="-342900" defTabSz="914400">
              <a:spcBef>
                <a:spcPts val="1999"/>
              </a:spcBef>
              <a:spcAft>
                <a:spcPts val="0"/>
              </a:spcAft>
              <a:buClr>
                <a:srgbClr val="333333"/>
              </a:buClr>
              <a:buFont typeface="WingDings"/>
              <a:buChar char=""/>
            </a:pPr>
            <a:r>
              <a:rPr lang="en-US" sz="2400" dirty="0" err="1">
                <a:solidFill>
                  <a:srgbClr val="333333"/>
                </a:solidFill>
              </a:rPr>
              <a:t>xU</a:t>
            </a:r>
            <a:r>
              <a:rPr lang="en-US" sz="2400" dirty="0">
                <a:solidFill>
                  <a:srgbClr val="333333"/>
                </a:solidFill>
              </a:rPr>
              <a:t> </a:t>
            </a:r>
            <a:r>
              <a:rPr lang="en-US" sz="2400" dirty="0" err="1">
                <a:solidFill>
                  <a:srgbClr val="333333"/>
                </a:solidFill>
              </a:rPr>
              <a:t>kdpjiug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ed;F</a:t>
            </a:r>
            <a:r>
              <a:rPr lang="en-US" sz="2400" dirty="0">
                <a:solidFill>
                  <a:srgbClr val="333333"/>
                </a:solidFill>
              </a:rPr>
              <a:t> </a:t>
            </a:r>
            <a:r>
              <a:rPr lang="en-US" sz="2400" dirty="0" err="1">
                <a:solidFill>
                  <a:srgbClr val="333333"/>
                </a:solidFill>
              </a:rPr>
              <a:t>bjhpe;jhnyh</a:t>
            </a:r>
            <a:r>
              <a:rPr lang="en-US" sz="2400" dirty="0">
                <a:solidFill>
                  <a:srgbClr val="333333"/>
                </a:solidFill>
              </a:rPr>
              <a:t> my]</a:t>
            </a:r>
            <a:r>
              <a:rPr lang="en-US" sz="2400" dirty="0" err="1">
                <a:solidFill>
                  <a:srgbClr val="333333"/>
                </a:solidFill>
              </a:rPr>
              <a:t>yJ</a:t>
            </a:r>
            <a:r>
              <a:rPr lang="en-US" sz="2400" dirty="0">
                <a:solidFill>
                  <a:srgbClr val="333333"/>
                </a:solidFill>
              </a:rPr>
              <a:t> </a:t>
            </a:r>
            <a:r>
              <a:rPr lang="en-US" sz="2400" dirty="0" err="1">
                <a:solidFill>
                  <a:srgbClr val="333333"/>
                </a:solidFill>
              </a:rPr>
              <a:t>btt</a:t>
            </a:r>
            <a:r>
              <a:rPr lang="en-US" sz="2400" dirty="0">
                <a:solidFill>
                  <a:srgbClr val="333333"/>
                </a:solidFill>
              </a:rPr>
              <a:t>]</a:t>
            </a:r>
            <a:r>
              <a:rPr lang="en-US" sz="2400" dirty="0" err="1">
                <a:solidFill>
                  <a:srgbClr val="333333"/>
                </a:solidFill>
              </a:rPr>
              <a:t>ntW</a:t>
            </a:r>
            <a:r>
              <a:rPr lang="en-US" sz="2400" dirty="0">
                <a:solidFill>
                  <a:srgbClr val="333333"/>
                </a:solidFill>
              </a:rPr>
              <a:t> NH]</a:t>
            </a:r>
            <a:r>
              <a:rPr lang="en-US" sz="2400" dirty="0" err="1">
                <a:solidFill>
                  <a:srgbClr val="333333"/>
                </a:solidFill>
              </a:rPr>
              <a:t>epiyapy</a:t>
            </a:r>
            <a:r>
              <a:rPr lang="en-US" sz="2400" dirty="0">
                <a:solidFill>
                  <a:srgbClr val="333333"/>
                </a:solidFill>
              </a:rPr>
              <a:t>] </a:t>
            </a:r>
            <a:r>
              <a:rPr lang="en-US" sz="2400" dirty="0" err="1">
                <a:solidFill>
                  <a:srgbClr val="333333"/>
                </a:solidFill>
              </a:rPr>
              <a:t>mtiu</a:t>
            </a:r>
            <a:r>
              <a:rPr lang="en-US" sz="2400" dirty="0">
                <a:solidFill>
                  <a:srgbClr val="333333"/>
                </a:solidFill>
              </a:rPr>
              <a:t> </a:t>
            </a:r>
            <a:r>
              <a:rPr lang="en-US" sz="2400" dirty="0" err="1">
                <a:solidFill>
                  <a:srgbClr val="333333"/>
                </a:solidFill>
              </a:rPr>
              <a:t>ftdpj;jhnyh</a:t>
            </a:r>
            <a:r>
              <a:rPr lang="en-US" sz="2400" dirty="0">
                <a:solidFill>
                  <a:srgbClr val="333333"/>
                </a:solidFill>
              </a:rPr>
              <a:t> </a:t>
            </a:r>
            <a:r>
              <a:rPr lang="en-US" sz="2400" dirty="0" err="1">
                <a:solidFill>
                  <a:srgbClr val="333333"/>
                </a:solidFill>
              </a:rPr>
              <a:t>md;wp</a:t>
            </a:r>
            <a:r>
              <a:rPr lang="en-US" sz="2400" dirty="0">
                <a:solidFill>
                  <a:srgbClr val="333333"/>
                </a:solidFill>
              </a:rPr>
              <a:t> </a:t>
            </a:r>
            <a:r>
              <a:rPr lang="en-US" sz="2400" dirty="0" err="1">
                <a:solidFill>
                  <a:srgbClr val="333333"/>
                </a:solidFill>
              </a:rPr>
              <a:t>mtiug</a:t>
            </a:r>
            <a:r>
              <a:rPr lang="en-US" sz="2400" dirty="0">
                <a:solidFill>
                  <a:srgbClr val="333333"/>
                </a:solidFill>
              </a:rPr>
              <a:t>; </a:t>
            </a:r>
            <a:r>
              <a:rPr lang="en-US" sz="2400" dirty="0" err="1">
                <a:solidFill>
                  <a:srgbClr val="333333"/>
                </a:solidFill>
              </a:rPr>
              <a:t>gw;wp</a:t>
            </a:r>
            <a:r>
              <a:rPr lang="en-US" sz="2400" dirty="0">
                <a:solidFill>
                  <a:srgbClr val="333333"/>
                </a:solidFill>
              </a:rPr>
              <a:t> </a:t>
            </a:r>
            <a:r>
              <a:rPr lang="en-US" sz="2400" dirty="0" err="1">
                <a:solidFill>
                  <a:srgbClr val="333333"/>
                </a:solidFill>
              </a:rPr>
              <a:t>Kot</a:t>
            </a:r>
            <a:r>
              <a:rPr lang="en-US" sz="2400" dirty="0">
                <a:solidFill>
                  <a:srgbClr val="333333"/>
                </a:solidFill>
              </a:rPr>
              <a:t>[</a:t>
            </a:r>
            <a:r>
              <a:rPr lang="en-US" sz="2400" dirty="0" err="1">
                <a:solidFill>
                  <a:srgbClr val="333333"/>
                </a:solidFill>
              </a:rPr>
              <a:t>f;F</a:t>
            </a:r>
            <a:r>
              <a:rPr lang="en-US" sz="2400" dirty="0">
                <a:solidFill>
                  <a:srgbClr val="333333"/>
                </a:solidFill>
              </a:rPr>
              <a:t> </a:t>
            </a:r>
            <a:r>
              <a:rPr lang="en-US" sz="2400" dirty="0" err="1">
                <a:solidFill>
                  <a:srgbClr val="333333"/>
                </a:solidFill>
              </a:rPr>
              <a:t>tuf;TlhJ</a:t>
            </a:r>
            <a:r>
              <a:rPr lang="en-US" sz="2400" dirty="0">
                <a:solidFill>
                  <a:srgbClr val="333333"/>
                </a:solidFill>
              </a:rPr>
              <a:t>. </a:t>
            </a:r>
          </a:p>
          <a:p>
            <a:pPr marL="342900" lvl="1" indent="-342900" defTabSz="914400">
              <a:spcBef>
                <a:spcPts val="1999"/>
              </a:spcBef>
              <a:spcAft>
                <a:spcPts val="0"/>
              </a:spcAft>
              <a:buClr>
                <a:srgbClr val="333333"/>
              </a:buClr>
              <a:buFont typeface="WingDings"/>
              <a:buChar char=""/>
            </a:pPr>
            <a:r>
              <a:rPr lang="en-US" sz="2400" dirty="0" err="1">
                <a:solidFill>
                  <a:srgbClr val="333333"/>
                </a:solidFill>
              </a:rPr>
              <a:t>Kfghtid</a:t>
            </a:r>
            <a:r>
              <a:rPr lang="en-US" sz="2400" dirty="0">
                <a:solidFill>
                  <a:srgbClr val="333333"/>
                </a:solidFill>
              </a:rPr>
              <a:t> kw]</a:t>
            </a:r>
            <a:r>
              <a:rPr lang="en-US" sz="2400" dirty="0" err="1">
                <a:solidFill>
                  <a:srgbClr val="333333"/>
                </a:solidFill>
              </a:rPr>
              <a:t>Wk</a:t>
            </a:r>
            <a:r>
              <a:rPr lang="en-US" sz="2400" dirty="0">
                <a:solidFill>
                  <a:srgbClr val="333333"/>
                </a:solidFill>
              </a:rPr>
              <a:t>] </a:t>
            </a:r>
            <a:r>
              <a:rPr lang="en-US" sz="2400" dirty="0" err="1">
                <a:solidFill>
                  <a:srgbClr val="333333"/>
                </a:solidFill>
              </a:rPr>
              <a:t>iriffs</a:t>
            </a:r>
            <a:r>
              <a:rPr lang="en-US" sz="2400" dirty="0">
                <a:solidFill>
                  <a:srgbClr val="333333"/>
                </a:solidFill>
              </a:rPr>
              <a:t>] </a:t>
            </a:r>
            <a:r>
              <a:rPr lang="en-US" sz="2400" dirty="0" err="1">
                <a:solidFill>
                  <a:srgbClr val="333333"/>
                </a:solidFill>
              </a:rPr>
              <a:t>xUth</a:t>
            </a:r>
            <a:r>
              <a:rPr lang="en-US" sz="2400" dirty="0">
                <a:solidFill>
                  <a:srgbClr val="333333"/>
                </a:solidFill>
              </a:rPr>
              <a:t>] </a:t>
            </a:r>
            <a:r>
              <a:rPr lang="en-US" sz="2400" dirty="0" err="1">
                <a:solidFill>
                  <a:srgbClr val="333333"/>
                </a:solidFill>
              </a:rPr>
              <a:t>vd;d</a:t>
            </a:r>
            <a:r>
              <a:rPr lang="en-US" sz="2400" dirty="0">
                <a:solidFill>
                  <a:srgbClr val="333333"/>
                </a:solidFill>
              </a:rPr>
              <a:t> </a:t>
            </a:r>
            <a:r>
              <a:rPr lang="en-US" sz="2400" dirty="0" err="1">
                <a:solidFill>
                  <a:srgbClr val="333333"/>
                </a:solidFill>
              </a:rPr>
              <a:t>epidf;fpwhh</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bjhpe;J</a:t>
            </a:r>
            <a:r>
              <a:rPr lang="en-US" sz="2400" dirty="0">
                <a:solidFill>
                  <a:srgbClr val="333333"/>
                </a:solidFill>
              </a:rPr>
              <a:t> </a:t>
            </a:r>
            <a:r>
              <a:rPr lang="en-US" sz="2400" dirty="0" err="1">
                <a:solidFill>
                  <a:srgbClr val="333333"/>
                </a:solidFill>
              </a:rPr>
              <a:t>bfhs;s</a:t>
            </a:r>
            <a:r>
              <a:rPr lang="en-US" sz="2400" dirty="0">
                <a:solidFill>
                  <a:srgbClr val="333333"/>
                </a:solidFill>
              </a:rPr>
              <a:t> </a:t>
            </a:r>
            <a:r>
              <a:rPr lang="en-US" sz="2400" dirty="0" err="1">
                <a:solidFill>
                  <a:srgbClr val="333333"/>
                </a:solidFill>
              </a:rPr>
              <a:t>cjt</a:t>
            </a:r>
            <a:r>
              <a:rPr lang="en-US" sz="2400" dirty="0">
                <a:solidFill>
                  <a:srgbClr val="333333"/>
                </a:solidFill>
              </a:rPr>
              <a:t>[k] </a:t>
            </a:r>
            <a:r>
              <a:rPr lang="en-US" sz="2400" dirty="0" err="1">
                <a:solidFill>
                  <a:srgbClr val="333333"/>
                </a:solidFill>
              </a:rPr>
              <a:t>Kf</a:t>
            </a:r>
            <a:r>
              <a:rPr lang="en-US" sz="2400" dirty="0">
                <a:solidFill>
                  <a:srgbClr val="333333"/>
                </a:solidFill>
              </a:rPr>
              <a:t>]</a:t>
            </a:r>
            <a:r>
              <a:rPr lang="en-US" sz="2400" dirty="0" err="1">
                <a:solidFill>
                  <a:srgbClr val="333333"/>
                </a:solidFill>
              </a:rPr>
              <a:t>fpakhd</a:t>
            </a:r>
            <a:r>
              <a:rPr lang="en-US" sz="2400" dirty="0">
                <a:solidFill>
                  <a:srgbClr val="333333"/>
                </a:solidFill>
              </a:rPr>
              <a:t> </a:t>
            </a:r>
            <a:r>
              <a:rPr lang="en-US" sz="2400" dirty="0" err="1">
                <a:solidFill>
                  <a:srgbClr val="333333"/>
                </a:solidFill>
              </a:rPr>
              <a:t>jla</a:t>
            </a:r>
            <a:r>
              <a:rPr lang="en-IN" sz="2400" dirty="0">
                <a:solidFill>
                  <a:srgbClr val="333333"/>
                </a:solidFill>
              </a:rPr>
              <a:t>']fs]. </a:t>
            </a:r>
            <a:r>
              <a:rPr lang="en-US" sz="2400" dirty="0" err="1">
                <a:solidFill>
                  <a:srgbClr val="333333"/>
                </a:solidFill>
              </a:rPr>
              <a:t>Mdhy</a:t>
            </a:r>
            <a:r>
              <a:rPr lang="en-US" sz="2400" dirty="0">
                <a:solidFill>
                  <a:srgbClr val="333333"/>
                </a:solidFill>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rpy</a:t>
            </a:r>
            <a:r>
              <a:rPr lang="en-US" sz="2400" dirty="0">
                <a:solidFill>
                  <a:srgbClr val="333333"/>
                </a:solidFill>
              </a:rPr>
              <a:t> </a:t>
            </a:r>
            <a:r>
              <a:rPr lang="en-US" sz="2400" dirty="0" err="1">
                <a:solidFill>
                  <a:srgbClr val="333333"/>
                </a:solidFill>
              </a:rPr>
              <a:t>neu</a:t>
            </a:r>
            <a:r>
              <a:rPr lang="en-US" sz="2400" dirty="0">
                <a:solidFill>
                  <a:srgbClr val="333333"/>
                </a:solidFill>
              </a:rPr>
              <a:t>';fs; </a:t>
            </a:r>
            <a:r>
              <a:rPr lang="en-US" sz="2400" dirty="0" err="1">
                <a:solidFill>
                  <a:srgbClr val="333333"/>
                </a:solidFill>
              </a:rPr>
              <a:t>jtwhft</a:t>
            </a:r>
            <a:r>
              <a:rPr lang="en-US" sz="2400" dirty="0">
                <a:solidFill>
                  <a:srgbClr val="333333"/>
                </a:solidFill>
              </a:rPr>
              <a:t>[k; ,</a:t>
            </a:r>
            <a:r>
              <a:rPr lang="en-US" sz="2400" dirty="0" err="1">
                <a:solidFill>
                  <a:srgbClr val="333333"/>
                </a:solidFill>
              </a:rPr>
              <a:t>Uf;fyhk</a:t>
            </a:r>
            <a:r>
              <a:rPr lang="en-US" sz="2400" dirty="0">
                <a:solidFill>
                  <a:srgbClr val="333333"/>
                </a:solidFill>
              </a:rPr>
              <a:t>;. </a:t>
            </a:r>
          </a:p>
          <a:p>
            <a:pPr marL="342900" lvl="1" indent="-342900" defTabSz="914400">
              <a:spcBef>
                <a:spcPts val="1999"/>
              </a:spcBef>
              <a:spcAft>
                <a:spcPts val="0"/>
              </a:spcAft>
              <a:buClr>
                <a:srgbClr val="333333"/>
              </a:buClr>
              <a:buFont typeface="WingDings"/>
              <a:buChar char=""/>
            </a:pPr>
            <a:r>
              <a:rPr lang="en-US" sz="2400" dirty="0" err="1">
                <a:solidFill>
                  <a:srgbClr val="333333"/>
                </a:solidFill>
              </a:rPr>
              <a:t>rpf;fyhd</a:t>
            </a:r>
            <a:r>
              <a:rPr lang="en-US" sz="2400" dirty="0">
                <a:solidFill>
                  <a:srgbClr val="333333"/>
                </a:solidFill>
              </a:rPr>
              <a:t> R{</a:t>
            </a:r>
            <a:r>
              <a:rPr lang="en-US" sz="2400" dirty="0" err="1">
                <a:solidFill>
                  <a:srgbClr val="333333"/>
                </a:solidFill>
              </a:rPr>
              <a:t>H;epiyfis</a:t>
            </a:r>
            <a:r>
              <a:rPr lang="en-US" sz="2400" dirty="0">
                <a:solidFill>
                  <a:srgbClr val="333333"/>
                </a:solidFill>
              </a:rPr>
              <a:t> </a:t>
            </a:r>
            <a:r>
              <a:rPr lang="en-US" sz="2400" dirty="0" err="1">
                <a:solidFill>
                  <a:srgbClr val="333333"/>
                </a:solidFill>
              </a:rPr>
              <a:t>ghprPyid</a:t>
            </a:r>
            <a:r>
              <a:rPr lang="en-US" sz="2400" dirty="0">
                <a:solidFill>
                  <a:srgbClr val="333333"/>
                </a:solidFill>
              </a:rPr>
              <a:t> bra]a[k] </a:t>
            </a:r>
            <a:r>
              <a:rPr lang="en-US" sz="2400" dirty="0" err="1">
                <a:solidFill>
                  <a:srgbClr val="333333"/>
                </a:solidFill>
              </a:rPr>
              <a:t>nghJ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a:t>
            </a:r>
            <a:r>
              <a:rPr lang="en-US" sz="2400" dirty="0" err="1">
                <a:solidFill>
                  <a:srgbClr val="333333"/>
                </a:solidFill>
              </a:rPr>
              <a:t>jw;F</a:t>
            </a:r>
            <a:r>
              <a:rPr lang="en-US" sz="2400" dirty="0">
                <a:solidFill>
                  <a:srgbClr val="333333"/>
                </a:solidFill>
              </a:rPr>
              <a:t> </a:t>
            </a:r>
            <a:r>
              <a:rPr lang="en-US" sz="2400" dirty="0" err="1">
                <a:solidFill>
                  <a:srgbClr val="333333"/>
                </a:solidFill>
              </a:rPr>
              <a:t>Kd</a:t>
            </a:r>
            <a:r>
              <a:rPr lang="en-US" sz="2400" dirty="0">
                <a:solidFill>
                  <a:srgbClr val="333333"/>
                </a:solidFill>
              </a:rPr>
              <a:t>]g[ </a:t>
            </a:r>
            <a:r>
              <a:rPr lang="en-US" sz="2400" dirty="0" err="1">
                <a:solidFill>
                  <a:srgbClr val="333333"/>
                </a:solidFill>
              </a:rPr>
              <a:t>tpthjpj</a:t>
            </a:r>
            <a:r>
              <a:rPr lang="en-US" sz="2400" dirty="0">
                <a:solidFill>
                  <a:srgbClr val="333333"/>
                </a:solidFill>
              </a:rPr>
              <a:t>]</a:t>
            </a:r>
            <a:r>
              <a:rPr lang="en-US" sz="2400" dirty="0" err="1">
                <a:solidFill>
                  <a:srgbClr val="333333"/>
                </a:solidFill>
              </a:rPr>
              <a:t>jJ</a:t>
            </a:r>
            <a:r>
              <a:rPr lang="en-US" sz="2400" dirty="0">
                <a:solidFill>
                  <a:srgbClr val="333333"/>
                </a:solidFill>
              </a:rPr>
              <a:t> </a:t>
            </a:r>
            <a:r>
              <a:rPr lang="en-US" sz="2400" dirty="0" err="1">
                <a:solidFill>
                  <a:srgbClr val="333333"/>
                </a:solidFill>
              </a:rPr>
              <a:t>nghy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latin typeface="Calibri Light"/>
              </a:rPr>
              <a:t> </a:t>
            </a:r>
            <a:r>
              <a:rPr lang="en-US" sz="2400" dirty="0" err="1">
                <a:solidFill>
                  <a:srgbClr val="333333"/>
                </a:solidFill>
              </a:rPr>
              <a:t>fpilf;ff;Toa</a:t>
            </a:r>
            <a:r>
              <a:rPr lang="en-US" sz="2400" dirty="0">
                <a:solidFill>
                  <a:srgbClr val="333333"/>
                </a:solidFill>
              </a:rPr>
              <a:t> </a:t>
            </a:r>
            <a:r>
              <a:rPr lang="en-US" sz="2400" dirty="0" err="1">
                <a:solidFill>
                  <a:srgbClr val="333333"/>
                </a:solidFill>
              </a:rPr>
              <a:t>vy;yh</a:t>
            </a:r>
            <a:r>
              <a:rPr lang="en-US" sz="2400" dirty="0">
                <a:solidFill>
                  <a:srgbClr val="333333"/>
                </a:solidFill>
              </a:rPr>
              <a:t> </a:t>
            </a:r>
            <a:r>
              <a:rPr lang="en-US" sz="2400" dirty="0" err="1">
                <a:solidFill>
                  <a:srgbClr val="333333"/>
                </a:solidFill>
              </a:rPr>
              <a:t>jfty;fisa</a:t>
            </a:r>
            <a:r>
              <a:rPr lang="en-US" sz="2400" dirty="0">
                <a:solidFill>
                  <a:srgbClr val="333333"/>
                </a:solidFill>
              </a:rPr>
              <a:t>[k; </a:t>
            </a:r>
            <a:r>
              <a:rPr lang="en-US" sz="2400" dirty="0" err="1">
                <a:solidFill>
                  <a:srgbClr val="333333"/>
                </a:solidFill>
              </a:rPr>
              <a:t>fUj;jpy</a:t>
            </a:r>
            <a:r>
              <a:rPr lang="en-US" sz="2400" dirty="0">
                <a:solidFill>
                  <a:srgbClr val="333333"/>
                </a:solidFill>
              </a:rPr>
              <a:t>; </a:t>
            </a:r>
            <a:r>
              <a:rPr lang="en-US" sz="2400" dirty="0" err="1">
                <a:solidFill>
                  <a:srgbClr val="333333"/>
                </a:solidFill>
              </a:rPr>
              <a:t>bfhs;tJ</a:t>
            </a:r>
            <a:r>
              <a:rPr lang="en-US" sz="2400" dirty="0">
                <a:solidFill>
                  <a:srgbClr val="333333"/>
                </a:solidFill>
              </a:rPr>
              <a:t> </a:t>
            </a:r>
            <a:r>
              <a:rPr lang="en-US" sz="2400" dirty="0" err="1">
                <a:solidFill>
                  <a:srgbClr val="333333"/>
                </a:solidFill>
              </a:rPr>
              <a:t>Kf;fpakhdjhFk</a:t>
            </a:r>
            <a:r>
              <a:rPr lang="en-US" sz="2400" dirty="0">
                <a:solidFill>
                  <a:srgbClr val="333333"/>
                </a:solidFill>
              </a:rPr>
              <a:t>;. </a:t>
            </a:r>
          </a:p>
          <a:p>
            <a:pPr marL="342900" lvl="1" indent="-342900" defTabSz="914400">
              <a:spcBef>
                <a:spcPts val="1999"/>
              </a:spcBef>
              <a:spcAft>
                <a:spcPts val="0"/>
              </a:spcAft>
              <a:buClr>
                <a:srgbClr val="333333"/>
              </a:buClr>
              <a:buFont typeface="WingDings"/>
              <a:buChar char=""/>
            </a:pPr>
            <a:r>
              <a:rPr lang="en-US" sz="2400" dirty="0" err="1">
                <a:solidFill>
                  <a:srgbClr val="333333"/>
                </a:solidFill>
              </a:rPr>
              <a:t>mjp;f</a:t>
            </a:r>
            <a:r>
              <a:rPr lang="en-US" sz="2400" dirty="0">
                <a:solidFill>
                  <a:srgbClr val="333333"/>
                </a:solidFill>
              </a:rPr>
              <a:t> </a:t>
            </a:r>
            <a:r>
              <a:rPr lang="en-US" sz="2400" dirty="0" err="1">
                <a:solidFill>
                  <a:srgbClr val="333333"/>
                </a:solidFill>
              </a:rPr>
              <a:t>bra;jpfs</a:t>
            </a:r>
            <a:r>
              <a:rPr lang="en-US" sz="2400" dirty="0">
                <a:solidFill>
                  <a:srgbClr val="333333"/>
                </a:solidFill>
              </a:rPr>
              <a:t>; </a:t>
            </a:r>
            <a:r>
              <a:rPr lang="en-US" sz="2400" dirty="0" err="1">
                <a:solidFill>
                  <a:srgbClr val="333333"/>
                </a:solidFill>
              </a:rPr>
              <a:t>fpilj;jhy</a:t>
            </a:r>
            <a:r>
              <a:rPr lang="en-US" sz="2400" dirty="0">
                <a:solidFill>
                  <a:srgbClr val="333333"/>
                </a:solidFill>
              </a:rPr>
              <a:t>] </a:t>
            </a:r>
            <a:r>
              <a:rPr lang="en-US" sz="2400" dirty="0" err="1">
                <a:solidFill>
                  <a:srgbClr val="333333"/>
                </a:solidFill>
              </a:rPr>
              <a:t>eP</a:t>
            </a:r>
            <a:r>
              <a:rPr lang="en-US" sz="2400" dirty="0">
                <a:solidFill>
                  <a:srgbClr val="333333"/>
                </a:solidFill>
              </a:rPr>
              <a:t>';;fs] </a:t>
            </a:r>
            <a:r>
              <a:rPr lang="en-US" sz="2400" dirty="0" err="1">
                <a:solidFill>
                  <a:srgbClr val="333333"/>
                </a:solidFill>
              </a:rPr>
              <a:t>rhpahd</a:t>
            </a:r>
            <a:r>
              <a:rPr lang="en-US" sz="2400" dirty="0">
                <a:solidFill>
                  <a:srgbClr val="333333"/>
                </a:solidFill>
              </a:rPr>
              <a:t> </a:t>
            </a:r>
            <a:r>
              <a:rPr lang="en-US" sz="2400" dirty="0" err="1">
                <a:solidFill>
                  <a:srgbClr val="333333"/>
                </a:solidFill>
              </a:rPr>
              <a:t>jPh</a:t>
            </a:r>
            <a:r>
              <a:rPr lang="en-US" sz="2400" dirty="0">
                <a:solidFill>
                  <a:srgbClr val="333333"/>
                </a:solidFill>
              </a:rPr>
              <a:t>]g]g[ </a:t>
            </a:r>
            <a:r>
              <a:rPr lang="en-US" sz="2400" dirty="0" err="1">
                <a:solidFill>
                  <a:srgbClr val="333333"/>
                </a:solidFill>
              </a:rPr>
              <a:t>vLg</a:t>
            </a:r>
            <a:r>
              <a:rPr lang="en-US" sz="2400" dirty="0">
                <a:solidFill>
                  <a:srgbClr val="333333"/>
                </a:solidFill>
              </a:rPr>
              <a:t>]</a:t>
            </a:r>
            <a:r>
              <a:rPr lang="en-US" sz="2400" dirty="0" err="1">
                <a:solidFill>
                  <a:srgbClr val="333333"/>
                </a:solidFill>
              </a:rPr>
              <a:t>gjw</a:t>
            </a:r>
            <a:r>
              <a:rPr lang="en-US" sz="2400" dirty="0">
                <a:solidFill>
                  <a:srgbClr val="333333"/>
                </a:solidFill>
              </a:rPr>
              <a:t>]F </a:t>
            </a:r>
            <a:r>
              <a:rPr lang="en-US" sz="2400" dirty="0" err="1">
                <a:solidFill>
                  <a:srgbClr val="333333"/>
                </a:solidFill>
              </a:rPr>
              <a:t>mjp;f</a:t>
            </a:r>
            <a:r>
              <a:rPr lang="en-US" sz="2400" dirty="0">
                <a:solidFill>
                  <a:srgbClr val="333333"/>
                </a:solidFill>
              </a:rPr>
              <a:t> </a:t>
            </a:r>
            <a:r>
              <a:rPr lang="en-US" sz="2400" dirty="0" err="1">
                <a:solidFill>
                  <a:srgbClr val="333333"/>
                </a:solidFill>
              </a:rPr>
              <a:t>tha</a:t>
            </a:r>
            <a:r>
              <a:rPr lang="en-US" sz="2400" dirty="0">
                <a:solidFill>
                  <a:srgbClr val="333333"/>
                </a:solidFill>
              </a:rPr>
              <a:t>]g]g[ ,</a:t>
            </a:r>
            <a:r>
              <a:rPr lang="en-US" sz="2400" dirty="0" err="1">
                <a:solidFill>
                  <a:srgbClr val="333333"/>
                </a:solidFill>
              </a:rPr>
              <a:t>Uf</a:t>
            </a:r>
            <a:r>
              <a:rPr lang="en-US" sz="2400" dirty="0">
                <a:solidFill>
                  <a:srgbClr val="333333"/>
                </a:solidFill>
              </a:rPr>
              <a:t>]</a:t>
            </a:r>
            <a:r>
              <a:rPr lang="en-US" sz="2400" dirty="0" err="1">
                <a:solidFill>
                  <a:srgbClr val="333333"/>
                </a:solidFill>
              </a:rPr>
              <a:t>fpwJ</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116</a:t>
            </a:fld>
            <a:endParaRPr lang="de-DE" dirty="0"/>
          </a:p>
        </p:txBody>
      </p:sp>
    </p:spTree>
    <p:extLst>
      <p:ext uri="{BB962C8B-B14F-4D97-AF65-F5344CB8AC3E}">
        <p14:creationId xmlns:p14="http://schemas.microsoft.com/office/powerpoint/2010/main" val="239161833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lnSpc>
                <a:spcPct val="100000"/>
              </a:lnSpc>
              <a:spcBef>
                <a:spcPts val="1200"/>
              </a:spcBef>
            </a:pPr>
            <a:r>
              <a:rPr lang="en-US" sz="2400" dirty="0" err="1">
                <a:solidFill>
                  <a:srgbClr val="333333"/>
                </a:solidFill>
              </a:rPr>
              <a:t>kdnehapd</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kdpjh</a:t>
            </a:r>
            <a:r>
              <a:rPr lang="en-US" sz="2400" dirty="0">
                <a:solidFill>
                  <a:srgbClr val="333333"/>
                </a:solidFill>
              </a:rPr>
              <a:t>]fs] </a:t>
            </a:r>
            <a:r>
              <a:rPr lang="en-US" sz="2400" dirty="0" err="1">
                <a:solidFill>
                  <a:srgbClr val="333333"/>
                </a:solidFill>
              </a:rPr>
              <a:t>Kfghtidfisa</a:t>
            </a:r>
            <a:r>
              <a:rPr lang="en-US" sz="2400" dirty="0">
                <a:solidFill>
                  <a:srgbClr val="333333"/>
                </a:solidFill>
              </a:rPr>
              <a:t>[k; </a:t>
            </a:r>
            <a:r>
              <a:rPr lang="en-US" sz="2400" dirty="0" err="1">
                <a:solidFill>
                  <a:srgbClr val="333333"/>
                </a:solidFill>
              </a:rPr>
              <a:t>elj;ijfisa</a:t>
            </a:r>
            <a:r>
              <a:rPr lang="en-US" sz="2400" dirty="0">
                <a:solidFill>
                  <a:srgbClr val="333333"/>
                </a:solidFill>
              </a:rPr>
              <a:t>[k; </a:t>
            </a:r>
            <a:r>
              <a:rPr lang="en-US" sz="2400" dirty="0" err="1">
                <a:solidFill>
                  <a:srgbClr val="333333"/>
                </a:solidFill>
              </a:rPr>
              <a:t>jtwhf</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Eqf;fkhf</a:t>
            </a:r>
            <a:r>
              <a:rPr lang="en-US" sz="2400" dirty="0">
                <a:solidFill>
                  <a:srgbClr val="333333"/>
                </a:solidFill>
              </a:rPr>
              <a:t> g[</a:t>
            </a:r>
            <a:r>
              <a:rPr lang="en-US" sz="2400" dirty="0" err="1">
                <a:solidFill>
                  <a:srgbClr val="333333"/>
                </a:solidFill>
              </a:rPr>
              <a:t>hpe;Jbfhs;Sk</a:t>
            </a:r>
            <a:r>
              <a:rPr lang="en-US" sz="2400" dirty="0">
                <a:solidFill>
                  <a:srgbClr val="333333"/>
                </a:solidFill>
              </a:rPr>
              <a:t>; </a:t>
            </a:r>
            <a:r>
              <a:rPr lang="en-US" sz="2400" dirty="0" err="1">
                <a:solidFill>
                  <a:srgbClr val="333333"/>
                </a:solidFill>
              </a:rPr>
              <a:t>mghaj;jpy</a:t>
            </a:r>
            <a:r>
              <a:rPr lang="en-US" sz="2400" dirty="0">
                <a:solidFill>
                  <a:srgbClr val="333333"/>
                </a:solidFill>
              </a:rPr>
              <a:t>; </a:t>
            </a:r>
            <a:r>
              <a:rPr lang="en-US" sz="2400" dirty="0" err="1">
                <a:solidFill>
                  <a:srgbClr val="333333"/>
                </a:solidFill>
              </a:rPr>
              <a:t>cs;sdh</a:t>
            </a:r>
            <a:r>
              <a:rPr lang="en-US" sz="2400" dirty="0">
                <a:solidFill>
                  <a:srgbClr val="333333"/>
                </a:solidFill>
              </a:rPr>
              <a:t>].</a:t>
            </a:r>
          </a:p>
          <a:p>
            <a:pPr lvl="0" defTabSz="914400">
              <a:lnSpc>
                <a:spcPct val="100000"/>
              </a:lnSpc>
              <a:spcBef>
                <a:spcPts val="1200"/>
              </a:spcBef>
            </a:pPr>
            <a:r>
              <a:rPr lang="en-US" sz="2400" dirty="0" err="1">
                <a:solidFill>
                  <a:srgbClr val="004992"/>
                </a:solidFill>
              </a:rPr>
              <a:t>c.jh</a:t>
            </a:r>
            <a:r>
              <a:rPr lang="en-US" sz="2400" dirty="0">
                <a:solidFill>
                  <a:srgbClr val="004992"/>
                </a:solidFill>
              </a:rPr>
              <a:t>.</a:t>
            </a:r>
            <a:r>
              <a:rPr lang="en-CA" sz="2400" b="1" dirty="0">
                <a:solidFill>
                  <a:srgbClr val="004992"/>
                </a:solidFill>
                <a:latin typeface="Calibri Light"/>
                <a:cs typeface="Latha" panose="020B0604020202020204" pitchFamily="34" charset="0"/>
              </a:rPr>
              <a:t>:</a:t>
            </a:r>
            <a:r>
              <a:rPr lang="en-US" sz="2400" dirty="0">
                <a:solidFill>
                  <a:srgbClr val="004992"/>
                </a:solidFill>
              </a:rPr>
              <a:t> </a:t>
            </a:r>
            <a:r>
              <a:rPr lang="en-US" sz="2400" dirty="0">
                <a:solidFill>
                  <a:srgbClr val="333333"/>
                </a:solidFill>
              </a:rPr>
              <a:t>thy]</a:t>
            </a:r>
            <a:r>
              <a:rPr lang="en-US" sz="2400" dirty="0" err="1">
                <a:solidFill>
                  <a:srgbClr val="333333"/>
                </a:solidFill>
              </a:rPr>
              <a:t>lh</a:t>
            </a:r>
            <a:r>
              <a:rPr lang="en-US" sz="2400" dirty="0">
                <a:solidFill>
                  <a:srgbClr val="333333"/>
                </a:solidFill>
              </a:rPr>
              <a:t>] </a:t>
            </a:r>
            <a:r>
              <a:rPr lang="en-US" sz="2400" dirty="0" err="1">
                <a:solidFill>
                  <a:srgbClr val="333333"/>
                </a:solidFill>
              </a:rPr>
              <a:t>jhd</a:t>
            </a:r>
            <a:r>
              <a:rPr lang="en-US" sz="2400" dirty="0">
                <a:solidFill>
                  <a:srgbClr val="333333"/>
                </a:solidFill>
              </a:rPr>
              <a:t>; </a:t>
            </a:r>
            <a:r>
              <a:rPr lang="en-US" sz="2400" dirty="0" err="1">
                <a:solidFill>
                  <a:srgbClr val="333333"/>
                </a:solidFill>
              </a:rPr>
              <a:t>n$ho</a:t>
            </a:r>
            <a:r>
              <a:rPr lang="en-US" sz="2400" dirty="0">
                <a:solidFill>
                  <a:srgbClr val="333333"/>
                </a:solidFill>
              </a:rPr>
              <a:t> </a:t>
            </a:r>
            <a:r>
              <a:rPr lang="en-US" sz="2400" dirty="0" err="1">
                <a:solidFill>
                  <a:srgbClr val="333333"/>
                </a:solidFill>
              </a:rPr>
              <a:t>gh</a:t>
            </a:r>
            <a:r>
              <a:rPr lang="en-US" sz="2400" dirty="0">
                <a:solidFill>
                  <a:srgbClr val="333333"/>
                </a:solidFill>
              </a:rPr>
              <a:t>!;</a:t>
            </a:r>
            <a:r>
              <a:rPr lang="en-US" sz="2400" dirty="0" err="1">
                <a:solidFill>
                  <a:srgbClr val="333333"/>
                </a:solidFill>
              </a:rPr>
              <a:t>lhpd</a:t>
            </a:r>
            <a:r>
              <a:rPr lang="en-US" sz="2400" dirty="0">
                <a:solidFill>
                  <a:srgbClr val="333333"/>
                </a:solidFill>
              </a:rPr>
              <a:t>; </a:t>
            </a:r>
            <a:r>
              <a:rPr lang="en-US" sz="2400" dirty="0" err="1">
                <a:solidFill>
                  <a:srgbClr val="333333"/>
                </a:solidFill>
              </a:rPr>
              <a:t>fhjyd</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vz;zj;jpy</a:t>
            </a:r>
            <a:r>
              <a:rPr lang="en-US" sz="2400" dirty="0">
                <a:solidFill>
                  <a:srgbClr val="333333"/>
                </a:solidFill>
              </a:rPr>
              <a:t>; </a:t>
            </a:r>
            <a:r>
              <a:rPr lang="en-US" sz="2400" dirty="0" err="1">
                <a:solidFill>
                  <a:srgbClr val="333333"/>
                </a:solidFill>
              </a:rPr>
              <a:t>jPtpukhf</a:t>
            </a:r>
            <a:r>
              <a:rPr lang="en-US" sz="2400" dirty="0">
                <a:solidFill>
                  <a:srgbClr val="333333"/>
                </a:solidFill>
              </a:rPr>
              <a:t> ,</a:t>
            </a:r>
            <a:r>
              <a:rPr lang="en-US" sz="2400" dirty="0" err="1">
                <a:solidFill>
                  <a:srgbClr val="333333"/>
                </a:solidFill>
              </a:rPr>
              <a:t>Ue;jhd</a:t>
            </a:r>
            <a:r>
              <a:rPr lang="en-US" sz="2400" dirty="0">
                <a:solidFill>
                  <a:srgbClr val="333333"/>
                </a:solidFill>
              </a:rPr>
              <a:t>;. </a:t>
            </a:r>
            <a:r>
              <a:rPr lang="en-US" sz="2400" dirty="0" err="1">
                <a:solidFill>
                  <a:srgbClr val="333333"/>
                </a:solidFill>
              </a:rPr>
              <a:t>mtd</a:t>
            </a:r>
            <a:r>
              <a:rPr lang="en-US" sz="2400" dirty="0">
                <a:solidFill>
                  <a:srgbClr val="333333"/>
                </a:solidFill>
              </a:rPr>
              <a:t>; </a:t>
            </a:r>
            <a:r>
              <a:rPr lang="en-US" sz="2400" dirty="0" err="1">
                <a:solidFill>
                  <a:srgbClr val="333333"/>
                </a:solidFill>
              </a:rPr>
              <a:t>me;j</a:t>
            </a:r>
            <a:r>
              <a:rPr lang="en-US" sz="2400" dirty="0">
                <a:solidFill>
                  <a:srgbClr val="333333"/>
                </a:solidFill>
              </a:rPr>
              <a:t> </a:t>
            </a:r>
            <a:r>
              <a:rPr lang="en-US" sz="2400" dirty="0" err="1">
                <a:solidFill>
                  <a:srgbClr val="333333"/>
                </a:solidFill>
              </a:rPr>
              <a:t>bgz;qf;F</a:t>
            </a:r>
            <a:r>
              <a:rPr lang="en-US" sz="2400" dirty="0">
                <a:solidFill>
                  <a:srgbClr val="333333"/>
                </a:solidFill>
              </a:rPr>
              <a:t> </a:t>
            </a:r>
            <a:r>
              <a:rPr lang="en-US" sz="2400" dirty="0" err="1">
                <a:solidFill>
                  <a:srgbClr val="333333"/>
                </a:solidFill>
              </a:rPr>
              <a:t>fhjy;fojk</a:t>
            </a:r>
            <a:r>
              <a:rPr lang="en-US" sz="2400" dirty="0">
                <a:solidFill>
                  <a:srgbClr val="333333"/>
                </a:solidFill>
              </a:rPr>
              <a:t>; </a:t>
            </a:r>
            <a:r>
              <a:rPr lang="en-US" sz="2400" dirty="0" err="1">
                <a:solidFill>
                  <a:srgbClr val="333333"/>
                </a:solidFill>
              </a:rPr>
              <a:t>vGjpa</a:t>
            </a:r>
            <a:r>
              <a:rPr lang="en-US" sz="2400" dirty="0">
                <a:solidFill>
                  <a:srgbClr val="333333"/>
                </a:solidFill>
              </a:rPr>
              <a:t>[k; </a:t>
            </a:r>
            <a:r>
              <a:rPr lang="en-US" sz="2400" dirty="0" err="1">
                <a:solidFill>
                  <a:srgbClr val="333333"/>
                </a:solidFill>
              </a:rPr>
              <a:t>vjph</a:t>
            </a:r>
            <a:r>
              <a:rPr lang="en-US" sz="2400" dirty="0">
                <a:solidFill>
                  <a:srgbClr val="333333"/>
                </a:solidFill>
              </a:rPr>
              <a:t>]</a:t>
            </a:r>
            <a:r>
              <a:rPr lang="en-US" sz="2400" dirty="0" err="1">
                <a:solidFill>
                  <a:srgbClr val="333333"/>
                </a:solidFill>
              </a:rPr>
              <a:t>fhyj;ij</a:t>
            </a:r>
            <a:r>
              <a:rPr lang="en-US" sz="2400" dirty="0">
                <a:solidFill>
                  <a:srgbClr val="333333"/>
                </a:solidFill>
              </a:rPr>
              <a:t> </a:t>
            </a:r>
            <a:r>
              <a:rPr lang="en-US" sz="2400" dirty="0" err="1">
                <a:solidFill>
                  <a:srgbClr val="333333"/>
                </a:solidFill>
              </a:rPr>
              <a:t>gw;wpa</a:t>
            </a:r>
            <a:r>
              <a:rPr lang="en-US" sz="2400" dirty="0">
                <a:solidFill>
                  <a:srgbClr val="333333"/>
                </a:solidFill>
              </a:rPr>
              <a:t>[k; </a:t>
            </a:r>
            <a:r>
              <a:rPr lang="en-US" sz="2400" dirty="0" err="1">
                <a:solidFill>
                  <a:srgbClr val="333333"/>
                </a:solidFill>
              </a:rPr>
              <a:t>jpl;lk</a:t>
            </a:r>
            <a:r>
              <a:rPr lang="en-US" sz="2400" dirty="0">
                <a:solidFill>
                  <a:srgbClr val="333333"/>
                </a:solidFill>
              </a:rPr>
              <a:t>; ,l]</a:t>
            </a:r>
            <a:r>
              <a:rPr lang="en-US" sz="2400" dirty="0" err="1">
                <a:solidFill>
                  <a:srgbClr val="333333"/>
                </a:solidFill>
              </a:rPr>
              <a:t>lhh</a:t>
            </a:r>
            <a:r>
              <a:rPr lang="en-US" sz="2400" dirty="0">
                <a:solidFill>
                  <a:srgbClr val="333333"/>
                </a:solidFill>
              </a:rPr>
              <a:t>]. </a:t>
            </a:r>
          </a:p>
          <a:p>
            <a:pPr lvl="0" defTabSz="914400">
              <a:lnSpc>
                <a:spcPct val="100000"/>
              </a:lnSpc>
              <a:spcBef>
                <a:spcPts val="1200"/>
              </a:spcBef>
            </a:pPr>
            <a:r>
              <a:rPr lang="en-US" sz="2400" dirty="0" err="1">
                <a:solidFill>
                  <a:srgbClr val="004992"/>
                </a:solidFill>
              </a:rPr>
              <a:t>gpd</a:t>
            </a:r>
            <a:r>
              <a:rPr lang="en-US" sz="2400" dirty="0">
                <a:solidFill>
                  <a:srgbClr val="004992"/>
                </a:solidFill>
              </a:rPr>
              <a:t>]</a:t>
            </a:r>
            <a:r>
              <a:rPr lang="en-US" sz="2400" dirty="0" err="1">
                <a:solidFill>
                  <a:srgbClr val="004992"/>
                </a:solidFill>
              </a:rPr>
              <a:t>dzp</a:t>
            </a:r>
            <a:r>
              <a:rPr lang="en-CA" sz="2400" b="1" dirty="0">
                <a:solidFill>
                  <a:srgbClr val="004992"/>
                </a:solidFill>
                <a:latin typeface="Calibri Light"/>
                <a:cs typeface="Latha" panose="020B0604020202020204" pitchFamily="34" charset="0"/>
              </a:rPr>
              <a:t>: </a:t>
            </a:r>
            <a:r>
              <a:rPr lang="en-US" sz="2400" dirty="0" err="1">
                <a:solidFill>
                  <a:srgbClr val="333333"/>
                </a:solidFill>
              </a:rPr>
              <a:t>mth</a:t>
            </a:r>
            <a:r>
              <a:rPr lang="en-US" sz="2400" dirty="0">
                <a:solidFill>
                  <a:srgbClr val="333333"/>
                </a:solidFill>
              </a:rPr>
              <a:t>] </a:t>
            </a:r>
            <a:r>
              <a:rPr lang="en-US" sz="2400" dirty="0" err="1">
                <a:solidFill>
                  <a:srgbClr val="333333"/>
                </a:solidFill>
              </a:rPr>
              <a:t>n$ho</a:t>
            </a:r>
            <a:r>
              <a:rPr lang="en-US" sz="2400" dirty="0">
                <a:solidFill>
                  <a:srgbClr val="333333"/>
                </a:solidFill>
              </a:rPr>
              <a:t> </a:t>
            </a:r>
            <a:r>
              <a:rPr lang="en-US" sz="2400" dirty="0" err="1">
                <a:solidFill>
                  <a:srgbClr val="333333"/>
                </a:solidFill>
              </a:rPr>
              <a:t>gh</a:t>
            </a:r>
            <a:r>
              <a:rPr lang="en-US" sz="2400" dirty="0">
                <a:solidFill>
                  <a:srgbClr val="333333"/>
                </a:solidFill>
              </a:rPr>
              <a:t>!;</a:t>
            </a:r>
            <a:r>
              <a:rPr lang="en-US" sz="2400" dirty="0" err="1">
                <a:solidFill>
                  <a:srgbClr val="333333"/>
                </a:solidFill>
              </a:rPr>
              <a:t>liu</a:t>
            </a:r>
            <a:r>
              <a:rPr lang="en-US" sz="2400" dirty="0">
                <a:solidFill>
                  <a:srgbClr val="333333"/>
                </a:solidFill>
              </a:rPr>
              <a:t> </a:t>
            </a:r>
            <a:r>
              <a:rPr lang="en-US" sz="2400" dirty="0" err="1">
                <a:solidFill>
                  <a:srgbClr val="333333"/>
                </a:solidFill>
              </a:rPr>
              <a:t>jpiu</a:t>
            </a:r>
            <a:r>
              <a:rPr lang="en-US" sz="2400" dirty="0">
                <a:solidFill>
                  <a:srgbClr val="333333"/>
                </a:solidFill>
              </a:rPr>
              <a:t> mu</a:t>
            </a:r>
            <a:r>
              <a:rPr lang="en-IN" sz="2400" dirty="0">
                <a:solidFill>
                  <a:srgbClr val="333333"/>
                </a:solidFill>
              </a:rPr>
              <a:t>';;</a:t>
            </a:r>
            <a:r>
              <a:rPr lang="en-IN" sz="2400" dirty="0" err="1">
                <a:solidFill>
                  <a:srgbClr val="333333"/>
                </a:solidFill>
              </a:rPr>
              <a:t>fp</a:t>
            </a:r>
            <a:r>
              <a:rPr lang="en-US" sz="2400" dirty="0">
                <a:solidFill>
                  <a:srgbClr val="333333"/>
                </a:solidFill>
              </a:rPr>
              <a:t>y] </a:t>
            </a:r>
            <a:r>
              <a:rPr lang="en-US" sz="2400" dirty="0" err="1">
                <a:solidFill>
                  <a:srgbClr val="333333"/>
                </a:solidFill>
              </a:rPr>
              <a:t>ghh</a:t>
            </a:r>
            <a:r>
              <a:rPr lang="en-US" sz="2400" dirty="0">
                <a:solidFill>
                  <a:srgbClr val="333333"/>
                </a:solidFill>
              </a:rPr>
              <a:t>]j]</a:t>
            </a:r>
            <a:r>
              <a:rPr lang="en-US" sz="2400" dirty="0" err="1">
                <a:solidFill>
                  <a:srgbClr val="333333"/>
                </a:solidFill>
              </a:rPr>
              <a:t>jhh</a:t>
            </a:r>
            <a:r>
              <a:rPr lang="en-US" sz="2400" dirty="0">
                <a:solidFill>
                  <a:srgbClr val="333333"/>
                </a:solidFill>
              </a:rPr>
              <a:t>].</a:t>
            </a:r>
            <a:r>
              <a:rPr lang="en-US" sz="2400" dirty="0" err="1">
                <a:solidFill>
                  <a:srgbClr val="333333"/>
                </a:solidFill>
              </a:rPr>
              <a:t>mts</a:t>
            </a:r>
            <a:r>
              <a:rPr lang="en-US" sz="2400" dirty="0">
                <a:solidFill>
                  <a:srgbClr val="333333"/>
                </a:solidFill>
              </a:rPr>
              <a:t>] Tl]</a:t>
            </a:r>
            <a:r>
              <a:rPr lang="en-US" sz="2400" dirty="0" err="1">
                <a:solidFill>
                  <a:srgbClr val="333333"/>
                </a:solidFill>
              </a:rPr>
              <a:t>lj</a:t>
            </a:r>
            <a:r>
              <a:rPr lang="en-US" sz="2400" dirty="0">
                <a:solidFill>
                  <a:srgbClr val="333333"/>
                </a:solidFill>
              </a:rPr>
              <a:t>]</a:t>
            </a:r>
            <a:r>
              <a:rPr lang="en-US" sz="2400" dirty="0" err="1">
                <a:solidFill>
                  <a:srgbClr val="333333"/>
                </a:solidFill>
              </a:rPr>
              <a:t>jpdiu</a:t>
            </a:r>
            <a:r>
              <a:rPr lang="en-US" sz="2400" dirty="0">
                <a:solidFill>
                  <a:srgbClr val="333333"/>
                </a:solidFill>
              </a:rPr>
              <a:t> </a:t>
            </a:r>
            <a:r>
              <a:rPr lang="en-US" sz="2400" dirty="0" err="1">
                <a:solidFill>
                  <a:srgbClr val="333333"/>
                </a:solidFill>
              </a:rPr>
              <a:t>ghh</a:t>
            </a:r>
            <a:r>
              <a:rPr lang="en-US" sz="2400" dirty="0">
                <a:solidFill>
                  <a:srgbClr val="333333"/>
                </a:solidFill>
              </a:rPr>
              <a:t>]j]J </a:t>
            </a:r>
            <a:r>
              <a:rPr lang="en-US" sz="2400" dirty="0" err="1">
                <a:solidFill>
                  <a:srgbClr val="333333"/>
                </a:solidFill>
              </a:rPr>
              <a:t>kfpH</a:t>
            </a:r>
            <a:r>
              <a:rPr lang="en-US" sz="2400" dirty="0">
                <a:solidFill>
                  <a:srgbClr val="333333"/>
                </a:solidFill>
              </a:rPr>
              <a:t>]r]</a:t>
            </a:r>
            <a:r>
              <a:rPr lang="en-US" sz="2400" dirty="0" err="1">
                <a:solidFill>
                  <a:srgbClr val="333333"/>
                </a:solidFill>
              </a:rPr>
              <a:t>rpahf</a:t>
            </a:r>
            <a:r>
              <a:rPr lang="en-US" sz="2400" dirty="0">
                <a:solidFill>
                  <a:srgbClr val="333333"/>
                </a:solidFill>
              </a:rPr>
              <a:t> if </a:t>
            </a:r>
            <a:r>
              <a:rPr lang="en-US" sz="2400" dirty="0" err="1">
                <a:solidFill>
                  <a:srgbClr val="333333"/>
                </a:solidFill>
              </a:rPr>
              <a:t>mirj</a:t>
            </a:r>
            <a:r>
              <a:rPr lang="en-US" sz="2400" dirty="0">
                <a:solidFill>
                  <a:srgbClr val="333333"/>
                </a:solidFill>
              </a:rPr>
              <a:t>]</a:t>
            </a:r>
            <a:r>
              <a:rPr lang="en-US" sz="2400" dirty="0" err="1">
                <a:solidFill>
                  <a:srgbClr val="333333"/>
                </a:solidFill>
              </a:rPr>
              <a:t>jij</a:t>
            </a:r>
            <a:r>
              <a:rPr lang="en-US" sz="2400" dirty="0">
                <a:solidFill>
                  <a:srgbClr val="333333"/>
                </a:solidFill>
              </a:rPr>
              <a:t> </a:t>
            </a:r>
            <a:r>
              <a:rPr lang="en-US" sz="2400" i="1" dirty="0" err="1">
                <a:solidFill>
                  <a:srgbClr val="333333"/>
                </a:solidFill>
              </a:rPr>
              <a:t>nghynt</a:t>
            </a:r>
            <a:r>
              <a:rPr lang="en-US" sz="2400" i="1" dirty="0">
                <a:solidFill>
                  <a:srgbClr val="333333"/>
                </a:solidFill>
              </a:rPr>
              <a:t> </a:t>
            </a:r>
            <a:r>
              <a:rPr lang="en-US" sz="2400" dirty="0" err="1">
                <a:solidFill>
                  <a:srgbClr val="333333"/>
                </a:solidFill>
              </a:rPr>
              <a:t>mtida</a:t>
            </a:r>
            <a:r>
              <a:rPr lang="en-US" sz="2400" dirty="0">
                <a:solidFill>
                  <a:srgbClr val="333333"/>
                </a:solidFill>
              </a:rPr>
              <a:t>[k] </a:t>
            </a:r>
            <a:r>
              <a:rPr lang="en-US" sz="2400" dirty="0" err="1">
                <a:solidFill>
                  <a:srgbClr val="333333"/>
                </a:solidFill>
              </a:rPr>
              <a:t>ghh</a:t>
            </a:r>
            <a:r>
              <a:rPr lang="en-US" sz="2400" dirty="0">
                <a:solidFill>
                  <a:srgbClr val="333333"/>
                </a:solidFill>
              </a:rPr>
              <a:t>]j]</a:t>
            </a:r>
            <a:r>
              <a:rPr lang="en-US" sz="2400" dirty="0" err="1">
                <a:solidFill>
                  <a:srgbClr val="333333"/>
                </a:solidFill>
              </a:rPr>
              <a:t>jhs</a:t>
            </a:r>
            <a:r>
              <a:rPr lang="en-US" sz="2400" dirty="0">
                <a:solidFill>
                  <a:srgbClr val="333333"/>
                </a:solidFill>
              </a:rPr>
              <a:t>].</a:t>
            </a:r>
          </a:p>
        </p:txBody>
      </p:sp>
      <p:sp>
        <p:nvSpPr>
          <p:cNvPr id="12" name="Footer Placeholder 1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3" name="Slide Number Placeholder 12"/>
          <p:cNvSpPr>
            <a:spLocks noGrp="1"/>
          </p:cNvSpPr>
          <p:nvPr>
            <p:ph type="sldNum" sz="quarter" idx="12"/>
          </p:nvPr>
        </p:nvSpPr>
        <p:spPr/>
        <p:txBody>
          <a:bodyPr/>
          <a:lstStyle/>
          <a:p>
            <a:fld id="{9B00EF49-7894-4F53-A8DD-F7DB3BFC5032}" type="slidenum">
              <a:rPr lang="de-DE" smtClean="0"/>
              <a:pPr/>
              <a:t>117</a:t>
            </a:fld>
            <a:endParaRPr lang="de-DE" dirty="0"/>
          </a:p>
        </p:txBody>
      </p:sp>
    </p:spTree>
    <p:extLst>
      <p:ext uri="{BB962C8B-B14F-4D97-AF65-F5344CB8AC3E}">
        <p14:creationId xmlns:p14="http://schemas.microsoft.com/office/powerpoint/2010/main" val="36841105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a:solidFill>
                  <a:srgbClr val="004992"/>
                </a:solidFill>
              </a:rPr>
              <a:t>fw]Wf]bfhz]lij md;whl thH;f;iff]F khw;wpf]bfhs]Sjy;</a:t>
            </a:r>
            <a:endParaRPr lang="en-US" sz="3600" dirty="0">
              <a:solidFill>
                <a:srgbClr val="004992"/>
              </a:solidFill>
            </a:endParaRPr>
          </a:p>
        </p:txBody>
      </p:sp>
      <p:sp>
        <p:nvSpPr>
          <p:cNvPr id="4" name="Content Placeholder 3"/>
          <p:cNvSpPr>
            <a:spLocks noGrp="1"/>
          </p:cNvSpPr>
          <p:nvPr>
            <p:ph idx="1"/>
          </p:nvPr>
        </p:nvSpPr>
        <p:spPr/>
        <p:txBody>
          <a:bodyPr/>
          <a:lstStyle/>
          <a:p>
            <a:pPr lvl="0" defTabSz="914400">
              <a:lnSpc>
                <a:spcPct val="100000"/>
              </a:lnSpc>
              <a:spcBef>
                <a:spcPts val="1200"/>
              </a:spcBef>
            </a:pPr>
            <a:r>
              <a:rPr lang="en-US" sz="2400" dirty="0" err="1">
                <a:solidFill>
                  <a:srgbClr val="333333"/>
                </a:solidFill>
              </a:rPr>
              <a:t>kdnehapd</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kdpjh</a:t>
            </a:r>
            <a:r>
              <a:rPr lang="en-US" sz="2400" dirty="0">
                <a:solidFill>
                  <a:srgbClr val="333333"/>
                </a:solidFill>
              </a:rPr>
              <a:t>]fs] </a:t>
            </a:r>
            <a:r>
              <a:rPr lang="en-US" sz="2400" dirty="0" err="1">
                <a:solidFill>
                  <a:srgbClr val="333333"/>
                </a:solidFill>
              </a:rPr>
              <a:t>Kfghtidfisa</a:t>
            </a:r>
            <a:r>
              <a:rPr lang="en-US" sz="2400" dirty="0">
                <a:solidFill>
                  <a:srgbClr val="333333"/>
                </a:solidFill>
              </a:rPr>
              <a:t>[k; </a:t>
            </a:r>
            <a:r>
              <a:rPr lang="en-US" sz="2400" dirty="0" err="1">
                <a:solidFill>
                  <a:srgbClr val="333333"/>
                </a:solidFill>
              </a:rPr>
              <a:t>elj;ijfisa</a:t>
            </a:r>
            <a:r>
              <a:rPr lang="en-US" sz="2400" dirty="0">
                <a:solidFill>
                  <a:srgbClr val="333333"/>
                </a:solidFill>
              </a:rPr>
              <a:t>[k; </a:t>
            </a:r>
            <a:r>
              <a:rPr lang="en-US" sz="2400" dirty="0" err="1">
                <a:solidFill>
                  <a:srgbClr val="333333"/>
                </a:solidFill>
              </a:rPr>
              <a:t>jtwhf</a:t>
            </a:r>
            <a:r>
              <a:rPr lang="en-US" sz="2400" dirty="0">
                <a:solidFill>
                  <a:srgbClr val="333333"/>
                </a:solidFill>
              </a:rPr>
              <a:t> </a:t>
            </a:r>
            <a:r>
              <a:rPr lang="en-US" sz="2400" dirty="0" err="1">
                <a:solidFill>
                  <a:srgbClr val="333333"/>
                </a:solidFill>
              </a:rPr>
              <a:t>my;yJ</a:t>
            </a:r>
            <a:r>
              <a:rPr lang="en-US" sz="2400" dirty="0">
                <a:solidFill>
                  <a:srgbClr val="333333"/>
                </a:solidFill>
              </a:rPr>
              <a:t> </a:t>
            </a:r>
            <a:r>
              <a:rPr lang="en-US" sz="2400" dirty="0" err="1">
                <a:solidFill>
                  <a:srgbClr val="333333"/>
                </a:solidFill>
              </a:rPr>
              <a:t>Eqf;fkhf</a:t>
            </a:r>
            <a:r>
              <a:rPr lang="en-US" sz="2400" dirty="0">
                <a:solidFill>
                  <a:srgbClr val="333333"/>
                </a:solidFill>
              </a:rPr>
              <a:t> g[</a:t>
            </a:r>
            <a:r>
              <a:rPr lang="en-US" sz="2400" dirty="0" err="1">
                <a:solidFill>
                  <a:srgbClr val="333333"/>
                </a:solidFill>
              </a:rPr>
              <a:t>hpe;Jbfhs;Sk</a:t>
            </a:r>
            <a:r>
              <a:rPr lang="en-US" sz="2400" dirty="0">
                <a:solidFill>
                  <a:srgbClr val="333333"/>
                </a:solidFill>
              </a:rPr>
              <a:t>; </a:t>
            </a:r>
            <a:r>
              <a:rPr lang="en-US" sz="2400" dirty="0" err="1">
                <a:solidFill>
                  <a:srgbClr val="333333"/>
                </a:solidFill>
              </a:rPr>
              <a:t>mghaj;jpy</a:t>
            </a:r>
            <a:r>
              <a:rPr lang="en-US" sz="2400" dirty="0">
                <a:solidFill>
                  <a:srgbClr val="333333"/>
                </a:solidFill>
              </a:rPr>
              <a:t>; </a:t>
            </a:r>
            <a:r>
              <a:rPr lang="en-US" sz="2400" dirty="0" err="1">
                <a:solidFill>
                  <a:srgbClr val="333333"/>
                </a:solidFill>
              </a:rPr>
              <a:t>cs;sdh</a:t>
            </a:r>
            <a:r>
              <a:rPr lang="en-US" sz="2400" dirty="0">
                <a:solidFill>
                  <a:srgbClr val="333333"/>
                </a:solidFill>
              </a:rPr>
              <a:t>].</a:t>
            </a:r>
          </a:p>
          <a:p>
            <a:pPr lvl="0" defTabSz="914400">
              <a:lnSpc>
                <a:spcPct val="100000"/>
              </a:lnSpc>
              <a:spcBef>
                <a:spcPts val="1200"/>
              </a:spcBef>
            </a:pPr>
            <a:r>
              <a:rPr lang="en-US" sz="2400" dirty="0" err="1">
                <a:solidFill>
                  <a:srgbClr val="004992"/>
                </a:solidFill>
              </a:rPr>
              <a:t>c.jh</a:t>
            </a:r>
            <a:r>
              <a:rPr lang="en-US" sz="2400" dirty="0">
                <a:solidFill>
                  <a:srgbClr val="004992"/>
                </a:solidFill>
              </a:rPr>
              <a:t>.</a:t>
            </a:r>
            <a:r>
              <a:rPr lang="en-CA" sz="2400" b="1" dirty="0">
                <a:solidFill>
                  <a:srgbClr val="004992"/>
                </a:solidFill>
                <a:latin typeface="Calibri Light"/>
                <a:cs typeface="Latha" panose="020B0604020202020204" pitchFamily="34" charset="0"/>
              </a:rPr>
              <a:t>:</a:t>
            </a:r>
            <a:r>
              <a:rPr lang="en-US" sz="2400" dirty="0">
                <a:solidFill>
                  <a:srgbClr val="004992"/>
                </a:solidFill>
              </a:rPr>
              <a:t> </a:t>
            </a:r>
            <a:r>
              <a:rPr lang="en-US" sz="2400" dirty="0">
                <a:solidFill>
                  <a:srgbClr val="333333"/>
                </a:solidFill>
              </a:rPr>
              <a:t>thy]</a:t>
            </a:r>
            <a:r>
              <a:rPr lang="en-US" sz="2400" dirty="0" err="1">
                <a:solidFill>
                  <a:srgbClr val="333333"/>
                </a:solidFill>
              </a:rPr>
              <a:t>lh</a:t>
            </a:r>
            <a:r>
              <a:rPr lang="en-US" sz="2400" dirty="0">
                <a:solidFill>
                  <a:srgbClr val="333333"/>
                </a:solidFill>
              </a:rPr>
              <a:t>] </a:t>
            </a:r>
            <a:r>
              <a:rPr lang="en-US" sz="2400" dirty="0" err="1">
                <a:solidFill>
                  <a:srgbClr val="333333"/>
                </a:solidFill>
              </a:rPr>
              <a:t>jhd</a:t>
            </a:r>
            <a:r>
              <a:rPr lang="en-US" sz="2400" dirty="0">
                <a:solidFill>
                  <a:srgbClr val="333333"/>
                </a:solidFill>
              </a:rPr>
              <a:t>; </a:t>
            </a:r>
            <a:r>
              <a:rPr lang="en-US" sz="2400" dirty="0" err="1">
                <a:solidFill>
                  <a:srgbClr val="333333"/>
                </a:solidFill>
              </a:rPr>
              <a:t>n$ho</a:t>
            </a:r>
            <a:r>
              <a:rPr lang="en-US" sz="2400" dirty="0">
                <a:solidFill>
                  <a:srgbClr val="333333"/>
                </a:solidFill>
              </a:rPr>
              <a:t> </a:t>
            </a:r>
            <a:r>
              <a:rPr lang="en-US" sz="2400" dirty="0" err="1">
                <a:solidFill>
                  <a:srgbClr val="333333"/>
                </a:solidFill>
              </a:rPr>
              <a:t>gh</a:t>
            </a:r>
            <a:r>
              <a:rPr lang="en-US" sz="2400" dirty="0">
                <a:solidFill>
                  <a:srgbClr val="333333"/>
                </a:solidFill>
              </a:rPr>
              <a:t>!;</a:t>
            </a:r>
            <a:r>
              <a:rPr lang="en-US" sz="2400" dirty="0" err="1">
                <a:solidFill>
                  <a:srgbClr val="333333"/>
                </a:solidFill>
              </a:rPr>
              <a:t>lhpd</a:t>
            </a:r>
            <a:r>
              <a:rPr lang="en-US" sz="2400" dirty="0">
                <a:solidFill>
                  <a:srgbClr val="333333"/>
                </a:solidFill>
              </a:rPr>
              <a:t>; </a:t>
            </a:r>
            <a:r>
              <a:rPr lang="en-US" sz="2400" dirty="0" err="1">
                <a:solidFill>
                  <a:srgbClr val="333333"/>
                </a:solidFill>
              </a:rPr>
              <a:t>fhjyd</a:t>
            </a:r>
            <a:r>
              <a:rPr lang="en-US" sz="2400" dirty="0">
                <a:solidFill>
                  <a:srgbClr val="333333"/>
                </a:solidFill>
              </a:rPr>
              <a:t>; </a:t>
            </a:r>
            <a:r>
              <a:rPr lang="en-US" sz="2400" dirty="0" err="1">
                <a:solidFill>
                  <a:srgbClr val="333333"/>
                </a:solidFill>
              </a:rPr>
              <a:t>vd;W</a:t>
            </a:r>
            <a:r>
              <a:rPr lang="en-US" sz="2400" dirty="0">
                <a:solidFill>
                  <a:srgbClr val="333333"/>
                </a:solidFill>
              </a:rPr>
              <a:t> </a:t>
            </a:r>
            <a:r>
              <a:rPr lang="en-US" sz="2400" dirty="0" err="1">
                <a:solidFill>
                  <a:srgbClr val="333333"/>
                </a:solidFill>
              </a:rPr>
              <a:t>vz;zj;jpy</a:t>
            </a:r>
            <a:r>
              <a:rPr lang="en-US" sz="2400" dirty="0">
                <a:solidFill>
                  <a:srgbClr val="333333"/>
                </a:solidFill>
              </a:rPr>
              <a:t>; </a:t>
            </a:r>
            <a:r>
              <a:rPr lang="en-US" sz="2400" dirty="0" err="1">
                <a:solidFill>
                  <a:srgbClr val="333333"/>
                </a:solidFill>
              </a:rPr>
              <a:t>jPtpukhf</a:t>
            </a:r>
            <a:r>
              <a:rPr lang="en-US" sz="2400" dirty="0">
                <a:solidFill>
                  <a:srgbClr val="333333"/>
                </a:solidFill>
              </a:rPr>
              <a:t> ,</a:t>
            </a:r>
            <a:r>
              <a:rPr lang="en-US" sz="2400" dirty="0" err="1">
                <a:solidFill>
                  <a:srgbClr val="333333"/>
                </a:solidFill>
              </a:rPr>
              <a:t>Ue;jhd</a:t>
            </a:r>
            <a:r>
              <a:rPr lang="en-US" sz="2400" dirty="0">
                <a:solidFill>
                  <a:srgbClr val="333333"/>
                </a:solidFill>
              </a:rPr>
              <a:t>;. </a:t>
            </a:r>
            <a:r>
              <a:rPr lang="en-US" sz="2400" dirty="0" err="1">
                <a:solidFill>
                  <a:srgbClr val="333333"/>
                </a:solidFill>
              </a:rPr>
              <a:t>mtd</a:t>
            </a:r>
            <a:r>
              <a:rPr lang="en-US" sz="2400" dirty="0">
                <a:solidFill>
                  <a:srgbClr val="333333"/>
                </a:solidFill>
              </a:rPr>
              <a:t>; </a:t>
            </a:r>
            <a:r>
              <a:rPr lang="en-US" sz="2400" dirty="0" err="1">
                <a:solidFill>
                  <a:srgbClr val="333333"/>
                </a:solidFill>
              </a:rPr>
              <a:t>me;j</a:t>
            </a:r>
            <a:r>
              <a:rPr lang="en-US" sz="2400" dirty="0">
                <a:solidFill>
                  <a:srgbClr val="333333"/>
                </a:solidFill>
              </a:rPr>
              <a:t> </a:t>
            </a:r>
            <a:r>
              <a:rPr lang="en-US" sz="2400" dirty="0" err="1">
                <a:solidFill>
                  <a:srgbClr val="333333"/>
                </a:solidFill>
              </a:rPr>
              <a:t>bgz;qf;F</a:t>
            </a:r>
            <a:r>
              <a:rPr lang="en-US" sz="2400" dirty="0">
                <a:solidFill>
                  <a:srgbClr val="333333"/>
                </a:solidFill>
              </a:rPr>
              <a:t> </a:t>
            </a:r>
            <a:r>
              <a:rPr lang="en-US" sz="2400" dirty="0" err="1">
                <a:solidFill>
                  <a:srgbClr val="333333"/>
                </a:solidFill>
              </a:rPr>
              <a:t>fhjy;fojk</a:t>
            </a:r>
            <a:r>
              <a:rPr lang="en-US" sz="2400" dirty="0">
                <a:solidFill>
                  <a:srgbClr val="333333"/>
                </a:solidFill>
              </a:rPr>
              <a:t>; </a:t>
            </a:r>
            <a:r>
              <a:rPr lang="en-US" sz="2400" dirty="0" err="1">
                <a:solidFill>
                  <a:srgbClr val="333333"/>
                </a:solidFill>
              </a:rPr>
              <a:t>vGjpa</a:t>
            </a:r>
            <a:r>
              <a:rPr lang="en-US" sz="2400" dirty="0">
                <a:solidFill>
                  <a:srgbClr val="333333"/>
                </a:solidFill>
              </a:rPr>
              <a:t>[k; </a:t>
            </a:r>
            <a:r>
              <a:rPr lang="en-US" sz="2400" dirty="0" err="1">
                <a:solidFill>
                  <a:srgbClr val="333333"/>
                </a:solidFill>
              </a:rPr>
              <a:t>vjph</a:t>
            </a:r>
            <a:r>
              <a:rPr lang="en-US" sz="2400" dirty="0">
                <a:solidFill>
                  <a:srgbClr val="333333"/>
                </a:solidFill>
              </a:rPr>
              <a:t>]</a:t>
            </a:r>
            <a:r>
              <a:rPr lang="en-US" sz="2400" dirty="0" err="1">
                <a:solidFill>
                  <a:srgbClr val="333333"/>
                </a:solidFill>
              </a:rPr>
              <a:t>fhyj;ij</a:t>
            </a:r>
            <a:r>
              <a:rPr lang="en-US" sz="2400" dirty="0">
                <a:solidFill>
                  <a:srgbClr val="333333"/>
                </a:solidFill>
              </a:rPr>
              <a:t> </a:t>
            </a:r>
            <a:r>
              <a:rPr lang="en-US" sz="2400" dirty="0" err="1">
                <a:solidFill>
                  <a:srgbClr val="333333"/>
                </a:solidFill>
              </a:rPr>
              <a:t>gw;wpa</a:t>
            </a:r>
            <a:r>
              <a:rPr lang="en-US" sz="2400" dirty="0">
                <a:solidFill>
                  <a:srgbClr val="333333"/>
                </a:solidFill>
              </a:rPr>
              <a:t>[k; </a:t>
            </a:r>
            <a:r>
              <a:rPr lang="en-US" sz="2400" dirty="0" err="1">
                <a:solidFill>
                  <a:srgbClr val="333333"/>
                </a:solidFill>
              </a:rPr>
              <a:t>jpl;lk</a:t>
            </a:r>
            <a:r>
              <a:rPr lang="en-US" sz="2400" dirty="0">
                <a:solidFill>
                  <a:srgbClr val="333333"/>
                </a:solidFill>
              </a:rPr>
              <a:t>; ,l]</a:t>
            </a:r>
            <a:r>
              <a:rPr lang="en-US" sz="2400" dirty="0" err="1">
                <a:solidFill>
                  <a:srgbClr val="333333"/>
                </a:solidFill>
              </a:rPr>
              <a:t>lhh</a:t>
            </a:r>
            <a:r>
              <a:rPr lang="en-US" sz="2400" dirty="0">
                <a:solidFill>
                  <a:srgbClr val="333333"/>
                </a:solidFill>
              </a:rPr>
              <a:t>]. </a:t>
            </a:r>
          </a:p>
          <a:p>
            <a:pPr lvl="0" defTabSz="914400">
              <a:lnSpc>
                <a:spcPct val="100000"/>
              </a:lnSpc>
              <a:spcBef>
                <a:spcPts val="1200"/>
              </a:spcBef>
            </a:pPr>
            <a:r>
              <a:rPr lang="en-US" sz="2400" dirty="0" err="1">
                <a:solidFill>
                  <a:srgbClr val="004992"/>
                </a:solidFill>
              </a:rPr>
              <a:t>gpd</a:t>
            </a:r>
            <a:r>
              <a:rPr lang="en-US" sz="2400" dirty="0">
                <a:solidFill>
                  <a:srgbClr val="004992"/>
                </a:solidFill>
              </a:rPr>
              <a:t>]</a:t>
            </a:r>
            <a:r>
              <a:rPr lang="en-US" sz="2400" dirty="0" err="1">
                <a:solidFill>
                  <a:srgbClr val="004992"/>
                </a:solidFill>
              </a:rPr>
              <a:t>dzp</a:t>
            </a:r>
            <a:r>
              <a:rPr lang="en-CA" sz="2400" b="1" dirty="0">
                <a:solidFill>
                  <a:srgbClr val="004992"/>
                </a:solidFill>
                <a:latin typeface="Calibri Light"/>
                <a:cs typeface="Latha" panose="020B0604020202020204" pitchFamily="34" charset="0"/>
              </a:rPr>
              <a:t>: </a:t>
            </a:r>
            <a:r>
              <a:rPr lang="en-US" sz="2400" dirty="0" err="1">
                <a:solidFill>
                  <a:srgbClr val="333333"/>
                </a:solidFill>
              </a:rPr>
              <a:t>mth</a:t>
            </a:r>
            <a:r>
              <a:rPr lang="en-US" sz="2400" dirty="0">
                <a:solidFill>
                  <a:srgbClr val="333333"/>
                </a:solidFill>
              </a:rPr>
              <a:t>] </a:t>
            </a:r>
            <a:r>
              <a:rPr lang="en-US" sz="2400" dirty="0" err="1">
                <a:solidFill>
                  <a:srgbClr val="333333"/>
                </a:solidFill>
              </a:rPr>
              <a:t>n$ho</a:t>
            </a:r>
            <a:r>
              <a:rPr lang="en-US" sz="2400" dirty="0">
                <a:solidFill>
                  <a:srgbClr val="333333"/>
                </a:solidFill>
              </a:rPr>
              <a:t> </a:t>
            </a:r>
            <a:r>
              <a:rPr lang="en-US" sz="2400" dirty="0" err="1">
                <a:solidFill>
                  <a:srgbClr val="333333"/>
                </a:solidFill>
              </a:rPr>
              <a:t>gh</a:t>
            </a:r>
            <a:r>
              <a:rPr lang="en-US" sz="2400" dirty="0">
                <a:solidFill>
                  <a:srgbClr val="333333"/>
                </a:solidFill>
              </a:rPr>
              <a:t>!;</a:t>
            </a:r>
            <a:r>
              <a:rPr lang="en-US" sz="2400" dirty="0" err="1">
                <a:solidFill>
                  <a:srgbClr val="333333"/>
                </a:solidFill>
              </a:rPr>
              <a:t>liu</a:t>
            </a:r>
            <a:r>
              <a:rPr lang="en-US" sz="2400" dirty="0">
                <a:solidFill>
                  <a:srgbClr val="333333"/>
                </a:solidFill>
              </a:rPr>
              <a:t> </a:t>
            </a:r>
            <a:r>
              <a:rPr lang="en-US" sz="2400" dirty="0" err="1">
                <a:solidFill>
                  <a:srgbClr val="333333"/>
                </a:solidFill>
              </a:rPr>
              <a:t>jpiu</a:t>
            </a:r>
            <a:r>
              <a:rPr lang="en-US" sz="2400" dirty="0">
                <a:solidFill>
                  <a:srgbClr val="333333"/>
                </a:solidFill>
              </a:rPr>
              <a:t> mu</a:t>
            </a:r>
            <a:r>
              <a:rPr lang="en-IN" sz="2400" dirty="0">
                <a:solidFill>
                  <a:srgbClr val="333333"/>
                </a:solidFill>
              </a:rPr>
              <a:t>';;</a:t>
            </a:r>
            <a:r>
              <a:rPr lang="en-IN" sz="2400" dirty="0" err="1">
                <a:solidFill>
                  <a:srgbClr val="333333"/>
                </a:solidFill>
              </a:rPr>
              <a:t>fp</a:t>
            </a:r>
            <a:r>
              <a:rPr lang="en-US" sz="2400" dirty="0">
                <a:solidFill>
                  <a:srgbClr val="333333"/>
                </a:solidFill>
              </a:rPr>
              <a:t>y] </a:t>
            </a:r>
            <a:r>
              <a:rPr lang="en-US" sz="2400" dirty="0" err="1">
                <a:solidFill>
                  <a:srgbClr val="333333"/>
                </a:solidFill>
              </a:rPr>
              <a:t>ghh</a:t>
            </a:r>
            <a:r>
              <a:rPr lang="en-US" sz="2400" dirty="0">
                <a:solidFill>
                  <a:srgbClr val="333333"/>
                </a:solidFill>
              </a:rPr>
              <a:t>]j]</a:t>
            </a:r>
            <a:r>
              <a:rPr lang="en-US" sz="2400" dirty="0" err="1">
                <a:solidFill>
                  <a:srgbClr val="333333"/>
                </a:solidFill>
              </a:rPr>
              <a:t>jhh</a:t>
            </a:r>
            <a:r>
              <a:rPr lang="en-US" sz="2400" dirty="0">
                <a:solidFill>
                  <a:srgbClr val="333333"/>
                </a:solidFill>
              </a:rPr>
              <a:t>].</a:t>
            </a:r>
            <a:r>
              <a:rPr lang="en-US" sz="2400" dirty="0" err="1">
                <a:solidFill>
                  <a:srgbClr val="333333"/>
                </a:solidFill>
              </a:rPr>
              <a:t>mts</a:t>
            </a:r>
            <a:r>
              <a:rPr lang="en-US" sz="2400" dirty="0">
                <a:solidFill>
                  <a:srgbClr val="333333"/>
                </a:solidFill>
              </a:rPr>
              <a:t>] Tl]</a:t>
            </a:r>
            <a:r>
              <a:rPr lang="en-US" sz="2400" dirty="0" err="1">
                <a:solidFill>
                  <a:srgbClr val="333333"/>
                </a:solidFill>
              </a:rPr>
              <a:t>lj</a:t>
            </a:r>
            <a:r>
              <a:rPr lang="en-US" sz="2400" dirty="0">
                <a:solidFill>
                  <a:srgbClr val="333333"/>
                </a:solidFill>
              </a:rPr>
              <a:t>]</a:t>
            </a:r>
            <a:r>
              <a:rPr lang="en-US" sz="2400" dirty="0" err="1">
                <a:solidFill>
                  <a:srgbClr val="333333"/>
                </a:solidFill>
              </a:rPr>
              <a:t>jpdiu</a:t>
            </a:r>
            <a:r>
              <a:rPr lang="en-US" sz="2400" dirty="0">
                <a:solidFill>
                  <a:srgbClr val="333333"/>
                </a:solidFill>
              </a:rPr>
              <a:t> </a:t>
            </a:r>
            <a:r>
              <a:rPr lang="en-US" sz="2400" dirty="0" err="1">
                <a:solidFill>
                  <a:srgbClr val="333333"/>
                </a:solidFill>
              </a:rPr>
              <a:t>ghh</a:t>
            </a:r>
            <a:r>
              <a:rPr lang="en-US" sz="2400" dirty="0">
                <a:solidFill>
                  <a:srgbClr val="333333"/>
                </a:solidFill>
              </a:rPr>
              <a:t>]j]J </a:t>
            </a:r>
            <a:r>
              <a:rPr lang="en-US" sz="2400" dirty="0" err="1">
                <a:solidFill>
                  <a:srgbClr val="333333"/>
                </a:solidFill>
              </a:rPr>
              <a:t>kfpH</a:t>
            </a:r>
            <a:r>
              <a:rPr lang="en-US" sz="2400" dirty="0">
                <a:solidFill>
                  <a:srgbClr val="333333"/>
                </a:solidFill>
              </a:rPr>
              <a:t>]r]</a:t>
            </a:r>
            <a:r>
              <a:rPr lang="en-US" sz="2400" dirty="0" err="1">
                <a:solidFill>
                  <a:srgbClr val="333333"/>
                </a:solidFill>
              </a:rPr>
              <a:t>rpahf</a:t>
            </a:r>
            <a:r>
              <a:rPr lang="en-US" sz="2400" dirty="0">
                <a:solidFill>
                  <a:srgbClr val="333333"/>
                </a:solidFill>
              </a:rPr>
              <a:t> if </a:t>
            </a:r>
            <a:r>
              <a:rPr lang="en-US" sz="2400" dirty="0" err="1">
                <a:solidFill>
                  <a:srgbClr val="333333"/>
                </a:solidFill>
              </a:rPr>
              <a:t>mirj</a:t>
            </a:r>
            <a:r>
              <a:rPr lang="en-US" sz="2400" dirty="0">
                <a:solidFill>
                  <a:srgbClr val="333333"/>
                </a:solidFill>
              </a:rPr>
              <a:t>]</a:t>
            </a:r>
            <a:r>
              <a:rPr lang="en-US" sz="2400" dirty="0" err="1">
                <a:solidFill>
                  <a:srgbClr val="333333"/>
                </a:solidFill>
              </a:rPr>
              <a:t>jij</a:t>
            </a:r>
            <a:r>
              <a:rPr lang="en-US" sz="2400" dirty="0">
                <a:solidFill>
                  <a:srgbClr val="333333"/>
                </a:solidFill>
              </a:rPr>
              <a:t> </a:t>
            </a:r>
            <a:r>
              <a:rPr lang="en-US" sz="2400" i="1" dirty="0" err="1">
                <a:solidFill>
                  <a:srgbClr val="333333"/>
                </a:solidFill>
              </a:rPr>
              <a:t>nghynt</a:t>
            </a:r>
            <a:r>
              <a:rPr lang="en-US" sz="2400" i="1" dirty="0">
                <a:solidFill>
                  <a:srgbClr val="333333"/>
                </a:solidFill>
              </a:rPr>
              <a:t> </a:t>
            </a:r>
            <a:r>
              <a:rPr lang="en-US" sz="2400" dirty="0" err="1">
                <a:solidFill>
                  <a:srgbClr val="333333"/>
                </a:solidFill>
              </a:rPr>
              <a:t>mtida</a:t>
            </a:r>
            <a:r>
              <a:rPr lang="en-US" sz="2400" dirty="0">
                <a:solidFill>
                  <a:srgbClr val="333333"/>
                </a:solidFill>
              </a:rPr>
              <a:t>[k] </a:t>
            </a:r>
            <a:r>
              <a:rPr lang="en-US" sz="2400" dirty="0" err="1">
                <a:solidFill>
                  <a:srgbClr val="333333"/>
                </a:solidFill>
              </a:rPr>
              <a:t>ghh</a:t>
            </a:r>
            <a:r>
              <a:rPr lang="en-US" sz="2400" dirty="0">
                <a:solidFill>
                  <a:srgbClr val="333333"/>
                </a:solidFill>
              </a:rPr>
              <a:t>]j]</a:t>
            </a:r>
            <a:r>
              <a:rPr lang="en-US" sz="2400" dirty="0" err="1">
                <a:solidFill>
                  <a:srgbClr val="333333"/>
                </a:solidFill>
              </a:rPr>
              <a:t>jhs</a:t>
            </a:r>
            <a:r>
              <a:rPr lang="en-US" sz="2400" dirty="0">
                <a:solidFill>
                  <a:srgbClr val="333333"/>
                </a:solidFill>
              </a:rPr>
              <a:t>].</a:t>
            </a:r>
          </a:p>
          <a:p>
            <a:pPr lvl="0" defTabSz="914400"/>
            <a:r>
              <a:rPr lang="en-US" sz="2400" dirty="0" err="1">
                <a:solidFill>
                  <a:srgbClr val="333333"/>
                </a:solidFill>
              </a:rPr>
              <a:t>ekJ</a:t>
            </a:r>
            <a:r>
              <a:rPr lang="en-US" sz="2400" dirty="0">
                <a:solidFill>
                  <a:srgbClr val="333333"/>
                </a:solidFill>
              </a:rPr>
              <a:t> </a:t>
            </a:r>
            <a:r>
              <a:rPr lang="en-US" sz="2400" dirty="0" err="1">
                <a:solidFill>
                  <a:srgbClr val="333333"/>
                </a:solidFill>
              </a:rPr>
              <a:t>czh</a:t>
            </a:r>
            <a:r>
              <a:rPr lang="en-US" sz="2400" dirty="0">
                <a:solidFill>
                  <a:srgbClr val="333333"/>
                </a:solidFill>
              </a:rPr>
              <a:t>]t[fs; </a:t>
            </a:r>
            <a:r>
              <a:rPr lang="en-US" sz="2400" dirty="0" err="1">
                <a:solidFill>
                  <a:srgbClr val="333333"/>
                </a:solidFill>
              </a:rPr>
              <a:t>ekJ</a:t>
            </a:r>
            <a:r>
              <a:rPr lang="en-US" sz="2400" dirty="0">
                <a:solidFill>
                  <a:srgbClr val="333333"/>
                </a:solidFill>
              </a:rPr>
              <a:t> </a:t>
            </a:r>
            <a:r>
              <a:rPr lang="en-US" sz="2400" dirty="0" err="1">
                <a:solidFill>
                  <a:srgbClr val="333333"/>
                </a:solidFill>
              </a:rPr>
              <a:t>fUj;ij</a:t>
            </a:r>
            <a:r>
              <a:rPr lang="en-US" sz="2400" dirty="0">
                <a:solidFill>
                  <a:srgbClr val="333333"/>
                </a:solidFill>
              </a:rPr>
              <a:t> </a:t>
            </a:r>
            <a:r>
              <a:rPr lang="en-US" sz="2400" dirty="0" err="1">
                <a:solidFill>
                  <a:srgbClr val="333333"/>
                </a:solidFill>
              </a:rPr>
              <a:t>kpft</a:t>
            </a:r>
            <a:r>
              <a:rPr lang="en-US" sz="2400" dirty="0">
                <a:solidFill>
                  <a:srgbClr val="333333"/>
                </a:solidFill>
              </a:rPr>
              <a:t>[k; </a:t>
            </a:r>
            <a:r>
              <a:rPr lang="en-US" sz="2400" dirty="0" err="1">
                <a:solidFill>
                  <a:srgbClr val="333333"/>
                </a:solidFill>
              </a:rPr>
              <a:t>ghjpf;fpwJ</a:t>
            </a:r>
            <a:r>
              <a:rPr lang="en-US" sz="2400" dirty="0">
                <a:solidFill>
                  <a:srgbClr val="333333"/>
                </a:solidFill>
              </a:rPr>
              <a:t>. </a:t>
            </a:r>
            <a:r>
              <a:rPr lang="en-US" sz="2400" dirty="0" err="1">
                <a:solidFill>
                  <a:srgbClr val="333333"/>
                </a:solidFill>
              </a:rPr>
              <a:t>Fwpg</a:t>
            </a:r>
            <a:r>
              <a:rPr lang="en-US" sz="2400" dirty="0">
                <a:solidFill>
                  <a:srgbClr val="333333"/>
                </a:solidFill>
              </a:rPr>
              <a:t>]</a:t>
            </a:r>
            <a:r>
              <a:rPr lang="en-US" sz="2400" dirty="0" err="1">
                <a:solidFill>
                  <a:srgbClr val="333333"/>
                </a:solidFill>
              </a:rPr>
              <a:t>ghf</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gaKWj;jg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nghJ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gjl</a:t>
            </a:r>
            <a:r>
              <a:rPr lang="en-US" sz="2400" dirty="0">
                <a:solidFill>
                  <a:srgbClr val="333333"/>
                </a:solidFill>
              </a:rPr>
              <a:t>]</a:t>
            </a:r>
            <a:r>
              <a:rPr lang="en-US" sz="2400" dirty="0" err="1">
                <a:solidFill>
                  <a:srgbClr val="333333"/>
                </a:solidFill>
              </a:rPr>
              <a:t>lkhf</a:t>
            </a:r>
            <a:r>
              <a:rPr lang="en-US" sz="2400" dirty="0">
                <a:solidFill>
                  <a:srgbClr val="333333"/>
                </a:solidFill>
              </a:rPr>
              <a:t> ,</a:t>
            </a:r>
            <a:r>
              <a:rPr lang="en-US" sz="2400" dirty="0" err="1">
                <a:solidFill>
                  <a:srgbClr val="333333"/>
                </a:solidFill>
              </a:rPr>
              <a:t>Uf;Fk</a:t>
            </a:r>
            <a:r>
              <a:rPr lang="en-US" sz="2400" dirty="0">
                <a:solidFill>
                  <a:srgbClr val="333333"/>
                </a:solidFill>
              </a:rPr>
              <a:t>; </a:t>
            </a:r>
            <a:r>
              <a:rPr lang="en-US" sz="2400" dirty="0" err="1">
                <a:solidFill>
                  <a:srgbClr val="333333"/>
                </a:solidFill>
              </a:rPr>
              <a:t>nghJ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ekJ</a:t>
            </a:r>
            <a:r>
              <a:rPr lang="en-US" sz="2400" dirty="0">
                <a:solidFill>
                  <a:srgbClr val="333333"/>
                </a:solidFill>
              </a:rPr>
              <a:t> </a:t>
            </a:r>
            <a:r>
              <a:rPr lang="en-US" sz="2400" dirty="0" err="1">
                <a:solidFill>
                  <a:srgbClr val="333333"/>
                </a:solidFill>
              </a:rPr>
              <a:t>Rw;Wr;R</a:t>
            </a:r>
            <a:r>
              <a:rPr lang="en-US" sz="2400" dirty="0">
                <a:solidFill>
                  <a:srgbClr val="333333"/>
                </a:solidFill>
              </a:rPr>
              <a:t>{</a:t>
            </a:r>
            <a:r>
              <a:rPr lang="en-US" sz="2400" dirty="0" err="1">
                <a:solidFill>
                  <a:srgbClr val="333333"/>
                </a:solidFill>
              </a:rPr>
              <a:t>Hy</a:t>
            </a:r>
            <a:r>
              <a:rPr lang="en-US" sz="2400" dirty="0">
                <a:solidFill>
                  <a:srgbClr val="333333"/>
                </a:solidFill>
              </a:rPr>
              <a:t>; </a:t>
            </a:r>
            <a:r>
              <a:rPr lang="en-US" sz="2400" dirty="0" err="1">
                <a:solidFill>
                  <a:srgbClr val="333333"/>
                </a:solidFill>
              </a:rPr>
              <a:t>tpnuhjkhf</a:t>
            </a:r>
            <a:r>
              <a:rPr lang="en-US" sz="2400" dirty="0">
                <a:solidFill>
                  <a:srgbClr val="333333"/>
                </a:solidFill>
              </a:rPr>
              <a:t> ,</a:t>
            </a:r>
            <a:r>
              <a:rPr lang="en-US" sz="2400" dirty="0" err="1">
                <a:solidFill>
                  <a:srgbClr val="333333"/>
                </a:solidFill>
              </a:rPr>
              <a:t>Uf;fpwJ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kpFe;j</a:t>
            </a:r>
            <a:r>
              <a:rPr lang="en-US" sz="2400" dirty="0">
                <a:solidFill>
                  <a:srgbClr val="333333"/>
                </a:solidFill>
              </a:rPr>
              <a:t> </a:t>
            </a:r>
            <a:r>
              <a:rPr lang="en-US" sz="2400" dirty="0" err="1">
                <a:solidFill>
                  <a:srgbClr val="333333"/>
                </a:solidFill>
              </a:rPr>
              <a:t>kfpH;r</a:t>
            </a:r>
            <a:r>
              <a:rPr lang="en-US" sz="2400" dirty="0">
                <a:solidFill>
                  <a:srgbClr val="333333"/>
                </a:solidFill>
              </a:rPr>
              <a:t>]</a:t>
            </a:r>
            <a:r>
              <a:rPr lang="en-US" sz="2400" dirty="0" err="1">
                <a:solidFill>
                  <a:srgbClr val="333333"/>
                </a:solidFill>
              </a:rPr>
              <a:t>rpa</a:t>
            </a:r>
            <a:r>
              <a:rPr lang="en-US" sz="2400" dirty="0">
                <a:solidFill>
                  <a:srgbClr val="333333"/>
                </a:solidFill>
              </a:rPr>
              <a:t>[</a:t>
            </a:r>
            <a:r>
              <a:rPr lang="en-US" sz="2400" dirty="0" err="1">
                <a:solidFill>
                  <a:srgbClr val="333333"/>
                </a:solidFill>
              </a:rPr>
              <a:t>ld</a:t>
            </a:r>
            <a:r>
              <a:rPr lang="en-US" sz="2400" dirty="0">
                <a:solidFill>
                  <a:srgbClr val="333333"/>
                </a:solidFill>
              </a:rPr>
              <a:t>; ,</a:t>
            </a:r>
            <a:r>
              <a:rPr lang="en-US" sz="2400" dirty="0" err="1">
                <a:solidFill>
                  <a:srgbClr val="333333"/>
                </a:solidFill>
              </a:rPr>
              <a:t>Uf;Fk</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ekJ</a:t>
            </a:r>
            <a:r>
              <a:rPr lang="en-US" sz="2400" dirty="0">
                <a:solidFill>
                  <a:srgbClr val="333333"/>
                </a:solidFill>
              </a:rPr>
              <a:t> </a:t>
            </a:r>
            <a:r>
              <a:rPr lang="en-US" sz="2400" dirty="0" err="1">
                <a:solidFill>
                  <a:srgbClr val="333333"/>
                </a:solidFill>
              </a:rPr>
              <a:t>czh</a:t>
            </a:r>
            <a:r>
              <a:rPr lang="en-US" sz="2400" dirty="0">
                <a:solidFill>
                  <a:srgbClr val="333333"/>
                </a:solidFill>
              </a:rPr>
              <a:t>]t[fs; </a:t>
            </a:r>
            <a:r>
              <a:rPr lang="en-US" sz="2400" dirty="0" err="1">
                <a:solidFill>
                  <a:srgbClr val="333333"/>
                </a:solidFill>
              </a:rPr>
              <a:t>kpifg</a:t>
            </a:r>
            <a:r>
              <a:rPr lang="en-US" sz="2400" dirty="0">
                <a:solidFill>
                  <a:srgbClr val="333333"/>
                </a:solidFill>
              </a:rPr>
              <a:t>]</a:t>
            </a:r>
            <a:r>
              <a:rPr lang="en-US" sz="2400" dirty="0" err="1">
                <a:solidFill>
                  <a:srgbClr val="333333"/>
                </a:solidFill>
              </a:rPr>
              <a:t>gLj;jg</a:t>
            </a:r>
            <a:r>
              <a:rPr lang="en-US" sz="2400" dirty="0">
                <a:solidFill>
                  <a:srgbClr val="333333"/>
                </a:solidFill>
              </a:rPr>
              <a:t>]</a:t>
            </a:r>
            <a:r>
              <a:rPr lang="en-US" sz="2400" dirty="0" err="1">
                <a:solidFill>
                  <a:srgbClr val="333333"/>
                </a:solidFill>
              </a:rPr>
              <a:t>gLk</a:t>
            </a:r>
            <a:r>
              <a:rPr lang="en-US" sz="2400" dirty="0">
                <a:solidFill>
                  <a:srgbClr val="333333"/>
                </a:solidFill>
              </a:rPr>
              <a:t>; </a:t>
            </a:r>
            <a:r>
              <a:rPr lang="en-US" sz="2400" dirty="0" err="1">
                <a:solidFill>
                  <a:srgbClr val="333333"/>
                </a:solidFill>
              </a:rPr>
              <a:t>nghJ</a:t>
            </a:r>
            <a:r>
              <a:rPr lang="en-US" sz="2400" dirty="0">
                <a:solidFill>
                  <a:srgbClr val="333333"/>
                </a:solidFill>
              </a:rPr>
              <a:t> </a:t>
            </a:r>
            <a:r>
              <a:rPr lang="en-US" sz="2400" dirty="0" err="1">
                <a:solidFill>
                  <a:srgbClr val="333333"/>
                </a:solidFill>
              </a:rPr>
              <a:t>ehk</a:t>
            </a:r>
            <a:r>
              <a:rPr lang="en-US" sz="2400" dirty="0">
                <a:solidFill>
                  <a:srgbClr val="333333"/>
                </a:solidFill>
              </a:rPr>
              <a:t>; </a:t>
            </a:r>
            <a:r>
              <a:rPr lang="en-US" sz="2400" dirty="0" err="1">
                <a:solidFill>
                  <a:srgbClr val="333333"/>
                </a:solidFill>
              </a:rPr>
              <a:t>tpUk;gg</a:t>
            </a:r>
            <a:r>
              <a:rPr lang="en-US" sz="2400" dirty="0">
                <a:solidFill>
                  <a:srgbClr val="333333"/>
                </a:solidFill>
              </a:rPr>
              <a:t>]</a:t>
            </a:r>
            <a:r>
              <a:rPr lang="en-US" sz="2400" dirty="0" err="1">
                <a:solidFill>
                  <a:srgbClr val="333333"/>
                </a:solidFill>
              </a:rPr>
              <a:t>gLtjhf</a:t>
            </a:r>
            <a:r>
              <a:rPr lang="en-US" sz="2400" dirty="0">
                <a:solidFill>
                  <a:srgbClr val="333333"/>
                </a:solidFill>
              </a:rPr>
              <a:t> </a:t>
            </a:r>
            <a:r>
              <a:rPr lang="en-US" sz="2400" dirty="0" err="1">
                <a:solidFill>
                  <a:srgbClr val="333333"/>
                </a:solidFill>
              </a:rPr>
              <a:t>czh</a:t>
            </a:r>
            <a:r>
              <a:rPr lang="en-US" sz="2400" dirty="0">
                <a:solidFill>
                  <a:srgbClr val="333333"/>
                </a:solidFill>
              </a:rPr>
              <a:t>]</a:t>
            </a:r>
            <a:r>
              <a:rPr lang="en-US" sz="2400" dirty="0" err="1">
                <a:solidFill>
                  <a:srgbClr val="333333"/>
                </a:solidFill>
              </a:rPr>
              <a:t>fpnwhk</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pPr/>
              <a:t>118</a:t>
            </a:fld>
            <a:endParaRPr lang="de-DE" dirty="0"/>
          </a:p>
        </p:txBody>
      </p:sp>
    </p:spTree>
    <p:extLst>
      <p:ext uri="{BB962C8B-B14F-4D97-AF65-F5344CB8AC3E}">
        <p14:creationId xmlns:p14="http://schemas.microsoft.com/office/powerpoint/2010/main" val="9291538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pPr/>
              <a:t>119</a:t>
            </a:fld>
            <a:endParaRPr lang="de-DE" dirty="0"/>
          </a:p>
        </p:txBody>
      </p:sp>
    </p:spTree>
    <p:extLst>
      <p:ext uri="{BB962C8B-B14F-4D97-AF65-F5344CB8AC3E}">
        <p14:creationId xmlns:p14="http://schemas.microsoft.com/office/powerpoint/2010/main" val="36826401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2"/>
          <p:cNvGraphicFramePr>
            <a:graphicFrameLocks noGrp="1"/>
          </p:cNvGraphicFramePr>
          <p:nvPr>
            <p:extLst>
              <p:ext uri="{D42A27DB-BD31-4B8C-83A1-F6EECF244321}">
                <p14:modId xmlns:p14="http://schemas.microsoft.com/office/powerpoint/2010/main" val="1119685713"/>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(Psychotherapeut)/Aaron Beck (psychotherapist)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9" name="Footer Placeholder 8"/>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120</a:t>
            </a:fld>
            <a:endParaRPr lang="de-DE" dirty="0"/>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
          <p:cNvGraphicFramePr>
            <a:graphicFrameLocks noGrp="1"/>
          </p:cNvGraphicFramePr>
          <p:nvPr>
            <p:extLst>
              <p:ext uri="{D42A27DB-BD31-4B8C-83A1-F6EECF244321}">
                <p14:modId xmlns:p14="http://schemas.microsoft.com/office/powerpoint/2010/main" val="1832326955"/>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9" name="Footer Placeholder 8"/>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121</a:t>
            </a:fld>
            <a:endParaRPr lang="de-DE" dirty="0"/>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2"/>
          <p:cNvGraphicFramePr>
            <a:graphicFrameLocks noGrp="1"/>
          </p:cNvGraphicFramePr>
          <p:nvPr>
            <p:extLst>
              <p:ext uri="{D42A27DB-BD31-4B8C-83A1-F6EECF244321}">
                <p14:modId xmlns:p14="http://schemas.microsoft.com/office/powerpoint/2010/main" val="2580976390"/>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Footer Placeholder 8"/>
          <p:cNvSpPr>
            <a:spLocks noGrp="1"/>
          </p:cNvSpPr>
          <p:nvPr>
            <p:ph type="ftr" sz="quarter" idx="11"/>
          </p:nvPr>
        </p:nvSpPr>
        <p:spPr/>
        <p:txBody>
          <a:bodyPr/>
          <a:lstStyle/>
          <a:p>
            <a:r>
              <a:rPr lang="de-DE"/>
              <a:t>kl]lhfhf]dpot] gapw]r]rp 4 – kw;wth] mDgtj;ij ehk; vt;thW czh]tJ…</a:t>
            </a:r>
            <a:r>
              <a:rPr lang="de-DE">
                <a:latin typeface="Calibri Light"/>
              </a:rPr>
              <a:t>I</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pPr/>
              <a:t>122</a:t>
            </a:fld>
            <a:endParaRPr lang="de-DE" dirty="0"/>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14546</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122</vt:i4>
      </vt:variant>
    </vt:vector>
  </HeadingPairs>
  <TitlesOfParts>
    <vt:vector size="131" baseType="lpstr">
      <vt:lpstr>Arial</vt:lpstr>
      <vt:lpstr>Wingdings</vt:lpstr>
      <vt:lpstr>Calibri Light</vt:lpstr>
      <vt:lpstr>Symbol</vt:lpstr>
      <vt:lpstr>Tamil-Aiswarya</vt:lpstr>
      <vt:lpstr>Wingdings</vt:lpstr>
      <vt:lpstr>Times New Roman</vt:lpstr>
      <vt:lpstr>Calibri</vt:lpstr>
      <vt:lpstr>UKE_PPT-Vorlage_16zu9</vt:lpstr>
      <vt:lpstr>vk]rpo 4 A – kw;wth] mDgtj;ij ehk; vt;thW czh]tJ…I</vt:lpstr>
      <vt:lpstr>vt;thW ehd; ntbwhUthpd; mDgtj;ij czh]e]J bfhs;s Koa[k]… &gt;</vt:lpstr>
      <vt:lpstr>vt;thW ehd; ntbwhUthpd; mDgtj;ij czh]e]J bfhs;s Koa[k]… &gt;</vt:lpstr>
      <vt:lpstr>vt;thW ehd; ntbwhUthpd; mDgtj;ij czh]e]J bfhs;s Koa[k]… &gt;</vt:lpstr>
      <vt:lpstr>vt;thW ehd; ntbwhUthpd; mDgtj;ij czh]e]J bfhs;s Koa[k]… &gt;</vt:lpstr>
      <vt:lpstr>vt;thW ehd; ntbwhUthpd; mDgtj;ij czh]e]J bfhs;s Koa[k]… &gt;</vt:lpstr>
      <vt:lpstr>vt;thW ehd; ntbwhUthpd; mDgtj;ij czh]e]J bfhs;s Koa[k]… &gt;</vt:lpstr>
      <vt:lpstr>vt;thW ehd; ntbwhUthpd; mDgtj;ij czh]e]J bfhs;s Koa[k]… &gt;</vt:lpstr>
      <vt:lpstr>vt;thW ehd; ntbwhUthpd; mDgtj;ij czh]e]J bfhs;s Koa[k]… &gt;</vt:lpstr>
      <vt:lpstr>ehk; Vd; ,ij bra;fpd;nwhk;&gt; </vt:lpstr>
      <vt:lpstr>ehk; Vd; ,ij bra;fpd;nwhk;&gt; </vt:lpstr>
      <vt:lpstr>kdnehapd; nghJ kw]wth]fs] mDgtj]ij g[hpe;Jbfhs;s ,ayhjjhy; jtwhd g[hpjYf]F tHp tFf]fpwJ – cjhuzk]</vt:lpstr>
      <vt:lpstr>bray;jpl]lk; 1 </vt:lpstr>
      <vt:lpstr>rpy kdpj czh]t[ /czh]r]rpfis ,';nf brhy;Y';fs]</vt:lpstr>
      <vt:lpstr>rpy kdpj czh]t[ /czh]r]rpfis ,';nf brhy;Y';fs]</vt:lpstr>
      <vt:lpstr>czh]]t[ /czh]r]rpfis rpy neu';fspy; kw;wth] czh]t[fis vspjpy; g[hpe;J bfhs;syhk]… Fwpg]ghf eP';fs] RH]epiyia, bjhpe]J bfhz]]lhy]…</vt:lpstr>
      <vt:lpstr>czh]]t[ /czh]r]rpfis rpy neu';fspy; kw;wth] czh]t[fis vspjpy; g[hpe;J bfhs;syhk]… Fwpg]ghf eP';fs] RH]epiyia, bjhpe]J bfhz]]lhy]…</vt:lpstr>
      <vt:lpstr>PowerPoint-Präsentation</vt:lpstr>
      <vt:lpstr>PowerPoint-Präsentation</vt:lpstr>
      <vt:lpstr>mtuJ Fzk;, my;yJ bjhHpy] mtuJ Kfghtidia itj;J TwKoa[kh&gt; </vt:lpstr>
      <vt:lpstr>c';fSf;F bjhpa[kh!&gt; </vt:lpstr>
      <vt:lpstr>nuhkpy] cs;snghJ nuhkhdpah]]fis nghy bray;glt[k;! bghJthf, fUj;Jg]gpiHahFk; iriffs; </vt:lpstr>
      <vt:lpstr>nuhkpy] cs;snghJ nuhkhdpah]]fis nghy bray;glt[k;! bghJthf, fUj;Jg]gpiHahFk; iriffs; </vt:lpstr>
      <vt:lpstr>nuhkpy] cs;snghJ nuhkhdpah]]fis nghy bray;glt[k;! bghJthf, fUj;Jg]gpiHahFk; iriffs; </vt:lpstr>
      <vt:lpstr>nuhkpy] cs;snghJ nuhkhdpah]]fis nghy bray;glt[k;! bghJthf, fUj;Jg]gpiHahFk; iriffs; </vt:lpstr>
      <vt:lpstr>bray;; 2 </vt:lpstr>
      <vt:lpstr>me]j egh] vd;d czh]fpwhh] (m) bra;fpwhh]&gt; eP';;fs] vt]tst[ ek;gpf;ifahf cs;sPh]fs]&gt;</vt:lpstr>
      <vt:lpstr>PowerPoint-Präsentation</vt:lpstr>
      <vt:lpstr>me]j egh] vd;d czh]fpwhh] (m) bra;fpwhh]&gt; eP';;fs] vt]tst[ ek;gpf;ifahf cs;sPh]fs]&gt;</vt:lpstr>
      <vt:lpstr>PowerPoint-Präsentation</vt:lpstr>
      <vt:lpstr>me]j egh] vd;d czh]fpwhh] (m) bra;fpwhh]&gt; eP';;fs] vt]tst[ ek;gpf;ifahf cs;sPh]fs]&gt;</vt:lpstr>
      <vt:lpstr>PowerPoint-Präsentation</vt:lpstr>
      <vt:lpstr>me]j egh] vd;d czh]fpwhh] (m) bra;fpwhh]&gt; eP';;fs] vt]tst[ ek;gpf;ifahf cs;sPh]fs]&gt;</vt:lpstr>
      <vt:lpstr>PowerPoint-Präsentation</vt:lpstr>
      <vt:lpstr>me]j egh] vd;d czh]fpwhh] (m) bra;fpwhh]&gt; eP';;fs] vt]tst[ ek;gpf;ifahf cs;sPh]fs]&gt;</vt:lpstr>
      <vt:lpstr>PowerPoint-Präsentation</vt:lpstr>
      <vt:lpstr>khw;W tpsf;fk]: tPonah f;spg]</vt:lpstr>
      <vt:lpstr>me]j egh] vd;d czh]fpwhh] (m) bra;fpwhh]&gt; eP';;fs] vt]tst[ ek;gpf;ifahf cs;sPh]fs]&gt;</vt:lpstr>
      <vt:lpstr>PowerPoint-Präsentation</vt:lpstr>
      <vt:lpstr>me]j egh] vd;d czh]fpwhh] (m) bra;fpwhh]&gt; eP';;fs] vt]tst[ ek;gpf;ifahf cs;sPh]fs]&gt;</vt:lpstr>
      <vt:lpstr>PowerPoint-Präsentation</vt:lpstr>
      <vt:lpstr>me]j egh] vd;d czh]fpwhh] (m) bra;fpwhh]&gt; eP';;fs] vt]tst[ ek;gpf;ifahf cs;sPh]fs]&gt;</vt:lpstr>
      <vt:lpstr>PowerPoint-Präsentation</vt:lpstr>
      <vt:lpstr>me]j egh] vd;d czh]fpwhh] (m) bra;fpwhh]&gt; eP';;fs] vt]tst[ ek;gpf;ifahf cs;sPh]fs]&gt;</vt:lpstr>
      <vt:lpstr>PowerPoint-Präsentation</vt:lpstr>
      <vt:lpstr>me]j egh] vd;d czh]fpwhh] (m) bra;fpwhh]&gt; eP';;fs] vt]tst[ ek;gpf;ifahf cs;sPh]fs]&gt;</vt:lpstr>
      <vt:lpstr>PowerPoint-Präsentation</vt:lpstr>
      <vt:lpstr>me]j egh] vd;d czh]fpwhh] (m) bra;fpwhh]&gt; eP';;fs] vt]tst[ ek;gpf;ifahf cs;sPh]fs]&gt;</vt:lpstr>
      <vt:lpstr>PowerPoint-Präsentation</vt:lpstr>
      <vt:lpstr>Kjy; Kot[!</vt:lpstr>
      <vt:lpstr>Kjy; Kot[!</vt:lpstr>
      <vt:lpstr>Kjy; Kot[!</vt:lpstr>
      <vt:lpstr>bray;; 3 </vt:lpstr>
      <vt:lpstr> ,e;j kdpjh] vd;d bra;a jpl]lkpLfpwhh]&gt;</vt:lpstr>
      <vt:lpstr> ,e;j kdpjh] vd;d bra;a jpl]lkpLfpwhh]&gt;</vt:lpstr>
      <vt:lpstr> ,e;j kdpjh] vd;d bra;a jpl]lkpLfpwhh]&gt;</vt:lpstr>
      <vt:lpstr> rhpahd tpil 4C!</vt:lpstr>
      <vt:lpstr>,e]j bgz;zpd; cs;nehf]fk; vd;d&gt;</vt:lpstr>
      <vt:lpstr>,e]j bgz;zpd; cs;nehf]fk; vd;d&gt;</vt:lpstr>
      <vt:lpstr>,e]j bgz;zpd; cs;nehf]fk; vd;d&gt;</vt:lpstr>
      <vt:lpstr>rhpahd tpil 4a! </vt:lpstr>
      <vt:lpstr>,e]j kdpjdpd; cs;nehf]fk] vd;d&gt; </vt:lpstr>
      <vt:lpstr>,e]j kdpjdpd; cs;nehf]fk] vd;d&gt; </vt:lpstr>
      <vt:lpstr>,e]j kdpjdpd; cs;nehf]fk] vd;d&gt; </vt:lpstr>
      <vt:lpstr>rhpahd tpil 4C! </vt:lpstr>
      <vt:lpstr>,e;j bgz; vd;d bra;a jpl;lkpLfpwhh]&gt;</vt:lpstr>
      <vt:lpstr>,e;j bgz; vd;d bra;a jpl;lkpLfpwhh]&gt;</vt:lpstr>
      <vt:lpstr>,e;j bgz; vd;d bra;a jpl;lkpLfpwhh]&gt;</vt:lpstr>
      <vt:lpstr>rhpahd tpil 4a! </vt:lpstr>
      <vt:lpstr>,e;j bgz;zpd; cs;nehf;fk; vd;d&gt; </vt:lpstr>
      <vt:lpstr>,e;j bgz;zpd; cs;nehf;fk; vd;d&gt; </vt:lpstr>
      <vt:lpstr>,e;j bgz;zpd; cs;nehf;fk; vd;d&gt; </vt:lpstr>
      <vt:lpstr>rhpahd tpil 4b! </vt:lpstr>
      <vt:lpstr>,e;j bgz; vjw]F jpl]lkpLfpwhh]&gt;</vt:lpstr>
      <vt:lpstr>,e;j bgz; vjw]F jpl]lkpLfpwhh]&gt;</vt:lpstr>
      <vt:lpstr>,e;j bgz; vjw]F jpl]lkpLfpwhh]&gt;</vt:lpstr>
      <vt:lpstr>rhpahd tpil 4b! </vt:lpstr>
      <vt:lpstr>,e;j rpWtdpd] cs;nehf;fk; vd;d&gt; </vt:lpstr>
      <vt:lpstr>,e;j rpWtdpd] cs;nehf;fk; vd;d&gt; </vt:lpstr>
      <vt:lpstr>,e;j rpWtdpd] cs;nehf;fk; vd;d&gt; </vt:lpstr>
      <vt:lpstr>rhpahd tpil 4b! </vt:lpstr>
      <vt:lpstr>,e;j kdpjh] vd;d bra;a jpl]lkpLfpwhh]&gt;</vt:lpstr>
      <vt:lpstr>,e;j kdpjh] vd;d bra;a jpl]lkpLfpwhh]&gt;</vt:lpstr>
      <vt:lpstr>,e;j kdpjh] vd;d bra;a jpl]lkpLfpwhh]&gt;</vt:lpstr>
      <vt:lpstr>rhpahd tpil 4b! </vt:lpstr>
      <vt:lpstr> ,e;j bgz;zpd; cs;nehf]fk; vd;d&gt;</vt:lpstr>
      <vt:lpstr> ,e;j bgz;zpd; cs;nehf]fk; vd;d&gt;</vt:lpstr>
      <vt:lpstr> ,e;j bgz;zpd; cs;nehf]fk; vd;d&gt;</vt:lpstr>
      <vt:lpstr>rhpahd tpil 4a! </vt:lpstr>
      <vt:lpstr>,e;j Mzpd] cs;nehf]fk; vd;d&gt; </vt:lpstr>
      <vt:lpstr>,e;j Mzpd] cs;nehf]fk; vd;d&gt; </vt:lpstr>
      <vt:lpstr>,e;j Mzpd] cs;nehf]fk; vd;d&gt; </vt:lpstr>
      <vt:lpstr>rhpahd tpil 4b! </vt:lpstr>
      <vt:lpstr>RUf;fk]</vt:lpstr>
      <vt:lpstr>RUf;fk]</vt:lpstr>
      <vt:lpstr>RUf;fk]</vt:lpstr>
      <vt:lpstr>bray] 4</vt:lpstr>
      <vt:lpstr>,e;j rpWth]fs] vd;d bra;a jpl]lkpLfpwhh]fs]&gt;</vt:lpstr>
      <vt:lpstr>,e;j rpWth]fs] vd;d bra;a jpl]lkpLfpwhh]fs]&gt;</vt:lpstr>
      <vt:lpstr>,e;j rpWth]fs] vd;d bra;a jpl]lkpLfpwhh]fs]&gt;</vt:lpstr>
      <vt:lpstr>,e;j rpWth]fs] vd;d bra;a jpl]lkpLfpwhh]fs]&gt;</vt:lpstr>
      <vt:lpstr>,e;j rpWth]fs] vd;d bra;a jpl]lkpLfpwhh]fs]&gt;</vt:lpstr>
      <vt:lpstr>,e;j kdpjh]fs] vd;d bra;fpwhh]fs]&gt;</vt:lpstr>
      <vt:lpstr>,e;j kdpjh]fs] vd;d bra;fpwhh]fs]&gt;</vt:lpstr>
      <vt:lpstr>,e;j kdpjh]fs] vd;d bra;fpwhh]fs]&gt;</vt:lpstr>
      <vt:lpstr>,e;j kdpjh]fs] vd;d bra;fpwhh]fs]&gt;</vt:lpstr>
      <vt:lpstr>,e;j kdpjh]fs] vd;d bra;fpwhh]fs]&gt;</vt:lpstr>
      <vt:lpstr>,e;j igad] vd;d bra;fpwhd]]&gt;</vt:lpstr>
      <vt:lpstr>,e;j igad] vd;d bra;fpwhd]]&gt;</vt:lpstr>
      <vt:lpstr>,e;j igad] vd;d bra;fpwhd]]&gt;</vt:lpstr>
      <vt:lpstr>,e;j igad] vd;d bra;fpwhd]]&gt;</vt:lpstr>
      <vt:lpstr>,e;j igad] vd;d bra;fpwhd]]&gt;</vt:lpstr>
      <vt:lpstr>fw]Wf]bfhz]lij md;whl thH;f;iff]F khw;wpf]bfhs]Sjy;</vt:lpstr>
      <vt:lpstr>fw]Wf]bfhz]lij md;whl thH;f;iff]F khw;wpf]bfhs]Sjy;</vt:lpstr>
      <vt:lpstr>fw]Wf]bfhz]lij md;whl thH;f;iff]F khw;wpf]bfhs]Sjy;</vt:lpstr>
      <vt:lpstr>fw]Wf]bfhz]lij md;whl thH;f;iff]F khw;wpf]bfhs]Sjy;</vt:lpstr>
      <vt:lpstr>fw]Wf]bfhz]lij md;whl thH;f;iff]F khw;wpf]bfhs]Sjy;</vt:lpstr>
      <vt:lpstr>fw]Wf]bfhz]lij md;whl thH;f;iff]F khw;wpf]bfhs]Sjy;</vt:lpstr>
      <vt:lpstr>ftdpj]jikf]F ed]wp!</vt:lpstr>
      <vt:lpstr>PowerPoint-Präsentation</vt:lpstr>
      <vt:lpstr>PowerPoint-Präsentation</vt:lpstr>
      <vt:lpstr>PowerPoint-Präsentation</vt:lpstr>
    </vt:vector>
  </TitlesOfParts>
  <Company>Investintech.com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A2E_Engine</dc:creator>
  <cp:lastModifiedBy>Britt ...</cp:lastModifiedBy>
  <cp:revision>343</cp:revision>
  <dcterms:created xsi:type="dcterms:W3CDTF">2016-11-10T09:56:47Z</dcterms:created>
  <dcterms:modified xsi:type="dcterms:W3CDTF">2022-09-29T11:25:30Z</dcterms:modified>
</cp:coreProperties>
</file>