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59"/>
  </p:notesMasterIdLst>
  <p:sldIdLst>
    <p:sldId id="465" r:id="rId2"/>
    <p:sldId id="312" r:id="rId3"/>
    <p:sldId id="313" r:id="rId4"/>
    <p:sldId id="317" r:id="rId5"/>
    <p:sldId id="433" r:id="rId6"/>
    <p:sldId id="432" r:id="rId7"/>
    <p:sldId id="431" r:id="rId8"/>
    <p:sldId id="314" r:id="rId9"/>
    <p:sldId id="319" r:id="rId10"/>
    <p:sldId id="435" r:id="rId11"/>
    <p:sldId id="434" r:id="rId12"/>
    <p:sldId id="320" r:id="rId13"/>
    <p:sldId id="436" r:id="rId14"/>
    <p:sldId id="359" r:id="rId15"/>
    <p:sldId id="438" r:id="rId16"/>
    <p:sldId id="437" r:id="rId17"/>
    <p:sldId id="272" r:id="rId18"/>
    <p:sldId id="428" r:id="rId19"/>
    <p:sldId id="441" r:id="rId20"/>
    <p:sldId id="440" r:id="rId21"/>
    <p:sldId id="439" r:id="rId22"/>
    <p:sldId id="276" r:id="rId23"/>
    <p:sldId id="442" r:id="rId24"/>
    <p:sldId id="445" r:id="rId25"/>
    <p:sldId id="444" r:id="rId26"/>
    <p:sldId id="385" r:id="rId27"/>
    <p:sldId id="446" r:id="rId28"/>
    <p:sldId id="355" r:id="rId29"/>
    <p:sldId id="356" r:id="rId30"/>
    <p:sldId id="386" r:id="rId31"/>
    <p:sldId id="387" r:id="rId32"/>
    <p:sldId id="286" r:id="rId33"/>
    <p:sldId id="396" r:id="rId34"/>
    <p:sldId id="447" r:id="rId35"/>
    <p:sldId id="448" r:id="rId36"/>
    <p:sldId id="397" r:id="rId37"/>
    <p:sldId id="449" r:id="rId38"/>
    <p:sldId id="452" r:id="rId39"/>
    <p:sldId id="451" r:id="rId40"/>
    <p:sldId id="429" r:id="rId41"/>
    <p:sldId id="403" r:id="rId42"/>
    <p:sldId id="454" r:id="rId43"/>
    <p:sldId id="453" r:id="rId44"/>
    <p:sldId id="407" r:id="rId45"/>
    <p:sldId id="457" r:id="rId46"/>
    <p:sldId id="456" r:id="rId47"/>
    <p:sldId id="455" r:id="rId48"/>
    <p:sldId id="425" r:id="rId49"/>
    <p:sldId id="460" r:id="rId50"/>
    <p:sldId id="459" r:id="rId51"/>
    <p:sldId id="458" r:id="rId52"/>
    <p:sldId id="419" r:id="rId53"/>
    <p:sldId id="461" r:id="rId54"/>
    <p:sldId id="463" r:id="rId55"/>
    <p:sldId id="464" r:id="rId56"/>
    <p:sldId id="309" r:id="rId57"/>
    <p:sldId id="310" r:id="rId58"/>
  </p:sldIdLst>
  <p:sldSz cx="12195175" cy="6858000"/>
  <p:notesSz cx="9144000" cy="6858000"/>
  <p:embeddedFontLst>
    <p:embeddedFont>
      <p:font typeface="Calibri" panose="020F0502020204030204" pitchFamily="34" charset="0"/>
      <p:regular r:id="rId60"/>
      <p:bold r:id="rId61"/>
      <p:italic r:id="rId62"/>
      <p:boldItalic r:id="rId63"/>
    </p:embeddedFont>
    <p:embeddedFont>
      <p:font typeface="Calibri Light" panose="020F0302020204030204" pitchFamily="34" charset="0"/>
      <p:regular r:id="rId64"/>
      <p:italic r:id="rId65"/>
    </p:embeddedFont>
    <p:embeddedFont>
      <p:font typeface="Tamil-Aiswarya" panose="020B0604020202020204"/>
      <p:regular r:id="rId66"/>
    </p:embeddedFont>
  </p:embeddedFontLst>
  <p:defaultTextStyle>
    <a:defPPr>
      <a:defRPr lang="en-US"/>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1887" autoAdjust="0"/>
  </p:normalViewPr>
  <p:slideViewPr>
    <p:cSldViewPr>
      <p:cViewPr varScale="1">
        <p:scale>
          <a:sx n="67" d="100"/>
          <a:sy n="67" d="100"/>
        </p:scale>
        <p:origin x="836" y="44"/>
      </p:cViewPr>
      <p:guideLst>
        <p:guide orient="horz" pos="2880"/>
        <p:guide pos="2160"/>
        <p:guide pos="2881"/>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F6AE3025-110F-4B36-BCD6-1B3F1D2185F3}" type="datetimeFigureOut">
              <a:rPr lang="en-US" smtClean="0"/>
              <a:pPr/>
              <a:t>9/29/2022</a:t>
            </a:fld>
            <a:endParaRPr lang="en-IN"/>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29203E8-C06D-4D0E-82C7-56808FCE50CE}" type="slidenum">
              <a:rPr lang="en-IN" smtClean="0"/>
              <a:pPr/>
              <a:t>‹Nr.›</a:t>
            </a:fld>
            <a:endParaRPr lang="en-IN"/>
          </a:p>
        </p:txBody>
      </p:sp>
    </p:spTree>
    <p:extLst>
      <p:ext uri="{BB962C8B-B14F-4D97-AF65-F5344CB8AC3E}">
        <p14:creationId xmlns:p14="http://schemas.microsoft.com/office/powerpoint/2010/main" val="3399939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a:t>
            </a:fld>
            <a:endParaRPr lang="en-IN"/>
          </a:p>
        </p:txBody>
      </p:sp>
    </p:spTree>
    <p:extLst>
      <p:ext uri="{BB962C8B-B14F-4D97-AF65-F5344CB8AC3E}">
        <p14:creationId xmlns:p14="http://schemas.microsoft.com/office/powerpoint/2010/main" val="2708349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a:t>
            </a:fld>
            <a:endParaRPr lang="en-IN"/>
          </a:p>
        </p:txBody>
      </p:sp>
    </p:spTree>
    <p:extLst>
      <p:ext uri="{BB962C8B-B14F-4D97-AF65-F5344CB8AC3E}">
        <p14:creationId xmlns:p14="http://schemas.microsoft.com/office/powerpoint/2010/main" val="275751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a:t>
            </a:fld>
            <a:endParaRPr lang="en-IN"/>
          </a:p>
        </p:txBody>
      </p:sp>
    </p:spTree>
    <p:extLst>
      <p:ext uri="{BB962C8B-B14F-4D97-AF65-F5344CB8AC3E}">
        <p14:creationId xmlns:p14="http://schemas.microsoft.com/office/powerpoint/2010/main" val="952179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a:t>
            </a:fld>
            <a:endParaRPr lang="en-IN"/>
          </a:p>
        </p:txBody>
      </p:sp>
    </p:spTree>
    <p:extLst>
      <p:ext uri="{BB962C8B-B14F-4D97-AF65-F5344CB8AC3E}">
        <p14:creationId xmlns:p14="http://schemas.microsoft.com/office/powerpoint/2010/main" val="1617233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6</a:t>
            </a:fld>
            <a:endParaRPr lang="en-IN"/>
          </a:p>
        </p:txBody>
      </p:sp>
    </p:spTree>
    <p:extLst>
      <p:ext uri="{BB962C8B-B14F-4D97-AF65-F5344CB8AC3E}">
        <p14:creationId xmlns:p14="http://schemas.microsoft.com/office/powerpoint/2010/main" val="2899853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7</a:t>
            </a:fld>
            <a:endParaRPr lang="en-IN"/>
          </a:p>
        </p:txBody>
      </p:sp>
    </p:spTree>
    <p:extLst>
      <p:ext uri="{BB962C8B-B14F-4D97-AF65-F5344CB8AC3E}">
        <p14:creationId xmlns:p14="http://schemas.microsoft.com/office/powerpoint/2010/main" val="2684511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8</a:t>
            </a:fld>
            <a:endParaRPr lang="en-IN"/>
          </a:p>
        </p:txBody>
      </p:sp>
    </p:spTree>
    <p:extLst>
      <p:ext uri="{BB962C8B-B14F-4D97-AF65-F5344CB8AC3E}">
        <p14:creationId xmlns:p14="http://schemas.microsoft.com/office/powerpoint/2010/main" val="3310564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29203E8-C06D-4D0E-82C7-56808FCE50CE}" type="slidenum">
              <a:rPr lang="en-IN" smtClean="0"/>
              <a:pPr/>
              <a:t>9</a:t>
            </a:fld>
            <a:endParaRPr lang="en-IN"/>
          </a:p>
        </p:txBody>
      </p:sp>
    </p:spTree>
    <p:extLst>
      <p:ext uri="{BB962C8B-B14F-4D97-AF65-F5344CB8AC3E}">
        <p14:creationId xmlns:p14="http://schemas.microsoft.com/office/powerpoint/2010/main" val="4260757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29203E8-C06D-4D0E-82C7-56808FCE50CE}" type="slidenum">
              <a:rPr lang="en-IN" smtClean="0"/>
              <a:pPr/>
              <a:t>10</a:t>
            </a:fld>
            <a:endParaRPr lang="en-IN"/>
          </a:p>
        </p:txBody>
      </p:sp>
    </p:spTree>
    <p:extLst>
      <p:ext uri="{BB962C8B-B14F-4D97-AF65-F5344CB8AC3E}">
        <p14:creationId xmlns:p14="http://schemas.microsoft.com/office/powerpoint/2010/main" val="4260757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29203E8-C06D-4D0E-82C7-56808FCE50CE}" type="slidenum">
              <a:rPr lang="en-IN" smtClean="0"/>
              <a:pPr/>
              <a:t>11</a:t>
            </a:fld>
            <a:endParaRPr lang="en-IN"/>
          </a:p>
        </p:txBody>
      </p:sp>
    </p:spTree>
    <p:extLst>
      <p:ext uri="{BB962C8B-B14F-4D97-AF65-F5344CB8AC3E}">
        <p14:creationId xmlns:p14="http://schemas.microsoft.com/office/powerpoint/2010/main" val="4260757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12</a:t>
            </a:fld>
            <a:endParaRPr lang="en-IN"/>
          </a:p>
        </p:txBody>
      </p:sp>
    </p:spTree>
    <p:extLst>
      <p:ext uri="{BB962C8B-B14F-4D97-AF65-F5344CB8AC3E}">
        <p14:creationId xmlns:p14="http://schemas.microsoft.com/office/powerpoint/2010/main" val="3370544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14</a:t>
            </a:fld>
            <a:endParaRPr lang="en-IN"/>
          </a:p>
        </p:txBody>
      </p:sp>
    </p:spTree>
    <p:extLst>
      <p:ext uri="{BB962C8B-B14F-4D97-AF65-F5344CB8AC3E}">
        <p14:creationId xmlns:p14="http://schemas.microsoft.com/office/powerpoint/2010/main" val="3913930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15</a:t>
            </a:fld>
            <a:endParaRPr lang="en-IN"/>
          </a:p>
        </p:txBody>
      </p:sp>
    </p:spTree>
    <p:extLst>
      <p:ext uri="{BB962C8B-B14F-4D97-AF65-F5344CB8AC3E}">
        <p14:creationId xmlns:p14="http://schemas.microsoft.com/office/powerpoint/2010/main" val="1993165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16</a:t>
            </a:fld>
            <a:endParaRPr lang="en-IN"/>
          </a:p>
        </p:txBody>
      </p:sp>
    </p:spTree>
    <p:extLst>
      <p:ext uri="{BB962C8B-B14F-4D97-AF65-F5344CB8AC3E}">
        <p14:creationId xmlns:p14="http://schemas.microsoft.com/office/powerpoint/2010/main" val="276393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17</a:t>
            </a:fld>
            <a:endParaRPr lang="en-IN"/>
          </a:p>
        </p:txBody>
      </p:sp>
    </p:spTree>
    <p:extLst>
      <p:ext uri="{BB962C8B-B14F-4D97-AF65-F5344CB8AC3E}">
        <p14:creationId xmlns:p14="http://schemas.microsoft.com/office/powerpoint/2010/main" val="4278676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18</a:t>
            </a:fld>
            <a:endParaRPr lang="en-IN"/>
          </a:p>
        </p:txBody>
      </p:sp>
    </p:spTree>
    <p:extLst>
      <p:ext uri="{BB962C8B-B14F-4D97-AF65-F5344CB8AC3E}">
        <p14:creationId xmlns:p14="http://schemas.microsoft.com/office/powerpoint/2010/main" val="2331633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19</a:t>
            </a:fld>
            <a:endParaRPr lang="en-IN"/>
          </a:p>
        </p:txBody>
      </p:sp>
    </p:spTree>
    <p:extLst>
      <p:ext uri="{BB962C8B-B14F-4D97-AF65-F5344CB8AC3E}">
        <p14:creationId xmlns:p14="http://schemas.microsoft.com/office/powerpoint/2010/main" val="699867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20</a:t>
            </a:fld>
            <a:endParaRPr lang="en-IN"/>
          </a:p>
        </p:txBody>
      </p:sp>
    </p:spTree>
    <p:extLst>
      <p:ext uri="{BB962C8B-B14F-4D97-AF65-F5344CB8AC3E}">
        <p14:creationId xmlns:p14="http://schemas.microsoft.com/office/powerpoint/2010/main" val="1484434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21</a:t>
            </a:fld>
            <a:endParaRPr lang="en-IN"/>
          </a:p>
        </p:txBody>
      </p:sp>
    </p:spTree>
    <p:extLst>
      <p:ext uri="{BB962C8B-B14F-4D97-AF65-F5344CB8AC3E}">
        <p14:creationId xmlns:p14="http://schemas.microsoft.com/office/powerpoint/2010/main" val="671561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22</a:t>
            </a:fld>
            <a:endParaRPr lang="en-IN"/>
          </a:p>
        </p:txBody>
      </p:sp>
    </p:spTree>
    <p:extLst>
      <p:ext uri="{BB962C8B-B14F-4D97-AF65-F5344CB8AC3E}">
        <p14:creationId xmlns:p14="http://schemas.microsoft.com/office/powerpoint/2010/main" val="2100326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23</a:t>
            </a:fld>
            <a:endParaRPr lang="en-IN"/>
          </a:p>
        </p:txBody>
      </p:sp>
    </p:spTree>
    <p:extLst>
      <p:ext uri="{BB962C8B-B14F-4D97-AF65-F5344CB8AC3E}">
        <p14:creationId xmlns:p14="http://schemas.microsoft.com/office/powerpoint/2010/main" val="2401465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24</a:t>
            </a:fld>
            <a:endParaRPr lang="en-IN"/>
          </a:p>
        </p:txBody>
      </p:sp>
    </p:spTree>
    <p:extLst>
      <p:ext uri="{BB962C8B-B14F-4D97-AF65-F5344CB8AC3E}">
        <p14:creationId xmlns:p14="http://schemas.microsoft.com/office/powerpoint/2010/main" val="1064390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25</a:t>
            </a:fld>
            <a:endParaRPr lang="en-IN"/>
          </a:p>
        </p:txBody>
      </p:sp>
    </p:spTree>
    <p:extLst>
      <p:ext uri="{BB962C8B-B14F-4D97-AF65-F5344CB8AC3E}">
        <p14:creationId xmlns:p14="http://schemas.microsoft.com/office/powerpoint/2010/main" val="470196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26</a:t>
            </a:fld>
            <a:endParaRPr lang="en-IN"/>
          </a:p>
        </p:txBody>
      </p:sp>
    </p:spTree>
    <p:extLst>
      <p:ext uri="{BB962C8B-B14F-4D97-AF65-F5344CB8AC3E}">
        <p14:creationId xmlns:p14="http://schemas.microsoft.com/office/powerpoint/2010/main" val="3870663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27</a:t>
            </a:fld>
            <a:endParaRPr lang="en-IN"/>
          </a:p>
        </p:txBody>
      </p:sp>
    </p:spTree>
    <p:extLst>
      <p:ext uri="{BB962C8B-B14F-4D97-AF65-F5344CB8AC3E}">
        <p14:creationId xmlns:p14="http://schemas.microsoft.com/office/powerpoint/2010/main" val="10158249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28</a:t>
            </a:fld>
            <a:endParaRPr lang="en-IN"/>
          </a:p>
        </p:txBody>
      </p:sp>
    </p:spTree>
    <p:extLst>
      <p:ext uri="{BB962C8B-B14F-4D97-AF65-F5344CB8AC3E}">
        <p14:creationId xmlns:p14="http://schemas.microsoft.com/office/powerpoint/2010/main" val="3460224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29</a:t>
            </a:fld>
            <a:endParaRPr lang="en-IN"/>
          </a:p>
        </p:txBody>
      </p:sp>
    </p:spTree>
    <p:extLst>
      <p:ext uri="{BB962C8B-B14F-4D97-AF65-F5344CB8AC3E}">
        <p14:creationId xmlns:p14="http://schemas.microsoft.com/office/powerpoint/2010/main" val="628499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30</a:t>
            </a:fld>
            <a:endParaRPr lang="en-IN"/>
          </a:p>
        </p:txBody>
      </p:sp>
    </p:spTree>
    <p:extLst>
      <p:ext uri="{BB962C8B-B14F-4D97-AF65-F5344CB8AC3E}">
        <p14:creationId xmlns:p14="http://schemas.microsoft.com/office/powerpoint/2010/main" val="6397609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31</a:t>
            </a:fld>
            <a:endParaRPr lang="en-IN"/>
          </a:p>
        </p:txBody>
      </p:sp>
    </p:spTree>
    <p:extLst>
      <p:ext uri="{BB962C8B-B14F-4D97-AF65-F5344CB8AC3E}">
        <p14:creationId xmlns:p14="http://schemas.microsoft.com/office/powerpoint/2010/main" val="963504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32</a:t>
            </a:fld>
            <a:endParaRPr lang="en-IN"/>
          </a:p>
        </p:txBody>
      </p:sp>
    </p:spTree>
    <p:extLst>
      <p:ext uri="{BB962C8B-B14F-4D97-AF65-F5344CB8AC3E}">
        <p14:creationId xmlns:p14="http://schemas.microsoft.com/office/powerpoint/2010/main" val="415851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33</a:t>
            </a:fld>
            <a:endParaRPr lang="en-IN"/>
          </a:p>
        </p:txBody>
      </p:sp>
    </p:spTree>
    <p:extLst>
      <p:ext uri="{BB962C8B-B14F-4D97-AF65-F5344CB8AC3E}">
        <p14:creationId xmlns:p14="http://schemas.microsoft.com/office/powerpoint/2010/main" val="3271290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34</a:t>
            </a:fld>
            <a:endParaRPr lang="en-IN"/>
          </a:p>
        </p:txBody>
      </p:sp>
    </p:spTree>
    <p:extLst>
      <p:ext uri="{BB962C8B-B14F-4D97-AF65-F5344CB8AC3E}">
        <p14:creationId xmlns:p14="http://schemas.microsoft.com/office/powerpoint/2010/main" val="13463882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36</a:t>
            </a:fld>
            <a:endParaRPr lang="en-IN"/>
          </a:p>
        </p:txBody>
      </p:sp>
    </p:spTree>
    <p:extLst>
      <p:ext uri="{BB962C8B-B14F-4D97-AF65-F5344CB8AC3E}">
        <p14:creationId xmlns:p14="http://schemas.microsoft.com/office/powerpoint/2010/main" val="1344785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37</a:t>
            </a:fld>
            <a:endParaRPr lang="en-IN"/>
          </a:p>
        </p:txBody>
      </p:sp>
    </p:spTree>
    <p:extLst>
      <p:ext uri="{BB962C8B-B14F-4D97-AF65-F5344CB8AC3E}">
        <p14:creationId xmlns:p14="http://schemas.microsoft.com/office/powerpoint/2010/main" val="3167828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38</a:t>
            </a:fld>
            <a:endParaRPr lang="en-IN"/>
          </a:p>
        </p:txBody>
      </p:sp>
    </p:spTree>
    <p:extLst>
      <p:ext uri="{BB962C8B-B14F-4D97-AF65-F5344CB8AC3E}">
        <p14:creationId xmlns:p14="http://schemas.microsoft.com/office/powerpoint/2010/main" val="7814013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39</a:t>
            </a:fld>
            <a:endParaRPr lang="en-IN"/>
          </a:p>
        </p:txBody>
      </p:sp>
    </p:spTree>
    <p:extLst>
      <p:ext uri="{BB962C8B-B14F-4D97-AF65-F5344CB8AC3E}">
        <p14:creationId xmlns:p14="http://schemas.microsoft.com/office/powerpoint/2010/main" val="1716825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40</a:t>
            </a:fld>
            <a:endParaRPr lang="en-IN"/>
          </a:p>
        </p:txBody>
      </p:sp>
    </p:spTree>
    <p:extLst>
      <p:ext uri="{BB962C8B-B14F-4D97-AF65-F5344CB8AC3E}">
        <p14:creationId xmlns:p14="http://schemas.microsoft.com/office/powerpoint/2010/main" val="17908441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41</a:t>
            </a:fld>
            <a:endParaRPr lang="en-IN"/>
          </a:p>
        </p:txBody>
      </p:sp>
    </p:spTree>
    <p:extLst>
      <p:ext uri="{BB962C8B-B14F-4D97-AF65-F5344CB8AC3E}">
        <p14:creationId xmlns:p14="http://schemas.microsoft.com/office/powerpoint/2010/main" val="302245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42</a:t>
            </a:fld>
            <a:endParaRPr lang="en-IN"/>
          </a:p>
        </p:txBody>
      </p:sp>
    </p:spTree>
    <p:extLst>
      <p:ext uri="{BB962C8B-B14F-4D97-AF65-F5344CB8AC3E}">
        <p14:creationId xmlns:p14="http://schemas.microsoft.com/office/powerpoint/2010/main" val="13592563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43</a:t>
            </a:fld>
            <a:endParaRPr lang="en-IN"/>
          </a:p>
        </p:txBody>
      </p:sp>
    </p:spTree>
    <p:extLst>
      <p:ext uri="{BB962C8B-B14F-4D97-AF65-F5344CB8AC3E}">
        <p14:creationId xmlns:p14="http://schemas.microsoft.com/office/powerpoint/2010/main" val="2978314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44</a:t>
            </a:fld>
            <a:endParaRPr lang="en-IN"/>
          </a:p>
        </p:txBody>
      </p:sp>
    </p:spTree>
    <p:extLst>
      <p:ext uri="{BB962C8B-B14F-4D97-AF65-F5344CB8AC3E}">
        <p14:creationId xmlns:p14="http://schemas.microsoft.com/office/powerpoint/2010/main" val="22287485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45</a:t>
            </a:fld>
            <a:endParaRPr lang="en-IN"/>
          </a:p>
        </p:txBody>
      </p:sp>
    </p:spTree>
    <p:extLst>
      <p:ext uri="{BB962C8B-B14F-4D97-AF65-F5344CB8AC3E}">
        <p14:creationId xmlns:p14="http://schemas.microsoft.com/office/powerpoint/2010/main" val="352197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46</a:t>
            </a:fld>
            <a:endParaRPr lang="en-IN"/>
          </a:p>
        </p:txBody>
      </p:sp>
    </p:spTree>
    <p:extLst>
      <p:ext uri="{BB962C8B-B14F-4D97-AF65-F5344CB8AC3E}">
        <p14:creationId xmlns:p14="http://schemas.microsoft.com/office/powerpoint/2010/main" val="31389187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47</a:t>
            </a:fld>
            <a:endParaRPr lang="en-IN"/>
          </a:p>
        </p:txBody>
      </p:sp>
    </p:spTree>
    <p:extLst>
      <p:ext uri="{BB962C8B-B14F-4D97-AF65-F5344CB8AC3E}">
        <p14:creationId xmlns:p14="http://schemas.microsoft.com/office/powerpoint/2010/main" val="31645467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48</a:t>
            </a:fld>
            <a:endParaRPr lang="en-IN"/>
          </a:p>
        </p:txBody>
      </p:sp>
    </p:spTree>
    <p:extLst>
      <p:ext uri="{BB962C8B-B14F-4D97-AF65-F5344CB8AC3E}">
        <p14:creationId xmlns:p14="http://schemas.microsoft.com/office/powerpoint/2010/main" val="3619741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49</a:t>
            </a:fld>
            <a:endParaRPr lang="en-IN"/>
          </a:p>
        </p:txBody>
      </p:sp>
    </p:spTree>
    <p:extLst>
      <p:ext uri="{BB962C8B-B14F-4D97-AF65-F5344CB8AC3E}">
        <p14:creationId xmlns:p14="http://schemas.microsoft.com/office/powerpoint/2010/main" val="3150711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50</a:t>
            </a:fld>
            <a:endParaRPr lang="en-IN"/>
          </a:p>
        </p:txBody>
      </p:sp>
    </p:spTree>
    <p:extLst>
      <p:ext uri="{BB962C8B-B14F-4D97-AF65-F5344CB8AC3E}">
        <p14:creationId xmlns:p14="http://schemas.microsoft.com/office/powerpoint/2010/main" val="42791102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51</a:t>
            </a:fld>
            <a:endParaRPr lang="en-IN"/>
          </a:p>
        </p:txBody>
      </p:sp>
    </p:spTree>
    <p:extLst>
      <p:ext uri="{BB962C8B-B14F-4D97-AF65-F5344CB8AC3E}">
        <p14:creationId xmlns:p14="http://schemas.microsoft.com/office/powerpoint/2010/main" val="3108906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52</a:t>
            </a:fld>
            <a:endParaRPr lang="en-IN"/>
          </a:p>
        </p:txBody>
      </p:sp>
    </p:spTree>
    <p:extLst>
      <p:ext uri="{BB962C8B-B14F-4D97-AF65-F5344CB8AC3E}">
        <p14:creationId xmlns:p14="http://schemas.microsoft.com/office/powerpoint/2010/main" val="39422499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53</a:t>
            </a:fld>
            <a:endParaRPr lang="en-IN"/>
          </a:p>
        </p:txBody>
      </p:sp>
    </p:spTree>
    <p:extLst>
      <p:ext uri="{BB962C8B-B14F-4D97-AF65-F5344CB8AC3E}">
        <p14:creationId xmlns:p14="http://schemas.microsoft.com/office/powerpoint/2010/main" val="24479924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54</a:t>
            </a:fld>
            <a:endParaRPr lang="en-IN"/>
          </a:p>
        </p:txBody>
      </p:sp>
    </p:spTree>
    <p:extLst>
      <p:ext uri="{BB962C8B-B14F-4D97-AF65-F5344CB8AC3E}">
        <p14:creationId xmlns:p14="http://schemas.microsoft.com/office/powerpoint/2010/main" val="9744921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56</a:t>
            </a:fld>
            <a:endParaRPr lang="en-IN"/>
          </a:p>
        </p:txBody>
      </p:sp>
    </p:spTree>
    <p:extLst>
      <p:ext uri="{BB962C8B-B14F-4D97-AF65-F5344CB8AC3E}">
        <p14:creationId xmlns:p14="http://schemas.microsoft.com/office/powerpoint/2010/main" val="35288625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9203E8-C06D-4D0E-82C7-56808FCE50CE}" type="slidenum">
              <a:rPr lang="en-IN" smtClean="0"/>
              <a:pPr/>
              <a:t>57</a:t>
            </a:fld>
            <a:endParaRPr lang="en-IN"/>
          </a:p>
        </p:txBody>
      </p:sp>
    </p:spTree>
    <p:extLst>
      <p:ext uri="{BB962C8B-B14F-4D97-AF65-F5344CB8AC3E}">
        <p14:creationId xmlns:p14="http://schemas.microsoft.com/office/powerpoint/2010/main" val="2319705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8 – kdepiy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8 – kdepiy</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8 – kdepiy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8 – kdepiy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8 – kdepiy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8 – kdepiy</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8 – kdepiy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8 – kdepiy</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8 A</a:t>
            </a:r>
            <a:r>
              <a:rPr lang="en-US" altLang="ja-JP" dirty="0">
                <a:latin typeface="+mn-lt"/>
                <a:ea typeface="+mn-ea"/>
                <a:cs typeface="+mn-cs"/>
              </a:rPr>
              <a:t> – </a:t>
            </a:r>
            <a:r>
              <a:rPr lang="en-US" altLang="ja-JP" dirty="0" err="1">
                <a:latin typeface="+mn-lt"/>
                <a:ea typeface="+mn-ea"/>
                <a:cs typeface="+mn-cs"/>
              </a:rPr>
              <a:t>kdepiy</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(9|22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330004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a:spcBef>
                <a:spcPct val="0"/>
              </a:spcBef>
              <a:buClrTx/>
              <a:buNone/>
            </a:pPr>
            <a:r>
              <a:rPr lang="en-US" sz="2400" b="1" spc="-5" dirty="0">
                <a:solidFill>
                  <a:srgbClr val="333333"/>
                </a:solidFill>
                <a:latin typeface="Tamil-Aiswarya"/>
                <a:ea typeface="Verdana" panose="020B0604030504040204" pitchFamily="34" charset="0"/>
                <a:cs typeface="Verdana" panose="020B0604030504040204" pitchFamily="34" charset="0"/>
              </a:rPr>
              <a:t>&gt;&gt;&gt;</a:t>
            </a:r>
            <a:endParaRPr lang="de-DE" altLang="de-DE" sz="2400" b="0" dirty="0">
              <a:solidFill>
                <a:srgbClr val="004992"/>
              </a:solidFill>
              <a:latin typeface="Calibri Light"/>
            </a:endParaRPr>
          </a:p>
        </p:txBody>
      </p:sp>
      <p:sp>
        <p:nvSpPr>
          <p:cNvPr id="4" name="Title 3"/>
          <p:cNvSpPr>
            <a:spLocks noGrp="1"/>
          </p:cNvSpPr>
          <p:nvPr>
            <p:ph type="title"/>
          </p:nvPr>
        </p:nvSpPr>
        <p:spPr/>
        <p:txBody>
          <a:bodyPr/>
          <a:lstStyle/>
          <a:p>
            <a:r>
              <a:rPr lang="en-US" sz="3600">
                <a:solidFill>
                  <a:srgbClr val="004992"/>
                </a:solidFill>
              </a:rPr>
              <a:t>kd mGj;jj;jpd; mwpFwpfs]&gt;</a:t>
            </a:r>
            <a:endParaRPr lang="en-US" sz="3600" dirty="0">
              <a:solidFill>
                <a:srgbClr val="004992"/>
              </a:solidFill>
            </a:endParaRPr>
          </a:p>
        </p:txBody>
      </p:sp>
      <p:sp>
        <p:nvSpPr>
          <p:cNvPr id="13" name="Footer Placeholder 12"/>
          <p:cNvSpPr>
            <a:spLocks noGrp="1"/>
          </p:cNvSpPr>
          <p:nvPr>
            <p:ph type="ftr" sz="quarter" idx="11"/>
          </p:nvPr>
        </p:nvSpPr>
        <p:spPr/>
        <p:txBody>
          <a:bodyPr/>
          <a:lstStyle/>
          <a:p>
            <a:r>
              <a:rPr lang="de-DE"/>
              <a:t>kl]lhfhf]dpot] gapw]r]rp 8 – kdepiy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a:t>
            </a:r>
            <a:r>
              <a:rPr lang="en-US" sz="3600" dirty="0">
                <a:solidFill>
                  <a:srgbClr val="004992"/>
                </a:solidFill>
              </a:rPr>
              <a:t> </a:t>
            </a:r>
            <a:r>
              <a:rPr lang="en-US" sz="3600" dirty="0" err="1">
                <a:solidFill>
                  <a:srgbClr val="004992"/>
                </a:solidFill>
              </a:rPr>
              <a:t>mGj;jj;jpd</a:t>
            </a:r>
            <a:r>
              <a:rPr lang="en-US" sz="3600" dirty="0">
                <a:solidFill>
                  <a:srgbClr val="004992"/>
                </a:solidFill>
              </a:rPr>
              <a:t>; </a:t>
            </a:r>
            <a:r>
              <a:rPr lang="en-US" sz="3600" dirty="0" err="1">
                <a:solidFill>
                  <a:srgbClr val="004992"/>
                </a:solidFill>
              </a:rPr>
              <a:t>mwpFwpfs</a:t>
            </a:r>
            <a:r>
              <a:rPr lang="en-US" sz="3600" dirty="0">
                <a:solidFill>
                  <a:srgbClr val="004992"/>
                </a:solidFill>
              </a:rPr>
              <a:t>]&gt;</a:t>
            </a:r>
          </a:p>
        </p:txBody>
      </p:sp>
      <p:sp>
        <p:nvSpPr>
          <p:cNvPr id="5" name="Content Placeholder 4"/>
          <p:cNvSpPr>
            <a:spLocks noGrp="1"/>
          </p:cNvSpPr>
          <p:nvPr>
            <p:ph idx="1"/>
          </p:nvPr>
        </p:nvSpPr>
        <p:spPr/>
        <p:txBody>
          <a:bodyPr/>
          <a:lstStyle/>
          <a:p>
            <a:pPr marL="457200" lvl="0" indent="-457200" defTabSz="914400">
              <a:buFont typeface="+mj-lt"/>
              <a:buAutoNum type="arabicPeriod"/>
            </a:pPr>
            <a:r>
              <a:rPr lang="en-US" sz="2400" dirty="0" err="1">
                <a:solidFill>
                  <a:srgbClr val="333333"/>
                </a:solidFill>
              </a:rPr>
              <a:t>nrhfk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kfpH;r</a:t>
            </a:r>
            <a:r>
              <a:rPr lang="en-US" sz="2400" dirty="0">
                <a:solidFill>
                  <a:srgbClr val="333333"/>
                </a:solidFill>
              </a:rPr>
              <a:t>]</a:t>
            </a:r>
            <a:r>
              <a:rPr lang="en-US" sz="2400" dirty="0" err="1">
                <a:solidFill>
                  <a:srgbClr val="333333"/>
                </a:solidFill>
              </a:rPr>
              <a:t>rpaw</a:t>
            </a:r>
            <a:r>
              <a:rPr lang="en-US" sz="2400" dirty="0">
                <a:solidFill>
                  <a:srgbClr val="333333"/>
                </a:solidFill>
              </a:rPr>
              <a:t>]w </a:t>
            </a:r>
            <a:r>
              <a:rPr lang="en-US" sz="2400" dirty="0" err="1">
                <a:solidFill>
                  <a:srgbClr val="333333"/>
                </a:solidFill>
              </a:rPr>
              <a:t>kdepiy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457200" lvl="0" indent="-457200" defTabSz="914400">
              <a:buFont typeface="+mj-lt"/>
              <a:buAutoNum type="arabicPeriod"/>
            </a:pPr>
            <a:r>
              <a:rPr lang="en-US" sz="2400" dirty="0" err="1">
                <a:solidFill>
                  <a:srgbClr val="333333"/>
                </a:solidFill>
              </a:rPr>
              <a:t>Fiwe;j</a:t>
            </a:r>
            <a:r>
              <a:rPr lang="en-US" sz="2400" dirty="0">
                <a:solidFill>
                  <a:srgbClr val="333333"/>
                </a:solidFill>
              </a:rPr>
              <a:t> </a:t>
            </a:r>
            <a:r>
              <a:rPr lang="en-US" sz="2400" dirty="0" err="1">
                <a:solidFill>
                  <a:srgbClr val="333333"/>
                </a:solidFill>
              </a:rPr>
              <a:t>Cf;fk</a:t>
            </a:r>
            <a:r>
              <a:rPr lang="en-US" sz="2400" dirty="0">
                <a:solidFill>
                  <a:srgbClr val="333333"/>
                </a:solidFill>
              </a:rPr>
              <a:t>; </a:t>
            </a:r>
            <a:r>
              <a:rPr lang="en-US" sz="2400" dirty="0" err="1">
                <a:solidFill>
                  <a:srgbClr val="333333"/>
                </a:solidFill>
              </a:rPr>
              <a:t>kw;Wk</a:t>
            </a:r>
            <a:r>
              <a:rPr lang="en-US" sz="2400" dirty="0">
                <a:solidFill>
                  <a:srgbClr val="333333"/>
                </a:solidFill>
              </a:rPr>
              <a:t>; J}</a:t>
            </a:r>
            <a:r>
              <a:rPr lang="en-US" sz="2400" dirty="0" err="1">
                <a:solidFill>
                  <a:srgbClr val="333333"/>
                </a:solidFill>
              </a:rPr>
              <a:t>z;Ljy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457200" lvl="0" indent="-457200" defTabSz="914400">
              <a:buFont typeface="+mj-lt"/>
              <a:buAutoNum type="arabicPeriod"/>
            </a:pPr>
            <a:r>
              <a:rPr lang="en-US" sz="2400" dirty="0" err="1">
                <a:solidFill>
                  <a:srgbClr val="333333"/>
                </a:solidFill>
              </a:rPr>
              <a:t>jhH;e;j</a:t>
            </a:r>
            <a:r>
              <a:rPr lang="en-US" sz="2400" dirty="0">
                <a:solidFill>
                  <a:srgbClr val="333333"/>
                </a:solidFill>
              </a:rPr>
              <a:t> </a:t>
            </a:r>
            <a:r>
              <a:rPr lang="en-US" sz="2400" dirty="0" err="1">
                <a:solidFill>
                  <a:srgbClr val="333333"/>
                </a:solidFill>
              </a:rPr>
              <a:t>Rakjpg</a:t>
            </a:r>
            <a:r>
              <a:rPr lang="en-US" sz="2400" dirty="0">
                <a:solidFill>
                  <a:srgbClr val="333333"/>
                </a:solidFill>
              </a:rPr>
              <a:t>]g[</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xJf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gLnthk</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gak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457200" lvl="0" indent="-457200" defTabSz="914400">
              <a:buFont typeface="+mj-lt"/>
              <a:buAutoNum type="arabicPeriod"/>
            </a:pPr>
            <a:r>
              <a:rPr lang="en-US" sz="2400" dirty="0" err="1">
                <a:solidFill>
                  <a:srgbClr val="333333"/>
                </a:solidFill>
              </a:rPr>
              <a:t>ga</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fh</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vjph</a:t>
            </a:r>
            <a:r>
              <a:rPr lang="en-US" sz="2400" dirty="0">
                <a:solidFill>
                  <a:srgbClr val="333333"/>
                </a:solidFill>
              </a:rPr>
              <a:t>]</a:t>
            </a:r>
            <a:r>
              <a:rPr lang="en-US" sz="2400" dirty="0" err="1">
                <a:solidFill>
                  <a:srgbClr val="333333"/>
                </a:solidFill>
              </a:rPr>
              <a:t>fhyj;ijg</a:t>
            </a:r>
            <a:r>
              <a:rPr lang="en-US" sz="2400" dirty="0">
                <a:solidFill>
                  <a:srgbClr val="333333"/>
                </a:solidFill>
              </a:rPr>
              <a:t>] </a:t>
            </a:r>
            <a:r>
              <a:rPr lang="en-US" sz="2400" dirty="0" err="1">
                <a:solidFill>
                  <a:srgbClr val="333333"/>
                </a:solidFill>
              </a:rPr>
              <a:t>gw;wpa</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457200" lvl="0" indent="-457200" defTabSz="914400">
              <a:buFont typeface="+mj-lt"/>
              <a:buAutoNum type="arabicPeriod"/>
            </a:pPr>
            <a:r>
              <a:rPr lang="en-US" sz="2400" dirty="0">
                <a:solidFill>
                  <a:srgbClr val="333333"/>
                </a:solidFill>
              </a:rPr>
              <a:t>J}';</a:t>
            </a:r>
            <a:r>
              <a:rPr lang="en-US" sz="2400" dirty="0" err="1">
                <a:solidFill>
                  <a:srgbClr val="333333"/>
                </a:solidFill>
              </a:rPr>
              <a:t>Ftjpy</a:t>
            </a:r>
            <a:r>
              <a:rPr lang="en-US" sz="2400" dirty="0">
                <a:solidFill>
                  <a:srgbClr val="333333"/>
                </a:solidFill>
              </a:rPr>
              <a:t>; </a:t>
            </a:r>
            <a:r>
              <a:rPr lang="en-US" sz="2400" dirty="0" err="1">
                <a:solidFill>
                  <a:srgbClr val="333333"/>
                </a:solidFill>
              </a:rPr>
              <a:t>bjhe;jut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typ</a:t>
            </a:r>
            <a:r>
              <a:rPr lang="en-US" sz="2400" dirty="0">
                <a:solidFill>
                  <a:srgbClr val="333333"/>
                </a:solidFill>
              </a:rPr>
              <a:t> </a:t>
            </a:r>
            <a:endParaRPr lang="en-IN" sz="2400" dirty="0">
              <a:solidFill>
                <a:srgbClr val="333333"/>
              </a:solidFill>
            </a:endParaRPr>
          </a:p>
          <a:p>
            <a:pPr marL="457200" lvl="0" indent="-457200" defTabSz="914400">
              <a:buFont typeface="+mj-lt"/>
              <a:buAutoNum type="arabicPeriod"/>
            </a:pPr>
            <a:r>
              <a:rPr lang="en-US" sz="2400" dirty="0" err="1">
                <a:solidFill>
                  <a:srgbClr val="333333"/>
                </a:solidFill>
              </a:rPr>
              <a:t>mwpthw;wypy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 </a:t>
            </a:r>
            <a:r>
              <a:rPr lang="en-US" sz="2400" dirty="0" err="1">
                <a:solidFill>
                  <a:srgbClr val="333333"/>
                </a:solidFill>
              </a:rPr>
              <a:t>FiwghLfs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Fiwe;j</a:t>
            </a:r>
            <a:r>
              <a:rPr lang="en-US" sz="2400" dirty="0">
                <a:solidFill>
                  <a:srgbClr val="333333"/>
                </a:solidFill>
              </a:rPr>
              <a:t> </a:t>
            </a:r>
            <a:r>
              <a:rPr lang="en-US" sz="2400" dirty="0" err="1">
                <a:solidFill>
                  <a:srgbClr val="333333"/>
                </a:solidFill>
              </a:rPr>
              <a:t>ftdKk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“hgfrf;jpa[k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lvl="0" defTabSz="914400"/>
            <a:r>
              <a:rPr lang="en-US" sz="2400" dirty="0">
                <a:solidFill>
                  <a:srgbClr val="333333"/>
                </a:solidFill>
                <a:latin typeface="Calibri Light"/>
                <a:ea typeface="Verdana" panose="020B0604030504040204" pitchFamily="34" charset="0"/>
              </a:rPr>
              <a:t>…</a:t>
            </a:r>
            <a:endParaRPr lang="en-US" sz="2400" dirty="0"/>
          </a:p>
        </p:txBody>
      </p:sp>
      <p:sp>
        <p:nvSpPr>
          <p:cNvPr id="8" name="Footer Placeholder 7"/>
          <p:cNvSpPr>
            <a:spLocks noGrp="1"/>
          </p:cNvSpPr>
          <p:nvPr>
            <p:ph type="ftr" sz="quarter" idx="11"/>
          </p:nvPr>
        </p:nvSpPr>
        <p:spPr/>
        <p:txBody>
          <a:bodyPr/>
          <a:lstStyle/>
          <a:p>
            <a:r>
              <a:rPr lang="de-DE"/>
              <a:t>kl]lhfhf]dpot] gapw]r]rp 8 – kdepiy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ehd; gpwf;Fk; nghnj ,g]goj;jhdh</a:t>
            </a:r>
            <a:r>
              <a:rPr lang="en-US" sz="3600">
                <a:solidFill>
                  <a:srgbClr val="004992"/>
                </a:solidFill>
                <a:latin typeface="Calibri Light"/>
              </a:rPr>
              <a:t>...</a:t>
            </a:r>
            <a:r>
              <a:rPr lang="en-US" sz="3600">
                <a:solidFill>
                  <a:srgbClr val="004992"/>
                </a:solidFill>
              </a:rPr>
              <a:t> my;yJ ,g;go Mfptpl;nldh&gt;</a:t>
            </a:r>
            <a:endParaRPr lang="en-US" sz="3600" dirty="0">
              <a:solidFill>
                <a:srgbClr val="004992"/>
              </a:solidFill>
            </a:endParaRPr>
          </a:p>
        </p:txBody>
      </p:sp>
      <p:sp>
        <p:nvSpPr>
          <p:cNvPr id="8" name="Content Placeholder 7"/>
          <p:cNvSpPr>
            <a:spLocks noGrp="1"/>
          </p:cNvSpPr>
          <p:nvPr>
            <p:ph idx="1"/>
          </p:nvPr>
        </p:nvSpPr>
        <p:spPr>
          <a:xfrm>
            <a:off x="408955" y="2204864"/>
            <a:ext cx="8229600" cy="4248000"/>
          </a:xfrm>
        </p:spPr>
        <p:txBody>
          <a:bodyPr/>
          <a:lstStyle/>
          <a:p>
            <a:pPr lvl="0" defTabSz="914400"/>
            <a:r>
              <a:rPr lang="en-US" sz="2000" dirty="0" err="1">
                <a:solidFill>
                  <a:srgbClr val="333333"/>
                </a:solidFill>
              </a:rPr>
              <a:t>ekJ</a:t>
            </a:r>
            <a:r>
              <a:rPr lang="en-US" sz="2000" dirty="0">
                <a:solidFill>
                  <a:srgbClr val="333333"/>
                </a:solidFill>
              </a:rPr>
              <a:t> </a:t>
            </a:r>
            <a:r>
              <a:rPr lang="en-US" sz="2000" dirty="0" err="1">
                <a:solidFill>
                  <a:srgbClr val="333333"/>
                </a:solidFill>
              </a:rPr>
              <a:t>kfpH;r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tUj;jk</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eph</a:t>
            </a:r>
            <a:r>
              <a:rPr lang="en-US" sz="2000" dirty="0">
                <a:solidFill>
                  <a:srgbClr val="333333"/>
                </a:solidFill>
              </a:rPr>
              <a:t>]</a:t>
            </a:r>
            <a:r>
              <a:rPr lang="en-US" sz="2000" dirty="0" err="1">
                <a:solidFill>
                  <a:srgbClr val="333333"/>
                </a:solidFill>
              </a:rPr>
              <a:t>zapf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gl;ljh</a:t>
            </a:r>
            <a:r>
              <a:rPr lang="en-IN" sz="2000" dirty="0">
                <a:solidFill>
                  <a:srgbClr val="333333"/>
                </a:solidFill>
                <a:ea typeface="Verdana" panose="020B0604030504040204" pitchFamily="34" charset="0"/>
                <a:cs typeface="Verdana" panose="020B0604030504040204" pitchFamily="34" charset="0"/>
              </a:rPr>
              <a:t>&gt;</a:t>
            </a:r>
            <a:r>
              <a:rPr lang="en-US" sz="2000" dirty="0" err="1">
                <a:solidFill>
                  <a:srgbClr val="333333"/>
                </a:solidFill>
              </a:rPr>
              <a:t>ekJ</a:t>
            </a:r>
            <a:r>
              <a:rPr lang="en-US" sz="2000" dirty="0">
                <a:solidFill>
                  <a:srgbClr val="333333"/>
                </a:solidFill>
              </a:rPr>
              <a:t> </a:t>
            </a:r>
            <a:r>
              <a:rPr lang="en-US" sz="2000" dirty="0" err="1">
                <a:solidFill>
                  <a:srgbClr val="333333"/>
                </a:solidFill>
              </a:rPr>
              <a:t>czh</a:t>
            </a:r>
            <a:r>
              <a:rPr lang="en-US" sz="2000" dirty="0">
                <a:solidFill>
                  <a:srgbClr val="333333"/>
                </a:solidFill>
              </a:rPr>
              <a:t>]t[ </a:t>
            </a:r>
            <a:r>
              <a:rPr lang="en-US" sz="2000" dirty="0" err="1">
                <a:solidFill>
                  <a:srgbClr val="333333"/>
                </a:solidFill>
              </a:rPr>
              <a:t>epiyfs</a:t>
            </a:r>
            <a:r>
              <a:rPr lang="en-US" sz="2000" dirty="0">
                <a:solidFill>
                  <a:srgbClr val="333333"/>
                </a:solidFill>
              </a:rPr>
              <a:t>; </a:t>
            </a:r>
            <a:r>
              <a:rPr lang="en-US" sz="2000" dirty="0" err="1">
                <a:solidFill>
                  <a:srgbClr val="333333"/>
                </a:solidFill>
              </a:rPr>
              <a:t>fhyg</a:t>
            </a:r>
            <a:r>
              <a:rPr lang="en-US" sz="2000" dirty="0">
                <a:solidFill>
                  <a:srgbClr val="333333"/>
                </a:solidFill>
              </a:rPr>
              <a:t>]</a:t>
            </a:r>
            <a:r>
              <a:rPr lang="en-US" sz="2000" dirty="0" err="1">
                <a:solidFill>
                  <a:srgbClr val="333333"/>
                </a:solidFill>
              </a:rPr>
              <a:t>nghf;fpy</a:t>
            </a:r>
            <a:r>
              <a:rPr lang="en-US" sz="2000" dirty="0">
                <a:solidFill>
                  <a:srgbClr val="333333"/>
                </a:solidFill>
              </a:rPr>
              <a:t>; </a:t>
            </a:r>
            <a:r>
              <a:rPr lang="en-US" sz="2000" dirty="0" err="1">
                <a:solidFill>
                  <a:srgbClr val="333333"/>
                </a:solidFill>
              </a:rPr>
              <a:t>khwptpLkh</a:t>
            </a:r>
            <a:r>
              <a:rPr lang="en-IN" sz="2000" dirty="0">
                <a:solidFill>
                  <a:srgbClr val="333333"/>
                </a:solidFill>
                <a:ea typeface="Verdana" panose="020B0604030504040204" pitchFamily="34" charset="0"/>
                <a:cs typeface="Verdana" panose="020B0604030504040204" pitchFamily="34" charset="0"/>
              </a:rPr>
              <a:t>&gt;</a:t>
            </a:r>
            <a:endParaRPr lang="en-US" sz="2000" dirty="0"/>
          </a:p>
        </p:txBody>
      </p:sp>
      <p:sp>
        <p:nvSpPr>
          <p:cNvPr id="11" name="Footer Placeholder 10"/>
          <p:cNvSpPr>
            <a:spLocks noGrp="1"/>
          </p:cNvSpPr>
          <p:nvPr>
            <p:ph type="ftr" sz="quarter" idx="11"/>
          </p:nvPr>
        </p:nvSpPr>
        <p:spPr/>
        <p:txBody>
          <a:bodyPr/>
          <a:lstStyle/>
          <a:p>
            <a:r>
              <a:rPr lang="de-DE"/>
              <a:t>kl]lhfhf]dpot] gapw]r]rp 8 – kdepiy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ehd; gpwf;Fk; nghnj ,g]goj;jhdh</a:t>
            </a:r>
            <a:r>
              <a:rPr lang="en-US" sz="3600">
                <a:solidFill>
                  <a:srgbClr val="004992"/>
                </a:solidFill>
                <a:latin typeface="Calibri Light"/>
              </a:rPr>
              <a:t>...</a:t>
            </a:r>
            <a:r>
              <a:rPr lang="en-US" sz="3600">
                <a:solidFill>
                  <a:srgbClr val="004992"/>
                </a:solidFill>
              </a:rPr>
              <a:t> my;yJ ,g;go Mfptpl;nldh&gt;</a:t>
            </a:r>
            <a:endParaRPr lang="en-US" sz="3600" dirty="0">
              <a:solidFill>
                <a:srgbClr val="004992"/>
              </a:solidFill>
            </a:endParaRPr>
          </a:p>
        </p:txBody>
      </p:sp>
      <p:sp>
        <p:nvSpPr>
          <p:cNvPr id="8" name="Content Placeholder 7"/>
          <p:cNvSpPr>
            <a:spLocks noGrp="1"/>
          </p:cNvSpPr>
          <p:nvPr>
            <p:ph idx="1"/>
          </p:nvPr>
        </p:nvSpPr>
        <p:spPr>
          <a:xfrm>
            <a:off x="408955" y="2204864"/>
            <a:ext cx="8229600" cy="4248000"/>
          </a:xfrm>
        </p:spPr>
        <p:txBody>
          <a:bodyPr/>
          <a:lstStyle/>
          <a:p>
            <a:pPr lvl="0" defTabSz="914400"/>
            <a:r>
              <a:rPr lang="en-US" sz="2000" dirty="0" err="1">
                <a:solidFill>
                  <a:srgbClr val="333333"/>
                </a:solidFill>
              </a:rPr>
              <a:t>ekJ</a:t>
            </a:r>
            <a:r>
              <a:rPr lang="en-US" sz="2000" dirty="0">
                <a:solidFill>
                  <a:srgbClr val="333333"/>
                </a:solidFill>
              </a:rPr>
              <a:t> </a:t>
            </a:r>
            <a:r>
              <a:rPr lang="en-US" sz="2000" dirty="0" err="1">
                <a:solidFill>
                  <a:srgbClr val="333333"/>
                </a:solidFill>
              </a:rPr>
              <a:t>kfpH;r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tUj;jk</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eph</a:t>
            </a:r>
            <a:r>
              <a:rPr lang="en-US" sz="2000" dirty="0">
                <a:solidFill>
                  <a:srgbClr val="333333"/>
                </a:solidFill>
              </a:rPr>
              <a:t>]</a:t>
            </a:r>
            <a:r>
              <a:rPr lang="en-US" sz="2000" dirty="0" err="1">
                <a:solidFill>
                  <a:srgbClr val="333333"/>
                </a:solidFill>
              </a:rPr>
              <a:t>zapf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gl;ljh</a:t>
            </a:r>
            <a:r>
              <a:rPr lang="en-IN" sz="2000" dirty="0">
                <a:solidFill>
                  <a:srgbClr val="333333"/>
                </a:solidFill>
                <a:ea typeface="Verdana" panose="020B0604030504040204" pitchFamily="34" charset="0"/>
                <a:cs typeface="Verdana" panose="020B0604030504040204" pitchFamily="34" charset="0"/>
              </a:rPr>
              <a:t>&gt;</a:t>
            </a:r>
            <a:r>
              <a:rPr lang="en-US" sz="2000" dirty="0" err="1">
                <a:solidFill>
                  <a:srgbClr val="333333"/>
                </a:solidFill>
              </a:rPr>
              <a:t>ekJ</a:t>
            </a:r>
            <a:r>
              <a:rPr lang="en-US" sz="2000" dirty="0">
                <a:solidFill>
                  <a:srgbClr val="333333"/>
                </a:solidFill>
              </a:rPr>
              <a:t> </a:t>
            </a:r>
            <a:r>
              <a:rPr lang="en-US" sz="2000" dirty="0" err="1">
                <a:solidFill>
                  <a:srgbClr val="333333"/>
                </a:solidFill>
              </a:rPr>
              <a:t>czh</a:t>
            </a:r>
            <a:r>
              <a:rPr lang="en-US" sz="2000" dirty="0">
                <a:solidFill>
                  <a:srgbClr val="333333"/>
                </a:solidFill>
              </a:rPr>
              <a:t>]t[ </a:t>
            </a:r>
            <a:r>
              <a:rPr lang="en-US" sz="2000" dirty="0" err="1">
                <a:solidFill>
                  <a:srgbClr val="333333"/>
                </a:solidFill>
              </a:rPr>
              <a:t>epiyfs</a:t>
            </a:r>
            <a:r>
              <a:rPr lang="en-US" sz="2000" dirty="0">
                <a:solidFill>
                  <a:srgbClr val="333333"/>
                </a:solidFill>
              </a:rPr>
              <a:t>; </a:t>
            </a:r>
            <a:r>
              <a:rPr lang="en-US" sz="2000" dirty="0" err="1">
                <a:solidFill>
                  <a:srgbClr val="333333"/>
                </a:solidFill>
              </a:rPr>
              <a:t>fhyg</a:t>
            </a:r>
            <a:r>
              <a:rPr lang="en-US" sz="2000" dirty="0">
                <a:solidFill>
                  <a:srgbClr val="333333"/>
                </a:solidFill>
              </a:rPr>
              <a:t>]</a:t>
            </a:r>
            <a:r>
              <a:rPr lang="en-US" sz="2000" dirty="0" err="1">
                <a:solidFill>
                  <a:srgbClr val="333333"/>
                </a:solidFill>
              </a:rPr>
              <a:t>nghf;fpy</a:t>
            </a:r>
            <a:r>
              <a:rPr lang="en-US" sz="2000" dirty="0">
                <a:solidFill>
                  <a:srgbClr val="333333"/>
                </a:solidFill>
              </a:rPr>
              <a:t>; </a:t>
            </a:r>
            <a:r>
              <a:rPr lang="en-US" sz="2000" dirty="0" err="1">
                <a:solidFill>
                  <a:srgbClr val="333333"/>
                </a:solidFill>
              </a:rPr>
              <a:t>khwptpLkh</a:t>
            </a:r>
            <a:r>
              <a:rPr lang="en-IN" sz="2000" dirty="0">
                <a:solidFill>
                  <a:srgbClr val="333333"/>
                </a:solidFill>
                <a:ea typeface="Verdana" panose="020B0604030504040204" pitchFamily="34" charset="0"/>
                <a:cs typeface="Verdana" panose="020B0604030504040204" pitchFamily="34" charset="0"/>
              </a:rPr>
              <a:t>&gt;</a:t>
            </a:r>
          </a:p>
          <a:p>
            <a:pPr marL="342900" lvl="0" indent="-342900" defTabSz="914400">
              <a:buClr>
                <a:srgbClr val="333333"/>
              </a:buClr>
              <a:buFont typeface="WingDings"/>
              <a:buChar char=""/>
            </a:pP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rPr>
              <a:t>,aw;if</a:t>
            </a: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latin typeface="Calibri Light"/>
                <a:cs typeface="Times New Roman" pitchFamily="18" charset="0"/>
              </a:rPr>
              <a:t> </a:t>
            </a:r>
            <a:r>
              <a:rPr lang="en-US" sz="2000" dirty="0" err="1">
                <a:solidFill>
                  <a:srgbClr val="333333"/>
                </a:solidFill>
              </a:rPr>
              <a:t>kd</a:t>
            </a:r>
            <a:r>
              <a:rPr lang="en-US" sz="2000" dirty="0">
                <a:solidFill>
                  <a:srgbClr val="333333"/>
                </a:solidFill>
              </a:rPr>
              <a:t> </a:t>
            </a:r>
            <a:r>
              <a:rPr lang="en-US" sz="2000" dirty="0" err="1">
                <a:solidFill>
                  <a:srgbClr val="333333"/>
                </a:solidFill>
              </a:rPr>
              <a:t>mGj;j</a:t>
            </a:r>
            <a:r>
              <a:rPr lang="en-US" sz="2000" dirty="0">
                <a:solidFill>
                  <a:srgbClr val="333333"/>
                </a:solidFill>
              </a:rPr>
              <a:t> </a:t>
            </a:r>
            <a:r>
              <a:rPr lang="en-US" sz="2000" dirty="0" err="1">
                <a:solidFill>
                  <a:srgbClr val="333333"/>
                </a:solidFill>
              </a:rPr>
              <a:t>vz;z</a:t>
            </a:r>
            <a:r>
              <a:rPr lang="en-US" sz="2000" dirty="0">
                <a:solidFill>
                  <a:srgbClr val="333333"/>
                </a:solidFill>
              </a:rPr>
              <a:t>';fs; </a:t>
            </a:r>
            <a:r>
              <a:rPr lang="en-US" sz="2000" dirty="0" err="1">
                <a:solidFill>
                  <a:srgbClr val="333333"/>
                </a:solidFill>
              </a:rPr>
              <a:t>kw;Wk</a:t>
            </a:r>
            <a:r>
              <a:rPr lang="en-US" sz="2000" dirty="0">
                <a:solidFill>
                  <a:srgbClr val="333333"/>
                </a:solidFill>
              </a:rPr>
              <a:t>; </a:t>
            </a:r>
            <a:r>
              <a:rPr lang="en-US" sz="2000" dirty="0" err="1">
                <a:solidFill>
                  <a:srgbClr val="333333"/>
                </a:solidFill>
              </a:rPr>
              <a:t>jhH;e;j</a:t>
            </a:r>
            <a:r>
              <a:rPr lang="en-US" sz="2000" dirty="0">
                <a:solidFill>
                  <a:srgbClr val="333333"/>
                </a:solidFill>
              </a:rPr>
              <a:t> </a:t>
            </a:r>
            <a:r>
              <a:rPr lang="en-US" sz="2000" dirty="0" err="1">
                <a:solidFill>
                  <a:srgbClr val="333333"/>
                </a:solidFill>
              </a:rPr>
              <a:t>Rakjpg</a:t>
            </a:r>
            <a:r>
              <a:rPr lang="en-US" sz="2000" dirty="0">
                <a:solidFill>
                  <a:srgbClr val="333333"/>
                </a:solidFill>
              </a:rPr>
              <a:t>]</a:t>
            </a:r>
            <a:r>
              <a:rPr lang="en-US" sz="2000" dirty="0" err="1">
                <a:solidFill>
                  <a:srgbClr val="333333"/>
                </a:solidFill>
              </a:rPr>
              <a:t>gPl;Lf;F</a:t>
            </a:r>
            <a:r>
              <a:rPr lang="en-US" sz="2000" dirty="0">
                <a:solidFill>
                  <a:srgbClr val="333333"/>
                </a:solidFill>
              </a:rPr>
              <a:t> </a:t>
            </a:r>
            <a:r>
              <a:rPr lang="en-US" sz="2000" dirty="0" err="1">
                <a:solidFill>
                  <a:srgbClr val="333333"/>
                </a:solidFill>
              </a:rPr>
              <a:t>kug</a:t>
            </a:r>
            <a:r>
              <a:rPr lang="en-US" sz="2000" dirty="0">
                <a:solidFill>
                  <a:srgbClr val="333333"/>
                </a:solidFill>
              </a:rPr>
              <a:t>[ </a:t>
            </a:r>
            <a:r>
              <a:rPr lang="en-US" sz="2000" dirty="0" err="1">
                <a:solidFill>
                  <a:srgbClr val="333333"/>
                </a:solidFill>
              </a:rPr>
              <a:t>hPjpahf</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jPh</a:t>
            </a:r>
            <a:r>
              <a:rPr lang="en-US" sz="2000" dirty="0">
                <a:solidFill>
                  <a:srgbClr val="333333"/>
                </a:solidFill>
              </a:rPr>
              <a:t>]</a:t>
            </a:r>
            <a:r>
              <a:rPr lang="en-US" sz="2000" dirty="0" err="1">
                <a:solidFill>
                  <a:srgbClr val="333333"/>
                </a:solidFill>
              </a:rPr>
              <a:t>khdpf;fg;gl;ljw;F</a:t>
            </a:r>
            <a:r>
              <a:rPr lang="en-US" sz="2000" dirty="0">
                <a:solidFill>
                  <a:srgbClr val="333333"/>
                </a:solidFill>
              </a:rPr>
              <a:t> </a:t>
            </a:r>
            <a:r>
              <a:rPr lang="en-US" sz="2000" dirty="0" err="1">
                <a:solidFill>
                  <a:srgbClr val="333333"/>
                </a:solidFill>
              </a:rPr>
              <a:t>Mjhu</a:t>
            </a:r>
            <a:r>
              <a:rPr lang="en-US" sz="2000" dirty="0">
                <a:solidFill>
                  <a:srgbClr val="333333"/>
                </a:solidFill>
              </a:rPr>
              <a:t>';fs; </a:t>
            </a:r>
            <a:r>
              <a:rPr lang="en-US" sz="2000" dirty="0" err="1">
                <a:solidFill>
                  <a:srgbClr val="333333"/>
                </a:solidFill>
              </a:rPr>
              <a:t>cs;sJ</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a:t>
            </a:r>
            <a:endParaRPr lang="en-US" sz="2000" dirty="0"/>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3083635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ehd; gpwf;Fk; nghnj ,g]goj;jhdh</a:t>
            </a:r>
            <a:r>
              <a:rPr lang="en-US" sz="3600">
                <a:solidFill>
                  <a:srgbClr val="004992"/>
                </a:solidFill>
                <a:latin typeface="Calibri Light"/>
              </a:rPr>
              <a:t>...</a:t>
            </a:r>
            <a:r>
              <a:rPr lang="en-US" sz="3600">
                <a:solidFill>
                  <a:srgbClr val="004992"/>
                </a:solidFill>
              </a:rPr>
              <a:t> my;yJ ,g;go Mfptpl;nldh&gt;</a:t>
            </a:r>
            <a:endParaRPr lang="en-US" sz="3600" dirty="0">
              <a:solidFill>
                <a:srgbClr val="004992"/>
              </a:solidFill>
            </a:endParaRPr>
          </a:p>
        </p:txBody>
      </p:sp>
      <p:sp>
        <p:nvSpPr>
          <p:cNvPr id="8" name="Content Placeholder 7"/>
          <p:cNvSpPr>
            <a:spLocks noGrp="1"/>
          </p:cNvSpPr>
          <p:nvPr>
            <p:ph idx="1"/>
          </p:nvPr>
        </p:nvSpPr>
        <p:spPr>
          <a:xfrm>
            <a:off x="408955" y="2204864"/>
            <a:ext cx="8229600" cy="4248000"/>
          </a:xfrm>
        </p:spPr>
        <p:txBody>
          <a:bodyPr/>
          <a:lstStyle/>
          <a:p>
            <a:pPr lvl="0" defTabSz="914400"/>
            <a:r>
              <a:rPr lang="en-US" sz="2000" dirty="0" err="1">
                <a:solidFill>
                  <a:srgbClr val="333333"/>
                </a:solidFill>
              </a:rPr>
              <a:t>ekJ</a:t>
            </a:r>
            <a:r>
              <a:rPr lang="en-US" sz="2000" dirty="0">
                <a:solidFill>
                  <a:srgbClr val="333333"/>
                </a:solidFill>
              </a:rPr>
              <a:t> </a:t>
            </a:r>
            <a:r>
              <a:rPr lang="en-US" sz="2000" dirty="0" err="1">
                <a:solidFill>
                  <a:srgbClr val="333333"/>
                </a:solidFill>
              </a:rPr>
              <a:t>kfpH;r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tUj;jk</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eph</a:t>
            </a:r>
            <a:r>
              <a:rPr lang="en-US" sz="2000" dirty="0">
                <a:solidFill>
                  <a:srgbClr val="333333"/>
                </a:solidFill>
              </a:rPr>
              <a:t>]</a:t>
            </a:r>
            <a:r>
              <a:rPr lang="en-US" sz="2000" dirty="0" err="1">
                <a:solidFill>
                  <a:srgbClr val="333333"/>
                </a:solidFill>
              </a:rPr>
              <a:t>zapf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gl;ljh</a:t>
            </a:r>
            <a:r>
              <a:rPr lang="en-IN" sz="2000" dirty="0">
                <a:solidFill>
                  <a:srgbClr val="333333"/>
                </a:solidFill>
                <a:ea typeface="Verdana" panose="020B0604030504040204" pitchFamily="34" charset="0"/>
                <a:cs typeface="Verdana" panose="020B0604030504040204" pitchFamily="34" charset="0"/>
              </a:rPr>
              <a:t>&gt;</a:t>
            </a:r>
            <a:r>
              <a:rPr lang="en-US" sz="2000" dirty="0" err="1">
                <a:solidFill>
                  <a:srgbClr val="333333"/>
                </a:solidFill>
              </a:rPr>
              <a:t>ekJ</a:t>
            </a:r>
            <a:r>
              <a:rPr lang="en-US" sz="2000" dirty="0">
                <a:solidFill>
                  <a:srgbClr val="333333"/>
                </a:solidFill>
              </a:rPr>
              <a:t> </a:t>
            </a:r>
            <a:r>
              <a:rPr lang="en-US" sz="2000" dirty="0" err="1">
                <a:solidFill>
                  <a:srgbClr val="333333"/>
                </a:solidFill>
              </a:rPr>
              <a:t>czh</a:t>
            </a:r>
            <a:r>
              <a:rPr lang="en-US" sz="2000" dirty="0">
                <a:solidFill>
                  <a:srgbClr val="333333"/>
                </a:solidFill>
              </a:rPr>
              <a:t>]t[ </a:t>
            </a:r>
            <a:r>
              <a:rPr lang="en-US" sz="2000" dirty="0" err="1">
                <a:solidFill>
                  <a:srgbClr val="333333"/>
                </a:solidFill>
              </a:rPr>
              <a:t>epiyfs</a:t>
            </a:r>
            <a:r>
              <a:rPr lang="en-US" sz="2000" dirty="0">
                <a:solidFill>
                  <a:srgbClr val="333333"/>
                </a:solidFill>
              </a:rPr>
              <a:t>; </a:t>
            </a:r>
            <a:r>
              <a:rPr lang="en-US" sz="2000" dirty="0" err="1">
                <a:solidFill>
                  <a:srgbClr val="333333"/>
                </a:solidFill>
              </a:rPr>
              <a:t>fhyg</a:t>
            </a:r>
            <a:r>
              <a:rPr lang="en-US" sz="2000" dirty="0">
                <a:solidFill>
                  <a:srgbClr val="333333"/>
                </a:solidFill>
              </a:rPr>
              <a:t>]</a:t>
            </a:r>
            <a:r>
              <a:rPr lang="en-US" sz="2000" dirty="0" err="1">
                <a:solidFill>
                  <a:srgbClr val="333333"/>
                </a:solidFill>
              </a:rPr>
              <a:t>nghf;fpy</a:t>
            </a:r>
            <a:r>
              <a:rPr lang="en-US" sz="2000" dirty="0">
                <a:solidFill>
                  <a:srgbClr val="333333"/>
                </a:solidFill>
              </a:rPr>
              <a:t>; </a:t>
            </a:r>
            <a:r>
              <a:rPr lang="en-US" sz="2000" dirty="0" err="1">
                <a:solidFill>
                  <a:srgbClr val="333333"/>
                </a:solidFill>
              </a:rPr>
              <a:t>khwptpLkh</a:t>
            </a:r>
            <a:r>
              <a:rPr lang="en-IN" sz="2000" dirty="0">
                <a:solidFill>
                  <a:srgbClr val="333333"/>
                </a:solidFill>
                <a:ea typeface="Verdana" panose="020B0604030504040204" pitchFamily="34" charset="0"/>
                <a:cs typeface="Verdana" panose="020B0604030504040204" pitchFamily="34" charset="0"/>
              </a:rPr>
              <a:t>&gt;</a:t>
            </a:r>
          </a:p>
          <a:p>
            <a:pPr marL="342900" lvl="0" indent="-342900" defTabSz="914400">
              <a:buClr>
                <a:srgbClr val="333333"/>
              </a:buClr>
              <a:buFont typeface="WingDings"/>
              <a:buChar char=""/>
            </a:pP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rPr>
              <a:t>,aw;if</a:t>
            </a: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latin typeface="Calibri Light"/>
                <a:cs typeface="Times New Roman" pitchFamily="18" charset="0"/>
              </a:rPr>
              <a:t> </a:t>
            </a:r>
            <a:r>
              <a:rPr lang="en-US" sz="2000" dirty="0" err="1">
                <a:solidFill>
                  <a:srgbClr val="333333"/>
                </a:solidFill>
              </a:rPr>
              <a:t>kd</a:t>
            </a:r>
            <a:r>
              <a:rPr lang="en-US" sz="2000" dirty="0">
                <a:solidFill>
                  <a:srgbClr val="333333"/>
                </a:solidFill>
              </a:rPr>
              <a:t> </a:t>
            </a:r>
            <a:r>
              <a:rPr lang="en-US" sz="2000" dirty="0" err="1">
                <a:solidFill>
                  <a:srgbClr val="333333"/>
                </a:solidFill>
              </a:rPr>
              <a:t>mGj;j</a:t>
            </a:r>
            <a:r>
              <a:rPr lang="en-US" sz="2000" dirty="0">
                <a:solidFill>
                  <a:srgbClr val="333333"/>
                </a:solidFill>
              </a:rPr>
              <a:t> </a:t>
            </a:r>
            <a:r>
              <a:rPr lang="en-US" sz="2000" dirty="0" err="1">
                <a:solidFill>
                  <a:srgbClr val="333333"/>
                </a:solidFill>
              </a:rPr>
              <a:t>vz;z</a:t>
            </a:r>
            <a:r>
              <a:rPr lang="en-US" sz="2000" dirty="0">
                <a:solidFill>
                  <a:srgbClr val="333333"/>
                </a:solidFill>
              </a:rPr>
              <a:t>';fs; </a:t>
            </a:r>
            <a:r>
              <a:rPr lang="en-US" sz="2000" dirty="0" err="1">
                <a:solidFill>
                  <a:srgbClr val="333333"/>
                </a:solidFill>
              </a:rPr>
              <a:t>kw;Wk</a:t>
            </a:r>
            <a:r>
              <a:rPr lang="en-US" sz="2000" dirty="0">
                <a:solidFill>
                  <a:srgbClr val="333333"/>
                </a:solidFill>
              </a:rPr>
              <a:t>; </a:t>
            </a:r>
            <a:r>
              <a:rPr lang="en-US" sz="2000" dirty="0" err="1">
                <a:solidFill>
                  <a:srgbClr val="333333"/>
                </a:solidFill>
              </a:rPr>
              <a:t>jhH;e;j</a:t>
            </a:r>
            <a:r>
              <a:rPr lang="en-US" sz="2000" dirty="0">
                <a:solidFill>
                  <a:srgbClr val="333333"/>
                </a:solidFill>
              </a:rPr>
              <a:t> </a:t>
            </a:r>
            <a:r>
              <a:rPr lang="en-US" sz="2000" dirty="0" err="1">
                <a:solidFill>
                  <a:srgbClr val="333333"/>
                </a:solidFill>
              </a:rPr>
              <a:t>Rakjpg</a:t>
            </a:r>
            <a:r>
              <a:rPr lang="en-US" sz="2000" dirty="0">
                <a:solidFill>
                  <a:srgbClr val="333333"/>
                </a:solidFill>
              </a:rPr>
              <a:t>]</a:t>
            </a:r>
            <a:r>
              <a:rPr lang="en-US" sz="2000" dirty="0" err="1">
                <a:solidFill>
                  <a:srgbClr val="333333"/>
                </a:solidFill>
              </a:rPr>
              <a:t>gPl;Lf;F</a:t>
            </a:r>
            <a:r>
              <a:rPr lang="en-US" sz="2000" dirty="0">
                <a:solidFill>
                  <a:srgbClr val="333333"/>
                </a:solidFill>
              </a:rPr>
              <a:t> </a:t>
            </a:r>
            <a:r>
              <a:rPr lang="en-US" sz="2000" dirty="0" err="1">
                <a:solidFill>
                  <a:srgbClr val="333333"/>
                </a:solidFill>
              </a:rPr>
              <a:t>kug</a:t>
            </a:r>
            <a:r>
              <a:rPr lang="en-US" sz="2000" dirty="0">
                <a:solidFill>
                  <a:srgbClr val="333333"/>
                </a:solidFill>
              </a:rPr>
              <a:t>[ </a:t>
            </a:r>
            <a:r>
              <a:rPr lang="en-US" sz="2000" dirty="0" err="1">
                <a:solidFill>
                  <a:srgbClr val="333333"/>
                </a:solidFill>
              </a:rPr>
              <a:t>hPjpahf</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jPh</a:t>
            </a:r>
            <a:r>
              <a:rPr lang="en-US" sz="2000" dirty="0">
                <a:solidFill>
                  <a:srgbClr val="333333"/>
                </a:solidFill>
              </a:rPr>
              <a:t>]</a:t>
            </a:r>
            <a:r>
              <a:rPr lang="en-US" sz="2000" dirty="0" err="1">
                <a:solidFill>
                  <a:srgbClr val="333333"/>
                </a:solidFill>
              </a:rPr>
              <a:t>khdpf;fg;gl;ljw;F</a:t>
            </a:r>
            <a:r>
              <a:rPr lang="en-US" sz="2000" dirty="0">
                <a:solidFill>
                  <a:srgbClr val="333333"/>
                </a:solidFill>
              </a:rPr>
              <a:t> </a:t>
            </a:r>
            <a:r>
              <a:rPr lang="en-US" sz="2000" dirty="0" err="1">
                <a:solidFill>
                  <a:srgbClr val="333333"/>
                </a:solidFill>
              </a:rPr>
              <a:t>Mjhu</a:t>
            </a:r>
            <a:r>
              <a:rPr lang="en-US" sz="2000" dirty="0">
                <a:solidFill>
                  <a:srgbClr val="333333"/>
                </a:solidFill>
              </a:rPr>
              <a:t>';fs; </a:t>
            </a:r>
            <a:r>
              <a:rPr lang="en-US" sz="2000" dirty="0" err="1">
                <a:solidFill>
                  <a:srgbClr val="333333"/>
                </a:solidFill>
              </a:rPr>
              <a:t>cs;sJ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p>
          <a:p>
            <a:pPr marL="342900" lvl="0" indent="-342900" defTabSz="914400">
              <a:buClr>
                <a:srgbClr val="000000"/>
              </a:buClr>
              <a:buFont typeface="WingDings"/>
              <a:buChar char=""/>
            </a:pP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rPr>
              <a:t>tsh;g]g[ Kiw</a:t>
            </a:r>
            <a:r>
              <a:rPr lang="en-US" sz="200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Fw;wk</a:t>
            </a:r>
            <a:r>
              <a:rPr lang="en-US" sz="2000" dirty="0">
                <a:solidFill>
                  <a:srgbClr val="333333"/>
                </a:solidFill>
              </a:rPr>
              <a:t>] </a:t>
            </a:r>
            <a:r>
              <a:rPr lang="en-US" sz="2000" dirty="0" err="1">
                <a:solidFill>
                  <a:srgbClr val="333333"/>
                </a:solidFill>
              </a:rPr>
              <a:t>rhl</a:t>
            </a:r>
            <a:r>
              <a:rPr lang="en-US" sz="2000" dirty="0">
                <a:solidFill>
                  <a:srgbClr val="333333"/>
                </a:solidFill>
              </a:rPr>
              <a:t>]</a:t>
            </a:r>
            <a:r>
              <a:rPr lang="en-US" sz="2000" dirty="0" err="1">
                <a:solidFill>
                  <a:srgbClr val="333333"/>
                </a:solidFill>
              </a:rPr>
              <a:t>lg</a:t>
            </a:r>
            <a:r>
              <a:rPr lang="en-US" sz="2000" dirty="0">
                <a:solidFill>
                  <a:srgbClr val="333333"/>
                </a:solidFill>
              </a:rPr>
              <a:t>]</a:t>
            </a:r>
            <a:r>
              <a:rPr lang="en-US" sz="2000" dirty="0" err="1">
                <a:solidFill>
                  <a:srgbClr val="333333"/>
                </a:solidFill>
              </a:rPr>
              <a:t>gLk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bgw;nwhh</a:t>
            </a:r>
            <a:r>
              <a:rPr lang="en-US" sz="2000" dirty="0">
                <a:solidFill>
                  <a:srgbClr val="333333"/>
                </a:solidFill>
              </a:rPr>
              <a:t>]</a:t>
            </a:r>
            <a:r>
              <a:rPr lang="en-US" sz="2000" dirty="0" err="1">
                <a:solidFill>
                  <a:srgbClr val="333333"/>
                </a:solidFill>
              </a:rPr>
              <a:t>fshy</a:t>
            </a:r>
            <a:r>
              <a:rPr lang="en-US" sz="2000" dirty="0">
                <a:solidFill>
                  <a:srgbClr val="333333"/>
                </a:solidFill>
              </a:rPr>
              <a:t>] g[</a:t>
            </a:r>
            <a:r>
              <a:rPr lang="en-US" sz="2000" dirty="0" err="1">
                <a:solidFill>
                  <a:srgbClr val="333333"/>
                </a:solidFill>
              </a:rPr>
              <a:t>wf;fzpf;fg</a:t>
            </a:r>
            <a:r>
              <a:rPr lang="en-US" sz="2000" dirty="0">
                <a:solidFill>
                  <a:srgbClr val="333333"/>
                </a:solidFill>
              </a:rPr>
              <a:t>]</a:t>
            </a:r>
            <a:r>
              <a:rPr lang="en-US" sz="2000" dirty="0" err="1">
                <a:solidFill>
                  <a:srgbClr val="333333"/>
                </a:solidFill>
              </a:rPr>
              <a:t>gl;Lk</a:t>
            </a:r>
            <a:r>
              <a:rPr lang="en-US" sz="2000" dirty="0">
                <a:solidFill>
                  <a:srgbClr val="333333"/>
                </a:solidFill>
              </a:rPr>
              <a:t>] kw]</a:t>
            </a:r>
            <a:r>
              <a:rPr lang="en-US" sz="2000" dirty="0" err="1">
                <a:solidFill>
                  <a:srgbClr val="333333"/>
                </a:solidFill>
              </a:rPr>
              <a:t>Wk</a:t>
            </a:r>
            <a:r>
              <a:rPr lang="en-US" sz="2000" dirty="0">
                <a:solidFill>
                  <a:srgbClr val="333333"/>
                </a:solidFill>
              </a:rPr>
              <a:t>] </a:t>
            </a:r>
            <a:r>
              <a:rPr lang="en-US" sz="2000" dirty="0" err="1">
                <a:solidFill>
                  <a:srgbClr val="333333"/>
                </a:solidFill>
              </a:rPr>
              <a:t>thH;f;ifapy</a:t>
            </a:r>
            <a:r>
              <a:rPr lang="en-US" sz="2000" dirty="0">
                <a:solidFill>
                  <a:srgbClr val="333333"/>
                </a:solidFill>
              </a:rPr>
              <a:t>] </a:t>
            </a:r>
            <a:r>
              <a:rPr lang="en-US" sz="2000" dirty="0" err="1">
                <a:solidFill>
                  <a:srgbClr val="333333"/>
                </a:solidFill>
              </a:rPr>
              <a:t>Vw;gLk</a:t>
            </a:r>
            <a:r>
              <a:rPr lang="en-US" sz="2000" dirty="0">
                <a:solidFill>
                  <a:srgbClr val="333333"/>
                </a:solidFill>
              </a:rPr>
              <a:t>; </a:t>
            </a:r>
            <a:r>
              <a:rPr lang="en-US" sz="2000" dirty="0" err="1">
                <a:solidFill>
                  <a:srgbClr val="333333"/>
                </a:solidFill>
              </a:rPr>
              <a:t>mjph</a:t>
            </a:r>
            <a:r>
              <a:rPr lang="en-US" sz="2000" dirty="0">
                <a:solidFill>
                  <a:srgbClr val="333333"/>
                </a:solidFill>
              </a:rPr>
              <a:t>]r]</a:t>
            </a:r>
            <a:r>
              <a:rPr lang="en-US" sz="2000" dirty="0" err="1">
                <a:solidFill>
                  <a:srgbClr val="333333"/>
                </a:solidFill>
              </a:rPr>
              <a:t>rpahd</a:t>
            </a:r>
            <a:r>
              <a:rPr lang="en-US" sz="2000" dirty="0">
                <a:solidFill>
                  <a:srgbClr val="333333"/>
                </a:solidFill>
              </a:rPr>
              <a:t> </a:t>
            </a:r>
            <a:r>
              <a:rPr lang="en-US" sz="2000" dirty="0" err="1">
                <a:solidFill>
                  <a:srgbClr val="333333"/>
                </a:solidFill>
              </a:rPr>
              <a:t>rk;gt</a:t>
            </a:r>
            <a:r>
              <a:rPr lang="en-US" sz="2000" dirty="0">
                <a:solidFill>
                  <a:srgbClr val="333333"/>
                </a:solidFill>
              </a:rPr>
              <a:t>';</a:t>
            </a:r>
            <a:r>
              <a:rPr lang="en-US" sz="2000" dirty="0" err="1">
                <a:solidFill>
                  <a:srgbClr val="333333"/>
                </a:solidFill>
              </a:rPr>
              <a:t>fshSk</a:t>
            </a:r>
            <a:r>
              <a:rPr lang="en-US" sz="2000" dirty="0">
                <a:solidFill>
                  <a:srgbClr val="333333"/>
                </a:solidFill>
              </a:rPr>
              <a:t>] </a:t>
            </a:r>
            <a:r>
              <a:rPr lang="en-US" sz="2000" dirty="0" err="1">
                <a:solidFill>
                  <a:srgbClr val="333333"/>
                </a:solidFill>
              </a:rPr>
              <a:t>ekf</a:t>
            </a:r>
            <a:r>
              <a:rPr lang="en-US" sz="2000" dirty="0">
                <a:solidFill>
                  <a:srgbClr val="333333"/>
                </a:solidFill>
              </a:rPr>
              <a:t>]Fs] XU </a:t>
            </a:r>
            <a:r>
              <a:rPr lang="en-US" sz="2000" dirty="0" err="1">
                <a:solidFill>
                  <a:srgbClr val="333333"/>
                </a:solidFill>
              </a:rPr>
              <a:t>vjph</a:t>
            </a:r>
            <a:r>
              <a:rPr lang="en-US" sz="2000" dirty="0">
                <a:solidFill>
                  <a:srgbClr val="333333"/>
                </a:solidFill>
              </a:rPr>
              <a:t>]</a:t>
            </a:r>
            <a:r>
              <a:rPr lang="en-US" sz="2000" dirty="0" err="1">
                <a:solidFill>
                  <a:srgbClr val="333333"/>
                </a:solidFill>
              </a:rPr>
              <a:t>kiwahd</a:t>
            </a:r>
            <a:r>
              <a:rPr lang="en-US" sz="2000" dirty="0">
                <a:solidFill>
                  <a:srgbClr val="333333"/>
                </a:solidFill>
              </a:rPr>
              <a:t> Ra </a:t>
            </a:r>
            <a:r>
              <a:rPr lang="en-US" sz="2000" dirty="0" err="1">
                <a:solidFill>
                  <a:srgbClr val="333333"/>
                </a:solidFill>
              </a:rPr>
              <a:t>vz</a:t>
            </a:r>
            <a:r>
              <a:rPr lang="en-US" sz="2000" dirty="0">
                <a:solidFill>
                  <a:srgbClr val="333333"/>
                </a:solidFill>
              </a:rPr>
              <a:t>]</a:t>
            </a:r>
            <a:r>
              <a:rPr lang="en-US" sz="2000" dirty="0" err="1">
                <a:solidFill>
                  <a:srgbClr val="333333"/>
                </a:solidFill>
              </a:rPr>
              <a:t>zj</a:t>
            </a:r>
            <a:r>
              <a:rPr lang="en-US" sz="2000" dirty="0">
                <a:solidFill>
                  <a:srgbClr val="333333"/>
                </a:solidFill>
              </a:rPr>
              <a:t>]</a:t>
            </a:r>
            <a:r>
              <a:rPr lang="en-US" sz="2000" dirty="0" err="1">
                <a:solidFill>
                  <a:srgbClr val="333333"/>
                </a:solidFill>
              </a:rPr>
              <a:t>ij</a:t>
            </a:r>
            <a:r>
              <a:rPr lang="en-US" sz="2000" dirty="0">
                <a:solidFill>
                  <a:srgbClr val="333333"/>
                </a:solidFill>
              </a:rPr>
              <a:t> </a:t>
            </a:r>
            <a:r>
              <a:rPr lang="en-US" sz="2000" err="1">
                <a:solidFill>
                  <a:srgbClr val="333333"/>
                </a:solidFill>
              </a:rPr>
              <a:t>Cf;Ftpf</a:t>
            </a:r>
            <a:r>
              <a:rPr lang="en-US" sz="2000">
                <a:solidFill>
                  <a:srgbClr val="333333"/>
                </a:solidFill>
              </a:rPr>
              <a:t>]</a:t>
            </a:r>
            <a:r>
              <a:rPr lang="en-US" sz="2000" err="1">
                <a:solidFill>
                  <a:srgbClr val="333333"/>
                </a:solidFill>
              </a:rPr>
              <a:t>fshk</a:t>
            </a:r>
            <a:r>
              <a:rPr lang="en-US" sz="2000">
                <a:solidFill>
                  <a:srgbClr val="333333"/>
                </a:solidFill>
              </a:rPr>
              <a:t>].</a:t>
            </a:r>
            <a:endParaRPr lang="en-US" sz="2000" dirty="0"/>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63554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ehd; gpwf;Fk; nghnj ,g]goj;jhdh</a:t>
            </a:r>
            <a:r>
              <a:rPr lang="en-US" sz="3600">
                <a:solidFill>
                  <a:srgbClr val="004992"/>
                </a:solidFill>
                <a:latin typeface="Calibri Light"/>
              </a:rPr>
              <a:t>...</a:t>
            </a:r>
            <a:r>
              <a:rPr lang="en-US" sz="3600">
                <a:solidFill>
                  <a:srgbClr val="004992"/>
                </a:solidFill>
              </a:rPr>
              <a:t> my;yJ ,g;go Mfptpl;nldh&gt;</a:t>
            </a:r>
            <a:endParaRPr lang="en-US" sz="3600" dirty="0">
              <a:solidFill>
                <a:srgbClr val="004992"/>
              </a:solidFill>
            </a:endParaRPr>
          </a:p>
        </p:txBody>
      </p:sp>
      <p:sp>
        <p:nvSpPr>
          <p:cNvPr id="8" name="Content Placeholder 7"/>
          <p:cNvSpPr>
            <a:spLocks noGrp="1"/>
          </p:cNvSpPr>
          <p:nvPr>
            <p:ph idx="1"/>
          </p:nvPr>
        </p:nvSpPr>
        <p:spPr>
          <a:xfrm>
            <a:off x="408955" y="2204864"/>
            <a:ext cx="8229600" cy="4248000"/>
          </a:xfrm>
        </p:spPr>
        <p:txBody>
          <a:bodyPr/>
          <a:lstStyle/>
          <a:p>
            <a:pPr lvl="0" defTabSz="914400"/>
            <a:r>
              <a:rPr lang="en-US" sz="2000" dirty="0" err="1">
                <a:solidFill>
                  <a:srgbClr val="333333"/>
                </a:solidFill>
              </a:rPr>
              <a:t>ekJ</a:t>
            </a:r>
            <a:r>
              <a:rPr lang="en-US" sz="2000" dirty="0">
                <a:solidFill>
                  <a:srgbClr val="333333"/>
                </a:solidFill>
              </a:rPr>
              <a:t> </a:t>
            </a:r>
            <a:r>
              <a:rPr lang="en-US" sz="2000" dirty="0" err="1">
                <a:solidFill>
                  <a:srgbClr val="333333"/>
                </a:solidFill>
              </a:rPr>
              <a:t>kfpH;r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tUj;jk</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eph</a:t>
            </a:r>
            <a:r>
              <a:rPr lang="en-US" sz="2000" dirty="0">
                <a:solidFill>
                  <a:srgbClr val="333333"/>
                </a:solidFill>
              </a:rPr>
              <a:t>]</a:t>
            </a:r>
            <a:r>
              <a:rPr lang="en-US" sz="2000" dirty="0" err="1">
                <a:solidFill>
                  <a:srgbClr val="333333"/>
                </a:solidFill>
              </a:rPr>
              <a:t>zapf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gl;ljh</a:t>
            </a:r>
            <a:r>
              <a:rPr lang="en-IN" sz="2000" dirty="0">
                <a:solidFill>
                  <a:srgbClr val="333333"/>
                </a:solidFill>
                <a:ea typeface="Verdana" panose="020B0604030504040204" pitchFamily="34" charset="0"/>
                <a:cs typeface="Verdana" panose="020B0604030504040204" pitchFamily="34" charset="0"/>
              </a:rPr>
              <a:t>&gt;</a:t>
            </a:r>
            <a:r>
              <a:rPr lang="en-US" sz="2000" dirty="0" err="1">
                <a:solidFill>
                  <a:srgbClr val="333333"/>
                </a:solidFill>
              </a:rPr>
              <a:t>ekJ</a:t>
            </a:r>
            <a:r>
              <a:rPr lang="en-US" sz="2000" dirty="0">
                <a:solidFill>
                  <a:srgbClr val="333333"/>
                </a:solidFill>
              </a:rPr>
              <a:t> </a:t>
            </a:r>
            <a:r>
              <a:rPr lang="en-US" sz="2000" dirty="0" err="1">
                <a:solidFill>
                  <a:srgbClr val="333333"/>
                </a:solidFill>
              </a:rPr>
              <a:t>czh</a:t>
            </a:r>
            <a:r>
              <a:rPr lang="en-US" sz="2000" dirty="0">
                <a:solidFill>
                  <a:srgbClr val="333333"/>
                </a:solidFill>
              </a:rPr>
              <a:t>]t[ </a:t>
            </a:r>
            <a:r>
              <a:rPr lang="en-US" sz="2000" dirty="0" err="1">
                <a:solidFill>
                  <a:srgbClr val="333333"/>
                </a:solidFill>
              </a:rPr>
              <a:t>epiyfs</a:t>
            </a:r>
            <a:r>
              <a:rPr lang="en-US" sz="2000" dirty="0">
                <a:solidFill>
                  <a:srgbClr val="333333"/>
                </a:solidFill>
              </a:rPr>
              <a:t>; </a:t>
            </a:r>
            <a:r>
              <a:rPr lang="en-US" sz="2000" dirty="0" err="1">
                <a:solidFill>
                  <a:srgbClr val="333333"/>
                </a:solidFill>
              </a:rPr>
              <a:t>fhyg</a:t>
            </a:r>
            <a:r>
              <a:rPr lang="en-US" sz="2000" dirty="0">
                <a:solidFill>
                  <a:srgbClr val="333333"/>
                </a:solidFill>
              </a:rPr>
              <a:t>]</a:t>
            </a:r>
            <a:r>
              <a:rPr lang="en-US" sz="2000" dirty="0" err="1">
                <a:solidFill>
                  <a:srgbClr val="333333"/>
                </a:solidFill>
              </a:rPr>
              <a:t>nghf;fpy</a:t>
            </a:r>
            <a:r>
              <a:rPr lang="en-US" sz="2000" dirty="0">
                <a:solidFill>
                  <a:srgbClr val="333333"/>
                </a:solidFill>
              </a:rPr>
              <a:t>; </a:t>
            </a:r>
            <a:r>
              <a:rPr lang="en-US" sz="2000" dirty="0" err="1">
                <a:solidFill>
                  <a:srgbClr val="333333"/>
                </a:solidFill>
              </a:rPr>
              <a:t>khwptpLkh</a:t>
            </a:r>
            <a:r>
              <a:rPr lang="en-IN" sz="2000" dirty="0">
                <a:solidFill>
                  <a:srgbClr val="333333"/>
                </a:solidFill>
                <a:ea typeface="Verdana" panose="020B0604030504040204" pitchFamily="34" charset="0"/>
                <a:cs typeface="Verdana" panose="020B0604030504040204" pitchFamily="34" charset="0"/>
              </a:rPr>
              <a:t>&gt;</a:t>
            </a:r>
          </a:p>
          <a:p>
            <a:pPr marL="342900" lvl="0" indent="-342900" defTabSz="914400">
              <a:buClr>
                <a:srgbClr val="333333"/>
              </a:buClr>
              <a:buFont typeface="WingDings"/>
              <a:buChar char=""/>
            </a:pP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rPr>
              <a:t>,aw;if</a:t>
            </a: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latin typeface="Calibri Light"/>
                <a:cs typeface="Times New Roman" pitchFamily="18" charset="0"/>
              </a:rPr>
              <a:t> </a:t>
            </a:r>
            <a:r>
              <a:rPr lang="en-US" sz="2000" dirty="0" err="1">
                <a:solidFill>
                  <a:srgbClr val="333333"/>
                </a:solidFill>
              </a:rPr>
              <a:t>kd</a:t>
            </a:r>
            <a:r>
              <a:rPr lang="en-US" sz="2000" dirty="0">
                <a:solidFill>
                  <a:srgbClr val="333333"/>
                </a:solidFill>
              </a:rPr>
              <a:t> </a:t>
            </a:r>
            <a:r>
              <a:rPr lang="en-US" sz="2000" dirty="0" err="1">
                <a:solidFill>
                  <a:srgbClr val="333333"/>
                </a:solidFill>
              </a:rPr>
              <a:t>mGj;j</a:t>
            </a:r>
            <a:r>
              <a:rPr lang="en-US" sz="2000" dirty="0">
                <a:solidFill>
                  <a:srgbClr val="333333"/>
                </a:solidFill>
              </a:rPr>
              <a:t> </a:t>
            </a:r>
            <a:r>
              <a:rPr lang="en-US" sz="2000" dirty="0" err="1">
                <a:solidFill>
                  <a:srgbClr val="333333"/>
                </a:solidFill>
              </a:rPr>
              <a:t>vz;z</a:t>
            </a:r>
            <a:r>
              <a:rPr lang="en-US" sz="2000" dirty="0">
                <a:solidFill>
                  <a:srgbClr val="333333"/>
                </a:solidFill>
              </a:rPr>
              <a:t>';fs; </a:t>
            </a:r>
            <a:r>
              <a:rPr lang="en-US" sz="2000" dirty="0" err="1">
                <a:solidFill>
                  <a:srgbClr val="333333"/>
                </a:solidFill>
              </a:rPr>
              <a:t>kw;Wk</a:t>
            </a:r>
            <a:r>
              <a:rPr lang="en-US" sz="2000" dirty="0">
                <a:solidFill>
                  <a:srgbClr val="333333"/>
                </a:solidFill>
              </a:rPr>
              <a:t>; </a:t>
            </a:r>
            <a:r>
              <a:rPr lang="en-US" sz="2000" dirty="0" err="1">
                <a:solidFill>
                  <a:srgbClr val="333333"/>
                </a:solidFill>
              </a:rPr>
              <a:t>jhH;e;j</a:t>
            </a:r>
            <a:r>
              <a:rPr lang="en-US" sz="2000" dirty="0">
                <a:solidFill>
                  <a:srgbClr val="333333"/>
                </a:solidFill>
              </a:rPr>
              <a:t> </a:t>
            </a:r>
            <a:r>
              <a:rPr lang="en-US" sz="2000" dirty="0" err="1">
                <a:solidFill>
                  <a:srgbClr val="333333"/>
                </a:solidFill>
              </a:rPr>
              <a:t>Rakjpg</a:t>
            </a:r>
            <a:r>
              <a:rPr lang="en-US" sz="2000" dirty="0">
                <a:solidFill>
                  <a:srgbClr val="333333"/>
                </a:solidFill>
              </a:rPr>
              <a:t>]</a:t>
            </a:r>
            <a:r>
              <a:rPr lang="en-US" sz="2000" dirty="0" err="1">
                <a:solidFill>
                  <a:srgbClr val="333333"/>
                </a:solidFill>
              </a:rPr>
              <a:t>gPl;Lf;F</a:t>
            </a:r>
            <a:r>
              <a:rPr lang="en-US" sz="2000" dirty="0">
                <a:solidFill>
                  <a:srgbClr val="333333"/>
                </a:solidFill>
              </a:rPr>
              <a:t> </a:t>
            </a:r>
            <a:r>
              <a:rPr lang="en-US" sz="2000" dirty="0" err="1">
                <a:solidFill>
                  <a:srgbClr val="333333"/>
                </a:solidFill>
              </a:rPr>
              <a:t>kug</a:t>
            </a:r>
            <a:r>
              <a:rPr lang="en-US" sz="2000" dirty="0">
                <a:solidFill>
                  <a:srgbClr val="333333"/>
                </a:solidFill>
              </a:rPr>
              <a:t>[ </a:t>
            </a:r>
            <a:r>
              <a:rPr lang="en-US" sz="2000" dirty="0" err="1">
                <a:solidFill>
                  <a:srgbClr val="333333"/>
                </a:solidFill>
              </a:rPr>
              <a:t>hPjpahf</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jPh</a:t>
            </a:r>
            <a:r>
              <a:rPr lang="en-US" sz="2000" dirty="0">
                <a:solidFill>
                  <a:srgbClr val="333333"/>
                </a:solidFill>
              </a:rPr>
              <a:t>]</a:t>
            </a:r>
            <a:r>
              <a:rPr lang="en-US" sz="2000" dirty="0" err="1">
                <a:solidFill>
                  <a:srgbClr val="333333"/>
                </a:solidFill>
              </a:rPr>
              <a:t>khdpf;fg;gl;ljw;F</a:t>
            </a:r>
            <a:r>
              <a:rPr lang="en-US" sz="2000" dirty="0">
                <a:solidFill>
                  <a:srgbClr val="333333"/>
                </a:solidFill>
              </a:rPr>
              <a:t> </a:t>
            </a:r>
            <a:r>
              <a:rPr lang="en-US" sz="2000" dirty="0" err="1">
                <a:solidFill>
                  <a:srgbClr val="333333"/>
                </a:solidFill>
              </a:rPr>
              <a:t>Mjhu</a:t>
            </a:r>
            <a:r>
              <a:rPr lang="en-US" sz="2000" dirty="0">
                <a:solidFill>
                  <a:srgbClr val="333333"/>
                </a:solidFill>
              </a:rPr>
              <a:t>';fs; </a:t>
            </a:r>
            <a:r>
              <a:rPr lang="en-US" sz="2000" dirty="0" err="1">
                <a:solidFill>
                  <a:srgbClr val="333333"/>
                </a:solidFill>
              </a:rPr>
              <a:t>cs;sJ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p>
          <a:p>
            <a:pPr marL="342900" lvl="0" indent="-342900" defTabSz="914400">
              <a:buClr>
                <a:srgbClr val="000000"/>
              </a:buClr>
              <a:buFont typeface="WingDings"/>
              <a:buChar char=""/>
            </a:pPr>
            <a:r>
              <a:rPr lang="en-US" sz="2000">
                <a:solidFill>
                  <a:srgbClr val="004992"/>
                </a:solidFill>
                <a:latin typeface="Calibri Light"/>
                <a:ea typeface="Verdana" panose="020B0604030504040204" pitchFamily="34" charset="0"/>
                <a:cs typeface="Verdana" panose="020B0604030504040204" pitchFamily="34" charset="0"/>
              </a:rPr>
              <a:t>“</a:t>
            </a:r>
            <a:r>
              <a:rPr lang="en-US" sz="2000">
                <a:solidFill>
                  <a:srgbClr val="004992"/>
                </a:solidFill>
              </a:rPr>
              <a:t>tsh;g]g[ Kiw</a:t>
            </a:r>
            <a:r>
              <a:rPr lang="en-US" sz="200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Fw;wk</a:t>
            </a:r>
            <a:r>
              <a:rPr lang="en-US" sz="2000" dirty="0">
                <a:solidFill>
                  <a:srgbClr val="333333"/>
                </a:solidFill>
              </a:rPr>
              <a:t>] </a:t>
            </a:r>
            <a:r>
              <a:rPr lang="en-US" sz="2000" dirty="0" err="1">
                <a:solidFill>
                  <a:srgbClr val="333333"/>
                </a:solidFill>
              </a:rPr>
              <a:t>rhl</a:t>
            </a:r>
            <a:r>
              <a:rPr lang="en-US" sz="2000" dirty="0">
                <a:solidFill>
                  <a:srgbClr val="333333"/>
                </a:solidFill>
              </a:rPr>
              <a:t>]</a:t>
            </a:r>
            <a:r>
              <a:rPr lang="en-US" sz="2000" dirty="0" err="1">
                <a:solidFill>
                  <a:srgbClr val="333333"/>
                </a:solidFill>
              </a:rPr>
              <a:t>lg</a:t>
            </a:r>
            <a:r>
              <a:rPr lang="en-US" sz="2000" dirty="0">
                <a:solidFill>
                  <a:srgbClr val="333333"/>
                </a:solidFill>
              </a:rPr>
              <a:t>]</a:t>
            </a:r>
            <a:r>
              <a:rPr lang="en-US" sz="2000" dirty="0" err="1">
                <a:solidFill>
                  <a:srgbClr val="333333"/>
                </a:solidFill>
              </a:rPr>
              <a:t>gLk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bgw;nwhh</a:t>
            </a:r>
            <a:r>
              <a:rPr lang="en-US" sz="2000" dirty="0">
                <a:solidFill>
                  <a:srgbClr val="333333"/>
                </a:solidFill>
              </a:rPr>
              <a:t>]</a:t>
            </a:r>
            <a:r>
              <a:rPr lang="en-US" sz="2000" dirty="0" err="1">
                <a:solidFill>
                  <a:srgbClr val="333333"/>
                </a:solidFill>
              </a:rPr>
              <a:t>fshy</a:t>
            </a:r>
            <a:r>
              <a:rPr lang="en-US" sz="2000" dirty="0">
                <a:solidFill>
                  <a:srgbClr val="333333"/>
                </a:solidFill>
              </a:rPr>
              <a:t>] g[</a:t>
            </a:r>
            <a:r>
              <a:rPr lang="en-US" sz="2000" dirty="0" err="1">
                <a:solidFill>
                  <a:srgbClr val="333333"/>
                </a:solidFill>
              </a:rPr>
              <a:t>wf;fzpf;fg</a:t>
            </a:r>
            <a:r>
              <a:rPr lang="en-US" sz="2000" dirty="0">
                <a:solidFill>
                  <a:srgbClr val="333333"/>
                </a:solidFill>
              </a:rPr>
              <a:t>]</a:t>
            </a:r>
            <a:r>
              <a:rPr lang="en-US" sz="2000" dirty="0" err="1">
                <a:solidFill>
                  <a:srgbClr val="333333"/>
                </a:solidFill>
              </a:rPr>
              <a:t>gl;Lk</a:t>
            </a:r>
            <a:r>
              <a:rPr lang="en-US" sz="2000" dirty="0">
                <a:solidFill>
                  <a:srgbClr val="333333"/>
                </a:solidFill>
              </a:rPr>
              <a:t>] kw]</a:t>
            </a:r>
            <a:r>
              <a:rPr lang="en-US" sz="2000" dirty="0" err="1">
                <a:solidFill>
                  <a:srgbClr val="333333"/>
                </a:solidFill>
              </a:rPr>
              <a:t>Wk</a:t>
            </a:r>
            <a:r>
              <a:rPr lang="en-US" sz="2000" dirty="0">
                <a:solidFill>
                  <a:srgbClr val="333333"/>
                </a:solidFill>
              </a:rPr>
              <a:t>] </a:t>
            </a:r>
            <a:r>
              <a:rPr lang="en-US" sz="2000" dirty="0" err="1">
                <a:solidFill>
                  <a:srgbClr val="333333"/>
                </a:solidFill>
              </a:rPr>
              <a:t>thH;f;ifapy</a:t>
            </a:r>
            <a:r>
              <a:rPr lang="en-US" sz="2000" dirty="0">
                <a:solidFill>
                  <a:srgbClr val="333333"/>
                </a:solidFill>
              </a:rPr>
              <a:t>] </a:t>
            </a:r>
            <a:r>
              <a:rPr lang="en-US" sz="2000" dirty="0" err="1">
                <a:solidFill>
                  <a:srgbClr val="333333"/>
                </a:solidFill>
              </a:rPr>
              <a:t>Vw;gLk</a:t>
            </a:r>
            <a:r>
              <a:rPr lang="en-US" sz="2000" dirty="0">
                <a:solidFill>
                  <a:srgbClr val="333333"/>
                </a:solidFill>
              </a:rPr>
              <a:t>; </a:t>
            </a:r>
            <a:r>
              <a:rPr lang="en-US" sz="2000" dirty="0" err="1">
                <a:solidFill>
                  <a:srgbClr val="333333"/>
                </a:solidFill>
              </a:rPr>
              <a:t>mjph</a:t>
            </a:r>
            <a:r>
              <a:rPr lang="en-US" sz="2000" dirty="0">
                <a:solidFill>
                  <a:srgbClr val="333333"/>
                </a:solidFill>
              </a:rPr>
              <a:t>]r]</a:t>
            </a:r>
            <a:r>
              <a:rPr lang="en-US" sz="2000" dirty="0" err="1">
                <a:solidFill>
                  <a:srgbClr val="333333"/>
                </a:solidFill>
              </a:rPr>
              <a:t>rpahd</a:t>
            </a:r>
            <a:r>
              <a:rPr lang="en-US" sz="2000" dirty="0">
                <a:solidFill>
                  <a:srgbClr val="333333"/>
                </a:solidFill>
              </a:rPr>
              <a:t> </a:t>
            </a:r>
            <a:r>
              <a:rPr lang="en-US" sz="2000" dirty="0" err="1">
                <a:solidFill>
                  <a:srgbClr val="333333"/>
                </a:solidFill>
              </a:rPr>
              <a:t>rk;gt</a:t>
            </a:r>
            <a:r>
              <a:rPr lang="en-US" sz="2000" dirty="0">
                <a:solidFill>
                  <a:srgbClr val="333333"/>
                </a:solidFill>
              </a:rPr>
              <a:t>';</a:t>
            </a:r>
            <a:r>
              <a:rPr lang="en-US" sz="2000" dirty="0" err="1">
                <a:solidFill>
                  <a:srgbClr val="333333"/>
                </a:solidFill>
              </a:rPr>
              <a:t>fshSk</a:t>
            </a:r>
            <a:r>
              <a:rPr lang="en-US" sz="2000" dirty="0">
                <a:solidFill>
                  <a:srgbClr val="333333"/>
                </a:solidFill>
              </a:rPr>
              <a:t>] </a:t>
            </a:r>
            <a:r>
              <a:rPr lang="en-US" sz="2000" dirty="0" err="1">
                <a:solidFill>
                  <a:srgbClr val="333333"/>
                </a:solidFill>
              </a:rPr>
              <a:t>ekf</a:t>
            </a:r>
            <a:r>
              <a:rPr lang="en-US" sz="2000" dirty="0">
                <a:solidFill>
                  <a:srgbClr val="333333"/>
                </a:solidFill>
              </a:rPr>
              <a:t>]Fs] XU </a:t>
            </a:r>
            <a:r>
              <a:rPr lang="en-US" sz="2000" dirty="0" err="1">
                <a:solidFill>
                  <a:srgbClr val="333333"/>
                </a:solidFill>
              </a:rPr>
              <a:t>vjph</a:t>
            </a:r>
            <a:r>
              <a:rPr lang="en-US" sz="2000" dirty="0">
                <a:solidFill>
                  <a:srgbClr val="333333"/>
                </a:solidFill>
              </a:rPr>
              <a:t>]</a:t>
            </a:r>
            <a:r>
              <a:rPr lang="en-US" sz="2000" dirty="0" err="1">
                <a:solidFill>
                  <a:srgbClr val="333333"/>
                </a:solidFill>
              </a:rPr>
              <a:t>kiwahd</a:t>
            </a:r>
            <a:r>
              <a:rPr lang="en-US" sz="2000" dirty="0">
                <a:solidFill>
                  <a:srgbClr val="333333"/>
                </a:solidFill>
              </a:rPr>
              <a:t> Ra </a:t>
            </a:r>
            <a:r>
              <a:rPr lang="en-US" sz="2000" dirty="0" err="1">
                <a:solidFill>
                  <a:srgbClr val="333333"/>
                </a:solidFill>
              </a:rPr>
              <a:t>vz</a:t>
            </a:r>
            <a:r>
              <a:rPr lang="en-US" sz="2000" dirty="0">
                <a:solidFill>
                  <a:srgbClr val="333333"/>
                </a:solidFill>
              </a:rPr>
              <a:t>]</a:t>
            </a:r>
            <a:r>
              <a:rPr lang="en-US" sz="2000" dirty="0" err="1">
                <a:solidFill>
                  <a:srgbClr val="333333"/>
                </a:solidFill>
              </a:rPr>
              <a:t>zj</a:t>
            </a:r>
            <a:r>
              <a:rPr lang="en-US" sz="2000" dirty="0">
                <a:solidFill>
                  <a:srgbClr val="333333"/>
                </a:solidFill>
              </a:rPr>
              <a:t>]</a:t>
            </a:r>
            <a:r>
              <a:rPr lang="en-US" sz="2000" dirty="0" err="1">
                <a:solidFill>
                  <a:srgbClr val="333333"/>
                </a:solidFill>
              </a:rPr>
              <a:t>ij</a:t>
            </a:r>
            <a:r>
              <a:rPr lang="en-US" sz="2000" dirty="0">
                <a:solidFill>
                  <a:srgbClr val="333333"/>
                </a:solidFill>
              </a:rPr>
              <a:t> </a:t>
            </a:r>
            <a:r>
              <a:rPr lang="en-US" sz="2000" dirty="0" err="1">
                <a:solidFill>
                  <a:srgbClr val="333333"/>
                </a:solidFill>
              </a:rPr>
              <a:t>Cf;Ftpf</a:t>
            </a:r>
            <a:r>
              <a:rPr lang="en-US" sz="2000" dirty="0">
                <a:solidFill>
                  <a:srgbClr val="333333"/>
                </a:solidFill>
              </a:rPr>
              <a:t>]</a:t>
            </a:r>
            <a:r>
              <a:rPr lang="en-US" sz="2000" dirty="0" err="1">
                <a:solidFill>
                  <a:srgbClr val="333333"/>
                </a:solidFill>
              </a:rPr>
              <a:t>fshk</a:t>
            </a:r>
            <a:r>
              <a:rPr lang="en-US" sz="2000" dirty="0">
                <a:solidFill>
                  <a:srgbClr val="333333"/>
                </a:solidFill>
              </a:rPr>
              <a:t>].</a:t>
            </a:r>
            <a:endParaRPr lang="en-IN" sz="2000" dirty="0">
              <a:solidFill>
                <a:srgbClr val="333333"/>
              </a:solidFill>
            </a:endParaRPr>
          </a:p>
          <a:p>
            <a:pPr lvl="0" defTabSz="914400"/>
            <a:r>
              <a:rPr lang="en-US" sz="2000" b="1" dirty="0" err="1">
                <a:solidFill>
                  <a:srgbClr val="004992"/>
                </a:solidFill>
              </a:rPr>
              <a:t>Mdhy</a:t>
            </a:r>
            <a:r>
              <a:rPr lang="en-US" sz="2000" b="1" dirty="0">
                <a:solidFill>
                  <a:srgbClr val="004992"/>
                </a:solidFill>
              </a:rPr>
              <a:t>;</a:t>
            </a:r>
            <a:r>
              <a:rPr lang="en-US" sz="2000" b="1" dirty="0">
                <a:solidFill>
                  <a:srgbClr val="004992"/>
                </a:solidFill>
                <a:latin typeface="Calibri Light"/>
                <a:ea typeface="Verdana" panose="020B0604030504040204" pitchFamily="34" charset="0"/>
                <a:cs typeface="Verdana" panose="020B0604030504040204" pitchFamily="34" charset="0"/>
              </a:rPr>
              <a:t>:</a:t>
            </a:r>
            <a:r>
              <a:rPr lang="en-US" sz="2000" b="1" dirty="0">
                <a:solidFill>
                  <a:srgbClr val="004992"/>
                </a:solidFill>
                <a:latin typeface="Calibri Light"/>
                <a:cs typeface="Times New Roman" pitchFamily="18" charset="0"/>
              </a:rPr>
              <a:t> </a:t>
            </a:r>
            <a:r>
              <a:rPr lang="en-US" sz="2000" dirty="0" err="1">
                <a:solidFill>
                  <a:srgbClr val="004992"/>
                </a:solidFill>
              </a:rPr>
              <a:t>kdmGj;j</a:t>
            </a:r>
            <a:r>
              <a:rPr lang="en-US" sz="2000" dirty="0">
                <a:solidFill>
                  <a:srgbClr val="004992"/>
                </a:solidFill>
              </a:rPr>
              <a:t> </a:t>
            </a:r>
            <a:r>
              <a:rPr lang="en-US" sz="2000" dirty="0" err="1">
                <a:solidFill>
                  <a:srgbClr val="004992"/>
                </a:solidFill>
              </a:rPr>
              <a:t>vz;z</a:t>
            </a:r>
            <a:r>
              <a:rPr lang="en-US" sz="2000" dirty="0">
                <a:solidFill>
                  <a:srgbClr val="004992"/>
                </a:solidFill>
              </a:rPr>
              <a:t>';</a:t>
            </a:r>
            <a:r>
              <a:rPr lang="en-US" sz="2000" dirty="0" err="1">
                <a:solidFill>
                  <a:srgbClr val="004992"/>
                </a:solidFill>
              </a:rPr>
              <a:t>fspd</a:t>
            </a:r>
            <a:r>
              <a:rPr lang="en-US" sz="2000" dirty="0">
                <a:solidFill>
                  <a:srgbClr val="004992"/>
                </a:solidFill>
              </a:rPr>
              <a:t>; </a:t>
            </a:r>
            <a:r>
              <a:rPr lang="en-US" sz="2000" dirty="0" err="1">
                <a:solidFill>
                  <a:srgbClr val="004992"/>
                </a:solidFill>
              </a:rPr>
              <a:t>fl;likg</a:t>
            </a:r>
            <a:r>
              <a:rPr lang="en-US" sz="2000" dirty="0">
                <a:solidFill>
                  <a:srgbClr val="004992"/>
                </a:solidFill>
              </a:rPr>
              <a:t>]</a:t>
            </a:r>
            <a:r>
              <a:rPr lang="en-US" sz="2000" dirty="0" err="1">
                <a:solidFill>
                  <a:srgbClr val="004992"/>
                </a:solidFill>
              </a:rPr>
              <a:t>ig</a:t>
            </a:r>
            <a:r>
              <a:rPr lang="en-US" sz="2000" dirty="0">
                <a:solidFill>
                  <a:srgbClr val="004992"/>
                </a:solidFill>
              </a:rPr>
              <a:t> </a:t>
            </a:r>
            <a:r>
              <a:rPr lang="en-US" sz="2000" dirty="0" err="1">
                <a:solidFill>
                  <a:srgbClr val="004992"/>
                </a:solidFill>
              </a:rPr>
              <a:t>khw;w</a:t>
            </a:r>
            <a:r>
              <a:rPr lang="en-US" sz="2000" dirty="0">
                <a:solidFill>
                  <a:srgbClr val="004992"/>
                </a:solidFill>
              </a:rPr>
              <a:t> Koa[k]</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rPr>
              <a:t> </a:t>
            </a:r>
            <a:r>
              <a:rPr lang="en-US" sz="2000" dirty="0" err="1">
                <a:solidFill>
                  <a:srgbClr val="004992"/>
                </a:solidFill>
              </a:rPr>
              <a:t>kd</a:t>
            </a:r>
            <a:r>
              <a:rPr lang="en-US" sz="2000" dirty="0">
                <a:solidFill>
                  <a:srgbClr val="004992"/>
                </a:solidFill>
              </a:rPr>
              <a:t> </a:t>
            </a:r>
            <a:r>
              <a:rPr lang="en-US" sz="2000" dirty="0" err="1">
                <a:solidFill>
                  <a:srgbClr val="004992"/>
                </a:solidFill>
              </a:rPr>
              <a:t>mGj;jk</a:t>
            </a:r>
            <a:r>
              <a:rPr lang="en-US" sz="2000" dirty="0">
                <a:solidFill>
                  <a:srgbClr val="004992"/>
                </a:solidFill>
              </a:rPr>
              <a:t>; </a:t>
            </a:r>
            <a:r>
              <a:rPr lang="en-US" sz="2000" dirty="0" err="1">
                <a:solidFill>
                  <a:srgbClr val="004992"/>
                </a:solidFill>
              </a:rPr>
              <a:t>vd;gJ</a:t>
            </a:r>
            <a:r>
              <a:rPr lang="en-US" sz="2000" dirty="0">
                <a:solidFill>
                  <a:srgbClr val="004992"/>
                </a:solidFill>
              </a:rPr>
              <a:t> </a:t>
            </a:r>
            <a:r>
              <a:rPr lang="en-US" sz="2000" dirty="0" err="1">
                <a:solidFill>
                  <a:srgbClr val="004992"/>
                </a:solidFill>
              </a:rPr>
              <a:t>khw;w</a:t>
            </a:r>
            <a:r>
              <a:rPr lang="en-US" sz="2000" dirty="0">
                <a:solidFill>
                  <a:srgbClr val="004992"/>
                </a:solidFill>
              </a:rPr>
              <a:t> </a:t>
            </a:r>
            <a:r>
              <a:rPr lang="en-US" sz="2000" dirty="0" err="1">
                <a:solidFill>
                  <a:srgbClr val="004992"/>
                </a:solidFill>
              </a:rPr>
              <a:t>Koahj</a:t>
            </a:r>
            <a:r>
              <a:rPr lang="en-US" sz="2000" dirty="0">
                <a:solidFill>
                  <a:srgbClr val="004992"/>
                </a:solidFill>
              </a:rPr>
              <a:t> </a:t>
            </a:r>
            <a:r>
              <a:rPr lang="en-US" sz="2000" dirty="0" err="1">
                <a:solidFill>
                  <a:srgbClr val="004992"/>
                </a:solidFill>
              </a:rPr>
              <a:t>tpjp</a:t>
            </a:r>
            <a:r>
              <a:rPr lang="en-US" sz="2000" dirty="0">
                <a:solidFill>
                  <a:srgbClr val="004992"/>
                </a:solidFill>
              </a:rPr>
              <a:t> </a:t>
            </a:r>
            <a:r>
              <a:rPr lang="en-US" sz="2000" dirty="0" err="1">
                <a:solidFill>
                  <a:srgbClr val="004992"/>
                </a:solidFill>
              </a:rPr>
              <a:t>my;y</a:t>
            </a:r>
            <a:r>
              <a:rPr lang="en-US" sz="2000" dirty="0">
                <a:solidFill>
                  <a:srgbClr val="004992"/>
                </a:solidFill>
                <a:latin typeface="Calibri Light"/>
                <a:ea typeface="Verdana" panose="020B0604030504040204" pitchFamily="34" charset="0"/>
                <a:cs typeface="Verdana" panose="020B0604030504040204" pitchFamily="34" charset="0"/>
              </a:rPr>
              <a:t>!</a:t>
            </a:r>
            <a:endParaRPr lang="en-US" sz="2000" dirty="0"/>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3536410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sz="2400">
                <a:solidFill>
                  <a:srgbClr val="333333"/>
                </a:solidFill>
              </a:rPr>
              <a:t>kdeyg</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cila</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err="1">
                <a:solidFill>
                  <a:srgbClr val="333333"/>
                </a:solidFill>
              </a:rPr>
              <a:t>rpe;jidr</a:t>
            </a:r>
            <a:r>
              <a:rPr lang="en-US" sz="2400" dirty="0">
                <a:solidFill>
                  <a:srgbClr val="333333"/>
                </a:solidFill>
              </a:rPr>
              <a:t>] </a:t>
            </a:r>
            <a:r>
              <a:rPr lang="en-US" sz="2400" dirty="0" err="1">
                <a:solidFill>
                  <a:srgbClr val="333333"/>
                </a:solidFill>
              </a:rPr>
              <a:t>rpijt</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gLfpwJ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,J </a:t>
            </a:r>
            <a:r>
              <a:rPr lang="en-US" sz="2400" dirty="0" err="1">
                <a:solidFill>
                  <a:srgbClr val="004992"/>
                </a:solidFill>
              </a:rPr>
              <a:t>kd</a:t>
            </a:r>
            <a:r>
              <a:rPr lang="en-US" sz="2400" dirty="0">
                <a:solidFill>
                  <a:srgbClr val="004992"/>
                </a:solidFill>
              </a:rPr>
              <a:t> </a:t>
            </a:r>
            <a:r>
              <a:rPr lang="en-US" sz="2400" dirty="0" err="1">
                <a:solidFill>
                  <a:srgbClr val="004992"/>
                </a:solidFill>
              </a:rPr>
              <a:t>mGj;jj;jpw;F</a:t>
            </a:r>
            <a:r>
              <a:rPr lang="en-US" sz="2400" dirty="0">
                <a:solidFill>
                  <a:srgbClr val="004992"/>
                </a:solidFill>
              </a:rPr>
              <a:t> </a:t>
            </a:r>
            <a:r>
              <a:rPr lang="en-US" sz="2400" dirty="0" err="1">
                <a:solidFill>
                  <a:srgbClr val="004992"/>
                </a:solidFill>
              </a:rPr>
              <a:t>tHp</a:t>
            </a:r>
            <a:r>
              <a:rPr lang="en-US" sz="2400" dirty="0">
                <a:solidFill>
                  <a:srgbClr val="004992"/>
                </a:solidFill>
              </a:rPr>
              <a:t> </a:t>
            </a:r>
            <a:r>
              <a:rPr lang="en-US" sz="2400" dirty="0" err="1">
                <a:solidFill>
                  <a:srgbClr val="004992"/>
                </a:solidFill>
              </a:rPr>
              <a:t>tFf;fyhk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endParaRPr lang="en-IN" sz="2400" dirty="0">
              <a:solidFill>
                <a:srgbClr val="004992"/>
              </a:solidFill>
              <a:latin typeface="Calibri Light"/>
              <a:ea typeface="Verdana" panose="020B0604030504040204" pitchFamily="34" charset="0"/>
              <a:cs typeface="Verdana" panose="020B0604030504040204" pitchFamily="34" charset="0"/>
            </a:endParaRP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rpe;jidr</a:t>
            </a:r>
            <a:r>
              <a:rPr lang="en-US" sz="2400" dirty="0">
                <a:solidFill>
                  <a:srgbClr val="333333"/>
                </a:solidFill>
              </a:rPr>
              <a:t>] </a:t>
            </a:r>
            <a:r>
              <a:rPr lang="en-US" sz="2400" dirty="0" err="1">
                <a:solidFill>
                  <a:srgbClr val="333333"/>
                </a:solidFill>
              </a:rPr>
              <a:t>rpijit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jPtpu</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bjhlh</a:t>
            </a:r>
            <a:r>
              <a:rPr lang="en-US" sz="2400" dirty="0">
                <a:solidFill>
                  <a:srgbClr val="333333"/>
                </a:solidFill>
              </a:rPr>
              <a:t> ;</a:t>
            </a:r>
            <a:r>
              <a:rPr lang="en-US" sz="2400" dirty="0" err="1">
                <a:solidFill>
                  <a:srgbClr val="333333"/>
                </a:solidFill>
              </a:rPr>
              <a:t>gapw;rpapd</a:t>
            </a:r>
            <a:r>
              <a:rPr lang="en-US" sz="2400" dirty="0">
                <a:solidFill>
                  <a:srgbClr val="333333"/>
                </a:solidFill>
              </a:rPr>
              <a:t>; \</a:t>
            </a:r>
            <a:r>
              <a:rPr lang="en-US" sz="2400" dirty="0" err="1">
                <a:solidFill>
                  <a:srgbClr val="333333"/>
                </a:solidFill>
              </a:rPr>
              <a:t>yk</a:t>
            </a:r>
            <a:r>
              <a:rPr lang="en-US" sz="2400" dirty="0">
                <a:solidFill>
                  <a:srgbClr val="333333"/>
                </a:solidFill>
              </a:rPr>
              <a:t>; </a:t>
            </a:r>
            <a:r>
              <a:rPr lang="en-US" sz="2400" dirty="0" err="1">
                <a:solidFill>
                  <a:srgbClr val="333333"/>
                </a:solidFill>
              </a:rPr>
              <a:t>khw</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mikf;f</a:t>
            </a:r>
            <a:r>
              <a:rPr lang="en-US" sz="2400" dirty="0">
                <a:solidFill>
                  <a:srgbClr val="333333"/>
                </a:solidFill>
              </a:rPr>
              <a:t> Koa[k]</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6" name="Title 5"/>
          <p:cNvSpPr>
            <a:spLocks noGrp="1"/>
          </p:cNvSpPr>
          <p:nvPr>
            <p:ph type="title"/>
          </p:nvPr>
        </p:nvSpPr>
        <p:spPr/>
        <p:txBody>
          <a:bodyPr/>
          <a:lstStyle/>
          <a:p>
            <a:r>
              <a:rPr lang="en-US" sz="3600">
                <a:solidFill>
                  <a:srgbClr val="004992"/>
                </a:solidFill>
              </a:rPr>
              <a:t>ehk; Vd; ,jidr] bra;fpnwhk;&gt; </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8 – kdepiy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786357879"/>
              </p:ext>
            </p:extLst>
          </p:nvPr>
        </p:nvGraphicFramePr>
        <p:xfrm>
          <a:off x="408955" y="2276872"/>
          <a:ext cx="8686800" cy="420621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rpijtpdhy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kdepiyapy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Vw;gLk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vjph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kiw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tpist</a:t>
                      </a:r>
                      <a:r>
                        <a:rPr kumimoji="0" lang="en-US" sz="1800" b="0" i="0" u="none" strike="noStrike" cap="none" normalizeH="0" baseline="0" dirty="0">
                          <a:ln>
                            <a:noFill/>
                          </a:ln>
                          <a:solidFill>
                            <a:srgbClr val="333333"/>
                          </a:solidFill>
                          <a:effectLst/>
                          <a:latin typeface="Tamil-Aiswarya"/>
                        </a:rPr>
                        <a:t>[fs;</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FWfpa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kdepiyapy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Vw;gLk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ew;gad;fs</a:t>
                      </a:r>
                      <a:r>
                        <a:rPr kumimoji="0" lang="en-US" sz="1800" b="0" i="0" u="none" strike="noStrike" cap="none" normalizeH="0" baseline="0" dirty="0">
                          <a:ln>
                            <a:noFill/>
                          </a:ln>
                          <a:solidFill>
                            <a:srgbClr val="333333"/>
                          </a:solidFill>
                          <a:effectLst/>
                          <a:latin typeface="Tamil-Aiswarya"/>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dirty="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2"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err="1">
                <a:solidFill>
                  <a:srgbClr val="004992"/>
                </a:solidFill>
              </a:rPr>
              <a:t>jPtpu</a:t>
            </a:r>
            <a:r>
              <a:rPr lang="en-US" sz="3600" dirty="0">
                <a:solidFill>
                  <a:srgbClr val="004992"/>
                </a:solidFill>
              </a:rPr>
              <a:t> </a:t>
            </a:r>
            <a:r>
              <a:rPr lang="en-US" sz="3600" dirty="0" err="1">
                <a:solidFill>
                  <a:srgbClr val="004992"/>
                </a:solidFill>
              </a:rPr>
              <a:t>kdneha</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kdmGj;jk</a:t>
            </a:r>
            <a:r>
              <a:rPr lang="en-US" sz="3600" dirty="0">
                <a:solidFill>
                  <a:srgbClr val="004992"/>
                </a:solidFill>
              </a:rPr>
              <a:t>; </a:t>
            </a:r>
            <a:r>
              <a:rPr lang="en-US" sz="3600" dirty="0" err="1">
                <a:solidFill>
                  <a:srgbClr val="004992"/>
                </a:solidFill>
              </a:rPr>
              <a:t>Rakjpg</a:t>
            </a:r>
            <a:r>
              <a:rPr lang="en-US" sz="3600" dirty="0">
                <a:solidFill>
                  <a:srgbClr val="004992"/>
                </a:solidFill>
              </a:rPr>
              <a:t>]gpd] </a:t>
            </a:r>
            <a:r>
              <a:rPr lang="en-US" sz="3600" dirty="0" err="1">
                <a:solidFill>
                  <a:srgbClr val="004992"/>
                </a:solidFill>
              </a:rPr>
              <a:t>kPJ</a:t>
            </a:r>
            <a:r>
              <a:rPr lang="en-US" sz="3600" dirty="0">
                <a:solidFill>
                  <a:srgbClr val="004992"/>
                </a:solidFill>
              </a:rPr>
              <a:t> </a:t>
            </a:r>
            <a:r>
              <a:rPr lang="en-US" sz="3600" dirty="0" err="1">
                <a:solidFill>
                  <a:srgbClr val="004992"/>
                </a:solidFill>
              </a:rPr>
              <a:t>kdnehahy</a:t>
            </a:r>
            <a:r>
              <a:rPr lang="en-US" sz="3600" dirty="0">
                <a:solidFill>
                  <a:srgbClr val="004992"/>
                </a:solidFill>
              </a:rPr>
              <a:t>; </a:t>
            </a:r>
            <a:r>
              <a:rPr lang="en-US" sz="3600" dirty="0" err="1">
                <a:solidFill>
                  <a:srgbClr val="004992"/>
                </a:solidFill>
              </a:rPr>
              <a:t>cz;lhFk</a:t>
            </a:r>
            <a:r>
              <a:rPr lang="en-US" sz="3600" dirty="0">
                <a:solidFill>
                  <a:srgbClr val="004992"/>
                </a:solidFill>
              </a:rPr>
              <a:t>; </a:t>
            </a:r>
            <a:r>
              <a:rPr lang="en-US" sz="3600" dirty="0" err="1">
                <a:solidFill>
                  <a:srgbClr val="004992"/>
                </a:solidFill>
              </a:rPr>
              <a:t>tpist</a:t>
            </a:r>
            <a:r>
              <a:rPr lang="en-US" sz="3600" dirty="0">
                <a:solidFill>
                  <a:srgbClr val="004992"/>
                </a:solidFill>
              </a:rPr>
              <a:t>[  </a:t>
            </a:r>
          </a:p>
        </p:txBody>
      </p:sp>
      <p:sp>
        <p:nvSpPr>
          <p:cNvPr id="17" name="Footer Placeholder 16"/>
          <p:cNvSpPr>
            <a:spLocks noGrp="1"/>
          </p:cNvSpPr>
          <p:nvPr>
            <p:ph type="ftr" sz="quarter" idx="11"/>
          </p:nvPr>
        </p:nvSpPr>
        <p:spPr/>
        <p:txBody>
          <a:bodyPr/>
          <a:lstStyle/>
          <a:p>
            <a:r>
              <a:rPr lang="de-DE"/>
              <a:t>kl]lhfhf]dpot] gapw]r]rp 8 – kdepiy</a:t>
            </a:r>
            <a:endParaRPr lang="de-DE" dirty="0"/>
          </a:p>
        </p:txBody>
      </p:sp>
      <p:sp>
        <p:nvSpPr>
          <p:cNvPr id="18" name="Slide Number Placeholder 17"/>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61262782"/>
              </p:ext>
            </p:extLst>
          </p:nvPr>
        </p:nvGraphicFramePr>
        <p:xfrm>
          <a:off x="408955" y="2276872"/>
          <a:ext cx="8686800" cy="420621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rpijtpdhy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kdepiyapy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Vw;gLk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vjph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kiw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tpist</a:t>
                      </a:r>
                      <a:r>
                        <a:rPr kumimoji="0" lang="en-US" sz="1800" b="0" i="0" u="none" strike="noStrike" cap="none" normalizeH="0" baseline="0" dirty="0">
                          <a:ln>
                            <a:noFill/>
                          </a:ln>
                          <a:solidFill>
                            <a:srgbClr val="333333"/>
                          </a:solidFill>
                          <a:effectLst/>
                          <a:latin typeface="Tamil-Aiswarya"/>
                        </a:rPr>
                        <a:t>[fs;</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FWfpa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kdepiyapy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Vw;gLk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ew;gad;fs</a:t>
                      </a:r>
                      <a:r>
                        <a:rPr kumimoji="0" lang="en-US" sz="1800" b="0" i="0" u="none" strike="noStrike" cap="none" normalizeH="0" baseline="0" dirty="0">
                          <a:ln>
                            <a:noFill/>
                          </a:ln>
                          <a:solidFill>
                            <a:srgbClr val="333333"/>
                          </a:solidFill>
                          <a:effectLst/>
                          <a:latin typeface="Tamil-Aiswarya"/>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nghJ</a:t>
                      </a:r>
                      <a:r>
                        <a:rPr kumimoji="0" lang="en-US" sz="1800" b="0" i="0" u="none" strike="noStrike" cap="none" normalizeH="0" baseline="0" dirty="0" err="1">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bjhlh</a:t>
                      </a:r>
                      <a:r>
                        <a:rPr kumimoji="0" lang="en-US" sz="1800" b="0" i="0" u="none" strike="noStrike" cap="none" normalizeH="0" baseline="0" dirty="0">
                          <a:ln>
                            <a:noFill/>
                          </a:ln>
                          <a:solidFill>
                            <a:srgbClr val="333333"/>
                          </a:solidFill>
                          <a:effectLst/>
                          <a:latin typeface="Tamil-Aiswarya"/>
                        </a:rPr>
                        <a:t>]e]J </a:t>
                      </a:r>
                      <a:r>
                        <a:rPr kumimoji="0" lang="en-US" sz="1800" b="0" i="0" u="none" strike="noStrike" cap="none" normalizeH="0" baseline="0" dirty="0" err="1">
                          <a:ln>
                            <a:noFill/>
                          </a:ln>
                          <a:solidFill>
                            <a:srgbClr val="333333"/>
                          </a:solidFill>
                          <a:effectLst/>
                          <a:latin typeface="Tamil-Aiswarya"/>
                        </a:rPr>
                        <a:t>gaj;ij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mDgtpj;jy</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rPr>
                        <a:t>kdr]rpijtpd; nghJ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bjhy;iy kw;Wk; mtkjpf;Fk; Fuy;fis nfl;ly; </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rPr>
                        <a:t>kdneha;f;F gpd]</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btl;f czh;t[ kw;Wk; vjph]fhyk; rpjwpajhf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rPr>
                        <a:t>njhd;Wjy;. </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kern="0" cap="none" spc="0" normalizeH="0" baseline="0" noProof="0" dirty="0">
                          <a:ln>
                            <a:noFill/>
                          </a:ln>
                          <a:solidFill>
                            <a:srgbClr val="004992"/>
                          </a:solidFill>
                          <a:effectLst/>
                          <a:uLnTx/>
                          <a:uFillTx/>
                          <a:latin typeface="Tamil-Aiswarya"/>
                          <a:ea typeface="Verdana" panose="020B0604030504040204" pitchFamily="34" charset="0"/>
                          <a:cs typeface="Verdana" panose="020B0604030504040204" pitchFamily="34" charset="0"/>
                        </a:rPr>
                        <a:t>&gt;&gt;&gt;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2"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err="1">
                <a:solidFill>
                  <a:srgbClr val="004992"/>
                </a:solidFill>
              </a:rPr>
              <a:t>jPtpu</a:t>
            </a:r>
            <a:r>
              <a:rPr lang="en-US" sz="3600" dirty="0">
                <a:solidFill>
                  <a:srgbClr val="004992"/>
                </a:solidFill>
              </a:rPr>
              <a:t> </a:t>
            </a:r>
            <a:r>
              <a:rPr lang="en-US" sz="3600" dirty="0" err="1">
                <a:solidFill>
                  <a:srgbClr val="004992"/>
                </a:solidFill>
              </a:rPr>
              <a:t>kdneha</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kdmGj;jk</a:t>
            </a:r>
            <a:r>
              <a:rPr lang="en-US" sz="3600" dirty="0">
                <a:solidFill>
                  <a:srgbClr val="004992"/>
                </a:solidFill>
              </a:rPr>
              <a:t>; </a:t>
            </a:r>
            <a:r>
              <a:rPr lang="en-US" sz="3600" dirty="0" err="1">
                <a:solidFill>
                  <a:srgbClr val="004992"/>
                </a:solidFill>
              </a:rPr>
              <a:t>Rakjpg</a:t>
            </a:r>
            <a:r>
              <a:rPr lang="en-US" sz="3600" dirty="0">
                <a:solidFill>
                  <a:srgbClr val="004992"/>
                </a:solidFill>
              </a:rPr>
              <a:t>]gpd] </a:t>
            </a:r>
            <a:r>
              <a:rPr lang="en-US" sz="3600" dirty="0" err="1">
                <a:solidFill>
                  <a:srgbClr val="004992"/>
                </a:solidFill>
              </a:rPr>
              <a:t>kPJ</a:t>
            </a:r>
            <a:r>
              <a:rPr lang="en-US" sz="3600" dirty="0">
                <a:solidFill>
                  <a:srgbClr val="004992"/>
                </a:solidFill>
              </a:rPr>
              <a:t> </a:t>
            </a:r>
            <a:r>
              <a:rPr lang="en-US" sz="3600" dirty="0" err="1">
                <a:solidFill>
                  <a:srgbClr val="004992"/>
                </a:solidFill>
              </a:rPr>
              <a:t>kdnehahy</a:t>
            </a:r>
            <a:r>
              <a:rPr lang="en-US" sz="3600" dirty="0">
                <a:solidFill>
                  <a:srgbClr val="004992"/>
                </a:solidFill>
              </a:rPr>
              <a:t>; </a:t>
            </a:r>
            <a:r>
              <a:rPr lang="en-US" sz="3600" dirty="0" err="1">
                <a:solidFill>
                  <a:srgbClr val="004992"/>
                </a:solidFill>
              </a:rPr>
              <a:t>cz;lhFk</a:t>
            </a:r>
            <a:r>
              <a:rPr lang="en-US" sz="3600" dirty="0">
                <a:solidFill>
                  <a:srgbClr val="004992"/>
                </a:solidFill>
              </a:rPr>
              <a:t>; </a:t>
            </a:r>
            <a:r>
              <a:rPr lang="en-US" sz="3600" dirty="0" err="1">
                <a:solidFill>
                  <a:srgbClr val="004992"/>
                </a:solidFill>
              </a:rPr>
              <a:t>tpist</a:t>
            </a:r>
            <a:r>
              <a:rPr lang="en-US" sz="3600" dirty="0">
                <a:solidFill>
                  <a:srgbClr val="004992"/>
                </a:solidFill>
              </a:rPr>
              <a:t>[  </a:t>
            </a:r>
          </a:p>
        </p:txBody>
      </p:sp>
      <p:sp>
        <p:nvSpPr>
          <p:cNvPr id="4" name="Footer Placeholder 3"/>
          <p:cNvSpPr>
            <a:spLocks noGrp="1"/>
          </p:cNvSpPr>
          <p:nvPr>
            <p:ph type="ftr" sz="quarter" idx="11"/>
          </p:nvPr>
        </p:nvSpPr>
        <p:spPr/>
        <p:txBody>
          <a:bodyPr/>
          <a:lstStyle/>
          <a:p>
            <a:r>
              <a:rPr lang="de-DE"/>
              <a:t>kl]lhfhf]dpot] gapw]r]rp 8 – kdepiy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413570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38305992"/>
              </p:ext>
            </p:extLst>
          </p:nvPr>
        </p:nvGraphicFramePr>
        <p:xfrm>
          <a:off x="408955" y="2276872"/>
          <a:ext cx="8686800" cy="420621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rpijtpdhy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kdepiyapy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Vw;gLk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vjph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kiw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tpist</a:t>
                      </a:r>
                      <a:r>
                        <a:rPr kumimoji="0" lang="en-US" sz="1800" b="0" i="0" u="none" strike="noStrike" cap="none" normalizeH="0" baseline="0" dirty="0">
                          <a:ln>
                            <a:noFill/>
                          </a:ln>
                          <a:solidFill>
                            <a:srgbClr val="333333"/>
                          </a:solidFill>
                          <a:effectLst/>
                          <a:latin typeface="Tamil-Aiswarya"/>
                        </a:rPr>
                        <a:t>[fs;</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FWfpa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kdepiyapy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Vw;gLk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ew;gad;fs</a:t>
                      </a:r>
                      <a:r>
                        <a:rPr kumimoji="0" lang="en-US" sz="1800" b="0" i="0" u="none" strike="noStrike" cap="none" normalizeH="0" baseline="0" dirty="0">
                          <a:ln>
                            <a:noFill/>
                          </a:ln>
                          <a:solidFill>
                            <a:srgbClr val="333333"/>
                          </a:solidFill>
                          <a:effectLst/>
                          <a:latin typeface="Tamil-Aiswarya"/>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rpijtpd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nghJ</a:t>
                      </a:r>
                      <a:r>
                        <a:rPr kumimoji="0" lang="en-US" sz="1800" b="0" i="0" u="none" strike="noStrike" cap="none" normalizeH="0" baseline="0" dirty="0" err="1">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bjhlh</a:t>
                      </a:r>
                      <a:r>
                        <a:rPr kumimoji="0" lang="en-US" sz="1800" b="0" i="0" u="none" strike="noStrike" cap="none" normalizeH="0" baseline="0" dirty="0">
                          <a:ln>
                            <a:noFill/>
                          </a:ln>
                          <a:solidFill>
                            <a:srgbClr val="333333"/>
                          </a:solidFill>
                          <a:effectLst/>
                          <a:latin typeface="Tamil-Aiswarya"/>
                        </a:rPr>
                        <a:t>]e]J </a:t>
                      </a:r>
                      <a:r>
                        <a:rPr kumimoji="0" lang="en-US" sz="1800" b="0" i="0" u="none" strike="noStrike" cap="none" normalizeH="0" baseline="0" dirty="0" err="1">
                          <a:ln>
                            <a:noFill/>
                          </a:ln>
                          <a:solidFill>
                            <a:srgbClr val="333333"/>
                          </a:solidFill>
                          <a:effectLst/>
                          <a:latin typeface="Tamil-Aiswarya"/>
                        </a:rPr>
                        <a:t>gaj;ij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mDgtpj;jy</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kdnehapd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mtruk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gugug;g</a:t>
                      </a:r>
                      <a:r>
                        <a:rPr kumimoji="0" lang="en-US" sz="1800" b="0" i="0" u="none" strike="noStrike" cap="none" normalizeH="0" baseline="0">
                          <a:ln>
                            <a:noFill/>
                          </a:ln>
                          <a:solidFill>
                            <a:srgbClr val="333333"/>
                          </a:solidFill>
                          <a:effectLst/>
                          <a:latin typeface="Tamil-Aiswarya"/>
                        </a:rPr>
                        <a:t>[ </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filrpapy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Vnjh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elf;Fk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vjph</a:t>
                      </a:r>
                      <a:r>
                        <a:rPr kumimoji="0" lang="en-US" sz="1800" b="0" i="0" u="none" strike="noStrike" cap="none" normalizeH="0" baseline="0">
                          <a:ln>
                            <a:noFill/>
                          </a:ln>
                          <a:solidFill>
                            <a:srgbClr val="333333"/>
                          </a:solidFill>
                          <a:effectLst/>
                          <a:latin typeface="Tamil-Aiswarya"/>
                        </a:rPr>
                        <a:t>]</a:t>
                      </a:r>
                      <a:r>
                        <a:rPr kumimoji="0" lang="en-US" sz="1800" b="0" i="0" u="none" strike="noStrike" cap="none" normalizeH="0" baseline="0" err="1">
                          <a:ln>
                            <a:noFill/>
                          </a:ln>
                          <a:solidFill>
                            <a:srgbClr val="333333"/>
                          </a:solidFill>
                          <a:effectLst/>
                          <a:latin typeface="Tamil-Aiswarya"/>
                        </a:rPr>
                        <a:t>ghh</a:t>
                      </a:r>
                      <a:r>
                        <a:rPr kumimoji="0" lang="en-US" sz="1800" b="0" i="0" u="none" strike="noStrike" cap="none" normalizeH="0" baseline="0">
                          <a:ln>
                            <a:noFill/>
                          </a:ln>
                          <a:solidFill>
                            <a:srgbClr val="333333"/>
                          </a:solidFill>
                          <a:effectLst/>
                          <a:latin typeface="Tamil-Aiswarya"/>
                        </a:rPr>
                        <a:t>]g]g[</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rPr>
                        <a:t>kdr]rpijtpd; nghJ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bjhy;iy kw;Wk; mtkjpf;Fk; Fuy;fis nfl;ly; </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kdnehapd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nghJ</a:t>
                      </a:r>
                      <a:r>
                        <a:rPr kumimoji="0" lang="en-US" sz="1800" b="0" i="0" u="none" strike="noStrike" cap="none" normalizeH="0" baseline="0" dirty="0" err="1">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jd;id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ahnuh</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fH;tJ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Fuy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nfl;ly</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rPr>
                        <a:t>kdneha;f;F gpd]</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btl;f czh;t[ kw;Wk; vjph]fhyk; rpjwpajhf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rPr>
                        <a:t>njhd;Wjy;. </a:t>
                      </a:r>
                      <a:endParaRPr kumimoji="0" lang="de-DE" sz="18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Tamil-Aiswarya"/>
                        </a:rPr>
                        <a:t>re]</a:t>
                      </a:r>
                      <a:r>
                        <a:rPr kumimoji="0" lang="en-US" sz="1800" b="0" i="0" u="none" strike="noStrike" cap="none" normalizeH="0" baseline="0" dirty="0" err="1">
                          <a:ln>
                            <a:noFill/>
                          </a:ln>
                          <a:solidFill>
                            <a:srgbClr val="333333"/>
                          </a:solidFill>
                          <a:effectLst/>
                          <a:latin typeface="Tamil-Aiswarya"/>
                        </a:rPr>
                        <a:t>njfj</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jpd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jtwhf</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hpe</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Jf</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bfhs</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Sjy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fk</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gPuj</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Jld</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Tamil-Aiswarya"/>
                        </a:rPr>
                        <a:t>mjpfhuk</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jpwik</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Kf;fpaj;Jtk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cs;sjhf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epidj;Jf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bfhs;tJ</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typikkpf;f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vjphpfs</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kw;Wk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tpjp</a:t>
                      </a:r>
                      <a:r>
                        <a:rPr kumimoji="0" lang="en-US" sz="1800" b="0" i="0" u="none" strike="noStrike" cap="none" normalizeH="0" baseline="0" dirty="0">
                          <a:ln>
                            <a:noFill/>
                          </a:ln>
                          <a:solidFill>
                            <a:srgbClr val="333333"/>
                          </a:solidFill>
                          <a:effectLst/>
                          <a:latin typeface="Tamil-Aiswarya"/>
                        </a:rPr>
                        <a:t> CH]</a:t>
                      </a:r>
                      <a:r>
                        <a:rPr kumimoji="0" lang="en-US" sz="1800" b="0" i="0" u="none" strike="noStrike" cap="none" normalizeH="0" baseline="0" dirty="0" err="1">
                          <a:ln>
                            <a:noFill/>
                          </a:ln>
                          <a:solidFill>
                            <a:srgbClr val="333333"/>
                          </a:solidFill>
                          <a:effectLst/>
                          <a:latin typeface="Tamil-Aiswarya"/>
                        </a:rPr>
                        <a:t>tpid</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2"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err="1">
                <a:solidFill>
                  <a:srgbClr val="004992"/>
                </a:solidFill>
              </a:rPr>
              <a:t>jPtpu</a:t>
            </a:r>
            <a:r>
              <a:rPr lang="en-US" sz="3600" dirty="0">
                <a:solidFill>
                  <a:srgbClr val="004992"/>
                </a:solidFill>
              </a:rPr>
              <a:t> </a:t>
            </a:r>
            <a:r>
              <a:rPr lang="en-US" sz="3600" dirty="0" err="1">
                <a:solidFill>
                  <a:srgbClr val="004992"/>
                </a:solidFill>
              </a:rPr>
              <a:t>kdneha</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kdmGj;jk</a:t>
            </a:r>
            <a:r>
              <a:rPr lang="en-US" sz="3600" dirty="0">
                <a:solidFill>
                  <a:srgbClr val="004992"/>
                </a:solidFill>
              </a:rPr>
              <a:t>; </a:t>
            </a:r>
            <a:r>
              <a:rPr lang="en-US" sz="3600" dirty="0" err="1">
                <a:solidFill>
                  <a:srgbClr val="004992"/>
                </a:solidFill>
              </a:rPr>
              <a:t>Rakjpg</a:t>
            </a:r>
            <a:r>
              <a:rPr lang="en-US" sz="3600" dirty="0">
                <a:solidFill>
                  <a:srgbClr val="004992"/>
                </a:solidFill>
              </a:rPr>
              <a:t>]gpd] </a:t>
            </a:r>
            <a:r>
              <a:rPr lang="en-US" sz="3600" dirty="0" err="1">
                <a:solidFill>
                  <a:srgbClr val="004992"/>
                </a:solidFill>
              </a:rPr>
              <a:t>kPJ</a:t>
            </a:r>
            <a:r>
              <a:rPr lang="en-US" sz="3600" dirty="0">
                <a:solidFill>
                  <a:srgbClr val="004992"/>
                </a:solidFill>
              </a:rPr>
              <a:t> </a:t>
            </a:r>
            <a:r>
              <a:rPr lang="en-US" sz="3600" dirty="0" err="1">
                <a:solidFill>
                  <a:srgbClr val="004992"/>
                </a:solidFill>
              </a:rPr>
              <a:t>kdnehahy</a:t>
            </a:r>
            <a:r>
              <a:rPr lang="en-US" sz="3600" dirty="0">
                <a:solidFill>
                  <a:srgbClr val="004992"/>
                </a:solidFill>
              </a:rPr>
              <a:t>; </a:t>
            </a:r>
            <a:r>
              <a:rPr lang="en-US" sz="3600" dirty="0" err="1">
                <a:solidFill>
                  <a:srgbClr val="004992"/>
                </a:solidFill>
              </a:rPr>
              <a:t>cz;lhFk</a:t>
            </a:r>
            <a:r>
              <a:rPr lang="en-US" sz="3600" dirty="0">
                <a:solidFill>
                  <a:srgbClr val="004992"/>
                </a:solidFill>
              </a:rPr>
              <a:t>; </a:t>
            </a:r>
            <a:r>
              <a:rPr lang="en-US" sz="3600" dirty="0" err="1">
                <a:solidFill>
                  <a:srgbClr val="004992"/>
                </a:solidFill>
              </a:rPr>
              <a:t>tpist</a:t>
            </a:r>
            <a:r>
              <a:rPr lang="en-US" sz="3600" dirty="0">
                <a:solidFill>
                  <a:srgbClr val="004992"/>
                </a:solidFill>
              </a:rPr>
              <a:t>[  </a:t>
            </a:r>
          </a:p>
        </p:txBody>
      </p:sp>
      <p:sp>
        <p:nvSpPr>
          <p:cNvPr id="4" name="Footer Placeholder 3"/>
          <p:cNvSpPr>
            <a:spLocks noGrp="1"/>
          </p:cNvSpPr>
          <p:nvPr>
            <p:ph type="ftr" sz="quarter" idx="11"/>
          </p:nvPr>
        </p:nvSpPr>
        <p:spPr/>
        <p:txBody>
          <a:bodyPr/>
          <a:lstStyle/>
          <a:p>
            <a:r>
              <a:rPr lang="de-DE"/>
              <a:t>kl]lhfhf]dpot] gapw]r]rp 8 – kdepiy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417393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dirty="0" err="1">
                <a:solidFill>
                  <a:srgbClr val="004992"/>
                </a:solidFill>
              </a:rPr>
              <a:t>jPtpu</a:t>
            </a:r>
            <a:r>
              <a:rPr lang="en-US" sz="3600" dirty="0">
                <a:solidFill>
                  <a:srgbClr val="004992"/>
                </a:solidFill>
              </a:rPr>
              <a:t> </a:t>
            </a:r>
            <a:r>
              <a:rPr lang="en-US" sz="3600" dirty="0" err="1">
                <a:solidFill>
                  <a:srgbClr val="004992"/>
                </a:solidFill>
              </a:rPr>
              <a:t>kdneha</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kdmGj;jk</a:t>
            </a:r>
            <a:r>
              <a:rPr lang="en-US" sz="3600" dirty="0">
                <a:solidFill>
                  <a:srgbClr val="004992"/>
                </a:solidFill>
              </a:rPr>
              <a:t>; </a:t>
            </a:r>
            <a:r>
              <a:rPr lang="en-US" sz="3600" dirty="0" err="1">
                <a:solidFill>
                  <a:srgbClr val="004992"/>
                </a:solidFill>
              </a:rPr>
              <a:t>Rakjpg</a:t>
            </a:r>
            <a:r>
              <a:rPr lang="en-US" sz="3600" dirty="0">
                <a:solidFill>
                  <a:srgbClr val="004992"/>
                </a:solidFill>
              </a:rPr>
              <a:t>]gpd] </a:t>
            </a:r>
            <a:r>
              <a:rPr lang="en-US" sz="3600" dirty="0" err="1">
                <a:solidFill>
                  <a:srgbClr val="004992"/>
                </a:solidFill>
              </a:rPr>
              <a:t>kPJ</a:t>
            </a:r>
            <a:r>
              <a:rPr lang="en-US" sz="3600" dirty="0">
                <a:solidFill>
                  <a:srgbClr val="004992"/>
                </a:solidFill>
              </a:rPr>
              <a:t> </a:t>
            </a:r>
            <a:r>
              <a:rPr lang="en-US" sz="3600" dirty="0" err="1">
                <a:solidFill>
                  <a:srgbClr val="004992"/>
                </a:solidFill>
              </a:rPr>
              <a:t>kdnehahy</a:t>
            </a:r>
            <a:r>
              <a:rPr lang="en-US" sz="3600" dirty="0">
                <a:solidFill>
                  <a:srgbClr val="004992"/>
                </a:solidFill>
              </a:rPr>
              <a:t>; </a:t>
            </a:r>
            <a:r>
              <a:rPr lang="en-US" sz="3600" dirty="0" err="1">
                <a:solidFill>
                  <a:srgbClr val="004992"/>
                </a:solidFill>
              </a:rPr>
              <a:t>cz;lhFk</a:t>
            </a:r>
            <a:r>
              <a:rPr lang="en-US" sz="3600" dirty="0">
                <a:solidFill>
                  <a:srgbClr val="004992"/>
                </a:solidFill>
              </a:rPr>
              <a:t>; </a:t>
            </a:r>
            <a:r>
              <a:rPr lang="en-US" sz="3600" dirty="0" err="1">
                <a:solidFill>
                  <a:srgbClr val="004992"/>
                </a:solidFill>
              </a:rPr>
              <a:t>tpist</a:t>
            </a:r>
            <a:r>
              <a:rPr lang="en-US" sz="3600" dirty="0">
                <a:solidFill>
                  <a:srgbClr val="004992"/>
                </a:solidFill>
              </a:rPr>
              <a:t>[  </a:t>
            </a:r>
          </a:p>
        </p:txBody>
      </p:sp>
      <p:sp>
        <p:nvSpPr>
          <p:cNvPr id="8" name="Content Placeholder 7"/>
          <p:cNvSpPr>
            <a:spLocks noGrp="1"/>
          </p:cNvSpPr>
          <p:nvPr>
            <p:ph idx="1"/>
          </p:nvPr>
        </p:nvSpPr>
        <p:spPr>
          <a:xfrm>
            <a:off x="408955" y="2204864"/>
            <a:ext cx="8595360" cy="4248000"/>
          </a:xfrm>
        </p:spPr>
        <p:txBody>
          <a:bodyPr/>
          <a:lstStyle/>
          <a:p>
            <a:pPr lvl="0" defTabSz="914400"/>
            <a:r>
              <a:rPr lang="en-US" sz="2000" dirty="0" err="1">
                <a:solidFill>
                  <a:srgbClr val="333333"/>
                </a:solidFill>
              </a:rPr>
              <a:t>kdnehahy</a:t>
            </a:r>
            <a:r>
              <a:rPr lang="en-US" sz="2000" dirty="0">
                <a:solidFill>
                  <a:srgbClr val="333333"/>
                </a:solidFill>
              </a:rPr>
              <a:t>; </a:t>
            </a:r>
            <a:r>
              <a:rPr lang="en-US" sz="2000" dirty="0" err="1">
                <a:solidFill>
                  <a:srgbClr val="333333"/>
                </a:solidFill>
              </a:rPr>
              <a:t>Rakjpg</a:t>
            </a:r>
            <a:r>
              <a:rPr lang="en-US" sz="2000" dirty="0">
                <a:solidFill>
                  <a:srgbClr val="333333"/>
                </a:solidFill>
              </a:rPr>
              <a:t>]</a:t>
            </a:r>
            <a:r>
              <a:rPr lang="en-US" sz="2000" dirty="0" err="1">
                <a:solidFill>
                  <a:srgbClr val="333333"/>
                </a:solidFill>
              </a:rPr>
              <a:t>gPl;oy</a:t>
            </a:r>
            <a:r>
              <a:rPr lang="en-US" sz="2000" dirty="0">
                <a:solidFill>
                  <a:srgbClr val="333333"/>
                </a:solidFill>
              </a:rPr>
              <a:t>; </a:t>
            </a:r>
            <a:r>
              <a:rPr lang="en-US" sz="2000" dirty="0" err="1">
                <a:solidFill>
                  <a:srgbClr val="333333"/>
                </a:solidFill>
              </a:rPr>
              <a:t>cz;lhFk</a:t>
            </a:r>
            <a:r>
              <a:rPr lang="en-US" sz="2000" dirty="0">
                <a:solidFill>
                  <a:srgbClr val="333333"/>
                </a:solidFill>
              </a:rPr>
              <a:t>; </a:t>
            </a:r>
            <a:r>
              <a:rPr lang="en-US" sz="2000" b="1" i="1" dirty="0">
                <a:solidFill>
                  <a:srgbClr val="333333"/>
                </a:solidFill>
              </a:rPr>
              <a:t>F</a:t>
            </a:r>
            <a:r>
              <a:rPr lang="en-IN" sz="2000" b="1" i="1" dirty="0">
                <a:solidFill>
                  <a:srgbClr val="333333"/>
                </a:solidFill>
              </a:rPr>
              <a:t>W</a:t>
            </a:r>
            <a:r>
              <a:rPr lang="en-US" sz="2000" b="1" i="1" dirty="0" err="1">
                <a:solidFill>
                  <a:srgbClr val="333333"/>
                </a:solidFill>
              </a:rPr>
              <a:t>fpaf</a:t>
            </a:r>
            <a:r>
              <a:rPr lang="en-US" sz="2000" b="1" i="1" dirty="0">
                <a:solidFill>
                  <a:srgbClr val="333333"/>
                </a:solidFill>
              </a:rPr>
              <a:t>] </a:t>
            </a:r>
            <a:r>
              <a:rPr lang="en-US" sz="2000" b="1" i="1" dirty="0" err="1">
                <a:solidFill>
                  <a:srgbClr val="333333"/>
                </a:solidFill>
              </a:rPr>
              <a:t>fhy</a:t>
            </a:r>
            <a:r>
              <a:rPr lang="en-US" sz="2000" b="1" i="1" dirty="0">
                <a:solidFill>
                  <a:srgbClr val="333333"/>
                </a:solidFill>
              </a:rPr>
              <a:t> </a:t>
            </a:r>
            <a:r>
              <a:rPr lang="en-US" sz="2000" b="1" i="1" dirty="0" err="1">
                <a:solidFill>
                  <a:srgbClr val="333333"/>
                </a:solidFill>
              </a:rPr>
              <a:t>ey;y</a:t>
            </a:r>
            <a:r>
              <a:rPr lang="en-US" sz="2000" b="1" i="1" dirty="0">
                <a:solidFill>
                  <a:srgbClr val="333333"/>
                </a:solidFill>
              </a:rPr>
              <a:t> </a:t>
            </a:r>
            <a:r>
              <a:rPr lang="en-US" sz="2000" b="1" i="1" dirty="0" err="1">
                <a:solidFill>
                  <a:srgbClr val="333333"/>
                </a:solidFill>
              </a:rPr>
              <a:t>tpist</a:t>
            </a:r>
            <a:r>
              <a:rPr lang="en-US" sz="2000" b="1" i="1" dirty="0">
                <a:solidFill>
                  <a:srgbClr val="333333"/>
                </a:solidFill>
              </a:rPr>
              <a:t>[fs</a:t>
            </a:r>
            <a:r>
              <a:rPr lang="en-US" sz="2000" dirty="0">
                <a:solidFill>
                  <a:srgbClr val="333333"/>
                </a:solidFill>
                <a:latin typeface="Calibri Light"/>
                <a:cs typeface="Times New Roman" panose="02020603050405020304" pitchFamily="18" charset="0"/>
              </a:rPr>
              <a:t>,</a:t>
            </a:r>
            <a:r>
              <a:rPr lang="en-US" sz="2000" dirty="0">
                <a:solidFill>
                  <a:srgbClr val="333333"/>
                </a:solidFill>
              </a:rPr>
              <a:t>; </a:t>
            </a:r>
            <a:r>
              <a:rPr lang="en-US" sz="2000" dirty="0" err="1">
                <a:solidFill>
                  <a:srgbClr val="333333"/>
                </a:solidFill>
              </a:rPr>
              <a:t>bghJthf</a:t>
            </a:r>
            <a:r>
              <a:rPr lang="en-US" sz="2000" dirty="0">
                <a:solidFill>
                  <a:srgbClr val="333333"/>
                </a:solidFill>
              </a:rPr>
              <a:t> </a:t>
            </a:r>
            <a:r>
              <a:rPr lang="en-US" sz="2000" b="1" i="1" dirty="0" err="1">
                <a:solidFill>
                  <a:srgbClr val="333333"/>
                </a:solidFill>
              </a:rPr>
              <a:t>ePz;lfhy</a:t>
            </a:r>
            <a:r>
              <a:rPr lang="en-US" sz="2000" b="1" i="1" dirty="0">
                <a:solidFill>
                  <a:srgbClr val="333333"/>
                </a:solidFill>
              </a:rPr>
              <a:t> </a:t>
            </a:r>
            <a:r>
              <a:rPr lang="en-US" sz="2000" b="1" i="1" dirty="0" err="1">
                <a:solidFill>
                  <a:srgbClr val="333333"/>
                </a:solidFill>
              </a:rPr>
              <a:t>vjph</a:t>
            </a:r>
            <a:r>
              <a:rPr lang="en-US" sz="2000" b="1" i="1" dirty="0">
                <a:solidFill>
                  <a:srgbClr val="333333"/>
                </a:solidFill>
              </a:rPr>
              <a:t>]</a:t>
            </a:r>
            <a:r>
              <a:rPr lang="en-US" sz="2000" b="1" i="1" dirty="0" err="1">
                <a:solidFill>
                  <a:srgbClr val="333333"/>
                </a:solidFill>
              </a:rPr>
              <a:t>kiw</a:t>
            </a:r>
            <a:r>
              <a:rPr lang="en-US" sz="2000" b="1" i="1" dirty="0">
                <a:solidFill>
                  <a:srgbClr val="333333"/>
                </a:solidFill>
              </a:rPr>
              <a:t> </a:t>
            </a:r>
            <a:r>
              <a:rPr lang="en-US" sz="2000" b="1" i="1" dirty="0" err="1">
                <a:solidFill>
                  <a:srgbClr val="333333"/>
                </a:solidFill>
              </a:rPr>
              <a:t>tpist</a:t>
            </a:r>
            <a:r>
              <a:rPr lang="en-US" sz="2000" b="1" i="1" dirty="0">
                <a:solidFill>
                  <a:srgbClr val="333333"/>
                </a:solidFill>
              </a:rPr>
              <a:t>[</a:t>
            </a:r>
            <a:r>
              <a:rPr lang="en-US" sz="2000" b="1" i="1" dirty="0" err="1">
                <a:solidFill>
                  <a:srgbClr val="333333"/>
                </a:solidFill>
              </a:rPr>
              <a:t>fshy</a:t>
            </a:r>
            <a:r>
              <a:rPr lang="en-US" sz="2000" dirty="0">
                <a:solidFill>
                  <a:srgbClr val="333333"/>
                </a:solidFill>
              </a:rPr>
              <a:t>] </a:t>
            </a:r>
            <a:r>
              <a:rPr lang="en-US" sz="2000" dirty="0" err="1">
                <a:solidFill>
                  <a:srgbClr val="333333"/>
                </a:solidFill>
              </a:rPr>
              <a:t>gadw;W</a:t>
            </a:r>
            <a:r>
              <a:rPr lang="en-US" sz="2000" dirty="0">
                <a:solidFill>
                  <a:srgbClr val="333333"/>
                </a:solidFill>
              </a:rPr>
              <a:t> </a:t>
            </a:r>
            <a:r>
              <a:rPr lang="en-US" sz="2000" dirty="0" err="1">
                <a:solidFill>
                  <a:srgbClr val="333333"/>
                </a:solidFill>
              </a:rPr>
              <a:t>nghfpwJ</a:t>
            </a:r>
            <a:r>
              <a:rPr lang="en-US" sz="2000" dirty="0">
                <a:solidFill>
                  <a:srgbClr val="333333"/>
                </a:solidFill>
                <a:latin typeface="Calibri Light"/>
                <a:cs typeface="Times New Roman" pitchFamily="18" charset="0"/>
              </a:rPr>
              <a:t>. </a:t>
            </a:r>
            <a:r>
              <a:rPr lang="en-US" sz="2000" dirty="0" err="1">
                <a:solidFill>
                  <a:srgbClr val="333333"/>
                </a:solidFill>
              </a:rPr>
              <a:t>cjhuz</a:t>
            </a:r>
            <a:r>
              <a:rPr lang="en-US" sz="2000" dirty="0">
                <a:solidFill>
                  <a:srgbClr val="333333"/>
                </a:solidFill>
              </a:rPr>
              <a:t>';fs</a:t>
            </a:r>
            <a:r>
              <a:rPr lang="en-US" sz="2000" b="1"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000" dirty="0" err="1">
                <a:solidFill>
                  <a:srgbClr val="333333"/>
                </a:solidFill>
              </a:rPr>
              <a:t>fld;fs</a:t>
            </a:r>
            <a:r>
              <a:rPr lang="en-US" sz="2000" dirty="0">
                <a:solidFill>
                  <a:srgbClr val="333333"/>
                </a:solidFill>
              </a:rPr>
              <a:t>;</a:t>
            </a:r>
            <a:r>
              <a:rPr lang="en-US" sz="2000" dirty="0">
                <a:solidFill>
                  <a:srgbClr val="333333"/>
                </a:solidFill>
                <a:latin typeface="Calibri Light"/>
                <a:cs typeface="Times New Roman" pitchFamily="18" charset="0"/>
              </a:rPr>
              <a:t>: </a:t>
            </a:r>
            <a:r>
              <a:rPr lang="en-US" sz="2000" dirty="0" err="1">
                <a:solidFill>
                  <a:srgbClr val="333333"/>
                </a:solidFill>
              </a:rPr>
              <a:t>kdneha</a:t>
            </a:r>
            <a:r>
              <a:rPr lang="en-US" sz="2000" dirty="0">
                <a:solidFill>
                  <a:srgbClr val="333333"/>
                </a:solidFill>
              </a:rPr>
              <a:t>; </a:t>
            </a:r>
            <a:r>
              <a:rPr lang="en-US" sz="2000" dirty="0" err="1">
                <a:solidFill>
                  <a:srgbClr val="333333"/>
                </a:solidFill>
              </a:rPr>
              <a:t>cilath</a:t>
            </a:r>
            <a:r>
              <a:rPr lang="en-US" sz="2000" dirty="0">
                <a:solidFill>
                  <a:srgbClr val="333333"/>
                </a:solidFill>
              </a:rPr>
              <a:t>] </a:t>
            </a:r>
            <a:r>
              <a:rPr lang="en-US" sz="2000" dirty="0" err="1">
                <a:solidFill>
                  <a:srgbClr val="333333"/>
                </a:solidFill>
              </a:rPr>
              <a:t>jhd</a:t>
            </a:r>
            <a:r>
              <a:rPr lang="en-US" sz="2000" dirty="0">
                <a:solidFill>
                  <a:srgbClr val="333333"/>
                </a:solidFill>
              </a:rPr>
              <a:t>; </a:t>
            </a:r>
            <a:r>
              <a:rPr lang="en-US" sz="2000" dirty="0" err="1">
                <a:solidFill>
                  <a:srgbClr val="333333"/>
                </a:solidFill>
              </a:rPr>
              <a:t>gzf;fhuh</a:t>
            </a:r>
            <a:r>
              <a:rPr lang="en-US" sz="2000" dirty="0">
                <a:solidFill>
                  <a:srgbClr val="333333"/>
                </a:solidFill>
              </a:rPr>
              <a:t>] </a:t>
            </a:r>
            <a:r>
              <a:rPr lang="en-US" sz="2000" dirty="0" err="1">
                <a:solidFill>
                  <a:srgbClr val="333333"/>
                </a:solidFill>
              </a:rPr>
              <a:t>vd;nwh</a:t>
            </a:r>
            <a:r>
              <a:rPr lang="en-US" sz="2000" dirty="0">
                <a:solidFill>
                  <a:srgbClr val="333333"/>
                </a:solidFill>
              </a:rPr>
              <a:t> g[</a:t>
            </a:r>
            <a:r>
              <a:rPr lang="en-US" sz="2000" dirty="0" err="1">
                <a:solidFill>
                  <a:srgbClr val="333333"/>
                </a:solidFill>
              </a:rPr>
              <a:t>fH</a:t>
            </a:r>
            <a:r>
              <a:rPr lang="en-US" sz="2000" dirty="0">
                <a:solidFill>
                  <a:srgbClr val="333333"/>
                </a:solidFill>
              </a:rPr>
              <a:t>]</a:t>
            </a:r>
            <a:r>
              <a:rPr lang="en-US" sz="2000" dirty="0" err="1">
                <a:solidFill>
                  <a:srgbClr val="333333"/>
                </a:solidFill>
              </a:rPr>
              <a:t>bgw;wtd</a:t>
            </a:r>
            <a:r>
              <a:rPr lang="en-US" sz="2000" dirty="0">
                <a:solidFill>
                  <a:srgbClr val="333333"/>
                </a:solidFill>
              </a:rPr>
              <a:t>; </a:t>
            </a:r>
            <a:r>
              <a:rPr lang="en-US" sz="2000" dirty="0" err="1">
                <a:solidFill>
                  <a:srgbClr val="333333"/>
                </a:solidFill>
              </a:rPr>
              <a:t>vd;nwh</a:t>
            </a:r>
            <a:r>
              <a:rPr lang="en-US" sz="2000" dirty="0">
                <a:solidFill>
                  <a:srgbClr val="333333"/>
                </a:solidFill>
              </a:rPr>
              <a:t> </a:t>
            </a:r>
            <a:r>
              <a:rPr lang="en-US" sz="2000" dirty="0" err="1">
                <a:solidFill>
                  <a:srgbClr val="333333"/>
                </a:solidFill>
              </a:rPr>
              <a:t>bgha;ahd</a:t>
            </a:r>
            <a:r>
              <a:rPr lang="en-US" sz="2000" dirty="0">
                <a:solidFill>
                  <a:srgbClr val="333333"/>
                </a:solidFill>
              </a:rPr>
              <a:t> </a:t>
            </a:r>
            <a:r>
              <a:rPr lang="en-US" sz="2000" dirty="0" err="1">
                <a:solidFill>
                  <a:srgbClr val="333333"/>
                </a:solidFill>
              </a:rPr>
              <a:t>ek;gpf;if</a:t>
            </a:r>
            <a:r>
              <a:rPr lang="en-US" sz="2000" dirty="0">
                <a:solidFill>
                  <a:srgbClr val="333333"/>
                </a:solidFill>
              </a:rPr>
              <a:t> </a:t>
            </a:r>
            <a:r>
              <a:rPr lang="en-US" sz="2000" dirty="0" err="1">
                <a:solidFill>
                  <a:srgbClr val="333333"/>
                </a:solidFill>
              </a:rPr>
              <a:t>bfhz;oUj;jy</a:t>
            </a:r>
            <a:r>
              <a:rPr lang="en-US" sz="2000" dirty="0">
                <a:solidFill>
                  <a:srgbClr val="333333"/>
                </a:solidFill>
              </a:rPr>
              <a:t>;</a:t>
            </a:r>
            <a:endParaRPr lang="en-US" sz="2000" dirty="0">
              <a:solidFill>
                <a:srgbClr val="FF0000"/>
              </a:solidFill>
            </a:endParaRPr>
          </a:p>
          <a:p>
            <a:pPr marL="342900" lvl="0" indent="-342900" defTabSz="914400">
              <a:lnSpc>
                <a:spcPct val="100000"/>
              </a:lnSpc>
              <a:spcBef>
                <a:spcPts val="1200"/>
              </a:spcBef>
              <a:buClr>
                <a:srgbClr val="000000"/>
              </a:buClr>
              <a:buFont typeface="WingDings"/>
              <a:buChar char=""/>
            </a:pPr>
            <a:r>
              <a:rPr lang="en-US" sz="2000" dirty="0" err="1">
                <a:solidFill>
                  <a:srgbClr val="333333"/>
                </a:solidFill>
              </a:rPr>
              <a:t>jdpik</a:t>
            </a:r>
            <a:r>
              <a:rPr lang="en-US" sz="2000" dirty="0">
                <a:solidFill>
                  <a:srgbClr val="333333"/>
                </a:solidFill>
                <a:latin typeface="Calibri Light"/>
                <a:cs typeface="Times New Roman" pitchFamily="18" charset="0"/>
              </a:rPr>
              <a:t>: </a:t>
            </a:r>
            <a:r>
              <a:rPr lang="en-US" sz="2000" dirty="0" err="1">
                <a:solidFill>
                  <a:srgbClr val="333333"/>
                </a:solidFill>
              </a:rPr>
              <a:t>rpy</a:t>
            </a:r>
            <a:r>
              <a:rPr lang="en-US" sz="2000" dirty="0">
                <a:solidFill>
                  <a:srgbClr val="333333"/>
                </a:solidFill>
              </a:rPr>
              <a:t> </a:t>
            </a:r>
            <a:r>
              <a:rPr lang="en-US" sz="2000" dirty="0" err="1">
                <a:solidFill>
                  <a:srgbClr val="333333"/>
                </a:solidFill>
              </a:rPr>
              <a:t>ez</a:t>
            </a:r>
            <a:r>
              <a:rPr lang="en-US" sz="2000" dirty="0">
                <a:solidFill>
                  <a:srgbClr val="333333"/>
                </a:solidFill>
              </a:rPr>
              <a:t>]</a:t>
            </a:r>
            <a:r>
              <a:rPr lang="en-US" sz="2000" dirty="0" err="1">
                <a:solidFill>
                  <a:srgbClr val="333333"/>
                </a:solidFill>
              </a:rPr>
              <a:t>gh</a:t>
            </a:r>
            <a:r>
              <a:rPr lang="en-US" sz="2000" dirty="0">
                <a:solidFill>
                  <a:srgbClr val="333333"/>
                </a:solidFill>
              </a:rPr>
              <a:t>]fs] </a:t>
            </a:r>
            <a:r>
              <a:rPr lang="en-US" sz="2000" dirty="0" err="1">
                <a:solidFill>
                  <a:srgbClr val="333333"/>
                </a:solidFill>
              </a:rPr>
              <a:t>me;j</a:t>
            </a:r>
            <a:r>
              <a:rPr lang="en-US" sz="2000" dirty="0">
                <a:solidFill>
                  <a:srgbClr val="333333"/>
                </a:solidFill>
              </a:rPr>
              <a:t> </a:t>
            </a:r>
            <a:r>
              <a:rPr lang="en-US" sz="2000" dirty="0" err="1">
                <a:solidFill>
                  <a:srgbClr val="333333"/>
                </a:solidFill>
              </a:rPr>
              <a:t>egiuf</a:t>
            </a:r>
            <a:r>
              <a:rPr lang="en-US" sz="2000" dirty="0">
                <a:solidFill>
                  <a:srgbClr val="333333"/>
                </a:solidFill>
              </a:rPr>
              <a:t>] </a:t>
            </a:r>
            <a:r>
              <a:rPr lang="en-US" sz="2000" dirty="0" err="1">
                <a:solidFill>
                  <a:srgbClr val="333333"/>
                </a:solidFill>
              </a:rPr>
              <a:t>fz;L</a:t>
            </a:r>
            <a:r>
              <a:rPr lang="en-US" sz="2000" dirty="0">
                <a:solidFill>
                  <a:srgbClr val="333333"/>
                </a:solidFill>
              </a:rPr>
              <a:t> </a:t>
            </a:r>
            <a:r>
              <a:rPr lang="en-US" sz="2000" dirty="0" err="1">
                <a:solidFill>
                  <a:srgbClr val="333333"/>
                </a:solidFill>
              </a:rPr>
              <a:t>bfhs;shky</a:t>
            </a:r>
            <a:r>
              <a:rPr lang="en-US" sz="2000" dirty="0">
                <a:solidFill>
                  <a:srgbClr val="333333"/>
                </a:solidFill>
              </a:rPr>
              <a:t>; </a:t>
            </a:r>
            <a:r>
              <a:rPr lang="en-US" sz="2000" dirty="0" err="1">
                <a:solidFill>
                  <a:srgbClr val="333333"/>
                </a:solidFill>
              </a:rPr>
              <a:t>tpLtJ</a:t>
            </a:r>
            <a:endParaRPr lang="en-IN" sz="2000" dirty="0">
              <a:solidFill>
                <a:srgbClr val="004992"/>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ntiy</a:t>
            </a:r>
            <a:r>
              <a:rPr lang="en-US" sz="2000" dirty="0">
                <a:solidFill>
                  <a:srgbClr val="333333"/>
                </a:solidFill>
              </a:rPr>
              <a:t> R{</a:t>
            </a:r>
            <a:r>
              <a:rPr lang="en-US" sz="2000" dirty="0" err="1">
                <a:solidFill>
                  <a:srgbClr val="333333"/>
                </a:solidFill>
              </a:rPr>
              <a:t>Hy</a:t>
            </a:r>
            <a:r>
              <a:rPr lang="en-US" sz="2000" dirty="0">
                <a:solidFill>
                  <a:srgbClr val="333333"/>
                </a:solidFill>
              </a:rPr>
              <a:t>;</a:t>
            </a:r>
            <a:r>
              <a:rPr lang="en-US" sz="2000" dirty="0">
                <a:solidFill>
                  <a:srgbClr val="333333"/>
                </a:solidFill>
                <a:latin typeface="Calibri Light"/>
                <a:cs typeface="Times New Roman" pitchFamily="18" charset="0"/>
              </a:rPr>
              <a:t>: </a:t>
            </a:r>
            <a:r>
              <a:rPr lang="en-US" sz="2000" dirty="0" err="1">
                <a:solidFill>
                  <a:srgbClr val="333333"/>
                </a:solidFill>
              </a:rPr>
              <a:t>gzpaplj;jpy</a:t>
            </a:r>
            <a:r>
              <a:rPr lang="en-US" sz="2000" dirty="0">
                <a:solidFill>
                  <a:srgbClr val="333333"/>
                </a:solidFill>
              </a:rPr>
              <a:t>; </a:t>
            </a:r>
            <a:r>
              <a:rPr lang="en-US" sz="2000" dirty="0" err="1">
                <a:solidFill>
                  <a:srgbClr val="333333"/>
                </a:solidFill>
              </a:rPr>
              <a:t>bghUj;jkpy;yhj</a:t>
            </a:r>
            <a:r>
              <a:rPr lang="en-US" sz="2000" dirty="0">
                <a:solidFill>
                  <a:srgbClr val="333333"/>
                </a:solidFill>
              </a:rPr>
              <a:t> </a:t>
            </a:r>
            <a:r>
              <a:rPr lang="en-US" sz="2000" dirty="0" err="1">
                <a:solidFill>
                  <a:srgbClr val="333333"/>
                </a:solidFill>
              </a:rPr>
              <a:t>braypdhy</a:t>
            </a:r>
            <a:r>
              <a:rPr lang="en-US" sz="2000" dirty="0">
                <a:solidFill>
                  <a:srgbClr val="333333"/>
                </a:solidFill>
              </a:rPr>
              <a:t>; </a:t>
            </a:r>
            <a:r>
              <a:rPr lang="en-US" sz="2000" dirty="0" err="1">
                <a:solidFill>
                  <a:srgbClr val="333333"/>
                </a:solidFill>
              </a:rPr>
              <a:t>ntiy</a:t>
            </a:r>
            <a:r>
              <a:rPr lang="en-US" sz="2000" dirty="0">
                <a:solidFill>
                  <a:srgbClr val="333333"/>
                </a:solidFill>
              </a:rPr>
              <a:t> ,</a:t>
            </a:r>
            <a:r>
              <a:rPr lang="en-US" sz="2000" dirty="0" err="1">
                <a:solidFill>
                  <a:srgbClr val="333333"/>
                </a:solidFill>
              </a:rPr>
              <a:t>Hg;g</a:t>
            </a:r>
            <a:r>
              <a:rPr lang="en-US" sz="2000" dirty="0">
                <a:solidFill>
                  <a:srgbClr val="333333"/>
                </a:solidFill>
              </a:rPr>
              <a:t>[</a:t>
            </a:r>
            <a:endParaRPr lang="en-IN" sz="2000" dirty="0">
              <a:solidFill>
                <a:srgbClr val="333333"/>
              </a:solidFill>
            </a:endParaRPr>
          </a:p>
          <a:p>
            <a:pPr lvl="0" defTabSz="914400"/>
            <a:r>
              <a:rPr lang="en-US" sz="2000" dirty="0" err="1">
                <a:solidFill>
                  <a:srgbClr val="333333"/>
                </a:solidFill>
              </a:rPr>
              <a:t>kdnehapd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kUj;Jth</a:t>
            </a:r>
            <a:r>
              <a:rPr lang="en-US" sz="2000" dirty="0">
                <a:solidFill>
                  <a:srgbClr val="333333"/>
                </a:solidFill>
              </a:rPr>
              <a:t>; </a:t>
            </a:r>
            <a:r>
              <a:rPr lang="en-US" sz="2000" dirty="0" err="1">
                <a:solidFill>
                  <a:srgbClr val="333333"/>
                </a:solidFill>
              </a:rPr>
              <a:t>mwpt</a:t>
            </a:r>
            <a:r>
              <a:rPr lang="en-US" sz="2000" dirty="0">
                <a:solidFill>
                  <a:srgbClr val="333333"/>
                </a:solidFill>
              </a:rPr>
              <a:t>[</a:t>
            </a:r>
            <a:r>
              <a:rPr lang="en-US" sz="2000" dirty="0" err="1">
                <a:solidFill>
                  <a:srgbClr val="333333"/>
                </a:solidFill>
              </a:rPr>
              <a:t>iu</a:t>
            </a:r>
            <a:r>
              <a:rPr lang="en-US" sz="2000" dirty="0">
                <a:solidFill>
                  <a:srgbClr val="333333"/>
                </a:solidFill>
              </a:rPr>
              <a:t> ,</a:t>
            </a:r>
            <a:r>
              <a:rPr lang="en-US" sz="2000" dirty="0" err="1">
                <a:solidFill>
                  <a:srgbClr val="333333"/>
                </a:solidFill>
              </a:rPr>
              <a:t>y;yhky</a:t>
            </a:r>
            <a:r>
              <a:rPr lang="en-US" sz="2000" dirty="0">
                <a:solidFill>
                  <a:srgbClr val="333333"/>
                </a:solidFill>
              </a:rPr>
              <a:t>; </a:t>
            </a:r>
            <a:r>
              <a:rPr lang="en-US" sz="2000" dirty="0" err="1">
                <a:solidFill>
                  <a:srgbClr val="333333"/>
                </a:solidFill>
              </a:rPr>
              <a:t>kUe;J</a:t>
            </a:r>
            <a:r>
              <a:rPr lang="en-US" sz="2000" dirty="0">
                <a:solidFill>
                  <a:srgbClr val="333333"/>
                </a:solidFill>
              </a:rPr>
              <a:t> </a:t>
            </a:r>
            <a:r>
              <a:rPr lang="en-US" sz="2000" dirty="0" err="1">
                <a:solidFill>
                  <a:srgbClr val="333333"/>
                </a:solidFill>
              </a:rPr>
              <a:t>cl;bfhs;tij</a:t>
            </a:r>
            <a:r>
              <a:rPr lang="en-US" sz="2000" dirty="0">
                <a:solidFill>
                  <a:srgbClr val="333333"/>
                </a:solidFill>
              </a:rPr>
              <a:t> </a:t>
            </a:r>
            <a:r>
              <a:rPr lang="en-US" sz="2000" dirty="0" err="1">
                <a:solidFill>
                  <a:srgbClr val="333333"/>
                </a:solidFill>
              </a:rPr>
              <a:t>epWj;JtJ</a:t>
            </a:r>
            <a:r>
              <a:rPr lang="en-US" sz="2000" dirty="0">
                <a:solidFill>
                  <a:srgbClr val="333333"/>
                </a:solidFill>
              </a:rPr>
              <a:t> </a:t>
            </a:r>
            <a:r>
              <a:rPr lang="en-US" sz="2000" dirty="0" err="1">
                <a:solidFill>
                  <a:srgbClr val="333333"/>
                </a:solidFill>
              </a:rPr>
              <a:t>mghafukhdJ</a:t>
            </a:r>
            <a:r>
              <a:rPr lang="en-US" sz="2000" dirty="0">
                <a:solidFill>
                  <a:srgbClr val="333333"/>
                </a:solidFill>
              </a:rPr>
              <a:t>. </a:t>
            </a:r>
            <a:r>
              <a:rPr lang="en-US" sz="2000" dirty="0" err="1">
                <a:solidFill>
                  <a:srgbClr val="333333"/>
                </a:solidFill>
              </a:rPr>
              <a:t>Vbddpy</a:t>
            </a:r>
            <a:r>
              <a:rPr lang="en-US" sz="2000" dirty="0">
                <a:solidFill>
                  <a:srgbClr val="333333"/>
                </a:solidFill>
              </a:rPr>
              <a:t>; </a:t>
            </a:r>
            <a:r>
              <a:rPr lang="en-US" sz="2000" dirty="0" err="1">
                <a:solidFill>
                  <a:srgbClr val="333333"/>
                </a:solidFill>
              </a:rPr>
              <a:t>kWgoa</a:t>
            </a:r>
            <a:r>
              <a:rPr lang="en-US" sz="2000" dirty="0">
                <a:solidFill>
                  <a:srgbClr val="333333"/>
                </a:solidFill>
              </a:rPr>
              <a:t>[k; </a:t>
            </a:r>
            <a:r>
              <a:rPr lang="en-US" sz="2000" dirty="0" err="1">
                <a:solidFill>
                  <a:srgbClr val="333333"/>
                </a:solidFill>
              </a:rPr>
              <a:t>eP</a:t>
            </a:r>
            <a:r>
              <a:rPr lang="en-US" sz="2000" dirty="0">
                <a:solidFill>
                  <a:srgbClr val="333333"/>
                </a:solidFill>
              </a:rPr>
              <a:t>';fs; </a:t>
            </a:r>
            <a:r>
              <a:rPr lang="en-US" sz="2000" dirty="0" err="1">
                <a:solidFill>
                  <a:srgbClr val="333333"/>
                </a:solidFill>
              </a:rPr>
              <a:t>nehapd</a:t>
            </a:r>
            <a:r>
              <a:rPr lang="en-US" sz="2000" dirty="0">
                <a:solidFill>
                  <a:srgbClr val="333333"/>
                </a:solidFill>
              </a:rPr>
              <a:t>; </a:t>
            </a:r>
            <a:r>
              <a:rPr lang="en-US" sz="2000" dirty="0" err="1">
                <a:solidFill>
                  <a:srgbClr val="333333"/>
                </a:solidFill>
              </a:rPr>
              <a:t>mr</a:t>
            </a:r>
            <a:r>
              <a:rPr lang="en-US" sz="2000" dirty="0">
                <a:solidFill>
                  <a:srgbClr val="333333"/>
                </a:solidFill>
              </a:rPr>
              <a:t>]</a:t>
            </a:r>
            <a:r>
              <a:rPr lang="en-US" sz="2000" dirty="0" err="1">
                <a:solidFill>
                  <a:srgbClr val="333333"/>
                </a:solidFill>
              </a:rPr>
              <a:t>RWj;jYf;Fk</a:t>
            </a:r>
            <a:r>
              <a:rPr lang="en-US" sz="2000" dirty="0">
                <a:solidFill>
                  <a:srgbClr val="333333"/>
                </a:solidFill>
              </a:rPr>
              <a:t>; ,</a:t>
            </a:r>
            <a:r>
              <a:rPr lang="en-US" sz="2000" dirty="0" err="1">
                <a:solidFill>
                  <a:srgbClr val="333333"/>
                </a:solidFill>
              </a:rPr>
              <a:t>d;Dk</a:t>
            </a:r>
            <a:r>
              <a:rPr lang="en-US" sz="2000" dirty="0">
                <a:solidFill>
                  <a:srgbClr val="333333"/>
                </a:solidFill>
              </a:rPr>
              <a:t>; </a:t>
            </a:r>
            <a:r>
              <a:rPr lang="en-US" sz="2000" dirty="0" err="1">
                <a:solidFill>
                  <a:srgbClr val="333333"/>
                </a:solidFill>
              </a:rPr>
              <a:t>gugug;ghd</a:t>
            </a:r>
            <a:r>
              <a:rPr lang="en-US" sz="2000" dirty="0">
                <a:solidFill>
                  <a:srgbClr val="333333"/>
                </a:solidFill>
              </a:rPr>
              <a:t> </a:t>
            </a:r>
            <a:r>
              <a:rPr lang="en-US" sz="2000" dirty="0" err="1">
                <a:solidFill>
                  <a:srgbClr val="333333"/>
                </a:solidFill>
              </a:rPr>
              <a:t>kdnehapd</a:t>
            </a:r>
            <a:r>
              <a:rPr lang="en-US" sz="2000" dirty="0">
                <a:solidFill>
                  <a:srgbClr val="333333"/>
                </a:solidFill>
              </a:rPr>
              <a:t>; </a:t>
            </a:r>
            <a:r>
              <a:rPr lang="en-US" sz="2000" dirty="0" err="1">
                <a:solidFill>
                  <a:srgbClr val="333333"/>
                </a:solidFill>
              </a:rPr>
              <a:t>cyfj;jpw;F</a:t>
            </a:r>
            <a:r>
              <a:rPr lang="en-US" sz="2000" dirty="0">
                <a:solidFill>
                  <a:srgbClr val="333333"/>
                </a:solidFill>
              </a:rPr>
              <a:t> </a:t>
            </a:r>
            <a:r>
              <a:rPr lang="en-US" sz="2000" dirty="0" err="1">
                <a:solidFill>
                  <a:srgbClr val="333333"/>
                </a:solidFill>
              </a:rPr>
              <a:t>nghfpwPh</a:t>
            </a:r>
            <a:r>
              <a:rPr lang="en-US" sz="2000" dirty="0">
                <a:solidFill>
                  <a:srgbClr val="333333"/>
                </a:solidFill>
              </a:rPr>
              <a:t>]fs]. </a:t>
            </a:r>
            <a:r>
              <a:rPr lang="en-US" sz="2000" dirty="0" err="1">
                <a:solidFill>
                  <a:srgbClr val="333333"/>
                </a:solidFill>
              </a:rPr>
              <a:t>Fwpg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kdnehapd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mof;fo</a:t>
            </a:r>
            <a:r>
              <a:rPr lang="en-US" sz="2000" dirty="0">
                <a:solidFill>
                  <a:srgbClr val="333333"/>
                </a:solidFill>
              </a:rPr>
              <a:t> </a:t>
            </a:r>
            <a:r>
              <a:rPr lang="en-US" sz="2000" dirty="0" err="1">
                <a:solidFill>
                  <a:srgbClr val="333333"/>
                </a:solidFill>
              </a:rPr>
              <a:t>gank</a:t>
            </a:r>
            <a:r>
              <a:rPr lang="en-US" sz="2000" dirty="0">
                <a:solidFill>
                  <a:srgbClr val="333333"/>
                </a:solidFill>
              </a:rPr>
              <a:t> </a:t>
            </a:r>
            <a:r>
              <a:rPr lang="en-US" sz="2000" dirty="0" err="1">
                <a:solidFill>
                  <a:srgbClr val="333333"/>
                </a:solidFill>
              </a:rPr>
              <a:t>Kjd;ikahfpwJ</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11" name="Footer Placeholder 10"/>
          <p:cNvSpPr>
            <a:spLocks noGrp="1"/>
          </p:cNvSpPr>
          <p:nvPr>
            <p:ph type="ftr" sz="quarter" idx="11"/>
          </p:nvPr>
        </p:nvSpPr>
        <p:spPr/>
        <p:txBody>
          <a:bodyPr/>
          <a:lstStyle/>
          <a:p>
            <a:r>
              <a:rPr lang="de-DE"/>
              <a:t>kl]lhfhf]dpot] gapw]r]rp 8 – kdepiy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77786" y="906432"/>
            <a:ext cx="7976987" cy="5951568"/>
          </a:xfrm>
          <a:prstGeom prst="rect">
            <a:avLst/>
          </a:prstGeom>
          <a:noFill/>
        </p:spPr>
        <p:txBody>
          <a:bodyPr wrap="square" lIns="0" tIns="0" rIns="0" bIns="0" rtlCol="0" anchor="ctr">
            <a:noAutofit/>
          </a:bodyPr>
          <a:lstStyle/>
          <a:p>
            <a:pPr marL="12700" marR="5080" indent="-1270" algn="ctr">
              <a:defRPr/>
            </a:pPr>
            <a:r>
              <a:rPr lang="en-US" sz="3600" dirty="0" err="1">
                <a:solidFill>
                  <a:srgbClr val="004992"/>
                </a:solidFill>
              </a:rPr>
              <a:t>kdj;jsh</a:t>
            </a:r>
            <a:r>
              <a:rPr lang="en-US" sz="3600" dirty="0">
                <a:solidFill>
                  <a:srgbClr val="004992"/>
                </a:solidFill>
              </a:rPr>
              <a:t>]r]</a:t>
            </a:r>
            <a:r>
              <a:rPr lang="en-US" sz="3600" dirty="0" err="1">
                <a:solidFill>
                  <a:srgbClr val="004992"/>
                </a:solidFill>
              </a:rPr>
              <a:t>rp</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jhH;e;j</a:t>
            </a:r>
            <a:r>
              <a:rPr lang="en-US" sz="3600" dirty="0">
                <a:solidFill>
                  <a:srgbClr val="004992"/>
                </a:solidFill>
              </a:rPr>
              <a:t> Ra </a:t>
            </a:r>
            <a:r>
              <a:rPr lang="en-US" sz="3600" dirty="0" err="1">
                <a:solidFill>
                  <a:srgbClr val="004992"/>
                </a:solidFill>
              </a:rPr>
              <a:t>kjpg</a:t>
            </a:r>
            <a:r>
              <a:rPr lang="en-US" sz="3600" dirty="0">
                <a:solidFill>
                  <a:srgbClr val="004992"/>
                </a:solidFill>
              </a:rPr>
              <a:t>]</a:t>
            </a:r>
            <a:r>
              <a:rPr lang="en-US" sz="3600" dirty="0" err="1">
                <a:solidFill>
                  <a:srgbClr val="004992"/>
                </a:solidFill>
              </a:rPr>
              <a:t>gPL</a:t>
            </a:r>
            <a:r>
              <a:rPr lang="en-US" sz="3600" dirty="0">
                <a:solidFill>
                  <a:srgbClr val="333333"/>
                </a:solidFill>
              </a:rPr>
              <a:t>; </a:t>
            </a:r>
          </a:p>
          <a:p>
            <a:pPr marL="12700" marR="5080" indent="-1270" algn="ctr">
              <a:defRPr/>
            </a:pPr>
            <a:r>
              <a:rPr lang="en-US" sz="3600" dirty="0" err="1">
                <a:solidFill>
                  <a:srgbClr val="333333"/>
                </a:solidFill>
              </a:rPr>
              <a:t>bfhz;lth;fspd</a:t>
            </a:r>
            <a:r>
              <a:rPr lang="en-US" sz="3600" dirty="0">
                <a:solidFill>
                  <a:srgbClr val="333333"/>
                </a:solidFill>
              </a:rPr>
              <a:t>; </a:t>
            </a:r>
            <a:r>
              <a:rPr lang="en-US" sz="3600" dirty="0" err="1">
                <a:solidFill>
                  <a:srgbClr val="333333"/>
                </a:solidFill>
              </a:rPr>
              <a:t>jdpj</a:t>
            </a:r>
            <a:r>
              <a:rPr lang="en-US" sz="3600" dirty="0">
                <a:solidFill>
                  <a:srgbClr val="333333"/>
                </a:solidFill>
              </a:rPr>
              <a:t>]</a:t>
            </a:r>
            <a:r>
              <a:rPr lang="en-US" sz="3600" dirty="0" err="1">
                <a:solidFill>
                  <a:srgbClr val="333333"/>
                </a:solidFill>
              </a:rPr>
              <a:t>jd</a:t>
            </a:r>
            <a:r>
              <a:rPr lang="en-US" sz="3600" dirty="0">
                <a:solidFill>
                  <a:srgbClr val="333333"/>
                </a:solidFill>
              </a:rPr>
              <a:t>]</a:t>
            </a:r>
            <a:r>
              <a:rPr lang="en-US" sz="3600" dirty="0" err="1">
                <a:solidFill>
                  <a:srgbClr val="333333"/>
                </a:solidFill>
              </a:rPr>
              <a:t>ikahd</a:t>
            </a:r>
            <a:endParaRPr lang="en-IN" sz="3600" dirty="0">
              <a:solidFill>
                <a:srgbClr val="333333"/>
              </a:solidFill>
            </a:endParaRPr>
          </a:p>
          <a:p>
            <a:pPr marL="12700" marR="5080" lvl="0" indent="-1270" algn="ctr">
              <a:defRPr/>
            </a:pPr>
            <a:r>
              <a:rPr lang="en-US" sz="3600" dirty="0">
                <a:solidFill>
                  <a:srgbClr val="333333"/>
                </a:solidFill>
              </a:rPr>
              <a:t> </a:t>
            </a:r>
            <a:r>
              <a:rPr lang="en-US" sz="3600" dirty="0" err="1">
                <a:solidFill>
                  <a:srgbClr val="333333"/>
                </a:solidFill>
              </a:rPr>
              <a:t>vz;z</a:t>
            </a:r>
            <a:r>
              <a:rPr lang="en-US" sz="3600" dirty="0">
                <a:solidFill>
                  <a:srgbClr val="333333"/>
                </a:solidFill>
              </a:rPr>
              <a:t>';</a:t>
            </a:r>
            <a:r>
              <a:rPr lang="en-US" sz="3600" dirty="0" err="1">
                <a:solidFill>
                  <a:srgbClr val="333333"/>
                </a:solidFill>
              </a:rPr>
              <a:t>fSk</a:t>
            </a:r>
            <a:r>
              <a:rPr lang="en-US" sz="3600" dirty="0">
                <a:solidFill>
                  <a:srgbClr val="333333"/>
                </a:solidFill>
              </a:rPr>
              <a:t>; </a:t>
            </a:r>
            <a:r>
              <a:rPr lang="en-US" sz="3600" dirty="0" err="1">
                <a:solidFill>
                  <a:srgbClr val="333333"/>
                </a:solidFill>
              </a:rPr>
              <a:t>rpe;jpf;Fk</a:t>
            </a:r>
            <a:r>
              <a:rPr lang="en-US" sz="3600" dirty="0">
                <a:solidFill>
                  <a:srgbClr val="333333"/>
                </a:solidFill>
              </a:rPr>
              <a:t>; </a:t>
            </a:r>
            <a:r>
              <a:rPr lang="en-US" sz="3600" dirty="0" err="1">
                <a:solidFill>
                  <a:srgbClr val="333333"/>
                </a:solidFill>
              </a:rPr>
              <a:t>tpjKk</a:t>
            </a:r>
            <a:r>
              <a:rPr lang="en-US" sz="3600" dirty="0">
                <a:solidFill>
                  <a:srgbClr val="333333"/>
                </a:solidFill>
              </a:rPr>
              <a:t>; </a:t>
            </a:r>
            <a:r>
              <a:rPr lang="en-US" sz="3600" dirty="0" err="1">
                <a:solidFill>
                  <a:srgbClr val="333333"/>
                </a:solidFill>
              </a:rPr>
              <a:t>vt;thW</a:t>
            </a:r>
            <a:r>
              <a:rPr lang="en-US" sz="3600" dirty="0">
                <a:solidFill>
                  <a:srgbClr val="333333"/>
                </a:solidFill>
              </a:rPr>
              <a:t> ,</a:t>
            </a:r>
            <a:r>
              <a:rPr lang="en-US" sz="3600" dirty="0" err="1">
                <a:solidFill>
                  <a:srgbClr val="333333"/>
                </a:solidFill>
              </a:rPr>
              <a:t>Uf;Fk</a:t>
            </a:r>
            <a:r>
              <a:rPr lang="en-US" sz="3600" dirty="0">
                <a:solidFill>
                  <a:srgbClr val="333333"/>
                </a:solidFill>
              </a:rPr>
              <a:t>;</a:t>
            </a:r>
            <a:r>
              <a:rPr lang="en-US" sz="3600" kern="0" dirty="0">
                <a:solidFill>
                  <a:srgbClr val="333333"/>
                </a:solidFill>
                <a:ea typeface="Verdana" panose="020B0604030504040204" pitchFamily="34" charset="0"/>
                <a:cs typeface="Verdana" panose="020B0604030504040204" pitchFamily="34" charset="0"/>
              </a:rPr>
              <a:t>&gt;</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2517272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76466205"/>
              </p:ext>
            </p:extLst>
          </p:nvPr>
        </p:nvGraphicFramePr>
        <p:xfrm>
          <a:off x="408955" y="2542012"/>
          <a:ext cx="11376000" cy="3322330"/>
        </p:xfrm>
        <a:graphic>
          <a:graphicData uri="http://schemas.openxmlformats.org/drawingml/2006/table">
            <a:tbl>
              <a:tblPr>
                <a:tableStyleId>{21E4AEA4-8DFA-4A89-87EB-49C32662AFE0}</a:tableStyleId>
              </a:tblPr>
              <a:tblGrid>
                <a:gridCol w="3707432">
                  <a:extLst>
                    <a:ext uri="{9D8B030D-6E8A-4147-A177-3AD203B41FA5}">
                      <a16:colId xmlns:a16="http://schemas.microsoft.com/office/drawing/2014/main" val="20000"/>
                    </a:ext>
                  </a:extLst>
                </a:gridCol>
                <a:gridCol w="76685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Tamil-Aiswarya"/>
                        </a:rPr>
                        <a:t>jtwhf</a:t>
                      </a:r>
                      <a:r>
                        <a:rPr kumimoji="0" lang="fr-FR" sz="2000" b="1" i="1" u="none" strike="noStrike" cap="none" normalizeH="0" baseline="0" dirty="0">
                          <a:ln>
                            <a:noFill/>
                          </a:ln>
                          <a:solidFill>
                            <a:srgbClr val="333333"/>
                          </a:solidFill>
                          <a:effectLst/>
                          <a:latin typeface="Tamil-Aiswarya"/>
                        </a:rPr>
                        <a:t> </a:t>
                      </a:r>
                      <a:r>
                        <a:rPr kumimoji="0" lang="fr-FR" sz="2000" b="1" i="1" u="none" strike="noStrike" cap="none" normalizeH="0" baseline="0" dirty="0" err="1">
                          <a:ln>
                            <a:noFill/>
                          </a:ln>
                          <a:solidFill>
                            <a:srgbClr val="333333"/>
                          </a:solidFill>
                          <a:effectLst/>
                          <a:latin typeface="Tamil-Aiswarya"/>
                        </a:rPr>
                        <a:t>bghJf;fUj;J</a:t>
                      </a:r>
                      <a:r>
                        <a:rPr kumimoji="0" lang="fr-FR" sz="2000" b="1" i="1" u="none" strike="noStrike" cap="none" normalizeH="0" baseline="0" dirty="0">
                          <a:ln>
                            <a:noFill/>
                          </a:ln>
                          <a:solidFill>
                            <a:srgbClr val="333333"/>
                          </a:solidFill>
                          <a:effectLst/>
                          <a:latin typeface="Tamil-Aiswarya"/>
                        </a:rPr>
                        <a:t> </a:t>
                      </a:r>
                      <a:r>
                        <a:rPr kumimoji="0" lang="fr-FR" sz="2000" b="1" i="1" u="none" strike="noStrike" cap="none" normalizeH="0" baseline="0" dirty="0" err="1">
                          <a:ln>
                            <a:noFill/>
                          </a:ln>
                          <a:solidFill>
                            <a:srgbClr val="333333"/>
                          </a:solidFill>
                          <a:effectLst/>
                          <a:latin typeface="Tamil-Aiswarya"/>
                        </a:rPr>
                        <a:t>bfhs;jy</a:t>
                      </a:r>
                      <a:r>
                        <a:rPr kumimoji="0" lang="fr-FR"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Tamil-Aiswarya"/>
                        </a:rPr>
                        <a:t>jpUj;jpf</a:t>
                      </a:r>
                      <a:r>
                        <a:rPr kumimoji="0" lang="fr-FR" sz="2000" b="0" i="0" u="none" strike="noStrike" cap="none" normalizeH="0" baseline="0" dirty="0">
                          <a:ln>
                            <a:noFill/>
                          </a:ln>
                          <a:solidFill>
                            <a:srgbClr val="333333"/>
                          </a:solidFill>
                          <a:effectLst/>
                          <a:latin typeface="Tamil-Aiswarya"/>
                        </a:rPr>
                        <a:t>; </a:t>
                      </a:r>
                      <a:r>
                        <a:rPr kumimoji="0" lang="fr-FR" sz="2000" b="0" i="0" u="none" strike="noStrike" cap="none" normalizeH="0" baseline="0" dirty="0" err="1">
                          <a:ln>
                            <a:noFill/>
                          </a:ln>
                          <a:solidFill>
                            <a:srgbClr val="333333"/>
                          </a:solidFill>
                          <a:effectLst/>
                          <a:latin typeface="Tamil-Aiswarya"/>
                        </a:rPr>
                        <a:t>bfhs;sf;Toa</a:t>
                      </a:r>
                      <a:r>
                        <a:rPr kumimoji="0" lang="fr-FR" sz="2000" b="0" i="0" u="none" strike="noStrike" cap="none" normalizeH="0" baseline="0" dirty="0">
                          <a:ln>
                            <a:noFill/>
                          </a:ln>
                          <a:solidFill>
                            <a:srgbClr val="333333"/>
                          </a:solidFill>
                          <a:effectLst/>
                          <a:latin typeface="Tamil-Aiswarya"/>
                        </a:rPr>
                        <a:t> </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Tamil-Aiswarya"/>
                        </a:rPr>
                        <a:t>ed</a:t>
                      </a:r>
                      <a:r>
                        <a:rPr kumimoji="0" lang="fr-FR" sz="2000" b="0" i="0" u="none" strike="noStrike" cap="none" normalizeH="0" baseline="0" dirty="0">
                          <a:ln>
                            <a:noFill/>
                          </a:ln>
                          <a:solidFill>
                            <a:srgbClr val="333333"/>
                          </a:solidFill>
                          <a:effectLst/>
                          <a:latin typeface="Tamil-Aiswarya"/>
                        </a:rPr>
                        <a:t>]</a:t>
                      </a:r>
                      <a:r>
                        <a:rPr kumimoji="0" lang="fr-FR"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xU</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ntw;W</a:t>
                      </a:r>
                      <a:r>
                        <a:rPr kumimoji="0" lang="en-US" sz="1800" b="0" i="0" u="none" strike="noStrike" cap="none" normalizeH="0" baseline="0">
                          <a:ln>
                            <a:noFill/>
                          </a:ln>
                          <a:solidFill>
                            <a:srgbClr val="333333"/>
                          </a:solidFill>
                          <a:effectLst/>
                          <a:latin typeface="Tamil-Aiswarya"/>
                        </a:rPr>
                        <a:t> bkhHp brhy;iy </a:t>
                      </a:r>
                      <a:r>
                        <a:rPr kumimoji="0" lang="en-US" sz="1800" b="0" i="0" u="none" strike="noStrike" cap="none" normalizeH="0" baseline="0" dirty="0" err="1">
                          <a:ln>
                            <a:noFill/>
                          </a:ln>
                          <a:solidFill>
                            <a:srgbClr val="333333"/>
                          </a:solidFill>
                          <a:effectLst/>
                          <a:latin typeface="Tamil-Aiswarya"/>
                        </a:rPr>
                        <a:t>jtwhf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gad;gLj;JfpwPh</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g[</a:t>
                      </a:r>
                      <a:r>
                        <a:rPr kumimoji="0" lang="en-US" sz="1800" b="0" i="0" u="none" strike="noStrike" cap="none" normalizeH="0" baseline="0" dirty="0" err="1">
                          <a:ln>
                            <a:noFill/>
                          </a:ln>
                          <a:solidFill>
                            <a:srgbClr val="333333"/>
                          </a:solidFill>
                          <a:effectLst/>
                          <a:latin typeface="Tamil-Aiswarya"/>
                        </a:rPr>
                        <a:t>j;jfj;ij</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hpe;Jbfhs;stpy;iy</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a:t>
                      </a:r>
                      <a:r>
                        <a:rPr kumimoji="0" lang="en-US" sz="1800" b="1" i="1" u="none" strike="noStrike" cap="none" normalizeH="0" baseline="0">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err="1">
                          <a:ln>
                            <a:noFill/>
                          </a:ln>
                          <a:solidFill>
                            <a:srgbClr val="333333"/>
                          </a:solidFill>
                          <a:effectLst/>
                          <a:latin typeface="Tamil-Aiswarya"/>
                        </a:rPr>
                        <a:t>Kl;lhs</a:t>
                      </a:r>
                      <a:r>
                        <a:rPr kumimoji="0" lang="en-US" sz="1800" b="1" i="1" u="none" strike="noStrike" cap="none" normalizeH="0" baseline="0">
                          <a:ln>
                            <a:noFill/>
                          </a:ln>
                          <a:solidFill>
                            <a:srgbClr val="333333"/>
                          </a:solidFill>
                          <a:effectLst/>
                          <a:latin typeface="Tamil-Aiswarya"/>
                        </a:rPr>
                        <a:t>;</a:t>
                      </a:r>
                      <a:r>
                        <a:rPr kumimoji="0" lang="en-US" sz="1800" b="1" i="1" u="none" strike="noStrike" cap="none" normalizeH="0" baseline="0">
                          <a:ln>
                            <a:noFill/>
                          </a:ln>
                          <a:solidFill>
                            <a:srgbClr val="333333"/>
                          </a:solidFill>
                          <a:effectLst/>
                          <a:latin typeface="Calibri Light"/>
                        </a:rPr>
                        <a:t>!”</a:t>
                      </a:r>
                      <a:r>
                        <a:rPr kumimoji="0" lang="en-US" sz="1800" b="1" i="1" u="none" strike="noStrike" cap="none" normalizeH="0" baseline="0">
                          <a:ln>
                            <a:noFill/>
                          </a:ln>
                          <a:solidFill>
                            <a:srgbClr val="333333"/>
                          </a:solidFill>
                          <a:effectLst/>
                          <a:latin typeface="Tamil-Aiswarya"/>
                        </a:rPr>
                        <a:t> </a:t>
                      </a:r>
                      <a:endParaRPr kumimoji="0" lang="en-US" sz="1800" b="1" i="1"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mn-lt"/>
                        </a:rPr>
                        <a:t>&gt;&gt;&gt;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Tamil-Aiswarya"/>
                        </a:rPr>
                        <a:t>njh]tpy; njhy;tp miljy;.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a:t>
                      </a:r>
                      <a:r>
                        <a:rPr kumimoji="0" lang="en-US" sz="1800" b="1" i="1" u="none" strike="noStrike" cap="none" normalizeH="0" baseline="0">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vg;nghJk</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err="1">
                          <a:ln>
                            <a:noFill/>
                          </a:ln>
                          <a:solidFill>
                            <a:srgbClr val="333333"/>
                          </a:solidFill>
                          <a:effectLst/>
                          <a:latin typeface="Tamil-Aiswarya"/>
                        </a:rPr>
                        <a:t>njhw;gtd</a:t>
                      </a:r>
                      <a:r>
                        <a:rPr kumimoji="0" lang="en-US" sz="1800" b="1" i="1" u="none" strike="noStrike" cap="none" normalizeH="0" baseline="0">
                          <a:ln>
                            <a:noFill/>
                          </a:ln>
                          <a:solidFill>
                            <a:srgbClr val="333333"/>
                          </a:solidFill>
                          <a:effectLst/>
                          <a:latin typeface="Tamil-Aiswarya"/>
                        </a:rPr>
                        <a:t>]</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mn-lt"/>
                        </a:rPr>
                        <a:t>&gt;&gt;&gt;</a:t>
                      </a:r>
                      <a:endParaRPr kumimoji="0" lang="de-DE" sz="1800" b="0" i="0" u="none" strike="noStrike" cap="none" normalizeH="0" baseline="0" dirty="0">
                        <a:ln>
                          <a:noFill/>
                        </a:ln>
                        <a:solidFill>
                          <a:srgbClr val="004992"/>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xUtpthjj;jpy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pkh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rpf;fg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gLfpwPh</a:t>
                      </a:r>
                      <a:r>
                        <a:rPr kumimoji="0" lang="en-US" sz="1800" b="0" i="0" u="none" strike="noStrike" cap="none" normalizeH="0" baseline="0" dirty="0">
                          <a:ln>
                            <a:noFill/>
                          </a:ln>
                          <a:solidFill>
                            <a:srgbClr val="333333"/>
                          </a:solidFill>
                          <a:effectLst/>
                          <a:latin typeface="Tamil-Aiswarya"/>
                        </a:rPr>
                        <a:t>]fs].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a:t>
                      </a:r>
                      <a:r>
                        <a:rPr kumimoji="0" lang="en-US" sz="1800" b="1" i="1" u="none" strike="noStrike" cap="none" normalizeH="0" baseline="0">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err="1">
                          <a:ln>
                            <a:noFill/>
                          </a:ln>
                          <a:solidFill>
                            <a:srgbClr val="333333"/>
                          </a:solidFill>
                          <a:effectLst/>
                          <a:latin typeface="Tamil-Aiswarya"/>
                        </a:rPr>
                        <a:t>gadw;wtd</a:t>
                      </a:r>
                      <a:r>
                        <a:rPr kumimoji="0" lang="en-US" sz="1800" b="1" i="1" u="none" strike="noStrike" cap="none" normalizeH="0" baseline="0">
                          <a:ln>
                            <a:noFill/>
                          </a:ln>
                          <a:solidFill>
                            <a:srgbClr val="333333"/>
                          </a:solidFill>
                          <a:effectLst/>
                          <a:latin typeface="Tamil-Aiswarya"/>
                        </a:rPr>
                        <a:t>]</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mn-lt"/>
                        </a:rPr>
                        <a:t>&gt;&gt;&gt;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US" sz="3600" dirty="0">
                <a:solidFill>
                  <a:srgbClr val="004992"/>
                </a:solidFill>
                <a:latin typeface="Calibri Light"/>
              </a:rPr>
              <a:t>1. </a:t>
            </a:r>
            <a:r>
              <a:rPr lang="en-US" sz="3600" dirty="0" err="1">
                <a:solidFill>
                  <a:srgbClr val="004992"/>
                </a:solidFill>
              </a:rPr>
              <a:t>kpifg</a:t>
            </a:r>
            <a:r>
              <a:rPr lang="en-US" sz="3600" dirty="0">
                <a:solidFill>
                  <a:srgbClr val="004992"/>
                </a:solidFill>
              </a:rPr>
              <a:t>]</a:t>
            </a:r>
            <a:r>
              <a:rPr lang="en-US" sz="3600" dirty="0" err="1">
                <a:solidFill>
                  <a:srgbClr val="004992"/>
                </a:solidFill>
              </a:rPr>
              <a:t>gLj;jg</a:t>
            </a:r>
            <a:r>
              <a:rPr lang="en-US" sz="3600" dirty="0">
                <a:solidFill>
                  <a:srgbClr val="004992"/>
                </a:solidFill>
              </a:rPr>
              <a:t>]</a:t>
            </a:r>
            <a:r>
              <a:rPr lang="en-US" sz="3600" dirty="0" err="1">
                <a:solidFill>
                  <a:srgbClr val="004992"/>
                </a:solidFill>
              </a:rPr>
              <a:t>gl;l</a:t>
            </a:r>
            <a:r>
              <a:rPr lang="en-US" sz="3600" dirty="0">
                <a:solidFill>
                  <a:srgbClr val="004992"/>
                </a:solidFill>
              </a:rPr>
              <a:t> </a:t>
            </a:r>
            <a:r>
              <a:rPr lang="en-US" sz="3600" dirty="0" err="1">
                <a:solidFill>
                  <a:srgbClr val="004992"/>
                </a:solidFill>
              </a:rPr>
              <a:t>bghJf;fUj;J</a:t>
            </a:r>
            <a:r>
              <a:rPr lang="en-US" sz="3600" dirty="0">
                <a:solidFill>
                  <a:srgbClr val="004992"/>
                </a:solidFill>
              </a:rPr>
              <a:t> </a:t>
            </a:r>
            <a:r>
              <a:rPr lang="en-US" sz="3600" dirty="0" err="1">
                <a:solidFill>
                  <a:srgbClr val="004992"/>
                </a:solidFill>
              </a:rPr>
              <a:t>bfhs;Sjy</a:t>
            </a:r>
            <a:r>
              <a:rPr lang="en-US" sz="3600" dirty="0">
                <a:solidFill>
                  <a:srgbClr val="004992"/>
                </a:solidFill>
              </a:rPr>
              <a:t>;</a:t>
            </a:r>
            <a:br>
              <a:rPr lang="en-US" dirty="0">
                <a:solidFill>
                  <a:srgbClr val="004992"/>
                </a:solidFill>
              </a:rPr>
            </a:br>
            <a:r>
              <a:rPr lang="en-US" dirty="0" err="1">
                <a:solidFill>
                  <a:srgbClr val="004992"/>
                </a:solidFill>
              </a:rPr>
              <a:t>vt;tpjkhd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eilKiwf;nfw;wjhft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cjtpfukhdjhft</a:t>
            </a:r>
            <a:r>
              <a:rPr lang="en-US" dirty="0">
                <a:solidFill>
                  <a:srgbClr val="004992"/>
                </a:solidFill>
              </a:rPr>
              <a:t>[k; ,</a:t>
            </a:r>
            <a:r>
              <a:rPr lang="en-US" dirty="0" err="1">
                <a:solidFill>
                  <a:srgbClr val="004992"/>
                </a:solidFill>
              </a:rPr>
              <a:t>Uf;Fk</a:t>
            </a:r>
            <a:r>
              <a:rPr lang="en-US" dirty="0">
                <a:solidFill>
                  <a:srgbClr val="004992"/>
                </a:solidFill>
              </a:rPr>
              <a:t>;&gt;	</a:t>
            </a:r>
          </a:p>
        </p:txBody>
      </p:sp>
      <p:sp>
        <p:nvSpPr>
          <p:cNvPr id="9" name="Footer Placeholder 8"/>
          <p:cNvSpPr>
            <a:spLocks noGrp="1"/>
          </p:cNvSpPr>
          <p:nvPr>
            <p:ph type="ftr" sz="quarter" idx="11"/>
          </p:nvPr>
        </p:nvSpPr>
        <p:spPr/>
        <p:txBody>
          <a:bodyPr/>
          <a:lstStyle/>
          <a:p>
            <a:r>
              <a:rPr lang="de-DE"/>
              <a:t>kl]lhfhf]dpot] gapw]r]rp 8 – kdepiy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1325611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482682133"/>
              </p:ext>
            </p:extLst>
          </p:nvPr>
        </p:nvGraphicFramePr>
        <p:xfrm>
          <a:off x="408955" y="2542012"/>
          <a:ext cx="11376000" cy="3322330"/>
        </p:xfrm>
        <a:graphic>
          <a:graphicData uri="http://schemas.openxmlformats.org/drawingml/2006/table">
            <a:tbl>
              <a:tblPr>
                <a:tableStyleId>{21E4AEA4-8DFA-4A89-87EB-49C32662AFE0}</a:tableStyleId>
              </a:tblPr>
              <a:tblGrid>
                <a:gridCol w="3707432">
                  <a:extLst>
                    <a:ext uri="{9D8B030D-6E8A-4147-A177-3AD203B41FA5}">
                      <a16:colId xmlns:a16="http://schemas.microsoft.com/office/drawing/2014/main" val="20000"/>
                    </a:ext>
                  </a:extLst>
                </a:gridCol>
                <a:gridCol w="76685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Tamil-Aiswarya"/>
                        </a:rPr>
                        <a:t>jtwhf</a:t>
                      </a:r>
                      <a:r>
                        <a:rPr kumimoji="0" lang="fr-FR" sz="2000" b="1" i="1" u="none" strike="noStrike" cap="none" normalizeH="0" baseline="0" dirty="0">
                          <a:ln>
                            <a:noFill/>
                          </a:ln>
                          <a:solidFill>
                            <a:srgbClr val="333333"/>
                          </a:solidFill>
                          <a:effectLst/>
                          <a:latin typeface="Tamil-Aiswarya"/>
                        </a:rPr>
                        <a:t> </a:t>
                      </a:r>
                      <a:r>
                        <a:rPr kumimoji="0" lang="fr-FR" sz="2000" b="1" i="1" u="none" strike="noStrike" cap="none" normalizeH="0" baseline="0" dirty="0" err="1">
                          <a:ln>
                            <a:noFill/>
                          </a:ln>
                          <a:solidFill>
                            <a:srgbClr val="333333"/>
                          </a:solidFill>
                          <a:effectLst/>
                          <a:latin typeface="Tamil-Aiswarya"/>
                        </a:rPr>
                        <a:t>bghJf;fUj;J</a:t>
                      </a:r>
                      <a:r>
                        <a:rPr kumimoji="0" lang="fr-FR" sz="2000" b="1" i="1" u="none" strike="noStrike" cap="none" normalizeH="0" baseline="0" dirty="0">
                          <a:ln>
                            <a:noFill/>
                          </a:ln>
                          <a:solidFill>
                            <a:srgbClr val="333333"/>
                          </a:solidFill>
                          <a:effectLst/>
                          <a:latin typeface="Tamil-Aiswarya"/>
                        </a:rPr>
                        <a:t> </a:t>
                      </a:r>
                      <a:r>
                        <a:rPr kumimoji="0" lang="fr-FR" sz="2000" b="1" i="1" u="none" strike="noStrike" cap="none" normalizeH="0" baseline="0" dirty="0" err="1">
                          <a:ln>
                            <a:noFill/>
                          </a:ln>
                          <a:solidFill>
                            <a:srgbClr val="333333"/>
                          </a:solidFill>
                          <a:effectLst/>
                          <a:latin typeface="Tamil-Aiswarya"/>
                        </a:rPr>
                        <a:t>bfhs;jy</a:t>
                      </a:r>
                      <a:r>
                        <a:rPr kumimoji="0" lang="fr-FR"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Tamil-Aiswarya"/>
                        </a:rPr>
                        <a:t>jpUj;jpf</a:t>
                      </a:r>
                      <a:r>
                        <a:rPr kumimoji="0" lang="fr-FR" sz="2000" b="0" i="0" u="none" strike="noStrike" cap="none" normalizeH="0" baseline="0" dirty="0">
                          <a:ln>
                            <a:noFill/>
                          </a:ln>
                          <a:solidFill>
                            <a:srgbClr val="333333"/>
                          </a:solidFill>
                          <a:effectLst/>
                          <a:latin typeface="Tamil-Aiswarya"/>
                        </a:rPr>
                        <a:t>; </a:t>
                      </a:r>
                      <a:r>
                        <a:rPr kumimoji="0" lang="fr-FR" sz="2000" b="0" i="0" u="none" strike="noStrike" cap="none" normalizeH="0" baseline="0" dirty="0" err="1">
                          <a:ln>
                            <a:noFill/>
                          </a:ln>
                          <a:solidFill>
                            <a:srgbClr val="333333"/>
                          </a:solidFill>
                          <a:effectLst/>
                          <a:latin typeface="Tamil-Aiswarya"/>
                        </a:rPr>
                        <a:t>bfhs;sf;Toa</a:t>
                      </a:r>
                      <a:r>
                        <a:rPr kumimoji="0" lang="fr-FR" sz="2000" b="0" i="0" u="none" strike="noStrike" cap="none" normalizeH="0" baseline="0" dirty="0">
                          <a:ln>
                            <a:noFill/>
                          </a:ln>
                          <a:solidFill>
                            <a:srgbClr val="333333"/>
                          </a:solidFill>
                          <a:effectLst/>
                          <a:latin typeface="Tamil-Aiswarya"/>
                        </a:rPr>
                        <a:t> </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Tamil-Aiswarya"/>
                        </a:rPr>
                        <a:t>ed</a:t>
                      </a:r>
                      <a:r>
                        <a:rPr kumimoji="0" lang="fr-FR" sz="2000" b="0" i="0" u="none" strike="noStrike" cap="none" normalizeH="0" baseline="0" dirty="0">
                          <a:ln>
                            <a:noFill/>
                          </a:ln>
                          <a:solidFill>
                            <a:srgbClr val="333333"/>
                          </a:solidFill>
                          <a:effectLst/>
                          <a:latin typeface="Tamil-Aiswarya"/>
                        </a:rPr>
                        <a:t>]</a:t>
                      </a:r>
                      <a:r>
                        <a:rPr kumimoji="0" lang="fr-FR"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xU</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ntw;W</a:t>
                      </a:r>
                      <a:r>
                        <a:rPr kumimoji="0" lang="en-US" sz="1800" b="0" i="0" u="none" strike="noStrike" cap="none" normalizeH="0" baseline="0">
                          <a:ln>
                            <a:noFill/>
                          </a:ln>
                          <a:solidFill>
                            <a:srgbClr val="333333"/>
                          </a:solidFill>
                          <a:effectLst/>
                          <a:latin typeface="Tamil-Aiswarya"/>
                        </a:rPr>
                        <a:t> bkhHp brhy;iy </a:t>
                      </a:r>
                      <a:r>
                        <a:rPr kumimoji="0" lang="en-US" sz="1800" b="0" i="0" u="none" strike="noStrike" cap="none" normalizeH="0" baseline="0" dirty="0" err="1">
                          <a:ln>
                            <a:noFill/>
                          </a:ln>
                          <a:solidFill>
                            <a:srgbClr val="333333"/>
                          </a:solidFill>
                          <a:effectLst/>
                          <a:latin typeface="Tamil-Aiswarya"/>
                        </a:rPr>
                        <a:t>jtwhf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gad;gLj;JfpwPh</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g[</a:t>
                      </a:r>
                      <a:r>
                        <a:rPr kumimoji="0" lang="en-US" sz="1800" b="0" i="0" u="none" strike="noStrike" cap="none" normalizeH="0" baseline="0" dirty="0" err="1">
                          <a:ln>
                            <a:noFill/>
                          </a:ln>
                          <a:solidFill>
                            <a:srgbClr val="333333"/>
                          </a:solidFill>
                          <a:effectLst/>
                          <a:latin typeface="Tamil-Aiswarya"/>
                        </a:rPr>
                        <a:t>j;jfj;ij</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hpe;Jbfhs;stpy;iy</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Kl;lhs</a:t>
                      </a:r>
                      <a:r>
                        <a:rPr kumimoji="0" lang="en-US" sz="1800" b="1" i="1" u="none" strike="noStrike" cap="none" normalizeH="0" baseline="0" dirty="0">
                          <a:ln>
                            <a:noFill/>
                          </a:ln>
                          <a:solidFill>
                            <a:srgbClr val="333333"/>
                          </a:solidFill>
                          <a:effectLst/>
                          <a:latin typeface="Tamil-Aiswarya"/>
                        </a:rPr>
                        <a:t>;</a:t>
                      </a: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vtUnk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Fiwapy;yhjth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cz;ikapnyna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e;j</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j;jfk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tpUg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gkhf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cs;sjh</a:t>
                      </a:r>
                      <a:r>
                        <a:rPr kumimoji="0" lang="en-US" sz="1800" b="0" i="0" u="none" strike="noStrike" cap="none" normalizeH="0" baseline="0" dirty="0">
                          <a:ln>
                            <a:noFill/>
                          </a:ln>
                          <a:solidFill>
                            <a:srgbClr val="333333"/>
                          </a:solidFill>
                          <a:effectLst/>
                          <a:latin typeface="Tamil-Aiswarya"/>
                        </a:rPr>
                        <a:t>&gt;</a:t>
                      </a:r>
                      <a:r>
                        <a:rPr kumimoji="0" lang="en-US" sz="1800" b="0" i="0" u="none" strike="noStrike" cap="none" normalizeH="0" baseline="0" dirty="0">
                          <a:ln>
                            <a:noFill/>
                          </a:ln>
                          <a:solidFill>
                            <a:srgbClr val="333333"/>
                          </a:solidFill>
                          <a:effectLst/>
                          <a:latin typeface="Calibri Light"/>
                        </a:rPr>
                        <a:t>” </a:t>
                      </a:r>
                      <a:endParaRPr kumimoji="0" lang="en-US"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Tamil-Aiswarya"/>
                        </a:rPr>
                        <a:t>njh]tpy; njhy;tp miljy;.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a:t>
                      </a:r>
                      <a:r>
                        <a:rPr kumimoji="0" lang="en-US" sz="1800" b="1" i="1" u="none" strike="noStrike" cap="none" normalizeH="0" baseline="0">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vg;nghJk</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err="1">
                          <a:ln>
                            <a:noFill/>
                          </a:ln>
                          <a:solidFill>
                            <a:srgbClr val="333333"/>
                          </a:solidFill>
                          <a:effectLst/>
                          <a:latin typeface="Tamil-Aiswarya"/>
                        </a:rPr>
                        <a:t>njhw;gtd</a:t>
                      </a:r>
                      <a:r>
                        <a:rPr kumimoji="0" lang="en-US" sz="1800" b="1" i="1" u="none" strike="noStrike" cap="none" normalizeH="0" baseline="0">
                          <a:ln>
                            <a:noFill/>
                          </a:ln>
                          <a:solidFill>
                            <a:srgbClr val="333333"/>
                          </a:solidFill>
                          <a:effectLst/>
                          <a:latin typeface="Tamil-Aiswarya"/>
                        </a:rPr>
                        <a:t>]</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mLj;jKiw </a:t>
                      </a:r>
                      <a:r>
                        <a:rPr kumimoji="0" lang="en-US" sz="1800" b="0" i="0" u="none" strike="noStrike" cap="none" normalizeH="0" baseline="0" dirty="0" err="1">
                          <a:ln>
                            <a:noFill/>
                          </a:ln>
                          <a:solidFill>
                            <a:srgbClr val="333333"/>
                          </a:solidFill>
                          <a:effectLst/>
                          <a:latin typeface="Tamil-Aiswarya"/>
                        </a:rPr>
                        <a:t>ehd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d;Dk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fodkhf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gog;ngd</a:t>
                      </a:r>
                      <a:r>
                        <a:rPr kumimoji="0" lang="en-US" sz="1800" b="0" i="0" u="none" strike="noStrike" cap="none" normalizeH="0" baseline="0">
                          <a:ln>
                            <a:noFill/>
                          </a:ln>
                          <a:solidFill>
                            <a:srgbClr val="333333"/>
                          </a:solidFill>
                          <a:effectLst/>
                          <a:latin typeface="Tamil-Aiswarya"/>
                        </a:rPr>
                        <a:t>]</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xUtpthjj;jpy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pkh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rpf;fg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gLfpwPh</a:t>
                      </a:r>
                      <a:r>
                        <a:rPr kumimoji="0" lang="en-US" sz="1800" b="0" i="0" u="none" strike="noStrike" cap="none" normalizeH="0" baseline="0" dirty="0">
                          <a:ln>
                            <a:noFill/>
                          </a:ln>
                          <a:solidFill>
                            <a:srgbClr val="333333"/>
                          </a:solidFill>
                          <a:effectLst/>
                          <a:latin typeface="Tamil-Aiswarya"/>
                        </a:rPr>
                        <a:t>]fs].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gadw;wtd</a:t>
                      </a:r>
                      <a:r>
                        <a:rPr kumimoji="0" lang="en-US" sz="1800" b="1" i="1" u="none" strike="noStrike" cap="none" normalizeH="0" baseline="0" dirty="0">
                          <a:ln>
                            <a:noFill/>
                          </a:ln>
                          <a:solidFill>
                            <a:srgbClr val="333333"/>
                          </a:solidFill>
                          <a:effectLst/>
                          <a:latin typeface="Tamil-Aiswarya"/>
                        </a:rPr>
                        <a:t>]</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xUntis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rhpahf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Uf;fyhk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VjhtJ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fw;Wf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bfhs</a:t>
                      </a:r>
                      <a:r>
                        <a:rPr kumimoji="0" lang="en-US" sz="1800" b="0" i="0" u="none" strike="noStrike" cap="none" normalizeH="0" baseline="0" dirty="0">
                          <a:ln>
                            <a:noFill/>
                          </a:ln>
                          <a:solidFill>
                            <a:srgbClr val="333333"/>
                          </a:solidFill>
                          <a:effectLst/>
                          <a:latin typeface="Tamil-Aiswarya"/>
                        </a:rPr>
                        <a:t>]s Koa[k]&gt;</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US" sz="3600" dirty="0">
                <a:solidFill>
                  <a:srgbClr val="004992"/>
                </a:solidFill>
                <a:latin typeface="Calibri Light"/>
              </a:rPr>
              <a:t>1. </a:t>
            </a:r>
            <a:r>
              <a:rPr lang="en-US" sz="3600" dirty="0" err="1">
                <a:solidFill>
                  <a:srgbClr val="004992"/>
                </a:solidFill>
              </a:rPr>
              <a:t>kpifg</a:t>
            </a:r>
            <a:r>
              <a:rPr lang="en-US" sz="3600" dirty="0">
                <a:solidFill>
                  <a:srgbClr val="004992"/>
                </a:solidFill>
              </a:rPr>
              <a:t>]</a:t>
            </a:r>
            <a:r>
              <a:rPr lang="en-US" sz="3600" dirty="0" err="1">
                <a:solidFill>
                  <a:srgbClr val="004992"/>
                </a:solidFill>
              </a:rPr>
              <a:t>gLj;jg</a:t>
            </a:r>
            <a:r>
              <a:rPr lang="en-US" sz="3600" dirty="0">
                <a:solidFill>
                  <a:srgbClr val="004992"/>
                </a:solidFill>
              </a:rPr>
              <a:t>]</a:t>
            </a:r>
            <a:r>
              <a:rPr lang="en-US" sz="3600" dirty="0" err="1">
                <a:solidFill>
                  <a:srgbClr val="004992"/>
                </a:solidFill>
              </a:rPr>
              <a:t>gl;l</a:t>
            </a:r>
            <a:r>
              <a:rPr lang="en-US" sz="3600" dirty="0">
                <a:solidFill>
                  <a:srgbClr val="004992"/>
                </a:solidFill>
              </a:rPr>
              <a:t> </a:t>
            </a:r>
            <a:r>
              <a:rPr lang="en-US" sz="3600" dirty="0" err="1">
                <a:solidFill>
                  <a:srgbClr val="004992"/>
                </a:solidFill>
              </a:rPr>
              <a:t>bghJf;fUj;J</a:t>
            </a:r>
            <a:r>
              <a:rPr lang="en-US" sz="3600" dirty="0">
                <a:solidFill>
                  <a:srgbClr val="004992"/>
                </a:solidFill>
              </a:rPr>
              <a:t> </a:t>
            </a:r>
            <a:r>
              <a:rPr lang="en-US" sz="3600" dirty="0" err="1">
                <a:solidFill>
                  <a:srgbClr val="004992"/>
                </a:solidFill>
              </a:rPr>
              <a:t>bfhs;Sjy</a:t>
            </a:r>
            <a:r>
              <a:rPr lang="en-US" sz="3600" dirty="0">
                <a:solidFill>
                  <a:srgbClr val="004992"/>
                </a:solidFill>
              </a:rPr>
              <a:t>;</a:t>
            </a:r>
            <a:br>
              <a:rPr lang="en-US" dirty="0">
                <a:solidFill>
                  <a:srgbClr val="004992"/>
                </a:solidFill>
              </a:rPr>
            </a:br>
            <a:r>
              <a:rPr lang="en-US" dirty="0" err="1">
                <a:solidFill>
                  <a:srgbClr val="004992"/>
                </a:solidFill>
              </a:rPr>
              <a:t>vt;tpjkhd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eilKiwf;nfw;wjhft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cjtpfukhdjhft</a:t>
            </a:r>
            <a:r>
              <a:rPr lang="en-US" dirty="0">
                <a:solidFill>
                  <a:srgbClr val="004992"/>
                </a:solidFill>
              </a:rPr>
              <a:t>[k; ,</a:t>
            </a:r>
            <a:r>
              <a:rPr lang="en-US" dirty="0" err="1">
                <a:solidFill>
                  <a:srgbClr val="004992"/>
                </a:solidFill>
              </a:rPr>
              <a:t>Uf;Fk</a:t>
            </a:r>
            <a:r>
              <a:rPr lang="en-US" dirty="0">
                <a:solidFill>
                  <a:srgbClr val="004992"/>
                </a:solidFill>
              </a:rPr>
              <a:t>;&gt;	</a:t>
            </a:r>
          </a:p>
        </p:txBody>
      </p:sp>
      <p:sp>
        <p:nvSpPr>
          <p:cNvPr id="6" name="Footer Placeholder 5"/>
          <p:cNvSpPr>
            <a:spLocks noGrp="1"/>
          </p:cNvSpPr>
          <p:nvPr>
            <p:ph type="ftr" sz="quarter" idx="11"/>
          </p:nvPr>
        </p:nvSpPr>
        <p:spPr/>
        <p:txBody>
          <a:bodyPr/>
          <a:lstStyle/>
          <a:p>
            <a:r>
              <a:rPr lang="de-DE"/>
              <a:t>kl]lhfhf]dpot] gapw]r]rp 8 – kdepiy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789928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p:nvPr/>
        </p:nvSpPr>
        <p:spPr>
          <a:xfrm>
            <a:off x="408954" y="5934670"/>
            <a:ext cx="11376000" cy="923330"/>
          </a:xfrm>
          <a:prstGeom prst="rect">
            <a:avLst/>
          </a:prstGeom>
        </p:spPr>
        <p:txBody>
          <a:bodyPr vert="horz" wrap="square" lIns="0" tIns="0" rIns="0" bIns="0" rtlCol="0">
            <a:noAutofit/>
          </a:bodyPr>
          <a:lstStyle/>
          <a:p>
            <a:r>
              <a:rPr lang="en-US" dirty="0" err="1">
                <a:solidFill>
                  <a:srgbClr val="004992"/>
                </a:solidFill>
              </a:rPr>
              <a:t>jtWfis</a:t>
            </a:r>
            <a:r>
              <a:rPr lang="en-US" dirty="0">
                <a:solidFill>
                  <a:srgbClr val="004992"/>
                </a:solidFill>
              </a:rPr>
              <a:t> </a:t>
            </a:r>
            <a:r>
              <a:rPr lang="en-US" dirty="0" err="1">
                <a:solidFill>
                  <a:srgbClr val="004992"/>
                </a:solidFill>
              </a:rPr>
              <a:t>mDkjpf;ft</a:t>
            </a:r>
            <a:r>
              <a:rPr lang="en-US" dirty="0">
                <a:solidFill>
                  <a:srgbClr val="004992"/>
                </a:solidFill>
              </a:rPr>
              <a:t>[k;</a:t>
            </a:r>
            <a:r>
              <a:rPr lang="en-US" dirty="0">
                <a:solidFill>
                  <a:srgbClr val="004992"/>
                </a:solidFill>
                <a:latin typeface="Calibri Light"/>
                <a:ea typeface="Verdana" panose="020B0604030504040204" pitchFamily="34" charset="0"/>
                <a:cs typeface="Verdana" panose="020B0604030504040204" pitchFamily="34" charset="0"/>
              </a:rPr>
              <a:t>: </a:t>
            </a:r>
            <a:r>
              <a:rPr lang="en-US" dirty="0" err="1">
                <a:solidFill>
                  <a:srgbClr val="333333"/>
                </a:solidFill>
              </a:rPr>
              <a:t>vtUnk</a:t>
            </a:r>
            <a:r>
              <a:rPr lang="en-US" dirty="0">
                <a:solidFill>
                  <a:srgbClr val="333333"/>
                </a:solidFill>
              </a:rPr>
              <a:t> </a:t>
            </a:r>
            <a:r>
              <a:rPr lang="en-US" dirty="0" err="1">
                <a:solidFill>
                  <a:srgbClr val="333333"/>
                </a:solidFill>
              </a:rPr>
              <a:t>Fiwapy;yhjth</a:t>
            </a:r>
            <a:r>
              <a:rPr lang="en-US" dirty="0">
                <a:solidFill>
                  <a:srgbClr val="333333"/>
                </a:solidFill>
              </a:rPr>
              <a:t>] ,</a:t>
            </a:r>
            <a:r>
              <a:rPr lang="en-US" dirty="0" err="1">
                <a:solidFill>
                  <a:srgbClr val="333333"/>
                </a:solidFill>
              </a:rPr>
              <a:t>y;iy</a:t>
            </a:r>
            <a:r>
              <a:rPr lang="en-US" dirty="0">
                <a:solidFill>
                  <a:srgbClr val="333333"/>
                </a:solidFill>
                <a:latin typeface="Calibri Light"/>
                <a:cs typeface="Times New Roman" pitchFamily="18" charset="0"/>
              </a:rPr>
              <a:t> ! </a:t>
            </a:r>
            <a:r>
              <a:rPr lang="en-US" dirty="0" err="1">
                <a:solidFill>
                  <a:srgbClr val="333333"/>
                </a:solidFill>
              </a:rPr>
              <a:t>eP</a:t>
            </a:r>
            <a:r>
              <a:rPr lang="en-US" dirty="0">
                <a:solidFill>
                  <a:srgbClr val="333333"/>
                </a:solidFill>
              </a:rPr>
              <a:t>';fs; </a:t>
            </a:r>
            <a:r>
              <a:rPr lang="en-US" dirty="0" err="1">
                <a:solidFill>
                  <a:srgbClr val="333333"/>
                </a:solidFill>
              </a:rPr>
              <a:t>mt</a:t>
            </a:r>
            <a:r>
              <a:rPr lang="en-US" dirty="0">
                <a:solidFill>
                  <a:srgbClr val="333333"/>
                </a:solidFill>
              </a:rPr>
              <a:t>]</a:t>
            </a:r>
            <a:r>
              <a:rPr lang="en-US" dirty="0" err="1">
                <a:solidFill>
                  <a:srgbClr val="333333"/>
                </a:solidFill>
              </a:rPr>
              <a:t>tg;nghJ</a:t>
            </a:r>
            <a:r>
              <a:rPr lang="en-US" dirty="0">
                <a:solidFill>
                  <a:srgbClr val="333333"/>
                </a:solidFill>
              </a:rPr>
              <a:t> </a:t>
            </a:r>
            <a:r>
              <a:rPr lang="en-US" dirty="0" err="1">
                <a:solidFill>
                  <a:srgbClr val="333333"/>
                </a:solidFill>
              </a:rPr>
              <a:t>jpf;fpg</a:t>
            </a:r>
            <a:r>
              <a:rPr lang="en-US" dirty="0">
                <a:solidFill>
                  <a:srgbClr val="333333"/>
                </a:solidFill>
              </a:rPr>
              <a:t>; </a:t>
            </a:r>
            <a:r>
              <a:rPr lang="en-US" dirty="0" err="1">
                <a:solidFill>
                  <a:srgbClr val="333333"/>
                </a:solidFill>
              </a:rPr>
              <a:t>ngRtjhy</a:t>
            </a:r>
            <a:r>
              <a:rPr lang="en-US" dirty="0">
                <a:solidFill>
                  <a:srgbClr val="333333"/>
                </a:solidFill>
              </a:rPr>
              <a:t>; c';</a:t>
            </a:r>
            <a:r>
              <a:rPr lang="en-US" dirty="0" err="1">
                <a:solidFill>
                  <a:srgbClr val="333333"/>
                </a:solidFill>
              </a:rPr>
              <a:t>fshy</a:t>
            </a:r>
            <a:r>
              <a:rPr lang="en-US" dirty="0">
                <a:solidFill>
                  <a:srgbClr val="333333"/>
                </a:solidFill>
              </a:rPr>
              <a:t>; </a:t>
            </a:r>
            <a:r>
              <a:rPr lang="en-US" dirty="0" err="1">
                <a:solidFill>
                  <a:srgbClr val="333333"/>
                </a:solidFill>
              </a:rPr>
              <a:t>fUj;ij</a:t>
            </a:r>
            <a:r>
              <a:rPr lang="en-US" dirty="0">
                <a:solidFill>
                  <a:srgbClr val="333333"/>
                </a:solidFill>
              </a:rPr>
              <a:t> </a:t>
            </a:r>
            <a:r>
              <a:rPr lang="en-US" dirty="0" err="1">
                <a:solidFill>
                  <a:srgbClr val="333333"/>
                </a:solidFill>
              </a:rPr>
              <a:t>btspg</a:t>
            </a:r>
            <a:r>
              <a:rPr lang="en-US" dirty="0">
                <a:solidFill>
                  <a:srgbClr val="333333"/>
                </a:solidFill>
              </a:rPr>
              <a:t>]</a:t>
            </a:r>
            <a:r>
              <a:rPr lang="en-US" dirty="0" err="1">
                <a:solidFill>
                  <a:srgbClr val="333333"/>
                </a:solidFill>
              </a:rPr>
              <a:t>gLj;j</a:t>
            </a:r>
            <a:r>
              <a:rPr lang="en-US" dirty="0">
                <a:solidFill>
                  <a:srgbClr val="333333"/>
                </a:solidFill>
              </a:rPr>
              <a:t> </a:t>
            </a:r>
            <a:r>
              <a:rPr lang="en-US" dirty="0" err="1">
                <a:solidFill>
                  <a:srgbClr val="333333"/>
                </a:solidFill>
              </a:rPr>
              <a:t>KoahJ</a:t>
            </a:r>
            <a:r>
              <a:rPr lang="en-US" dirty="0">
                <a:solidFill>
                  <a:srgbClr val="333333"/>
                </a:solidFill>
              </a:rPr>
              <a:t> vd;W </a:t>
            </a:r>
            <a:r>
              <a:rPr lang="en-US" dirty="0" err="1">
                <a:solidFill>
                  <a:srgbClr val="333333"/>
                </a:solidFill>
              </a:rPr>
              <a:t>mh</a:t>
            </a:r>
            <a:r>
              <a:rPr lang="en-US" dirty="0">
                <a:solidFill>
                  <a:srgbClr val="333333"/>
                </a:solidFill>
              </a:rPr>
              <a:t>]</a:t>
            </a:r>
            <a:r>
              <a:rPr lang="en-US" dirty="0" err="1">
                <a:solidFill>
                  <a:srgbClr val="333333"/>
                </a:solidFill>
              </a:rPr>
              <a:t>j;jky;y</a:t>
            </a:r>
            <a:r>
              <a:rPr lang="en-US" dirty="0">
                <a:solidFill>
                  <a:srgbClr val="333333"/>
                </a:solidFill>
              </a:rPr>
              <a:t>. </a:t>
            </a:r>
            <a:r>
              <a:rPr lang="en-US" dirty="0" err="1">
                <a:solidFill>
                  <a:srgbClr val="333333"/>
                </a:solidFill>
              </a:rPr>
              <a:t>vg;nghjhtJ</a:t>
            </a:r>
            <a:r>
              <a:rPr lang="en-US" dirty="0">
                <a:solidFill>
                  <a:srgbClr val="333333"/>
                </a:solidFill>
              </a:rPr>
              <a:t> </a:t>
            </a:r>
            <a:r>
              <a:rPr lang="en-US" dirty="0" err="1">
                <a:solidFill>
                  <a:srgbClr val="333333"/>
                </a:solidFill>
              </a:rPr>
              <a:t>bra;a</a:t>
            </a:r>
            <a:r>
              <a:rPr lang="en-US" dirty="0">
                <a:solidFill>
                  <a:srgbClr val="333333"/>
                </a:solidFill>
              </a:rPr>
              <a:t>[k; </a:t>
            </a:r>
            <a:r>
              <a:rPr lang="en-US" dirty="0" err="1">
                <a:solidFill>
                  <a:srgbClr val="333333"/>
                </a:solidFill>
              </a:rPr>
              <a:t>jtwhy</a:t>
            </a:r>
            <a:r>
              <a:rPr lang="en-US" dirty="0">
                <a:solidFill>
                  <a:srgbClr val="333333"/>
                </a:solidFill>
              </a:rPr>
              <a:t>; </a:t>
            </a:r>
            <a:r>
              <a:rPr lang="en-US" dirty="0" err="1">
                <a:solidFill>
                  <a:srgbClr val="333333"/>
                </a:solidFill>
              </a:rPr>
              <a:t>eP</a:t>
            </a:r>
            <a:r>
              <a:rPr lang="en-US" dirty="0">
                <a:solidFill>
                  <a:srgbClr val="333333"/>
                </a:solidFill>
              </a:rPr>
              <a:t>';fs; </a:t>
            </a:r>
            <a:r>
              <a:rPr lang="en-US" dirty="0" err="1">
                <a:solidFill>
                  <a:srgbClr val="333333"/>
                </a:solidFill>
              </a:rPr>
              <a:t>ftdf</a:t>
            </a:r>
            <a:r>
              <a:rPr lang="en-US" dirty="0">
                <a:solidFill>
                  <a:srgbClr val="333333"/>
                </a:solidFill>
              </a:rPr>
              <a:t>; </a:t>
            </a:r>
            <a:r>
              <a:rPr lang="en-US" dirty="0" err="1">
                <a:solidFill>
                  <a:srgbClr val="333333"/>
                </a:solidFill>
              </a:rPr>
              <a:t>Fiwthdth</a:t>
            </a:r>
            <a:r>
              <a:rPr lang="en-US" dirty="0">
                <a:solidFill>
                  <a:srgbClr val="333333"/>
                </a:solidFill>
              </a:rPr>
              <a:t>] </a:t>
            </a:r>
            <a:r>
              <a:rPr lang="en-US" dirty="0" err="1">
                <a:solidFill>
                  <a:srgbClr val="333333"/>
                </a:solidFill>
              </a:rPr>
              <a:t>vd</a:t>
            </a:r>
            <a:r>
              <a:rPr lang="en-US" dirty="0">
                <a:solidFill>
                  <a:srgbClr val="333333"/>
                </a:solidFill>
              </a:rPr>
              <a:t> Tw </a:t>
            </a:r>
            <a:r>
              <a:rPr lang="en-US" dirty="0" err="1">
                <a:solidFill>
                  <a:srgbClr val="333333"/>
                </a:solidFill>
              </a:rPr>
              <a:t>KoahJ</a:t>
            </a:r>
            <a:r>
              <a:rPr lang="en-US" dirty="0">
                <a:solidFill>
                  <a:srgbClr val="333333"/>
                </a:solidFill>
              </a:rPr>
              <a:t>. </a:t>
            </a:r>
            <a:endParaRPr lang="en-IN" dirty="0">
              <a:solidFill>
                <a:srgbClr val="333333"/>
              </a:solidFill>
            </a:endParaRPr>
          </a:p>
        </p:txBody>
      </p:sp>
      <p:graphicFrame>
        <p:nvGraphicFramePr>
          <p:cNvPr id="5"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580746914"/>
              </p:ext>
            </p:extLst>
          </p:nvPr>
        </p:nvGraphicFramePr>
        <p:xfrm>
          <a:off x="408955" y="2542012"/>
          <a:ext cx="11376000" cy="3322330"/>
        </p:xfrm>
        <a:graphic>
          <a:graphicData uri="http://schemas.openxmlformats.org/drawingml/2006/table">
            <a:tbl>
              <a:tblPr>
                <a:tableStyleId>{21E4AEA4-8DFA-4A89-87EB-49C32662AFE0}</a:tableStyleId>
              </a:tblPr>
              <a:tblGrid>
                <a:gridCol w="3707432">
                  <a:extLst>
                    <a:ext uri="{9D8B030D-6E8A-4147-A177-3AD203B41FA5}">
                      <a16:colId xmlns:a16="http://schemas.microsoft.com/office/drawing/2014/main" val="20000"/>
                    </a:ext>
                  </a:extLst>
                </a:gridCol>
                <a:gridCol w="76685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Tamil-Aiswarya"/>
                        </a:rPr>
                        <a:t>jtwhf</a:t>
                      </a:r>
                      <a:r>
                        <a:rPr kumimoji="0" lang="fr-FR" sz="2000" b="1" i="1" u="none" strike="noStrike" cap="none" normalizeH="0" baseline="0" dirty="0">
                          <a:ln>
                            <a:noFill/>
                          </a:ln>
                          <a:solidFill>
                            <a:srgbClr val="333333"/>
                          </a:solidFill>
                          <a:effectLst/>
                          <a:latin typeface="Tamil-Aiswarya"/>
                        </a:rPr>
                        <a:t> </a:t>
                      </a:r>
                      <a:r>
                        <a:rPr kumimoji="0" lang="fr-FR" sz="2000" b="1" i="1" u="none" strike="noStrike" cap="none" normalizeH="0" baseline="0" dirty="0" err="1">
                          <a:ln>
                            <a:noFill/>
                          </a:ln>
                          <a:solidFill>
                            <a:srgbClr val="333333"/>
                          </a:solidFill>
                          <a:effectLst/>
                          <a:latin typeface="Tamil-Aiswarya"/>
                        </a:rPr>
                        <a:t>bghJf;fUj;J</a:t>
                      </a:r>
                      <a:r>
                        <a:rPr kumimoji="0" lang="fr-FR" sz="2000" b="1" i="1" u="none" strike="noStrike" cap="none" normalizeH="0" baseline="0" dirty="0">
                          <a:ln>
                            <a:noFill/>
                          </a:ln>
                          <a:solidFill>
                            <a:srgbClr val="333333"/>
                          </a:solidFill>
                          <a:effectLst/>
                          <a:latin typeface="Tamil-Aiswarya"/>
                        </a:rPr>
                        <a:t> </a:t>
                      </a:r>
                      <a:r>
                        <a:rPr kumimoji="0" lang="fr-FR" sz="2000" b="1" i="1" u="none" strike="noStrike" cap="none" normalizeH="0" baseline="0" dirty="0" err="1">
                          <a:ln>
                            <a:noFill/>
                          </a:ln>
                          <a:solidFill>
                            <a:srgbClr val="333333"/>
                          </a:solidFill>
                          <a:effectLst/>
                          <a:latin typeface="Tamil-Aiswarya"/>
                        </a:rPr>
                        <a:t>bfhs;jy</a:t>
                      </a:r>
                      <a:r>
                        <a:rPr kumimoji="0" lang="fr-FR"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Tamil-Aiswarya"/>
                        </a:rPr>
                        <a:t>jpUj;jpf</a:t>
                      </a:r>
                      <a:r>
                        <a:rPr kumimoji="0" lang="fr-FR" sz="2000" b="0" i="0" u="none" strike="noStrike" cap="none" normalizeH="0" baseline="0" dirty="0">
                          <a:ln>
                            <a:noFill/>
                          </a:ln>
                          <a:solidFill>
                            <a:srgbClr val="333333"/>
                          </a:solidFill>
                          <a:effectLst/>
                          <a:latin typeface="Tamil-Aiswarya"/>
                        </a:rPr>
                        <a:t>; </a:t>
                      </a:r>
                      <a:r>
                        <a:rPr kumimoji="0" lang="fr-FR" sz="2000" b="0" i="0" u="none" strike="noStrike" cap="none" normalizeH="0" baseline="0" dirty="0" err="1">
                          <a:ln>
                            <a:noFill/>
                          </a:ln>
                          <a:solidFill>
                            <a:srgbClr val="333333"/>
                          </a:solidFill>
                          <a:effectLst/>
                          <a:latin typeface="Tamil-Aiswarya"/>
                        </a:rPr>
                        <a:t>bfhs;sf;Toa</a:t>
                      </a:r>
                      <a:r>
                        <a:rPr kumimoji="0" lang="fr-FR" sz="2000" b="0" i="0" u="none" strike="noStrike" cap="none" normalizeH="0" baseline="0" dirty="0">
                          <a:ln>
                            <a:noFill/>
                          </a:ln>
                          <a:solidFill>
                            <a:srgbClr val="333333"/>
                          </a:solidFill>
                          <a:effectLst/>
                          <a:latin typeface="Tamil-Aiswarya"/>
                        </a:rPr>
                        <a:t> </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Tamil-Aiswarya"/>
                        </a:rPr>
                        <a:t>ed</a:t>
                      </a:r>
                      <a:r>
                        <a:rPr kumimoji="0" lang="fr-FR" sz="2000" b="0" i="0" u="none" strike="noStrike" cap="none" normalizeH="0" baseline="0" dirty="0">
                          <a:ln>
                            <a:noFill/>
                          </a:ln>
                          <a:solidFill>
                            <a:srgbClr val="333333"/>
                          </a:solidFill>
                          <a:effectLst/>
                          <a:latin typeface="Tamil-Aiswarya"/>
                        </a:rPr>
                        <a:t>]</a:t>
                      </a:r>
                      <a:r>
                        <a:rPr kumimoji="0" lang="fr-FR"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xU</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ntw;W</a:t>
                      </a:r>
                      <a:r>
                        <a:rPr kumimoji="0" lang="en-US" sz="1800" b="0" i="0" u="none" strike="noStrike" cap="none" normalizeH="0" baseline="0">
                          <a:ln>
                            <a:noFill/>
                          </a:ln>
                          <a:solidFill>
                            <a:srgbClr val="333333"/>
                          </a:solidFill>
                          <a:effectLst/>
                          <a:latin typeface="Tamil-Aiswarya"/>
                        </a:rPr>
                        <a:t> bkhHp brhy;iy </a:t>
                      </a:r>
                      <a:r>
                        <a:rPr kumimoji="0" lang="en-US" sz="1800" b="0" i="0" u="none" strike="noStrike" cap="none" normalizeH="0" baseline="0" dirty="0" err="1">
                          <a:ln>
                            <a:noFill/>
                          </a:ln>
                          <a:solidFill>
                            <a:srgbClr val="333333"/>
                          </a:solidFill>
                          <a:effectLst/>
                          <a:latin typeface="Tamil-Aiswarya"/>
                        </a:rPr>
                        <a:t>jtwhf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gad;gLj;JfpwPh</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g[</a:t>
                      </a:r>
                      <a:r>
                        <a:rPr kumimoji="0" lang="en-US" sz="1800" b="0" i="0" u="none" strike="noStrike" cap="none" normalizeH="0" baseline="0" dirty="0" err="1">
                          <a:ln>
                            <a:noFill/>
                          </a:ln>
                          <a:solidFill>
                            <a:srgbClr val="333333"/>
                          </a:solidFill>
                          <a:effectLst/>
                          <a:latin typeface="Tamil-Aiswarya"/>
                        </a:rPr>
                        <a:t>j;jfj;ij</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hpe;Jbfhs;stpy;iy</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Kl;lhs</a:t>
                      </a:r>
                      <a:r>
                        <a:rPr kumimoji="0" lang="en-US" sz="1800" b="1" i="1" u="none" strike="noStrike" cap="none" normalizeH="0" baseline="0" dirty="0">
                          <a:ln>
                            <a:noFill/>
                          </a:ln>
                          <a:solidFill>
                            <a:srgbClr val="333333"/>
                          </a:solidFill>
                          <a:effectLst/>
                          <a:latin typeface="Tamil-Aiswarya"/>
                        </a:rPr>
                        <a:t>;</a:t>
                      </a: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vtUnk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Fiwapy;yhjth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cz;ikapnyna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e;j</a:t>
                      </a:r>
                      <a:r>
                        <a:rPr kumimoji="0" lang="en-US" sz="1800" b="0" i="0" u="none" strike="noStrike" cap="none" normalizeH="0" baseline="0" dirty="0">
                          <a:ln>
                            <a:noFill/>
                          </a:ln>
                          <a:solidFill>
                            <a:srgbClr val="333333"/>
                          </a:solidFill>
                          <a:effectLst/>
                          <a:latin typeface="Tamil-Aiswarya"/>
                        </a:rPr>
                        <a:t> g[</a:t>
                      </a:r>
                      <a:r>
                        <a:rPr kumimoji="0" lang="en-US" sz="1800" b="0" i="0" u="none" strike="noStrike" cap="none" normalizeH="0" baseline="0" dirty="0" err="1">
                          <a:ln>
                            <a:noFill/>
                          </a:ln>
                          <a:solidFill>
                            <a:srgbClr val="333333"/>
                          </a:solidFill>
                          <a:effectLst/>
                          <a:latin typeface="Tamil-Aiswarya"/>
                        </a:rPr>
                        <a:t>j;jfk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tpUg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gkhf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cs;sjh</a:t>
                      </a:r>
                      <a:r>
                        <a:rPr kumimoji="0" lang="en-US" sz="1800" b="0" i="0" u="none" strike="noStrike" cap="none" normalizeH="0" baseline="0" dirty="0">
                          <a:ln>
                            <a:noFill/>
                          </a:ln>
                          <a:solidFill>
                            <a:srgbClr val="333333"/>
                          </a:solidFill>
                          <a:effectLst/>
                          <a:latin typeface="Tamil-Aiswarya"/>
                        </a:rPr>
                        <a:t>&gt;</a:t>
                      </a:r>
                      <a:r>
                        <a:rPr kumimoji="0" lang="en-US" sz="1800" b="0" i="0" u="none" strike="noStrike" cap="none" normalizeH="0" baseline="0" dirty="0">
                          <a:ln>
                            <a:noFill/>
                          </a:ln>
                          <a:solidFill>
                            <a:srgbClr val="333333"/>
                          </a:solidFill>
                          <a:effectLst/>
                          <a:latin typeface="Calibri Light"/>
                        </a:rPr>
                        <a:t>” </a:t>
                      </a:r>
                      <a:endParaRPr kumimoji="0" lang="en-US"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Tamil-Aiswarya"/>
                        </a:rPr>
                        <a:t>njh]tpy; njhy;tp miljy;.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vg;nghJk</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njhw;gtd</a:t>
                      </a:r>
                      <a:r>
                        <a:rPr kumimoji="0" lang="en-US" sz="1800" b="1" i="1" u="none" strike="noStrike" cap="none" normalizeH="0" baseline="0" dirty="0">
                          <a:ln>
                            <a:noFill/>
                          </a:ln>
                          <a:solidFill>
                            <a:srgbClr val="333333"/>
                          </a:solidFill>
                          <a:effectLst/>
                          <a:latin typeface="Tamil-Aiswarya"/>
                        </a:rPr>
                        <a:t>]</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mLj;jKiw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d;Dk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fodkhf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gog;ngd</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rPr>
                        <a:t>xUtpthjj;jpy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pkh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rpf;fg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gLfpwPh</a:t>
                      </a:r>
                      <a:r>
                        <a:rPr kumimoji="0" lang="en-US" sz="1800" b="0" i="0" u="none" strike="noStrike" cap="none" normalizeH="0" baseline="0" dirty="0">
                          <a:ln>
                            <a:noFill/>
                          </a:ln>
                          <a:solidFill>
                            <a:srgbClr val="333333"/>
                          </a:solidFill>
                          <a:effectLst/>
                          <a:latin typeface="Tamil-Aiswarya"/>
                        </a:rPr>
                        <a:t>]fs]. </a:t>
                      </a:r>
                      <a:endParaRPr kumimoji="0" lang="de-DE" sz="1800" b="0" i="0" u="none" strike="noStrike" cap="none" normalizeH="0" baseline="0" dirty="0">
                        <a:ln>
                          <a:noFill/>
                        </a:ln>
                        <a:solidFill>
                          <a:srgbClr val="333333"/>
                        </a:solidFill>
                        <a:effectLst/>
                        <a:latin typeface="Tamil-Aiswarya"/>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Tamil-Aiswarya"/>
                        </a:rPr>
                        <a:t>ehd</a:t>
                      </a:r>
                      <a:r>
                        <a:rPr kumimoji="0" lang="en-US" sz="1800" b="1" i="1" u="none" strike="noStrike" cap="none" normalizeH="0" baseline="0" dirty="0">
                          <a:ln>
                            <a:noFill/>
                          </a:ln>
                          <a:solidFill>
                            <a:srgbClr val="333333"/>
                          </a:solidFill>
                          <a:effectLst/>
                          <a:latin typeface="Tamil-Aiswarya"/>
                        </a:rPr>
                        <a:t>; </a:t>
                      </a:r>
                      <a:r>
                        <a:rPr kumimoji="0" lang="en-US" sz="1800" b="1" i="1" u="none" strike="noStrike" cap="none" normalizeH="0" baseline="0" dirty="0" err="1">
                          <a:ln>
                            <a:noFill/>
                          </a:ln>
                          <a:solidFill>
                            <a:srgbClr val="333333"/>
                          </a:solidFill>
                          <a:effectLst/>
                          <a:latin typeface="Tamil-Aiswarya"/>
                        </a:rPr>
                        <a:t>gadw;wtd</a:t>
                      </a:r>
                      <a:r>
                        <a:rPr kumimoji="0" lang="en-US" sz="1800" b="1" i="1" u="none" strike="noStrike" cap="none" normalizeH="0" baseline="0" dirty="0">
                          <a:ln>
                            <a:noFill/>
                          </a:ln>
                          <a:solidFill>
                            <a:srgbClr val="333333"/>
                          </a:solidFill>
                          <a:effectLst/>
                          <a:latin typeface="Tamil-Aiswarya"/>
                        </a:rPr>
                        <a:t>]</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xUntis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rhpahf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Uf;fyhk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VjhtJ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fw;Wf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bfhs</a:t>
                      </a:r>
                      <a:r>
                        <a:rPr kumimoji="0" lang="en-US" sz="1800" b="0" i="0" u="none" strike="noStrike" cap="none" normalizeH="0" baseline="0" dirty="0">
                          <a:ln>
                            <a:noFill/>
                          </a:ln>
                          <a:solidFill>
                            <a:srgbClr val="333333"/>
                          </a:solidFill>
                          <a:effectLst/>
                          <a:latin typeface="Tamil-Aiswarya"/>
                        </a:rPr>
                        <a:t>]s Koa[k]&gt;</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US" sz="3600" dirty="0">
                <a:solidFill>
                  <a:srgbClr val="004992"/>
                </a:solidFill>
                <a:latin typeface="Calibri Light"/>
              </a:rPr>
              <a:t>1. </a:t>
            </a:r>
            <a:r>
              <a:rPr lang="en-US" sz="3600" dirty="0" err="1">
                <a:solidFill>
                  <a:srgbClr val="004992"/>
                </a:solidFill>
              </a:rPr>
              <a:t>kpifg</a:t>
            </a:r>
            <a:r>
              <a:rPr lang="en-US" sz="3600" dirty="0">
                <a:solidFill>
                  <a:srgbClr val="004992"/>
                </a:solidFill>
              </a:rPr>
              <a:t>]</a:t>
            </a:r>
            <a:r>
              <a:rPr lang="en-US" sz="3600" dirty="0" err="1">
                <a:solidFill>
                  <a:srgbClr val="004992"/>
                </a:solidFill>
              </a:rPr>
              <a:t>gLj;jg</a:t>
            </a:r>
            <a:r>
              <a:rPr lang="en-US" sz="3600" dirty="0">
                <a:solidFill>
                  <a:srgbClr val="004992"/>
                </a:solidFill>
              </a:rPr>
              <a:t>]</a:t>
            </a:r>
            <a:r>
              <a:rPr lang="en-US" sz="3600" dirty="0" err="1">
                <a:solidFill>
                  <a:srgbClr val="004992"/>
                </a:solidFill>
              </a:rPr>
              <a:t>gl;l</a:t>
            </a:r>
            <a:r>
              <a:rPr lang="en-US" sz="3600" dirty="0">
                <a:solidFill>
                  <a:srgbClr val="004992"/>
                </a:solidFill>
              </a:rPr>
              <a:t> </a:t>
            </a:r>
            <a:r>
              <a:rPr lang="en-US" sz="3600" dirty="0" err="1">
                <a:solidFill>
                  <a:srgbClr val="004992"/>
                </a:solidFill>
              </a:rPr>
              <a:t>bghJf;fUj;J</a:t>
            </a:r>
            <a:r>
              <a:rPr lang="en-US" sz="3600" dirty="0">
                <a:solidFill>
                  <a:srgbClr val="004992"/>
                </a:solidFill>
              </a:rPr>
              <a:t> </a:t>
            </a:r>
            <a:r>
              <a:rPr lang="en-US" sz="3600" dirty="0" err="1">
                <a:solidFill>
                  <a:srgbClr val="004992"/>
                </a:solidFill>
              </a:rPr>
              <a:t>bfhs;Sjy</a:t>
            </a:r>
            <a:r>
              <a:rPr lang="en-US" sz="3600" dirty="0">
                <a:solidFill>
                  <a:srgbClr val="004992"/>
                </a:solidFill>
              </a:rPr>
              <a:t>;</a:t>
            </a:r>
            <a:br>
              <a:rPr lang="en-US" dirty="0">
                <a:solidFill>
                  <a:srgbClr val="004992"/>
                </a:solidFill>
              </a:rPr>
            </a:br>
            <a:r>
              <a:rPr lang="en-US" dirty="0" err="1">
                <a:solidFill>
                  <a:srgbClr val="004992"/>
                </a:solidFill>
              </a:rPr>
              <a:t>vt;tpjkhd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eilKiwf;nfw;wjhft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cjtpfukhdjhft</a:t>
            </a:r>
            <a:r>
              <a:rPr lang="en-US" dirty="0">
                <a:solidFill>
                  <a:srgbClr val="004992"/>
                </a:solidFill>
              </a:rPr>
              <a:t>[k; ,</a:t>
            </a:r>
            <a:r>
              <a:rPr lang="en-US" dirty="0" err="1">
                <a:solidFill>
                  <a:srgbClr val="004992"/>
                </a:solidFill>
              </a:rPr>
              <a:t>Uf;Fk</a:t>
            </a:r>
            <a:r>
              <a:rPr lang="en-US" dirty="0">
                <a:solidFill>
                  <a:srgbClr val="004992"/>
                </a:solidFill>
              </a:rPr>
              <a:t>;&gt;	</a:t>
            </a:r>
          </a:p>
        </p:txBody>
      </p:sp>
      <p:sp>
        <p:nvSpPr>
          <p:cNvPr id="7" name="Footer Placeholder 6"/>
          <p:cNvSpPr>
            <a:spLocks noGrp="1"/>
          </p:cNvSpPr>
          <p:nvPr>
            <p:ph type="ftr" sz="quarter" idx="11"/>
          </p:nvPr>
        </p:nvSpPr>
        <p:spPr/>
        <p:txBody>
          <a:bodyPr/>
          <a:lstStyle/>
          <a:p>
            <a:r>
              <a:rPr lang="de-DE"/>
              <a:t>kl]lhfhf]dpot] gapw]r]rp 8 – kdepiy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597539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a:r>
              <a:rPr lang="en-US" sz="2000" dirty="0" err="1">
                <a:solidFill>
                  <a:srgbClr val="333333"/>
                </a:solidFill>
              </a:rPr>
              <a:t>xt</a:t>
            </a:r>
            <a:r>
              <a:rPr lang="en-US" sz="2000" dirty="0">
                <a:solidFill>
                  <a:srgbClr val="333333"/>
                </a:solidFill>
              </a:rPr>
              <a:t>]</a:t>
            </a:r>
            <a:r>
              <a:rPr lang="en-US" sz="2000" dirty="0" err="1">
                <a:solidFill>
                  <a:srgbClr val="333333"/>
                </a:solidFill>
              </a:rPr>
              <a:t>bthU</a:t>
            </a:r>
            <a:r>
              <a:rPr lang="en-US" sz="2000" dirty="0">
                <a:solidFill>
                  <a:srgbClr val="333333"/>
                </a:solidFill>
              </a:rPr>
              <a:t> </a:t>
            </a:r>
            <a:r>
              <a:rPr lang="en-US" sz="2000" dirty="0" err="1">
                <a:solidFill>
                  <a:srgbClr val="333333"/>
                </a:solidFill>
              </a:rPr>
              <a:t>kdpjUk</a:t>
            </a:r>
            <a:r>
              <a:rPr lang="en-US" sz="2000" dirty="0">
                <a:solidFill>
                  <a:srgbClr val="333333"/>
                </a:solidFill>
              </a:rPr>
              <a:t>; </a:t>
            </a:r>
            <a:r>
              <a:rPr lang="en-US" sz="2000" dirty="0" err="1">
                <a:solidFill>
                  <a:srgbClr val="333333"/>
                </a:solidFill>
              </a:rPr>
              <a:t>bkhirf</a:t>
            </a:r>
            <a:r>
              <a:rPr lang="en-US" sz="2000" dirty="0">
                <a:solidFill>
                  <a:srgbClr val="333333"/>
                </a:solidFill>
              </a:rPr>
              <a:t>; </a:t>
            </a:r>
            <a:r>
              <a:rPr lang="en-US" sz="2000" dirty="0" err="1">
                <a:solidFill>
                  <a:srgbClr val="333333"/>
                </a:solidFill>
              </a:rPr>
              <a:t>nghd;W</a:t>
            </a:r>
            <a:r>
              <a:rPr lang="en-US" sz="2000" dirty="0">
                <a:solidFill>
                  <a:srgbClr val="333333"/>
                </a:solidFill>
              </a:rPr>
              <a:t> </a:t>
            </a:r>
            <a:r>
              <a:rPr lang="en-US" sz="2000" dirty="0" err="1">
                <a:solidFill>
                  <a:srgbClr val="333333"/>
                </a:solidFill>
              </a:rPr>
              <a:t>gy</a:t>
            </a:r>
            <a:r>
              <a:rPr lang="en-US" sz="2000" dirty="0">
                <a:solidFill>
                  <a:srgbClr val="333333"/>
                </a:solidFill>
              </a:rPr>
              <a:t> </a:t>
            </a:r>
            <a:r>
              <a:rPr lang="en-US" sz="2000" dirty="0" err="1">
                <a:solidFill>
                  <a:srgbClr val="333333"/>
                </a:solidFill>
              </a:rPr>
              <a:t>kdght</a:t>
            </a:r>
            <a:r>
              <a:rPr lang="en-US" sz="2000" dirty="0">
                <a:solidFill>
                  <a:srgbClr val="333333"/>
                </a:solidFill>
              </a:rPr>
              <a:t>';</a:t>
            </a:r>
            <a:r>
              <a:rPr lang="en-US" sz="2000" dirty="0" err="1">
                <a:solidFill>
                  <a:srgbClr val="333333"/>
                </a:solidFill>
              </a:rPr>
              <a:t>fisf</a:t>
            </a:r>
            <a:r>
              <a:rPr lang="en-US" sz="2000" dirty="0">
                <a:solidFill>
                  <a:srgbClr val="333333"/>
                </a:solidFill>
              </a:rPr>
              <a:t>; </a:t>
            </a:r>
            <a:r>
              <a:rPr lang="en-US" sz="2000" dirty="0" err="1">
                <a:solidFill>
                  <a:srgbClr val="333333"/>
                </a:solidFill>
              </a:rPr>
              <a:t>bfhz;lth</a:t>
            </a:r>
            <a:r>
              <a:rPr lang="en-US" sz="2000" dirty="0">
                <a:solidFill>
                  <a:srgbClr val="333333"/>
                </a:solidFill>
              </a:rPr>
              <a:t>]. </a:t>
            </a:r>
            <a:r>
              <a:rPr lang="en-US" sz="2000" dirty="0" err="1">
                <a:solidFill>
                  <a:srgbClr val="333333"/>
                </a:solidFill>
              </a:rPr>
              <a:t>ehk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ed;ika</a:t>
            </a:r>
            <a:r>
              <a:rPr lang="en-US" sz="2000" dirty="0">
                <a:solidFill>
                  <a:srgbClr val="333333"/>
                </a:solidFill>
              </a:rPr>
              <a:t>[k; </a:t>
            </a:r>
            <a:r>
              <a:rPr lang="en-US" sz="2000" dirty="0" err="1">
                <a:solidFill>
                  <a:srgbClr val="333333"/>
                </a:solidFill>
              </a:rPr>
              <a:t>jPika</a:t>
            </a:r>
            <a:r>
              <a:rPr lang="en-US" sz="2000" dirty="0">
                <a:solidFill>
                  <a:srgbClr val="333333"/>
                </a:solidFill>
              </a:rPr>
              <a:t>[</a:t>
            </a:r>
            <a:r>
              <a:rPr lang="en-US" sz="2000" dirty="0" err="1">
                <a:solidFill>
                  <a:srgbClr val="333333"/>
                </a:solidFill>
              </a:rPr>
              <a:t>khd</a:t>
            </a:r>
            <a:r>
              <a:rPr lang="en-US" sz="2000" dirty="0">
                <a:solidFill>
                  <a:srgbClr val="333333"/>
                </a:solidFill>
              </a:rPr>
              <a:t> </a:t>
            </a:r>
            <a:r>
              <a:rPr lang="en-US" sz="2000" dirty="0" err="1">
                <a:solidFill>
                  <a:srgbClr val="333333"/>
                </a:solidFill>
              </a:rPr>
              <a:t>gy;ntW</a:t>
            </a:r>
            <a:r>
              <a:rPr lang="en-US" sz="2000" dirty="0">
                <a:solidFill>
                  <a:srgbClr val="333333"/>
                </a:solidFill>
              </a:rPr>
              <a:t> </a:t>
            </a:r>
            <a:r>
              <a:rPr lang="en-US" sz="2000" dirty="0" err="1">
                <a:solidFill>
                  <a:srgbClr val="333333"/>
                </a:solidFill>
              </a:rPr>
              <a:t>rpwpa</a:t>
            </a:r>
            <a:r>
              <a:rPr lang="en-US" sz="2000" dirty="0">
                <a:solidFill>
                  <a:srgbClr val="333333"/>
                </a:solidFill>
              </a:rPr>
              <a:t> </a:t>
            </a:r>
            <a:r>
              <a:rPr lang="en-US" sz="2000" dirty="0" err="1">
                <a:solidFill>
                  <a:srgbClr val="333333"/>
                </a:solidFill>
              </a:rPr>
              <a:t>ghf</a:t>
            </a:r>
            <a:r>
              <a:rPr lang="en-US" sz="2000" dirty="0">
                <a:solidFill>
                  <a:srgbClr val="333333"/>
                </a:solidFill>
              </a:rPr>
              <a:t>';</a:t>
            </a:r>
            <a:r>
              <a:rPr lang="en-US" sz="2000" dirty="0" err="1">
                <a:solidFill>
                  <a:srgbClr val="333333"/>
                </a:solidFill>
              </a:rPr>
              <a:t>fshy</a:t>
            </a:r>
            <a:r>
              <a:rPr lang="en-US" sz="2000" dirty="0">
                <a:solidFill>
                  <a:srgbClr val="333333"/>
                </a:solidFill>
              </a:rPr>
              <a:t>; </a:t>
            </a:r>
            <a:r>
              <a:rPr lang="en-US" sz="2000" dirty="0" err="1">
                <a:solidFill>
                  <a:srgbClr val="333333"/>
                </a:solidFill>
              </a:rPr>
              <a:t>bra;ag</a:t>
            </a:r>
            <a:r>
              <a:rPr lang="en-US" sz="2000" dirty="0">
                <a:solidFill>
                  <a:srgbClr val="333333"/>
                </a:solidFill>
              </a:rPr>
              <a:t>]</a:t>
            </a:r>
            <a:r>
              <a:rPr lang="en-US" sz="2000" dirty="0" err="1">
                <a:solidFill>
                  <a:srgbClr val="333333"/>
                </a:solidFill>
              </a:rPr>
              <a:t>gl;oUf;fpnwhk</a:t>
            </a:r>
            <a:r>
              <a:rPr lang="en-US" sz="2000" dirty="0">
                <a:solidFill>
                  <a:srgbClr val="333333"/>
                </a:solidFill>
              </a:rPr>
              <a:t>;.</a:t>
            </a:r>
          </a:p>
          <a:p>
            <a:pPr lvl="0" defTabSz="914400"/>
            <a:r>
              <a:rPr lang="en-US" sz="2000" dirty="0" err="1">
                <a:solidFill>
                  <a:srgbClr val="333333"/>
                </a:solidFill>
              </a:rPr>
              <a:t>nkYk</a:t>
            </a:r>
            <a:r>
              <a:rPr lang="en-US" sz="2000" dirty="0">
                <a:solidFill>
                  <a:srgbClr val="333333"/>
                </a:solidFill>
              </a:rPr>
              <a:t>;/ </a:t>
            </a:r>
            <a:r>
              <a:rPr lang="en-US" sz="2000" dirty="0" err="1">
                <a:solidFill>
                  <a:srgbClr val="333333"/>
                </a:solidFill>
              </a:rPr>
              <a:t>kdpj</a:t>
            </a:r>
            <a:r>
              <a:rPr lang="en-US" sz="2000" dirty="0">
                <a:solidFill>
                  <a:srgbClr val="333333"/>
                </a:solidFill>
              </a:rPr>
              <a:t> </a:t>
            </a:r>
            <a:r>
              <a:rPr lang="en-US" sz="2000" dirty="0" err="1">
                <a:solidFill>
                  <a:srgbClr val="333333"/>
                </a:solidFill>
              </a:rPr>
              <a:t>Fz</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gy;ntW</a:t>
            </a:r>
            <a:r>
              <a:rPr lang="en-US" sz="2000" dirty="0">
                <a:solidFill>
                  <a:srgbClr val="333333"/>
                </a:solidFill>
              </a:rPr>
              <a:t> </a:t>
            </a:r>
            <a:r>
              <a:rPr lang="en-US" sz="2000" dirty="0" err="1">
                <a:solidFill>
                  <a:srgbClr val="333333"/>
                </a:solidFill>
              </a:rPr>
              <a:t>tiffspy</a:t>
            </a:r>
            <a:r>
              <a:rPr lang="en-US" sz="2000" dirty="0">
                <a:solidFill>
                  <a:srgbClr val="333333"/>
                </a:solidFill>
              </a:rPr>
              <a:t>; </a:t>
            </a:r>
            <a:r>
              <a:rPr lang="en-US" sz="2000" dirty="0" err="1">
                <a:solidFill>
                  <a:srgbClr val="333333"/>
                </a:solidFill>
              </a:rPr>
              <a:t>tpsf;f</a:t>
            </a:r>
            <a:r>
              <a:rPr lang="en-US" sz="2000" dirty="0">
                <a:solidFill>
                  <a:srgbClr val="333333"/>
                </a:solidFill>
              </a:rPr>
              <a:t> Koa[k]</a:t>
            </a:r>
            <a:r>
              <a:rPr lang="en-US" sz="2000" dirty="0">
                <a:solidFill>
                  <a:srgbClr val="333333"/>
                </a:solidFill>
                <a:latin typeface="Calibri Light"/>
                <a:ea typeface="Verdana" panose="020B0604030504040204" pitchFamily="34" charset="0"/>
                <a:cs typeface="Verdana" panose="020B0604030504040204" pitchFamily="34" charset="0"/>
              </a:rPr>
              <a:t>:</a:t>
            </a:r>
          </a:p>
          <a:p>
            <a:pPr lvl="0" defTabSz="914400"/>
            <a:r>
              <a:rPr lang="en-US" sz="2000" dirty="0" err="1">
                <a:solidFill>
                  <a:srgbClr val="004992"/>
                </a:solidFill>
              </a:rPr>
              <a:t>fth</a:t>
            </a:r>
            <a:r>
              <a:rPr lang="en-US" sz="2000" dirty="0">
                <a:solidFill>
                  <a:srgbClr val="004992"/>
                </a:solidFill>
              </a:rPr>
              <a:t>]r]</a:t>
            </a:r>
            <a:r>
              <a:rPr lang="en-US" sz="2000" dirty="0" err="1">
                <a:solidFill>
                  <a:srgbClr val="004992"/>
                </a:solidFill>
              </a:rPr>
              <a:t>rpfukhdJ</a:t>
            </a:r>
            <a:r>
              <a:rPr lang="en-US" sz="2000" dirty="0">
                <a:solidFill>
                  <a:srgbClr val="004992"/>
                </a:solidFill>
              </a:rPr>
              <a:t> </a:t>
            </a:r>
            <a:r>
              <a:rPr lang="en-US" sz="2000" dirty="0" err="1">
                <a:solidFill>
                  <a:srgbClr val="004992"/>
                </a:solidFill>
              </a:rPr>
              <a:t>vd;why</a:t>
            </a:r>
            <a:r>
              <a:rPr lang="en-US" sz="2000" dirty="0">
                <a:solidFill>
                  <a:srgbClr val="004992"/>
                </a:solidFill>
              </a:rPr>
              <a:t>; </a:t>
            </a:r>
            <a:r>
              <a:rPr lang="en-US" sz="2000" dirty="0" err="1">
                <a:solidFill>
                  <a:srgbClr val="004992"/>
                </a:solidFill>
              </a:rPr>
              <a:t>vd;d</a:t>
            </a:r>
            <a:r>
              <a:rPr lang="en-US" sz="2000" dirty="0">
                <a:solidFill>
                  <a:srgbClr val="004992"/>
                </a:solidFill>
              </a:rPr>
              <a:t>&gt; </a:t>
            </a:r>
            <a:r>
              <a:rPr lang="en-US" sz="2000" dirty="0" err="1">
                <a:solidFill>
                  <a:srgbClr val="333333"/>
                </a:solidFill>
              </a:rPr>
              <a:t>cs;sHfh</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btspaHfh</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rhpahd</a:t>
            </a:r>
            <a:r>
              <a:rPr lang="en-US" sz="2000" dirty="0">
                <a:solidFill>
                  <a:srgbClr val="333333"/>
                </a:solidFill>
              </a:rPr>
              <a:t> </a:t>
            </a:r>
            <a:r>
              <a:rPr lang="en-US" sz="2000" dirty="0" err="1">
                <a:solidFill>
                  <a:srgbClr val="333333"/>
                </a:solidFill>
              </a:rPr>
              <a:t>clyikg</a:t>
            </a:r>
            <a:r>
              <a:rPr lang="en-US" sz="2000" dirty="0">
                <a:solidFill>
                  <a:srgbClr val="333333"/>
                </a:solidFill>
              </a:rPr>
              <a:t>]</a:t>
            </a:r>
            <a:r>
              <a:rPr lang="en-US" sz="2000" dirty="0" err="1">
                <a:solidFill>
                  <a:srgbClr val="333333"/>
                </a:solidFill>
              </a:rPr>
              <a:t>gh</a:t>
            </a:r>
            <a:r>
              <a:rPr lang="en-US" sz="2000" dirty="0">
                <a:solidFill>
                  <a:srgbClr val="333333"/>
                </a:solidFill>
                <a:ea typeface="Verdana" panose="020B0604030504040204" pitchFamily="34" charset="0"/>
                <a:cs typeface="Verdana" panose="020B0604030504040204" pitchFamily="34" charset="0"/>
              </a:rPr>
              <a:t>&gt;</a:t>
            </a:r>
          </a:p>
          <a:p>
            <a:pPr lvl="0" defTabSz="914400"/>
            <a:r>
              <a:rPr lang="en-US" sz="2000" dirty="0" err="1">
                <a:solidFill>
                  <a:srgbClr val="004992"/>
                </a:solidFill>
              </a:rPr>
              <a:t>vJ</a:t>
            </a:r>
            <a:r>
              <a:rPr lang="en-US" sz="2000" dirty="0">
                <a:solidFill>
                  <a:srgbClr val="004992"/>
                </a:solidFill>
              </a:rPr>
              <a:t> </a:t>
            </a:r>
            <a:r>
              <a:rPr lang="en-US" sz="2000" dirty="0" err="1">
                <a:solidFill>
                  <a:srgbClr val="004992"/>
                </a:solidFill>
              </a:rPr>
              <a:t>btw;wp</a:t>
            </a:r>
            <a:r>
              <a:rPr lang="en-US" sz="2000" dirty="0">
                <a:solidFill>
                  <a:srgbClr val="004992"/>
                </a:solidFill>
              </a:rPr>
              <a:t>&gt; </a:t>
            </a:r>
            <a:r>
              <a:rPr lang="en-US" sz="2000" dirty="0" err="1">
                <a:solidFill>
                  <a:srgbClr val="333333"/>
                </a:solidFill>
              </a:rPr>
              <a:t>bjhHpy</a:t>
            </a:r>
            <a:r>
              <a:rPr lang="en-US" sz="2000" dirty="0">
                <a:solidFill>
                  <a:srgbClr val="333333"/>
                </a:solidFill>
              </a:rPr>
              <a:t>;</a:t>
            </a:r>
            <a:r>
              <a:rPr lang="en-US" sz="2000" dirty="0">
                <a:solidFill>
                  <a:srgbClr val="333333"/>
                </a:solidFill>
                <a:latin typeface="Calibri Light"/>
                <a:cs typeface="Times New Roman" panose="02020603050405020304" pitchFamily="18" charset="0"/>
              </a:rPr>
              <a:t>,</a:t>
            </a:r>
            <a:r>
              <a:rPr lang="en-US" sz="2000" dirty="0">
                <a:solidFill>
                  <a:srgbClr val="333333"/>
                </a:solidFill>
              </a:rPr>
              <a:t> </a:t>
            </a:r>
            <a:r>
              <a:rPr lang="en-US" sz="2000" dirty="0" err="1">
                <a:solidFill>
                  <a:srgbClr val="333333"/>
                </a:solidFill>
              </a:rPr>
              <a:t>gy</a:t>
            </a:r>
            <a:r>
              <a:rPr lang="en-US" sz="2000" dirty="0">
                <a:solidFill>
                  <a:srgbClr val="333333"/>
                </a:solidFill>
              </a:rPr>
              <a:t> </a:t>
            </a:r>
            <a:r>
              <a:rPr lang="en-US" sz="2000" dirty="0" err="1">
                <a:solidFill>
                  <a:srgbClr val="333333"/>
                </a:solidFill>
              </a:rPr>
              <a:t>ez;gh;fs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jd;idg;gw;wp</a:t>
            </a:r>
            <a:r>
              <a:rPr lang="en-US" sz="2000" dirty="0">
                <a:solidFill>
                  <a:srgbClr val="333333"/>
                </a:solidFill>
              </a:rPr>
              <a:t> </a:t>
            </a:r>
            <a:r>
              <a:rPr lang="en-US" sz="2000" dirty="0" err="1">
                <a:solidFill>
                  <a:srgbClr val="333333"/>
                </a:solidFill>
              </a:rPr>
              <a:t>jpUg;jpahf</a:t>
            </a:r>
            <a:r>
              <a:rPr lang="en-US" sz="2000" dirty="0">
                <a:solidFill>
                  <a:srgbClr val="333333"/>
                </a:solidFill>
              </a:rPr>
              <a:t> </a:t>
            </a:r>
            <a:r>
              <a:rPr lang="en-US" sz="2000" dirty="0" err="1">
                <a:solidFill>
                  <a:srgbClr val="333333"/>
                </a:solidFill>
              </a:rPr>
              <a:t>czh</a:t>
            </a:r>
            <a:r>
              <a:rPr lang="en-US" sz="2000" dirty="0">
                <a:solidFill>
                  <a:srgbClr val="333333"/>
                </a:solidFill>
              </a:rPr>
              <a:t>]</a:t>
            </a:r>
            <a:r>
              <a:rPr lang="en-US" sz="2000" dirty="0" err="1">
                <a:solidFill>
                  <a:srgbClr val="333333"/>
                </a:solidFill>
              </a:rPr>
              <a:t>jy</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xUtuJ</a:t>
            </a:r>
            <a:r>
              <a:rPr lang="en-US" sz="2000" dirty="0">
                <a:solidFill>
                  <a:srgbClr val="333333"/>
                </a:solidFill>
              </a:rPr>
              <a:t> </a:t>
            </a:r>
            <a:r>
              <a:rPr lang="en-US" sz="2000" dirty="0" err="1">
                <a:solidFill>
                  <a:srgbClr val="333333"/>
                </a:solidFill>
              </a:rPr>
              <a:t>thH;f;ifj;juk</a:t>
            </a:r>
            <a:r>
              <a:rPr lang="en-US" sz="2000" dirty="0">
                <a:solidFill>
                  <a:srgbClr val="333333"/>
                </a:solidFill>
              </a:rPr>
              <a:t>; </a:t>
            </a:r>
            <a:r>
              <a:rPr lang="en-US" sz="2000" dirty="0">
                <a:solidFill>
                  <a:srgbClr val="333333"/>
                </a:solidFill>
                <a:ea typeface="Verdana" panose="020B0604030504040204" pitchFamily="34" charset="0"/>
                <a:cs typeface="Verdana" panose="020B0604030504040204" pitchFamily="34" charset="0"/>
              </a:rPr>
              <a:t>&gt;</a:t>
            </a:r>
            <a:endParaRPr lang="en-US" sz="2000" dirty="0"/>
          </a:p>
        </p:txBody>
      </p:sp>
      <p:pic>
        <p:nvPicPr>
          <p:cNvPr id="6"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title"/>
          </p:nvPr>
        </p:nvSpPr>
        <p:spPr/>
        <p:txBody>
          <a:bodyPr/>
          <a:lstStyle/>
          <a:p>
            <a:r>
              <a:rPr lang="en-US" sz="3600">
                <a:solidFill>
                  <a:srgbClr val="004992"/>
                </a:solidFill>
              </a:rPr>
              <a:t>khwhf</a:t>
            </a:r>
            <a:r>
              <a:rPr lang="en-US" sz="3600">
                <a:solidFill>
                  <a:srgbClr val="004992"/>
                </a:solidFill>
                <a:latin typeface="Calibri Light"/>
              </a:rPr>
              <a:t>: </a:t>
            </a:r>
            <a:r>
              <a:rPr lang="en-US" sz="3600">
                <a:solidFill>
                  <a:srgbClr val="004992"/>
                </a:solidFill>
              </a:rPr>
              <a:t>xU Fiwia midj;jpw;Fk; bghJikg]gLj;jp ghh]f]ff]TlhJ</a:t>
            </a:r>
            <a:r>
              <a:rPr lang="en-US" sz="3600">
                <a:solidFill>
                  <a:srgbClr val="004992"/>
                </a:solidFill>
                <a:latin typeface="Calibri Light"/>
              </a:rPr>
              <a:t>!</a:t>
            </a:r>
            <a:endParaRPr lang="en-US" sz="3600" dirty="0">
              <a:solidFill>
                <a:srgbClr val="004992"/>
              </a:solidFill>
              <a:latin typeface="Calibri Light"/>
            </a:endParaRPr>
          </a:p>
        </p:txBody>
      </p:sp>
      <p:sp>
        <p:nvSpPr>
          <p:cNvPr id="12" name="Footer Placeholder 11"/>
          <p:cNvSpPr>
            <a:spLocks noGrp="1"/>
          </p:cNvSpPr>
          <p:nvPr>
            <p:ph type="ftr" sz="quarter" idx="11"/>
          </p:nvPr>
        </p:nvSpPr>
        <p:spPr/>
        <p:txBody>
          <a:bodyPr/>
          <a:lstStyle/>
          <a:p>
            <a:r>
              <a:rPr lang="de-DE"/>
              <a:t>kl]lhfhf]dpot] gapw]r]rp 8 – kdepiy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732206884"/>
              </p:ext>
            </p:extLst>
          </p:nvPr>
        </p:nvGraphicFramePr>
        <p:xfrm>
          <a:off x="408955" y="2834640"/>
          <a:ext cx="11376000" cy="2651760"/>
        </p:xfrm>
        <a:graphic>
          <a:graphicData uri="http://schemas.openxmlformats.org/drawingml/2006/table">
            <a:tbl>
              <a:tblPr>
                <a:tableStyleId>{21E4AEA4-8DFA-4A89-87EB-49C32662AFE0}</a:tableStyleId>
              </a:tblPr>
              <a:tblGrid>
                <a:gridCol w="3402632">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46967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njh]e]bjLf;fg;gl;l kjpg;gPL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KGikahd kjpg;gPL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xU ey;y ez]gh] c';fs; gpwe;j ehs; tpHhtpw;F tutpy;iy.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Vkhw;wk;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Tamil-Aiswarya"/>
                        </a:rPr>
                        <a:t>&gt;&gt;&gt;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kf;fs; Tl;lkhf epw;fpwhh]fs;. mth]fs] eP';fs; ,Uf;Fk; jpiria ghh]f]fpwhh;fs;.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mth;fs; vd;idg; ghh]j;J rphpf;fpwhh;fs]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Tamil-Aiswarya"/>
                        </a:rPr>
                        <a:t>&gt;&gt;&gt;</a:t>
                      </a:r>
                      <a:endParaRPr kumimoji="0" lang="de-DE" sz="2000" b="0" i="0" u="none" strike="noStrike" cap="none" normalizeH="0" baseline="0" dirty="0">
                        <a:ln>
                          <a:noFill/>
                        </a:ln>
                        <a:solidFill>
                          <a:srgbClr val="004992"/>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latin typeface="Calibri Light"/>
              </a:rPr>
              <a:t>2. </a:t>
            </a:r>
            <a:r>
              <a:rPr lang="en-US" sz="3600" dirty="0" err="1">
                <a:solidFill>
                  <a:srgbClr val="004992"/>
                </a:solidFill>
              </a:rPr>
              <a:t>Fwpg</a:t>
            </a:r>
            <a:r>
              <a:rPr lang="en-US" sz="3600" dirty="0">
                <a:solidFill>
                  <a:srgbClr val="004992"/>
                </a:solidFill>
              </a:rPr>
              <a:t>]</a:t>
            </a:r>
            <a:r>
              <a:rPr lang="en-US" sz="3600" dirty="0" err="1">
                <a:solidFill>
                  <a:srgbClr val="004992"/>
                </a:solidFill>
              </a:rPr>
              <a:t>gpl</a:t>
            </a:r>
            <a:r>
              <a:rPr lang="en-US" sz="3600" dirty="0">
                <a:solidFill>
                  <a:srgbClr val="004992"/>
                </a:solidFill>
              </a:rPr>
              <a:t>]l </a:t>
            </a:r>
            <a:r>
              <a:rPr lang="en-US" sz="3600" dirty="0" err="1">
                <a:solidFill>
                  <a:srgbClr val="004992"/>
                </a:solidFill>
              </a:rPr>
              <a:t>fUj;J</a:t>
            </a:r>
            <a:br>
              <a:rPr lang="en-US"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gPlhft</a:t>
            </a:r>
            <a:r>
              <a:rPr lang="en-US" dirty="0">
                <a:solidFill>
                  <a:srgbClr val="004992"/>
                </a:solidFill>
              </a:rPr>
              <a:t>[k;</a:t>
            </a:r>
            <a:br>
              <a:rPr lang="en-US" dirty="0">
                <a:solidFill>
                  <a:srgbClr val="004992"/>
                </a:solidFill>
              </a:rPr>
            </a:br>
            <a:r>
              <a:rPr lang="en-US" dirty="0">
                <a:solidFill>
                  <a:srgbClr val="004992"/>
                </a:solidFill>
              </a:rPr>
              <a:t>,</a:t>
            </a:r>
            <a:r>
              <a:rPr lang="en-US" dirty="0" err="1">
                <a:solidFill>
                  <a:srgbClr val="004992"/>
                </a:solidFill>
              </a:rPr>
              <a:t>Uf;Fk</a:t>
            </a:r>
            <a:r>
              <a:rPr lang="en-US" dirty="0">
                <a:solidFill>
                  <a:srgbClr val="004992"/>
                </a:solidFill>
              </a:rPr>
              <a:t>;&gt;</a:t>
            </a:r>
          </a:p>
        </p:txBody>
      </p:sp>
      <p:sp>
        <p:nvSpPr>
          <p:cNvPr id="12" name="Footer Placeholder 11"/>
          <p:cNvSpPr>
            <a:spLocks noGrp="1"/>
          </p:cNvSpPr>
          <p:nvPr>
            <p:ph type="ftr" sz="quarter" idx="11"/>
          </p:nvPr>
        </p:nvSpPr>
        <p:spPr/>
        <p:txBody>
          <a:bodyPr/>
          <a:lstStyle/>
          <a:p>
            <a:r>
              <a:rPr lang="de-DE"/>
              <a:t>kl]lhfhf]dpot] gapw]r]rp 8 – kdepiy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571963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34141530"/>
              </p:ext>
            </p:extLst>
          </p:nvPr>
        </p:nvGraphicFramePr>
        <p:xfrm>
          <a:off x="408955" y="2834640"/>
          <a:ext cx="11376000" cy="2651760"/>
        </p:xfrm>
        <a:graphic>
          <a:graphicData uri="http://schemas.openxmlformats.org/drawingml/2006/table">
            <a:tbl>
              <a:tblPr>
                <a:tableStyleId>{21E4AEA4-8DFA-4A89-87EB-49C32662AFE0}</a:tableStyleId>
              </a:tblPr>
              <a:tblGrid>
                <a:gridCol w="3402632">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46967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njh]e]bjLf;fg;gl;l kjpg;gPL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KGikahd kjpg;gPL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xU ey;y ez]gh] c';fs; gpwe;j ehs; tpHhtpw;F tutpy;iy.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Vkhw;wk;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ey;y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tpUe;J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kw;wth;fs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te;jpUe;jhh;fs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a:ln>
                            <a:noFill/>
                          </a:ln>
                          <a:solidFill>
                            <a:srgbClr val="333333"/>
                          </a:solidFill>
                          <a:effectLst/>
                          <a:latin typeface="Tamil-Aiswarya"/>
                        </a:rPr>
                        <a:t>cz;ikapnyna</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me;j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err="1">
                          <a:ln>
                            <a:noFill/>
                          </a:ln>
                          <a:solidFill>
                            <a:srgbClr val="333333"/>
                          </a:solidFill>
                          <a:effectLst/>
                          <a:latin typeface="Tamil-Aiswarya"/>
                        </a:rPr>
                        <a:t>khiyg</a:t>
                      </a:r>
                      <a:r>
                        <a:rPr kumimoji="0" lang="en-US" sz="2000" b="0" i="0" u="none" strike="noStrike" cap="none" normalizeH="0" baseline="0">
                          <a:ln>
                            <a:noFill/>
                          </a:ln>
                          <a:solidFill>
                            <a:srgbClr val="333333"/>
                          </a:solidFill>
                          <a:effectLst/>
                          <a:latin typeface="Tamil-Aiswarya"/>
                        </a:rPr>
                        <a:t>] bghGij </a:t>
                      </a:r>
                      <a:r>
                        <a:rPr kumimoji="0" lang="en-US" sz="2000" b="0" i="0" u="none" strike="noStrike" cap="none" normalizeH="0" baseline="0" dirty="0" err="1">
                          <a:ln>
                            <a:noFill/>
                          </a:ln>
                          <a:solidFill>
                            <a:srgbClr val="333333"/>
                          </a:solidFill>
                          <a:effectLst/>
                          <a:latin typeface="Tamil-Aiswarya"/>
                        </a:rPr>
                        <a:t>mDgtpj;jdh</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kf;fs; Tl;lkhf epw;fpwhh]fs;. mth]fs] eP';fs; ,Uf;Fk; jpiria ghh]f]fpwhh;fs;.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mth;fs; vd;idg; ghh]j;J rphpf;fpwhh;fs]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Tamil-Aiswarya"/>
                        </a:rPr>
                        <a:t>&gt;&gt;&gt;</a:t>
                      </a:r>
                      <a:endParaRPr kumimoji="0" lang="de-DE" sz="2000" b="0" i="0" u="none" strike="noStrike" cap="none" normalizeH="0" baseline="0" dirty="0">
                        <a:ln>
                          <a:noFill/>
                        </a:ln>
                        <a:solidFill>
                          <a:srgbClr val="004992"/>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latin typeface="Calibri Light"/>
              </a:rPr>
              <a:t>2. </a:t>
            </a:r>
            <a:r>
              <a:rPr lang="en-US" sz="3600" dirty="0" err="1">
                <a:solidFill>
                  <a:srgbClr val="004992"/>
                </a:solidFill>
              </a:rPr>
              <a:t>Fwpg</a:t>
            </a:r>
            <a:r>
              <a:rPr lang="en-US" sz="3600" dirty="0">
                <a:solidFill>
                  <a:srgbClr val="004992"/>
                </a:solidFill>
              </a:rPr>
              <a:t>]</a:t>
            </a:r>
            <a:r>
              <a:rPr lang="en-US" sz="3600" dirty="0" err="1">
                <a:solidFill>
                  <a:srgbClr val="004992"/>
                </a:solidFill>
              </a:rPr>
              <a:t>gpl</a:t>
            </a:r>
            <a:r>
              <a:rPr lang="en-US" sz="3600" dirty="0">
                <a:solidFill>
                  <a:srgbClr val="004992"/>
                </a:solidFill>
              </a:rPr>
              <a:t>]l </a:t>
            </a:r>
            <a:r>
              <a:rPr lang="en-US" sz="3600" dirty="0" err="1">
                <a:solidFill>
                  <a:srgbClr val="004992"/>
                </a:solidFill>
              </a:rPr>
              <a:t>fUj;J</a:t>
            </a:r>
            <a:br>
              <a:rPr lang="en-US"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gPlhft</a:t>
            </a:r>
            <a:r>
              <a:rPr lang="en-US" dirty="0">
                <a:solidFill>
                  <a:srgbClr val="004992"/>
                </a:solidFill>
              </a:rPr>
              <a:t>[k;</a:t>
            </a:r>
            <a:br>
              <a:rPr lang="en-US" dirty="0">
                <a:solidFill>
                  <a:srgbClr val="004992"/>
                </a:solidFill>
              </a:rPr>
            </a:br>
            <a:r>
              <a:rPr lang="en-US" dirty="0">
                <a:solidFill>
                  <a:srgbClr val="004992"/>
                </a:solidFill>
              </a:rPr>
              <a:t>,</a:t>
            </a:r>
            <a:r>
              <a:rPr lang="en-US" dirty="0" err="1">
                <a:solidFill>
                  <a:srgbClr val="004992"/>
                </a:solidFill>
              </a:rPr>
              <a:t>Uf;Fk</a:t>
            </a:r>
            <a:r>
              <a:rPr lang="en-US" dirty="0">
                <a:solidFill>
                  <a:srgbClr val="004992"/>
                </a:solidFill>
              </a:rPr>
              <a:t>;&gt;</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1220881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859502481"/>
              </p:ext>
            </p:extLst>
          </p:nvPr>
        </p:nvGraphicFramePr>
        <p:xfrm>
          <a:off x="408955" y="2834640"/>
          <a:ext cx="11376000" cy="2651760"/>
        </p:xfrm>
        <a:graphic>
          <a:graphicData uri="http://schemas.openxmlformats.org/drawingml/2006/table">
            <a:tbl>
              <a:tblPr>
                <a:tableStyleId>{21E4AEA4-8DFA-4A89-87EB-49C32662AFE0}</a:tableStyleId>
              </a:tblPr>
              <a:tblGrid>
                <a:gridCol w="3402632">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46967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njh]e]bjLf;fg;gl;l kjpg;gPL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KGikahd kjpg;gPL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xU ey;y ez]gh] c';fs; gpwe;j ehs; tpHhtpw;F tutpy;iy.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Vkhw;wk;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ey;y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tpUe;J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kw;wth;fs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te;jpUe;jhh;fs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a:ln>
                            <a:noFill/>
                          </a:ln>
                          <a:solidFill>
                            <a:srgbClr val="333333"/>
                          </a:solidFill>
                          <a:effectLst/>
                          <a:latin typeface="Tamil-Aiswarya"/>
                        </a:rPr>
                        <a:t>cz;ikapnyna</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me;j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err="1">
                          <a:ln>
                            <a:noFill/>
                          </a:ln>
                          <a:solidFill>
                            <a:srgbClr val="333333"/>
                          </a:solidFill>
                          <a:effectLst/>
                          <a:latin typeface="Tamil-Aiswarya"/>
                        </a:rPr>
                        <a:t>khiyg</a:t>
                      </a:r>
                      <a:r>
                        <a:rPr kumimoji="0" lang="en-US" sz="2000" b="0" i="0" u="none" strike="noStrike" cap="none" normalizeH="0" baseline="0">
                          <a:ln>
                            <a:noFill/>
                          </a:ln>
                          <a:solidFill>
                            <a:srgbClr val="333333"/>
                          </a:solidFill>
                          <a:effectLst/>
                          <a:latin typeface="Tamil-Aiswarya"/>
                        </a:rPr>
                        <a:t>] bghGij </a:t>
                      </a:r>
                      <a:r>
                        <a:rPr kumimoji="0" lang="en-US" sz="2000" b="0" i="0" u="none" strike="noStrike" cap="none" normalizeH="0" baseline="0" dirty="0" err="1">
                          <a:ln>
                            <a:noFill/>
                          </a:ln>
                          <a:solidFill>
                            <a:srgbClr val="333333"/>
                          </a:solidFill>
                          <a:effectLst/>
                          <a:latin typeface="Tamil-Aiswarya"/>
                        </a:rPr>
                        <a:t>mDgtpj;jdh</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kf;fs; Tl;lkhf epw;fpwhh]fs;. mth]fs] eP';fs; ,Uf;Fk; jpiria ghh]f]fpwhh;fs;.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mth;fs; vd;idg; ghh]j;J rphpf;fpwhh;fs]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mth</a:t>
                      </a:r>
                      <a:r>
                        <a:rPr kumimoji="0" lang="en-US" sz="2000" b="0" i="0" u="none" strike="noStrike" cap="none" normalizeH="0" baseline="0" dirty="0">
                          <a:ln>
                            <a:noFill/>
                          </a:ln>
                          <a:solidFill>
                            <a:srgbClr val="333333"/>
                          </a:solidFill>
                          <a:effectLst/>
                          <a:latin typeface="Tamil-Aiswarya"/>
                        </a:rPr>
                        <a:t>]fs] </a:t>
                      </a:r>
                      <a:r>
                        <a:rPr kumimoji="0" lang="en-US" sz="2000" b="0" i="0" u="none" strike="noStrike" cap="none" normalizeH="0" baseline="0" dirty="0" err="1">
                          <a:ln>
                            <a:noFill/>
                          </a:ln>
                          <a:solidFill>
                            <a:srgbClr val="333333"/>
                          </a:solidFill>
                          <a:effectLst/>
                          <a:latin typeface="Tamil-Aiswarya"/>
                        </a:rPr>
                        <a:t>vd;id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vjhh;j;jkhf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ghh</a:t>
                      </a:r>
                      <a:r>
                        <a:rPr kumimoji="0" lang="en-US" sz="2000" b="0" i="0" u="none" strike="noStrike" cap="none" normalizeH="0" baseline="0" dirty="0">
                          <a:ln>
                            <a:noFill/>
                          </a:ln>
                          <a:solidFill>
                            <a:srgbClr val="333333"/>
                          </a:solidFill>
                          <a:effectLst/>
                          <a:latin typeface="Tamil-Aiswarya"/>
                        </a:rPr>
                        <a:t>]f]</a:t>
                      </a:r>
                      <a:r>
                        <a:rPr kumimoji="0" lang="en-US" sz="2000" b="0" i="0" u="none" strike="noStrike" cap="none" normalizeH="0" baseline="0" dirty="0" err="1">
                          <a:ln>
                            <a:noFill/>
                          </a:ln>
                          <a:solidFill>
                            <a:srgbClr val="333333"/>
                          </a:solidFill>
                          <a:effectLst/>
                          <a:latin typeface="Tamil-Aiswarya"/>
                        </a:rPr>
                        <a:t>fpwhh;fs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my;yJ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ntW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ahnuh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epidj;J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vd;idg</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ghh;f;fpwhh;fs</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latin typeface="Calibri Light"/>
              </a:rPr>
              <a:t>2. </a:t>
            </a:r>
            <a:r>
              <a:rPr lang="en-US" sz="3600" dirty="0" err="1">
                <a:solidFill>
                  <a:srgbClr val="004992"/>
                </a:solidFill>
              </a:rPr>
              <a:t>Fwpg</a:t>
            </a:r>
            <a:r>
              <a:rPr lang="en-US" sz="3600" dirty="0">
                <a:solidFill>
                  <a:srgbClr val="004992"/>
                </a:solidFill>
              </a:rPr>
              <a:t>]</a:t>
            </a:r>
            <a:r>
              <a:rPr lang="en-US" sz="3600" dirty="0" err="1">
                <a:solidFill>
                  <a:srgbClr val="004992"/>
                </a:solidFill>
              </a:rPr>
              <a:t>gpl</a:t>
            </a:r>
            <a:r>
              <a:rPr lang="en-US" sz="3600" dirty="0">
                <a:solidFill>
                  <a:srgbClr val="004992"/>
                </a:solidFill>
              </a:rPr>
              <a:t>]l </a:t>
            </a:r>
            <a:r>
              <a:rPr lang="en-US" sz="3600" dirty="0" err="1">
                <a:solidFill>
                  <a:srgbClr val="004992"/>
                </a:solidFill>
              </a:rPr>
              <a:t>fUj;J</a:t>
            </a:r>
            <a:br>
              <a:rPr lang="en-US"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gPlhft</a:t>
            </a:r>
            <a:r>
              <a:rPr lang="en-US" dirty="0">
                <a:solidFill>
                  <a:srgbClr val="004992"/>
                </a:solidFill>
              </a:rPr>
              <a:t>[k;</a:t>
            </a:r>
            <a:br>
              <a:rPr lang="en-US" dirty="0">
                <a:solidFill>
                  <a:srgbClr val="004992"/>
                </a:solidFill>
              </a:rPr>
            </a:br>
            <a:r>
              <a:rPr lang="en-US" dirty="0">
                <a:solidFill>
                  <a:srgbClr val="004992"/>
                </a:solidFill>
              </a:rPr>
              <a:t>,</a:t>
            </a:r>
            <a:r>
              <a:rPr lang="en-US" dirty="0" err="1">
                <a:solidFill>
                  <a:srgbClr val="004992"/>
                </a:solidFill>
              </a:rPr>
              <a:t>Uf;Fk</a:t>
            </a:r>
            <a:r>
              <a:rPr lang="en-US" dirty="0">
                <a:solidFill>
                  <a:srgbClr val="004992"/>
                </a:solidFill>
              </a:rPr>
              <a:t>;&gt;</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4091614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73564407"/>
              </p:ext>
            </p:extLst>
          </p:nvPr>
        </p:nvGraphicFramePr>
        <p:xfrm>
          <a:off x="408955" y="2834640"/>
          <a:ext cx="11376000" cy="2651760"/>
        </p:xfrm>
        <a:graphic>
          <a:graphicData uri="http://schemas.openxmlformats.org/drawingml/2006/table">
            <a:tbl>
              <a:tblPr>
                <a:tableStyleId>{21E4AEA4-8DFA-4A89-87EB-49C32662AFE0}</a:tableStyleId>
              </a:tblPr>
              <a:tblGrid>
                <a:gridCol w="3402632">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46967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epfH;t[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njh]e]bjLf;fg;gl;l kjpg;gPL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KGikahd kjpg;gPL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xU ey;y ez]gh] c';fs; gpwe;j ehs; tpHhtpw;F tutpy;iy.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Vkhw;wk;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ey;y tpUe;J/ kw;wth;fs; te;jpUe;jhh;fs;/ cz;ikapnyna me;j khiyg] bghGij mDgtpj;jdh]</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kf;fs; Tl;lkhf epw;fpwhh]fs;. mth]fs] eP';fs; ,Uf;Fk; jpiria ghh]f]fpwhh;fs;.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mth;fs; vd;idg; ghh]j;J rphpf;fpwhh;fs]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mth</a:t>
                      </a:r>
                      <a:r>
                        <a:rPr kumimoji="0" lang="en-US" sz="2000" b="0" i="0" u="none" strike="noStrike" cap="none" normalizeH="0" baseline="0" dirty="0">
                          <a:ln>
                            <a:noFill/>
                          </a:ln>
                          <a:solidFill>
                            <a:srgbClr val="333333"/>
                          </a:solidFill>
                          <a:effectLst/>
                          <a:latin typeface="Tamil-Aiswarya"/>
                        </a:rPr>
                        <a:t>]fs] </a:t>
                      </a:r>
                      <a:r>
                        <a:rPr kumimoji="0" lang="en-US" sz="2000" b="0" i="0" u="none" strike="noStrike" cap="none" normalizeH="0" baseline="0" dirty="0" err="1">
                          <a:ln>
                            <a:noFill/>
                          </a:ln>
                          <a:solidFill>
                            <a:srgbClr val="333333"/>
                          </a:solidFill>
                          <a:effectLst/>
                          <a:latin typeface="Tamil-Aiswarya"/>
                        </a:rPr>
                        <a:t>vd;id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vjhh;j;jkhf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ghh</a:t>
                      </a:r>
                      <a:r>
                        <a:rPr kumimoji="0" lang="en-US" sz="2000" b="0" i="0" u="none" strike="noStrike" cap="none" normalizeH="0" baseline="0" dirty="0">
                          <a:ln>
                            <a:noFill/>
                          </a:ln>
                          <a:solidFill>
                            <a:srgbClr val="333333"/>
                          </a:solidFill>
                          <a:effectLst/>
                          <a:latin typeface="Tamil-Aiswarya"/>
                        </a:rPr>
                        <a:t>]f]</a:t>
                      </a:r>
                      <a:r>
                        <a:rPr kumimoji="0" lang="en-US" sz="2000" b="0" i="0" u="none" strike="noStrike" cap="none" normalizeH="0" baseline="0" dirty="0" err="1">
                          <a:ln>
                            <a:noFill/>
                          </a:ln>
                          <a:solidFill>
                            <a:srgbClr val="333333"/>
                          </a:solidFill>
                          <a:effectLst/>
                          <a:latin typeface="Tamil-Aiswarya"/>
                        </a:rPr>
                        <a:t>fpwhh;fs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my;yJ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ntW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ahnuh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epidj;J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vd;idg</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ghh;f;fpwhh;fs</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1500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a:solidFill>
                  <a:srgbClr val="004992"/>
                </a:solidFill>
                <a:latin typeface="Calibri Light"/>
              </a:rPr>
              <a:t>“</a:t>
            </a:r>
            <a:r>
              <a:rPr lang="en-US" altLang="de-DE" sz="2000" b="0">
                <a:solidFill>
                  <a:srgbClr val="004992"/>
                </a:solidFill>
                <a:latin typeface="Tamil-Aiswarya"/>
              </a:rPr>
              <a:t>gpwh</a:t>
            </a:r>
            <a:r>
              <a:rPr lang="en-US" altLang="de-DE" sz="2000" b="0" dirty="0">
                <a:solidFill>
                  <a:srgbClr val="004992"/>
                </a:solidFill>
                <a:latin typeface="Tamil-Aiswarya"/>
              </a:rPr>
              <a:t>] </a:t>
            </a:r>
            <a:r>
              <a:rPr lang="en-US" altLang="de-DE" sz="2000" b="0" dirty="0" err="1">
                <a:solidFill>
                  <a:srgbClr val="004992"/>
                </a:solidFill>
                <a:latin typeface="Tamil-Aiswarya"/>
              </a:rPr>
              <a:t>kdij</a:t>
            </a:r>
            <a:r>
              <a:rPr lang="en-US" altLang="de-DE" sz="2000" b="0" dirty="0">
                <a:solidFill>
                  <a:srgbClr val="004992"/>
                </a:solidFill>
                <a:latin typeface="Tamil-Aiswarya"/>
              </a:rPr>
              <a:t> </a:t>
            </a:r>
            <a:r>
              <a:rPr lang="en-US" altLang="de-DE" sz="2000" b="0" err="1">
                <a:solidFill>
                  <a:srgbClr val="004992"/>
                </a:solidFill>
                <a:latin typeface="Tamil-Aiswarya"/>
              </a:rPr>
              <a:t>mwpjy</a:t>
            </a:r>
            <a:r>
              <a:rPr lang="en-US" altLang="de-DE" sz="2000" b="0">
                <a:solidFill>
                  <a:srgbClr val="004992"/>
                </a:solidFill>
                <a:latin typeface="Tamil-Aiswarya"/>
              </a:rPr>
              <a:t>]</a:t>
            </a:r>
            <a:r>
              <a:rPr lang="en-US" altLang="de-DE" sz="2000" b="0">
                <a:solidFill>
                  <a:srgbClr val="004992"/>
                </a:solidFill>
                <a:latin typeface="Calibri Light"/>
              </a:rPr>
              <a:t>”: </a:t>
            </a:r>
            <a:r>
              <a:rPr lang="en-US" altLang="de-DE" sz="2000" b="0" dirty="0" err="1">
                <a:solidFill>
                  <a:srgbClr val="333333"/>
                </a:solidFill>
                <a:latin typeface="Tamil-Aiswarya"/>
              </a:rPr>
              <a:t>kw;wth</a:t>
            </a:r>
            <a:r>
              <a:rPr lang="en-US" altLang="de-DE" sz="2000" b="0" dirty="0">
                <a:solidFill>
                  <a:srgbClr val="333333"/>
                </a:solidFill>
                <a:latin typeface="Tamil-Aiswarya"/>
              </a:rPr>
              <a:t>]fs] </a:t>
            </a:r>
            <a:r>
              <a:rPr lang="en-US" altLang="de-DE" sz="2000" b="0" dirty="0" err="1">
                <a:solidFill>
                  <a:srgbClr val="333333"/>
                </a:solidFill>
                <a:latin typeface="Tamil-Aiswarya"/>
              </a:rPr>
              <a:t>bray;ghl;il</a:t>
            </a:r>
            <a:r>
              <a:rPr lang="en-US" altLang="de-DE" sz="2000" b="0" dirty="0">
                <a:solidFill>
                  <a:srgbClr val="333333"/>
                </a:solidFill>
                <a:latin typeface="Tamil-Aiswarya"/>
              </a:rPr>
              <a:t> </a:t>
            </a:r>
            <a:r>
              <a:rPr lang="en-US" altLang="de-DE" sz="2000" b="0" dirty="0" err="1">
                <a:solidFill>
                  <a:srgbClr val="333333"/>
                </a:solidFill>
                <a:latin typeface="Tamil-Aiswarya"/>
              </a:rPr>
              <a:t>mjpfkhf</a:t>
            </a:r>
            <a:r>
              <a:rPr lang="en-US" altLang="de-DE" sz="2000" b="0" dirty="0">
                <a:solidFill>
                  <a:srgbClr val="333333"/>
                </a:solidFill>
                <a:latin typeface="Tamil-Aiswarya"/>
              </a:rPr>
              <a:t> </a:t>
            </a:r>
            <a:r>
              <a:rPr lang="en-US" altLang="de-DE" sz="2000" b="0" dirty="0" err="1">
                <a:solidFill>
                  <a:srgbClr val="333333"/>
                </a:solidFill>
                <a:latin typeface="Tamil-Aiswarya"/>
              </a:rPr>
              <a:t>fzpg</a:t>
            </a:r>
            <a:r>
              <a:rPr lang="en-US" altLang="de-DE" sz="2000" b="0" dirty="0">
                <a:solidFill>
                  <a:srgbClr val="333333"/>
                </a:solidFill>
                <a:latin typeface="Tamil-Aiswarya"/>
              </a:rPr>
              <a:t>]</a:t>
            </a:r>
            <a:r>
              <a:rPr lang="en-US" altLang="de-DE" sz="2000" b="0" dirty="0" err="1">
                <a:solidFill>
                  <a:srgbClr val="333333"/>
                </a:solidFill>
                <a:latin typeface="Tamil-Aiswarya"/>
              </a:rPr>
              <a:t>gij</a:t>
            </a:r>
            <a:r>
              <a:rPr lang="en-US" altLang="de-DE" sz="2000" b="0" dirty="0">
                <a:solidFill>
                  <a:srgbClr val="333333"/>
                </a:solidFill>
                <a:latin typeface="Tamil-Aiswarya"/>
              </a:rPr>
              <a:t> </a:t>
            </a:r>
            <a:r>
              <a:rPr lang="en-US" altLang="de-DE" sz="2000" b="0" dirty="0" err="1">
                <a:solidFill>
                  <a:srgbClr val="333333"/>
                </a:solidFill>
                <a:latin typeface="Tamil-Aiswarya"/>
              </a:rPr>
              <a:t>jtph</a:t>
            </a:r>
            <a:r>
              <a:rPr lang="en-US" altLang="de-DE" sz="2000" b="0" dirty="0">
                <a:solidFill>
                  <a:srgbClr val="333333"/>
                </a:solidFill>
                <a:latin typeface="Tamil-Aiswarya"/>
              </a:rPr>
              <a:t>]f]</a:t>
            </a:r>
            <a:r>
              <a:rPr lang="en-US" altLang="de-DE" sz="2000" b="0" dirty="0" err="1">
                <a:solidFill>
                  <a:srgbClr val="333333"/>
                </a:solidFill>
                <a:latin typeface="Tamil-Aiswarya"/>
              </a:rPr>
              <a:t>ft</a:t>
            </a:r>
            <a:r>
              <a:rPr lang="en-US" altLang="de-DE" sz="2000" b="0" dirty="0">
                <a:solidFill>
                  <a:srgbClr val="333333"/>
                </a:solidFill>
                <a:latin typeface="Tamil-Aiswarya"/>
              </a:rPr>
              <a:t>[k;. </a:t>
            </a:r>
            <a:r>
              <a:rPr lang="en-US" altLang="de-DE" sz="2000" b="0" dirty="0" err="1">
                <a:solidFill>
                  <a:srgbClr val="333333"/>
                </a:solidFill>
                <a:latin typeface="Tamil-Aiswarya"/>
              </a:rPr>
              <a:t>xU</a:t>
            </a:r>
            <a:r>
              <a:rPr lang="en-US" altLang="de-DE" sz="2000" b="0" dirty="0">
                <a:solidFill>
                  <a:srgbClr val="333333"/>
                </a:solidFill>
                <a:latin typeface="Tamil-Aiswarya"/>
              </a:rPr>
              <a:t> R{</a:t>
            </a:r>
            <a:r>
              <a:rPr lang="en-US" altLang="de-DE" sz="2000" b="0" dirty="0" err="1">
                <a:solidFill>
                  <a:srgbClr val="333333"/>
                </a:solidFill>
                <a:latin typeface="Tamil-Aiswarya"/>
              </a:rPr>
              <a:t>H;epiyf;F</a:t>
            </a:r>
            <a:r>
              <a:rPr lang="en-US" altLang="de-DE" sz="2000" b="0" dirty="0">
                <a:solidFill>
                  <a:srgbClr val="333333"/>
                </a:solidFill>
                <a:latin typeface="Tamil-Aiswarya"/>
              </a:rPr>
              <a:t> </a:t>
            </a:r>
            <a:r>
              <a:rPr lang="en-US" altLang="de-DE" sz="2000" b="0" dirty="0" err="1">
                <a:solidFill>
                  <a:srgbClr val="333333"/>
                </a:solidFill>
                <a:latin typeface="Tamil-Aiswarya"/>
              </a:rPr>
              <a:t>gy</a:t>
            </a:r>
            <a:r>
              <a:rPr lang="en-US" altLang="de-DE" sz="2000" b="0" dirty="0">
                <a:solidFill>
                  <a:srgbClr val="333333"/>
                </a:solidFill>
                <a:latin typeface="Tamil-Aiswarya"/>
              </a:rPr>
              <a:t> </a:t>
            </a:r>
            <a:r>
              <a:rPr lang="en-US" altLang="de-DE" sz="2000" b="0" dirty="0" err="1">
                <a:solidFill>
                  <a:srgbClr val="333333"/>
                </a:solidFill>
                <a:latin typeface="Tamil-Aiswarya"/>
              </a:rPr>
              <a:t>tpsf;f</a:t>
            </a:r>
            <a:r>
              <a:rPr lang="en-US" altLang="de-DE" sz="2000" b="0" dirty="0">
                <a:solidFill>
                  <a:srgbClr val="333333"/>
                </a:solidFill>
                <a:latin typeface="Tamil-Aiswarya"/>
              </a:rPr>
              <a:t>';fs; ,</a:t>
            </a:r>
            <a:r>
              <a:rPr lang="en-US" altLang="de-DE" sz="2000" b="0" dirty="0" err="1">
                <a:solidFill>
                  <a:srgbClr val="333333"/>
                </a:solidFill>
                <a:latin typeface="Tamil-Aiswarya"/>
              </a:rPr>
              <a:t>Uf;fyhk</a:t>
            </a:r>
            <a:r>
              <a:rPr lang="en-US" altLang="de-DE" sz="2000" b="0" dirty="0">
                <a:solidFill>
                  <a:srgbClr val="333333"/>
                </a:solidFill>
                <a:latin typeface="Tamil-Aiswarya"/>
              </a:rPr>
              <a:t>;</a:t>
            </a:r>
            <a:r>
              <a:rPr lang="en-US" altLang="de-DE" sz="2000" b="0" dirty="0">
                <a:solidFill>
                  <a:srgbClr val="333333"/>
                </a:solidFill>
                <a:latin typeface="Calibri Light"/>
              </a:rPr>
              <a:t>!</a:t>
            </a:r>
          </a:p>
        </p:txBody>
      </p:sp>
      <p:sp>
        <p:nvSpPr>
          <p:cNvPr id="3" name="Title 2"/>
          <p:cNvSpPr>
            <a:spLocks noGrp="1"/>
          </p:cNvSpPr>
          <p:nvPr>
            <p:ph type="title"/>
          </p:nvPr>
        </p:nvSpPr>
        <p:spPr/>
        <p:txBody>
          <a:bodyPr/>
          <a:lstStyle/>
          <a:p>
            <a:r>
              <a:rPr lang="en-US" sz="3600" dirty="0">
                <a:solidFill>
                  <a:srgbClr val="004992"/>
                </a:solidFill>
                <a:latin typeface="Calibri Light"/>
              </a:rPr>
              <a:t>2. </a:t>
            </a:r>
            <a:r>
              <a:rPr lang="en-US" sz="3600" dirty="0" err="1">
                <a:solidFill>
                  <a:srgbClr val="004992"/>
                </a:solidFill>
              </a:rPr>
              <a:t>Fwpg</a:t>
            </a:r>
            <a:r>
              <a:rPr lang="en-US" sz="3600" dirty="0">
                <a:solidFill>
                  <a:srgbClr val="004992"/>
                </a:solidFill>
              </a:rPr>
              <a:t>]</a:t>
            </a:r>
            <a:r>
              <a:rPr lang="en-US" sz="3600" dirty="0" err="1">
                <a:solidFill>
                  <a:srgbClr val="004992"/>
                </a:solidFill>
              </a:rPr>
              <a:t>gpl</a:t>
            </a:r>
            <a:r>
              <a:rPr lang="en-US" sz="3600" dirty="0">
                <a:solidFill>
                  <a:srgbClr val="004992"/>
                </a:solidFill>
              </a:rPr>
              <a:t>]l </a:t>
            </a:r>
            <a:r>
              <a:rPr lang="en-US" sz="3600" dirty="0" err="1">
                <a:solidFill>
                  <a:srgbClr val="004992"/>
                </a:solidFill>
              </a:rPr>
              <a:t>fUj;J</a:t>
            </a:r>
            <a:br>
              <a:rPr lang="en-US"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gPlhft</a:t>
            </a:r>
            <a:r>
              <a:rPr lang="en-US" dirty="0">
                <a:solidFill>
                  <a:srgbClr val="004992"/>
                </a:solidFill>
              </a:rPr>
              <a:t>[k;</a:t>
            </a:r>
            <a:br>
              <a:rPr lang="en-US" dirty="0">
                <a:solidFill>
                  <a:srgbClr val="004992"/>
                </a:solidFill>
              </a:rPr>
            </a:br>
            <a:r>
              <a:rPr lang="en-US" dirty="0">
                <a:solidFill>
                  <a:srgbClr val="004992"/>
                </a:solidFill>
              </a:rPr>
              <a:t>,</a:t>
            </a:r>
            <a:r>
              <a:rPr lang="en-US" dirty="0" err="1">
                <a:solidFill>
                  <a:srgbClr val="004992"/>
                </a:solidFill>
              </a:rPr>
              <a:t>Uf;Fk</a:t>
            </a:r>
            <a:r>
              <a:rPr lang="en-US" dirty="0">
                <a:solidFill>
                  <a:srgbClr val="004992"/>
                </a:solidFill>
              </a:rPr>
              <a:t>;&gt;</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413990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sz="2400" dirty="0" err="1">
                <a:solidFill>
                  <a:srgbClr val="004992"/>
                </a:solidFill>
              </a:rPr>
              <a:t>ehd</a:t>
            </a:r>
            <a:r>
              <a:rPr lang="en-US" sz="2400" dirty="0">
                <a:solidFill>
                  <a:srgbClr val="004992"/>
                </a:solidFill>
              </a:rPr>
              <a:t>; </a:t>
            </a:r>
            <a:r>
              <a:rPr lang="en-US" sz="2400" dirty="0" err="1">
                <a:solidFill>
                  <a:srgbClr val="004992"/>
                </a:solidFill>
              </a:rPr>
              <a:t>vd;id</a:t>
            </a:r>
            <a:r>
              <a:rPr lang="en-US" sz="2400" dirty="0">
                <a:solidFill>
                  <a:srgbClr val="004992"/>
                </a:solidFill>
              </a:rPr>
              <a:t> </a:t>
            </a:r>
            <a:r>
              <a:rPr lang="en-US" sz="2400" dirty="0" err="1">
                <a:solidFill>
                  <a:srgbClr val="004992"/>
                </a:solidFill>
              </a:rPr>
              <a:t>kjpg</a:t>
            </a:r>
            <a:r>
              <a:rPr lang="en-US" sz="2400" dirty="0">
                <a:solidFill>
                  <a:srgbClr val="004992"/>
                </a:solidFill>
              </a:rPr>
              <a:t>]</a:t>
            </a:r>
            <a:r>
              <a:rPr lang="en-US" sz="2400" dirty="0" err="1">
                <a:solidFill>
                  <a:srgbClr val="004992"/>
                </a:solidFill>
              </a:rPr>
              <a:t>gpLtjw;Fk</a:t>
            </a:r>
            <a:r>
              <a:rPr lang="en-US" sz="2400" dirty="0">
                <a:solidFill>
                  <a:srgbClr val="004992"/>
                </a:solidFill>
              </a:rPr>
              <a:t>; </a:t>
            </a:r>
            <a:r>
              <a:rPr lang="en-US" sz="2400" dirty="0" err="1">
                <a:solidFill>
                  <a:srgbClr val="004992"/>
                </a:solidFill>
              </a:rPr>
              <a:t>kw;wth</a:t>
            </a:r>
            <a:r>
              <a:rPr lang="en-US" sz="2400" dirty="0">
                <a:solidFill>
                  <a:srgbClr val="004992"/>
                </a:solidFill>
              </a:rPr>
              <a:t>]fs] </a:t>
            </a:r>
            <a:r>
              <a:rPr lang="en-US" sz="2400" dirty="0" err="1">
                <a:solidFill>
                  <a:srgbClr val="004992"/>
                </a:solidFill>
              </a:rPr>
              <a:t>vd;id</a:t>
            </a:r>
            <a:r>
              <a:rPr lang="en-US" sz="2400" dirty="0">
                <a:solidFill>
                  <a:srgbClr val="004992"/>
                </a:solidFill>
              </a:rPr>
              <a:t> </a:t>
            </a:r>
            <a:r>
              <a:rPr lang="en-US" sz="2400" dirty="0" err="1">
                <a:solidFill>
                  <a:srgbClr val="004992"/>
                </a:solidFill>
              </a:rPr>
              <a:t>kjpg</a:t>
            </a:r>
            <a:r>
              <a:rPr lang="en-US" sz="2400" dirty="0">
                <a:solidFill>
                  <a:srgbClr val="004992"/>
                </a:solidFill>
              </a:rPr>
              <a:t>]</a:t>
            </a:r>
            <a:r>
              <a:rPr lang="en-US" sz="2400" dirty="0" err="1">
                <a:solidFill>
                  <a:srgbClr val="004992"/>
                </a:solidFill>
              </a:rPr>
              <a:t>gpLtjw;Fk</a:t>
            </a:r>
            <a:r>
              <a:rPr lang="en-US" sz="2400" dirty="0">
                <a:solidFill>
                  <a:srgbClr val="004992"/>
                </a:solidFill>
              </a:rPr>
              <a:t>; </a:t>
            </a:r>
            <a:r>
              <a:rPr lang="en-US" sz="2400" dirty="0" err="1">
                <a:solidFill>
                  <a:srgbClr val="004992"/>
                </a:solidFill>
              </a:rPr>
              <a:t>tpj;jpahr</a:t>
            </a:r>
            <a:r>
              <a:rPr lang="en-US" sz="2400" dirty="0">
                <a:solidFill>
                  <a:srgbClr val="004992"/>
                </a:solidFill>
              </a:rPr>
              <a:t>';fs; </a:t>
            </a:r>
            <a:r>
              <a:rPr lang="en-US" sz="2400" dirty="0" err="1">
                <a:solidFill>
                  <a:srgbClr val="004992"/>
                </a:solidFill>
              </a:rPr>
              <a:t>cs;sd</a:t>
            </a:r>
            <a:r>
              <a:rPr lang="en-US" sz="2400" dirty="0">
                <a:solidFill>
                  <a:srgbClr val="004992"/>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ehd</a:t>
            </a:r>
            <a:r>
              <a:rPr lang="en-US" sz="2400" dirty="0">
                <a:solidFill>
                  <a:srgbClr val="333333"/>
                </a:solidFill>
              </a:rPr>
              <a:t>; </a:t>
            </a:r>
            <a:r>
              <a:rPr lang="en-US" sz="2400" dirty="0" err="1">
                <a:solidFill>
                  <a:srgbClr val="333333"/>
                </a:solidFill>
              </a:rPr>
              <a:t>vd;id</a:t>
            </a:r>
            <a:r>
              <a:rPr lang="en-US" sz="2400" dirty="0">
                <a:solidFill>
                  <a:srgbClr val="333333"/>
                </a:solidFill>
              </a:rPr>
              <a:t> </a:t>
            </a:r>
            <a:r>
              <a:rPr lang="en-US" sz="2400" dirty="0" err="1">
                <a:solidFill>
                  <a:srgbClr val="333333"/>
                </a:solidFill>
              </a:rPr>
              <a:t>mHfw;wtd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gadw;wtd</a:t>
            </a:r>
            <a:r>
              <a:rPr lang="en-US" sz="2400" dirty="0">
                <a:solidFill>
                  <a:srgbClr val="333333"/>
                </a:solidFill>
              </a:rPr>
              <a:t>; </a:t>
            </a:r>
            <a:r>
              <a:rPr lang="en-US" sz="2400" dirty="0" err="1">
                <a:solidFill>
                  <a:srgbClr val="333333"/>
                </a:solidFill>
              </a:rPr>
              <a:t>nghd;W</a:t>
            </a:r>
            <a:r>
              <a:rPr lang="en-US" sz="2400" dirty="0">
                <a:solidFill>
                  <a:srgbClr val="333333"/>
                </a:solidFill>
              </a:rPr>
              <a:t> </a:t>
            </a:r>
            <a:r>
              <a:rPr lang="en-US" sz="2400" dirty="0" err="1">
                <a:solidFill>
                  <a:srgbClr val="333333"/>
                </a:solidFill>
              </a:rPr>
              <a:t>fUjpdhy</a:t>
            </a:r>
            <a:r>
              <a:rPr lang="en-US" sz="2400" dirty="0">
                <a:solidFill>
                  <a:srgbClr val="333333"/>
                </a:solidFill>
              </a:rPr>
              <a:t>; </a:t>
            </a:r>
            <a:r>
              <a:rPr lang="en-US" sz="2400" dirty="0" err="1">
                <a:solidFill>
                  <a:srgbClr val="333333"/>
                </a:solidFill>
              </a:rPr>
              <a:t>kw;wth;fSk</a:t>
            </a:r>
            <a:r>
              <a:rPr lang="en-US" sz="2400" dirty="0">
                <a:solidFill>
                  <a:srgbClr val="333333"/>
                </a:solidFill>
              </a:rPr>
              <a:t>; </a:t>
            </a:r>
            <a:r>
              <a:rPr lang="en-US" sz="2400" dirty="0" err="1">
                <a:solidFill>
                  <a:srgbClr val="333333"/>
                </a:solidFill>
              </a:rPr>
              <a:t>mnj</a:t>
            </a:r>
            <a:r>
              <a:rPr lang="en-US" sz="2400" dirty="0">
                <a:solidFill>
                  <a:srgbClr val="333333"/>
                </a:solidFill>
              </a:rPr>
              <a:t> </a:t>
            </a:r>
            <a:r>
              <a:rPr lang="en-US" sz="2400" dirty="0" err="1">
                <a:solidFill>
                  <a:srgbClr val="333333"/>
                </a:solidFill>
              </a:rPr>
              <a:t>fUj;ij</a:t>
            </a:r>
            <a:r>
              <a:rPr lang="en-US" sz="2400" dirty="0">
                <a:solidFill>
                  <a:srgbClr val="333333"/>
                </a:solidFill>
              </a:rPr>
              <a:t> </a:t>
            </a:r>
            <a:r>
              <a:rPr lang="en-US" sz="2400" dirty="0" err="1">
                <a:solidFill>
                  <a:srgbClr val="333333"/>
                </a:solidFill>
              </a:rPr>
              <a:t>gfph</a:t>
            </a:r>
            <a:r>
              <a:rPr lang="en-US" sz="2400" dirty="0">
                <a:solidFill>
                  <a:srgbClr val="333333"/>
                </a:solidFill>
              </a:rPr>
              <a:t>]e]J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mtrpakpy;iy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a:solidFill>
                  <a:srgbClr val="333333"/>
                </a:solidFill>
              </a:rPr>
              <a:t>vg]</a:t>
            </a:r>
            <a:r>
              <a:rPr lang="en-US" sz="2400" dirty="0" err="1">
                <a:solidFill>
                  <a:srgbClr val="333333"/>
                </a:solidFill>
              </a:rPr>
              <a:t>bghGJk</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fUj;Jf;fSk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Kot</a:t>
            </a:r>
            <a:r>
              <a:rPr lang="en-US" sz="2400" dirty="0">
                <a:solidFill>
                  <a:srgbClr val="333333"/>
                </a:solidFill>
              </a:rPr>
              <a:t>[</a:t>
            </a:r>
            <a:r>
              <a:rPr lang="en-US" sz="2400" dirty="0" err="1">
                <a:solidFill>
                  <a:srgbClr val="333333"/>
                </a:solidFill>
              </a:rPr>
              <a:t>fSk</a:t>
            </a:r>
            <a:r>
              <a:rPr lang="en-US" sz="2400" dirty="0">
                <a:solidFill>
                  <a:srgbClr val="333333"/>
                </a:solidFill>
              </a:rPr>
              <a:t>;</a:t>
            </a:r>
            <a:r>
              <a:rPr lang="en-US" sz="2400" dirty="0">
                <a:solidFill>
                  <a:srgbClr val="333333"/>
                </a:solidFill>
                <a:latin typeface="Calibri Light"/>
                <a:cs typeface="Times New Roman" pitchFamily="18" charset="0"/>
              </a:rPr>
              <a:t> </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tpUg</a:t>
            </a:r>
            <a:r>
              <a:rPr lang="en-US" sz="2400" dirty="0">
                <a:solidFill>
                  <a:srgbClr val="333333"/>
                </a:solidFill>
              </a:rPr>
              <a:t>]g';</a:t>
            </a:r>
            <a:r>
              <a:rPr lang="en-US" sz="2400" dirty="0" err="1">
                <a:solidFill>
                  <a:srgbClr val="333333"/>
                </a:solidFill>
              </a:rPr>
              <a:t>fSk</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US" sz="2400" dirty="0" err="1">
                <a:solidFill>
                  <a:srgbClr val="333333"/>
                </a:solidFill>
              </a:rPr>
              <a:t>kw;wth</a:t>
            </a:r>
            <a:r>
              <a:rPr lang="en-US" sz="2400" dirty="0">
                <a:solidFill>
                  <a:srgbClr val="333333"/>
                </a:solidFill>
              </a:rPr>
              <a:t>]fs] </a:t>
            </a:r>
            <a:r>
              <a:rPr lang="en-US" sz="2400" dirty="0" err="1">
                <a:solidFill>
                  <a:srgbClr val="333333"/>
                </a:solidFill>
              </a:rPr>
              <a:t>vd;Dila</a:t>
            </a:r>
            <a:r>
              <a:rPr lang="en-US" sz="2400" dirty="0">
                <a:solidFill>
                  <a:srgbClr val="333333"/>
                </a:solidFill>
              </a:rPr>
              <a:t> </a:t>
            </a:r>
            <a:r>
              <a:rPr lang="en-US" sz="2400" dirty="0" err="1">
                <a:solidFill>
                  <a:srgbClr val="333333"/>
                </a:solidFill>
              </a:rPr>
              <a:t>mwpt</a:t>
            </a:r>
            <a:r>
              <a:rPr lang="en-US" sz="2400" dirty="0">
                <a:solidFill>
                  <a:srgbClr val="333333"/>
                </a:solidFill>
              </a:rPr>
              <a:t>[</a:t>
            </a:r>
            <a:r>
              <a:rPr lang="en-US" sz="2400" dirty="0" err="1">
                <a:solidFill>
                  <a:srgbClr val="333333"/>
                </a:solidFill>
              </a:rPr>
              <a:t>j;jpwidnah</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njhw;wj;ijnah</a:t>
            </a:r>
            <a:r>
              <a:rPr lang="en-US" sz="2400" dirty="0">
                <a:solidFill>
                  <a:srgbClr val="333333"/>
                </a:solidFill>
              </a:rPr>
              <a:t> </a:t>
            </a:r>
            <a:r>
              <a:rPr lang="en-US" sz="2400" dirty="0" err="1">
                <a:solidFill>
                  <a:srgbClr val="333333"/>
                </a:solidFill>
              </a:rPr>
              <a:t>xg</a:t>
            </a:r>
            <a:r>
              <a:rPr lang="en-US" sz="2400" dirty="0">
                <a:solidFill>
                  <a:srgbClr val="333333"/>
                </a:solidFill>
              </a:rPr>
              <a:t>]g[</a:t>
            </a:r>
            <a:r>
              <a:rPr lang="en-US" sz="2400" dirty="0" err="1">
                <a:solidFill>
                  <a:srgbClr val="333333"/>
                </a:solidFill>
              </a:rPr>
              <a:t>f;bfhs;shky</a:t>
            </a:r>
            <a:r>
              <a:rPr lang="en-US" sz="2400" dirty="0">
                <a:solidFill>
                  <a:srgbClr val="333333"/>
                </a:solidFill>
              </a:rPr>
              <a:t>; </a:t>
            </a:r>
            <a:r>
              <a:rPr lang="en-US" sz="2400" dirty="0" err="1">
                <a:solidFill>
                  <a:srgbClr val="333333"/>
                </a:solidFill>
              </a:rPr>
              <a:t>nghfyhk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6" name="Title 5"/>
          <p:cNvSpPr>
            <a:spLocks noGrp="1"/>
          </p:cNvSpPr>
          <p:nvPr>
            <p:ph type="title"/>
          </p:nvPr>
        </p:nvSpPr>
        <p:spPr/>
        <p:txBody>
          <a:bodyPr/>
          <a:lstStyle/>
          <a:p>
            <a:r>
              <a:rPr lang="en-US" sz="3600">
                <a:solidFill>
                  <a:srgbClr val="004992"/>
                </a:solidFill>
                <a:latin typeface="Calibri Light"/>
              </a:rPr>
              <a:t>3. </a:t>
            </a:r>
            <a:r>
              <a:rPr lang="en-US" sz="3600">
                <a:solidFill>
                  <a:srgbClr val="004992"/>
                </a:solidFill>
              </a:rPr>
              <a:t>c';fSila brhe;j juj;ij ,Wjp Kothf bghUj;jpg] ghh]j;jy; </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8 – kdepiy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862598"/>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526731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16131050"/>
              </p:ext>
            </p:extLst>
          </p:nvPr>
        </p:nvGraphicFramePr>
        <p:xfrm>
          <a:off x="1812737" y="3124222"/>
          <a:ext cx="9972219" cy="341373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Tamil-Aiswarya"/>
                        </a:rPr>
                        <a:t>kdj;jsh</a:t>
                      </a:r>
                      <a:r>
                        <a:rPr kumimoji="0" lang="es-ES" sz="2000" b="1" i="1" u="none" strike="noStrike" cap="none" normalizeH="0" baseline="0" dirty="0">
                          <a:ln>
                            <a:noFill/>
                          </a:ln>
                          <a:solidFill>
                            <a:srgbClr val="333333"/>
                          </a:solidFill>
                          <a:effectLst/>
                          <a:latin typeface="Tamil-Aiswarya"/>
                        </a:rPr>
                        <a:t>]r]</a:t>
                      </a:r>
                      <a:r>
                        <a:rPr kumimoji="0" lang="es-ES" sz="2000" b="1" i="1" u="none" strike="noStrike" cap="none" normalizeH="0" baseline="0" dirty="0" err="1">
                          <a:ln>
                            <a:noFill/>
                          </a:ln>
                          <a:solidFill>
                            <a:srgbClr val="333333"/>
                          </a:solidFill>
                          <a:effectLst/>
                          <a:latin typeface="Tamil-Aiswarya"/>
                        </a:rPr>
                        <a:t>rp</a:t>
                      </a:r>
                      <a:r>
                        <a:rPr kumimoji="0" lang="es-ES" sz="2000" b="1" i="1" u="none" strike="noStrike" cap="none" normalizeH="0" baseline="0" dirty="0">
                          <a:ln>
                            <a:noFill/>
                          </a:ln>
                          <a:solidFill>
                            <a:srgbClr val="333333"/>
                          </a:solidFill>
                          <a:effectLst/>
                          <a:latin typeface="Tamil-Aiswarya"/>
                        </a:rPr>
                        <a:t> </a:t>
                      </a:r>
                      <a:r>
                        <a:rPr kumimoji="0" lang="es-ES" sz="2000" b="1" i="1" u="none" strike="noStrike" cap="none" normalizeH="0" baseline="0" dirty="0" err="1">
                          <a:ln>
                            <a:noFill/>
                          </a:ln>
                          <a:solidFill>
                            <a:srgbClr val="333333"/>
                          </a:solidFill>
                          <a:effectLst/>
                          <a:latin typeface="Tamil-Aiswarya"/>
                        </a:rPr>
                        <a:t>kjpg</a:t>
                      </a:r>
                      <a:r>
                        <a:rPr kumimoji="0" lang="es-ES" sz="2000" b="1" i="1" u="none" strike="noStrike" cap="none" normalizeH="0" baseline="0" dirty="0">
                          <a:ln>
                            <a:noFill/>
                          </a:ln>
                          <a:solidFill>
                            <a:srgbClr val="333333"/>
                          </a:solidFill>
                          <a:effectLst/>
                          <a:latin typeface="Tamil-Aiswarya"/>
                        </a:rPr>
                        <a:t>]</a:t>
                      </a:r>
                      <a:r>
                        <a:rPr kumimoji="0" lang="es-ES" sz="2000" b="1" i="1" u="none" strike="noStrike" cap="none" normalizeH="0" baseline="0" dirty="0" err="1">
                          <a:ln>
                            <a:noFill/>
                          </a:ln>
                          <a:solidFill>
                            <a:srgbClr val="333333"/>
                          </a:solidFill>
                          <a:effectLst/>
                          <a:latin typeface="Tamil-Aiswarya"/>
                        </a:rPr>
                        <a:t>gPL</a:t>
                      </a:r>
                      <a:r>
                        <a:rPr kumimoji="0" lang="es-ES"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Tamil-Aiswarya"/>
                        </a:rPr>
                        <a:t>rhjfkhd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Tamil-Aiswarya"/>
                        </a:rPr>
                        <a:t>Mf;fg</a:t>
                      </a:r>
                      <a:r>
                        <a:rPr kumimoji="0" lang="es-ES" sz="2000" b="0" i="0" u="none" strike="noStrike" cap="none" normalizeH="0" baseline="0" dirty="0">
                          <a:ln>
                            <a:noFill/>
                          </a:ln>
                          <a:solidFill>
                            <a:srgbClr val="333333"/>
                          </a:solidFill>
                          <a:effectLst/>
                          <a:latin typeface="Tamil-Aiswarya"/>
                        </a:rPr>
                        <a:t>]g{h]</a:t>
                      </a:r>
                      <a:r>
                        <a:rPr kumimoji="0" lang="es-ES" sz="2000" b="0" i="0" u="none" strike="noStrike" cap="none" normalizeH="0" baseline="0" dirty="0" err="1">
                          <a:ln>
                            <a:noFill/>
                          </a:ln>
                          <a:solidFill>
                            <a:srgbClr val="333333"/>
                          </a:solidFill>
                          <a:effectLst/>
                          <a:latin typeface="Tamil-Aiswarya"/>
                        </a:rPr>
                        <a:t>tkhd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c';fSila bray;ghl;Lf;F eP';fs; ghuhl;lg]gLfpwPh]fs]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mth</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vd;id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bgha;ahf</a:t>
                      </a:r>
                      <a:r>
                        <a:rPr kumimoji="0" lang="en-US" sz="2000" b="1" i="1" u="none" strike="noStrike" cap="none" normalizeH="0" baseline="0" dirty="0">
                          <a:ln>
                            <a:noFill/>
                          </a:ln>
                          <a:solidFill>
                            <a:srgbClr val="333333"/>
                          </a:solidFill>
                          <a:effectLst/>
                          <a:latin typeface="Tamil-Aiswarya"/>
                        </a:rPr>
                        <a:t> g[</a:t>
                      </a:r>
                      <a:r>
                        <a:rPr kumimoji="0" lang="en-US" sz="2000" b="1" i="1" u="none" strike="noStrike" cap="none" normalizeH="0" baseline="0" dirty="0" err="1">
                          <a:ln>
                            <a:noFill/>
                          </a:ln>
                          <a:solidFill>
                            <a:srgbClr val="333333"/>
                          </a:solidFill>
                          <a:effectLst/>
                          <a:latin typeface="Tamil-Aiswarya"/>
                        </a:rPr>
                        <a:t>fH;tjw;F</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kl;Lnk</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Kaw;rpf;fpwhh</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amil-Aiswarya"/>
                        </a:rPr>
                        <a:t>mth;fs</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mg;goj;jhd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epidg</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err="1">
                          <a:ln>
                            <a:noFill/>
                          </a:ln>
                          <a:solidFill>
                            <a:srgbClr val="333333"/>
                          </a:solidFill>
                          <a:effectLst/>
                          <a:latin typeface="Tamil-Aiswarya"/>
                        </a:rPr>
                        <a:t>ghh</a:t>
                      </a:r>
                      <a:r>
                        <a:rPr kumimoji="0" lang="en-US" sz="2000" b="1" i="1" u="none" strike="noStrike" cap="none" normalizeH="0" baseline="0">
                          <a:ln>
                            <a:noFill/>
                          </a:ln>
                          <a:solidFill>
                            <a:srgbClr val="333333"/>
                          </a:solidFill>
                          <a:effectLst/>
                          <a:latin typeface="Tamil-Aiswarya"/>
                        </a:rPr>
                        <a:t>]fs]</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 </a:t>
                      </a:r>
                      <a:endParaRPr kumimoji="0" lang="en-US" sz="2000" b="1" i="1"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&gt;&gt;&gt;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eP';fs; tpkh]rpf]fg]gLfpwPh]fs]</a:t>
                      </a: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Tamil-Aiswarya"/>
                        </a:rPr>
                        <a:t>ehd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gadpy;yhjtd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btspg;gLj;jg;gl;nld</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&gt;&gt;&gt;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sz="3600" dirty="0">
                <a:solidFill>
                  <a:srgbClr val="004992"/>
                </a:solidFill>
                <a:latin typeface="Calibri Light"/>
              </a:rPr>
              <a:t>4. </a:t>
            </a:r>
            <a:r>
              <a:rPr lang="en-US" sz="3600" dirty="0" err="1">
                <a:solidFill>
                  <a:srgbClr val="004992"/>
                </a:solidFill>
              </a:rPr>
              <a:t>ek;ikg</a:t>
            </a:r>
            <a:r>
              <a:rPr lang="en-US" sz="3600" dirty="0">
                <a:solidFill>
                  <a:srgbClr val="004992"/>
                </a:solidFill>
              </a:rPr>
              <a:t>]</a:t>
            </a:r>
            <a:r>
              <a:rPr lang="en-US" sz="3600" dirty="0" err="1">
                <a:solidFill>
                  <a:srgbClr val="004992"/>
                </a:solidFill>
              </a:rPr>
              <a:t>gw;wpa</a:t>
            </a:r>
            <a:r>
              <a:rPr lang="en-US" sz="3600" dirty="0">
                <a:solidFill>
                  <a:srgbClr val="004992"/>
                </a:solidFill>
              </a:rPr>
              <a:t> </a:t>
            </a:r>
            <a:r>
              <a:rPr lang="en-US" sz="3600" dirty="0" err="1">
                <a:solidFill>
                  <a:srgbClr val="004992"/>
                </a:solidFill>
              </a:rPr>
              <a:t>rhjfkhd</a:t>
            </a:r>
            <a:r>
              <a:rPr lang="en-US" sz="3600" dirty="0">
                <a:solidFill>
                  <a:srgbClr val="004992"/>
                </a:solidFill>
              </a:rPr>
              <a:t> </a:t>
            </a:r>
            <a:r>
              <a:rPr lang="en-US" sz="3600" dirty="0" err="1">
                <a:solidFill>
                  <a:srgbClr val="004992"/>
                </a:solidFill>
              </a:rPr>
              <a:t>fUj;Jf;fis</a:t>
            </a:r>
            <a:r>
              <a:rPr lang="en-US" sz="3600" dirty="0">
                <a:solidFill>
                  <a:srgbClr val="004992"/>
                </a:solidFill>
              </a:rPr>
              <a:t> </a:t>
            </a:r>
            <a:r>
              <a:rPr lang="en-US" sz="3600" dirty="0" err="1">
                <a:solidFill>
                  <a:srgbClr val="004992"/>
                </a:solidFill>
              </a:rPr>
              <a:t>kWj;jy</a:t>
            </a:r>
            <a:r>
              <a:rPr lang="en-US" sz="3600" dirty="0">
                <a:solidFill>
                  <a:srgbClr val="004992"/>
                </a:solidFill>
              </a:rPr>
              <a:t>;</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Mdhy</a:t>
            </a:r>
            <a:r>
              <a:rPr lang="en-US" sz="3600" dirty="0">
                <a:solidFill>
                  <a:srgbClr val="004992"/>
                </a:solidFill>
              </a:rPr>
              <a:t>; </a:t>
            </a:r>
            <a:r>
              <a:rPr lang="en-US" sz="3600" dirty="0" err="1">
                <a:solidFill>
                  <a:srgbClr val="004992"/>
                </a:solidFill>
              </a:rPr>
              <a:t>ek;ikg</a:t>
            </a:r>
            <a:r>
              <a:rPr lang="en-US" sz="3600" dirty="0">
                <a:solidFill>
                  <a:srgbClr val="004992"/>
                </a:solidFill>
              </a:rPr>
              <a:t>]</a:t>
            </a:r>
            <a:r>
              <a:rPr lang="en-US" sz="3600" dirty="0" err="1">
                <a:solidFill>
                  <a:srgbClr val="004992"/>
                </a:solidFill>
              </a:rPr>
              <a:t>gw;wpa</a:t>
            </a:r>
            <a:r>
              <a:rPr lang="en-US" sz="3600" dirty="0">
                <a:solidFill>
                  <a:srgbClr val="004992"/>
                </a:solidFill>
              </a:rPr>
              <a:t> </a:t>
            </a:r>
            <a:r>
              <a:rPr lang="en-US" sz="3600" dirty="0" err="1">
                <a:solidFill>
                  <a:srgbClr val="004992"/>
                </a:solidFill>
              </a:rPr>
              <a:t>vjph</a:t>
            </a:r>
            <a:r>
              <a:rPr lang="en-US" sz="3600" dirty="0">
                <a:solidFill>
                  <a:srgbClr val="004992"/>
                </a:solidFill>
              </a:rPr>
              <a:t>]</a:t>
            </a:r>
            <a:r>
              <a:rPr lang="en-US" sz="3600" dirty="0" err="1">
                <a:solidFill>
                  <a:srgbClr val="004992"/>
                </a:solidFill>
              </a:rPr>
              <a:t>kiwahd</a:t>
            </a:r>
            <a:r>
              <a:rPr lang="en-US" sz="3600" dirty="0">
                <a:solidFill>
                  <a:srgbClr val="004992"/>
                </a:solidFill>
              </a:rPr>
              <a:t> </a:t>
            </a:r>
            <a:r>
              <a:rPr lang="en-US" sz="3600" dirty="0" err="1">
                <a:solidFill>
                  <a:srgbClr val="004992"/>
                </a:solidFill>
              </a:rPr>
              <a:t>fUj;Jf;fis</a:t>
            </a:r>
            <a:r>
              <a:rPr lang="en-US" sz="3600" dirty="0">
                <a:solidFill>
                  <a:srgbClr val="004992"/>
                </a:solidFill>
              </a:rPr>
              <a:t> </a:t>
            </a:r>
            <a:r>
              <a:rPr lang="en-US" sz="3600" dirty="0" err="1">
                <a:solidFill>
                  <a:srgbClr val="004992"/>
                </a:solidFill>
              </a:rPr>
              <a:t>vjph</a:t>
            </a:r>
            <a:r>
              <a:rPr lang="en-US" sz="3600" dirty="0">
                <a:solidFill>
                  <a:srgbClr val="004992"/>
                </a:solidFill>
              </a:rPr>
              <a:t>]g]</a:t>
            </a:r>
            <a:r>
              <a:rPr lang="en-US" sz="3600" dirty="0" err="1">
                <a:solidFill>
                  <a:srgbClr val="004992"/>
                </a:solidFill>
              </a:rPr>
              <a:t>gpd;wp</a:t>
            </a:r>
            <a:r>
              <a:rPr lang="en-US" sz="3600" dirty="0">
                <a:solidFill>
                  <a:srgbClr val="004992"/>
                </a:solidFill>
              </a:rPr>
              <a:t> </a:t>
            </a:r>
            <a:r>
              <a:rPr lang="en-US" sz="3600" dirty="0" err="1">
                <a:solidFill>
                  <a:srgbClr val="004992"/>
                </a:solidFill>
              </a:rPr>
              <a:t>xg</a:t>
            </a:r>
            <a:r>
              <a:rPr lang="en-US" sz="3600" dirty="0">
                <a:solidFill>
                  <a:srgbClr val="004992"/>
                </a:solidFill>
              </a:rPr>
              <a:t>]g[</a:t>
            </a:r>
            <a:r>
              <a:rPr lang="en-US" sz="3600" dirty="0" err="1">
                <a:solidFill>
                  <a:srgbClr val="004992"/>
                </a:solidFill>
              </a:rPr>
              <a:t>f;bfhs;Sjy</a:t>
            </a:r>
            <a:r>
              <a:rPr lang="en-US" sz="3600" dirty="0">
                <a:solidFill>
                  <a:srgbClr val="004992"/>
                </a:solidFill>
              </a:rPr>
              <a:t>;</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kjpg;gPl;Lf;Fk</a:t>
            </a:r>
            <a:r>
              <a:rPr lang="en-US" dirty="0">
                <a:solidFill>
                  <a:srgbClr val="004992"/>
                </a:solidFill>
              </a:rPr>
              <a:t>; </a:t>
            </a:r>
            <a:r>
              <a:rPr lang="en-US" dirty="0" err="1">
                <a:solidFill>
                  <a:srgbClr val="004992"/>
                </a:solidFill>
              </a:rPr>
              <a:t>cjtpahf</a:t>
            </a:r>
            <a:r>
              <a:rPr lang="en-US" dirty="0">
                <a:solidFill>
                  <a:srgbClr val="004992"/>
                </a:solidFill>
              </a:rPr>
              <a:t> ,</a:t>
            </a:r>
            <a:r>
              <a:rPr lang="en-US" dirty="0" err="1">
                <a:solidFill>
                  <a:srgbClr val="004992"/>
                </a:solidFill>
              </a:rPr>
              <a:t>Uf;Fk</a:t>
            </a:r>
            <a:r>
              <a:rPr lang="en-US" dirty="0">
                <a:solidFill>
                  <a:srgbClr val="004992"/>
                </a:solidFill>
              </a:rPr>
              <a:t>;&gt;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4109105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862598"/>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526731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12027037"/>
              </p:ext>
            </p:extLst>
          </p:nvPr>
        </p:nvGraphicFramePr>
        <p:xfrm>
          <a:off x="1812737" y="3124222"/>
          <a:ext cx="9972219" cy="341373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Tamil-Aiswarya"/>
                        </a:rPr>
                        <a:t>kdj;jsh</a:t>
                      </a:r>
                      <a:r>
                        <a:rPr kumimoji="0" lang="es-ES" sz="2000" b="1" i="1" u="none" strike="noStrike" cap="none" normalizeH="0" baseline="0" dirty="0">
                          <a:ln>
                            <a:noFill/>
                          </a:ln>
                          <a:solidFill>
                            <a:srgbClr val="333333"/>
                          </a:solidFill>
                          <a:effectLst/>
                          <a:latin typeface="Tamil-Aiswarya"/>
                        </a:rPr>
                        <a:t>]r]</a:t>
                      </a:r>
                      <a:r>
                        <a:rPr kumimoji="0" lang="es-ES" sz="2000" b="1" i="1" u="none" strike="noStrike" cap="none" normalizeH="0" baseline="0" dirty="0" err="1">
                          <a:ln>
                            <a:noFill/>
                          </a:ln>
                          <a:solidFill>
                            <a:srgbClr val="333333"/>
                          </a:solidFill>
                          <a:effectLst/>
                          <a:latin typeface="Tamil-Aiswarya"/>
                        </a:rPr>
                        <a:t>rp</a:t>
                      </a:r>
                      <a:r>
                        <a:rPr kumimoji="0" lang="es-ES" sz="2000" b="1" i="1" u="none" strike="noStrike" cap="none" normalizeH="0" baseline="0" dirty="0">
                          <a:ln>
                            <a:noFill/>
                          </a:ln>
                          <a:solidFill>
                            <a:srgbClr val="333333"/>
                          </a:solidFill>
                          <a:effectLst/>
                          <a:latin typeface="Tamil-Aiswarya"/>
                        </a:rPr>
                        <a:t> </a:t>
                      </a:r>
                      <a:r>
                        <a:rPr kumimoji="0" lang="es-ES" sz="2000" b="1" i="1" u="none" strike="noStrike" cap="none" normalizeH="0" baseline="0" dirty="0" err="1">
                          <a:ln>
                            <a:noFill/>
                          </a:ln>
                          <a:solidFill>
                            <a:srgbClr val="333333"/>
                          </a:solidFill>
                          <a:effectLst/>
                          <a:latin typeface="Tamil-Aiswarya"/>
                        </a:rPr>
                        <a:t>kjpg</a:t>
                      </a:r>
                      <a:r>
                        <a:rPr kumimoji="0" lang="es-ES" sz="2000" b="1" i="1" u="none" strike="noStrike" cap="none" normalizeH="0" baseline="0" dirty="0">
                          <a:ln>
                            <a:noFill/>
                          </a:ln>
                          <a:solidFill>
                            <a:srgbClr val="333333"/>
                          </a:solidFill>
                          <a:effectLst/>
                          <a:latin typeface="Tamil-Aiswarya"/>
                        </a:rPr>
                        <a:t>]</a:t>
                      </a:r>
                      <a:r>
                        <a:rPr kumimoji="0" lang="es-ES" sz="2000" b="1" i="1" u="none" strike="noStrike" cap="none" normalizeH="0" baseline="0" dirty="0" err="1">
                          <a:ln>
                            <a:noFill/>
                          </a:ln>
                          <a:solidFill>
                            <a:srgbClr val="333333"/>
                          </a:solidFill>
                          <a:effectLst/>
                          <a:latin typeface="Tamil-Aiswarya"/>
                        </a:rPr>
                        <a:t>gPL</a:t>
                      </a:r>
                      <a:r>
                        <a:rPr kumimoji="0" lang="es-ES"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Tamil-Aiswarya"/>
                        </a:rPr>
                        <a:t>rhjfkhd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Tamil-Aiswarya"/>
                        </a:rPr>
                        <a:t>Mf;fg</a:t>
                      </a:r>
                      <a:r>
                        <a:rPr kumimoji="0" lang="es-ES" sz="2000" b="0" i="0" u="none" strike="noStrike" cap="none" normalizeH="0" baseline="0" dirty="0">
                          <a:ln>
                            <a:noFill/>
                          </a:ln>
                          <a:solidFill>
                            <a:srgbClr val="333333"/>
                          </a:solidFill>
                          <a:effectLst/>
                          <a:latin typeface="Tamil-Aiswarya"/>
                        </a:rPr>
                        <a:t>]g{h]</a:t>
                      </a:r>
                      <a:r>
                        <a:rPr kumimoji="0" lang="es-ES" sz="2000" b="0" i="0" u="none" strike="noStrike" cap="none" normalizeH="0" baseline="0" dirty="0" err="1">
                          <a:ln>
                            <a:noFill/>
                          </a:ln>
                          <a:solidFill>
                            <a:srgbClr val="333333"/>
                          </a:solidFill>
                          <a:effectLst/>
                          <a:latin typeface="Tamil-Aiswarya"/>
                        </a:rPr>
                        <a:t>tkhd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c';fSila bray;ghl;Lf;F eP';fs; ghuhl;lg]gLfpwPh]fs]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mth</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vd;id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bgha;ahf</a:t>
                      </a:r>
                      <a:r>
                        <a:rPr kumimoji="0" lang="en-US" sz="2000" b="1" i="1" u="none" strike="noStrike" cap="none" normalizeH="0" baseline="0" dirty="0">
                          <a:ln>
                            <a:noFill/>
                          </a:ln>
                          <a:solidFill>
                            <a:srgbClr val="333333"/>
                          </a:solidFill>
                          <a:effectLst/>
                          <a:latin typeface="Tamil-Aiswarya"/>
                        </a:rPr>
                        <a:t> g[</a:t>
                      </a:r>
                      <a:r>
                        <a:rPr kumimoji="0" lang="en-US" sz="2000" b="1" i="1" u="none" strike="noStrike" cap="none" normalizeH="0" baseline="0" dirty="0" err="1">
                          <a:ln>
                            <a:noFill/>
                          </a:ln>
                          <a:solidFill>
                            <a:srgbClr val="333333"/>
                          </a:solidFill>
                          <a:effectLst/>
                          <a:latin typeface="Tamil-Aiswarya"/>
                        </a:rPr>
                        <a:t>fH;tjw;F</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kl;Lnk</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Kaw;rpf;fpwhh</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amil-Aiswarya"/>
                        </a:rPr>
                        <a:t>mth;fs</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mg;goj;jhd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epidg</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err="1">
                          <a:ln>
                            <a:noFill/>
                          </a:ln>
                          <a:solidFill>
                            <a:srgbClr val="333333"/>
                          </a:solidFill>
                          <a:effectLst/>
                          <a:latin typeface="Tamil-Aiswarya"/>
                        </a:rPr>
                        <a:t>ghh</a:t>
                      </a:r>
                      <a:r>
                        <a:rPr kumimoji="0" lang="en-US" sz="2000" b="1" i="1" u="none" strike="noStrike" cap="none" normalizeH="0" baseline="0">
                          <a:ln>
                            <a:noFill/>
                          </a:ln>
                          <a:solidFill>
                            <a:srgbClr val="333333"/>
                          </a:solidFill>
                          <a:effectLst/>
                          <a:latin typeface="Tamil-Aiswarya"/>
                        </a:rPr>
                        <a:t>]fs]</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 </a:t>
                      </a:r>
                      <a:endParaRPr kumimoji="0" lang="en-US" sz="2000" b="1" i="1"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vd;Dila </a:t>
                      </a:r>
                      <a:r>
                        <a:rPr kumimoji="0" lang="en-US" sz="2000" b="0" i="0" u="none" strike="noStrike" cap="none" normalizeH="0" baseline="0" dirty="0" err="1">
                          <a:ln>
                            <a:noFill/>
                          </a:ln>
                          <a:solidFill>
                            <a:srgbClr val="333333"/>
                          </a:solidFill>
                          <a:effectLst/>
                          <a:latin typeface="Tamil-Aiswarya"/>
                        </a:rPr>
                        <a:t>rhjidia</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xUth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Vw;Wf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bfhz;lhh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err="1">
                          <a:ln>
                            <a:noFill/>
                          </a:ln>
                          <a:solidFill>
                            <a:srgbClr val="333333"/>
                          </a:solidFill>
                          <a:effectLst/>
                          <a:latin typeface="Tamil-Aiswarya"/>
                        </a:rPr>
                        <a:t>bgUikf;FhpaJ</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eP';fs; tpkh]rpf]fg]gLfpwPh]fs]</a:t>
                      </a: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mn-lt"/>
                        </a:rPr>
                        <a:t>ehd</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gadpy;yhjtd</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vd</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btspg;gLj;jg;gl;nld</a:t>
                      </a:r>
                      <a:r>
                        <a:rPr kumimoji="0" lang="en-US" sz="2000" b="1" i="1" u="none" strike="noStrike" cap="none" normalizeH="0" baseline="0" dirty="0">
                          <a:ln>
                            <a:noFill/>
                          </a:ln>
                          <a:solidFill>
                            <a:srgbClr val="333333"/>
                          </a:solidFill>
                          <a:effectLst/>
                          <a:latin typeface="+mn-lt"/>
                        </a:rPr>
                        <a:t>]</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&gt;&gt;&gt;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sz="3600" dirty="0">
                <a:solidFill>
                  <a:srgbClr val="004992"/>
                </a:solidFill>
                <a:latin typeface="Calibri Light"/>
              </a:rPr>
              <a:t>4. </a:t>
            </a:r>
            <a:r>
              <a:rPr lang="en-US" sz="3600" dirty="0" err="1">
                <a:solidFill>
                  <a:srgbClr val="004992"/>
                </a:solidFill>
              </a:rPr>
              <a:t>ek;ikg</a:t>
            </a:r>
            <a:r>
              <a:rPr lang="en-US" sz="3600" dirty="0">
                <a:solidFill>
                  <a:srgbClr val="004992"/>
                </a:solidFill>
              </a:rPr>
              <a:t>]</a:t>
            </a:r>
            <a:r>
              <a:rPr lang="en-US" sz="3600" dirty="0" err="1">
                <a:solidFill>
                  <a:srgbClr val="004992"/>
                </a:solidFill>
              </a:rPr>
              <a:t>gw;wpa</a:t>
            </a:r>
            <a:r>
              <a:rPr lang="en-US" sz="3600" dirty="0">
                <a:solidFill>
                  <a:srgbClr val="004992"/>
                </a:solidFill>
              </a:rPr>
              <a:t> </a:t>
            </a:r>
            <a:r>
              <a:rPr lang="en-US" sz="3600" dirty="0" err="1">
                <a:solidFill>
                  <a:srgbClr val="004992"/>
                </a:solidFill>
              </a:rPr>
              <a:t>rhjfkhd</a:t>
            </a:r>
            <a:r>
              <a:rPr lang="en-US" sz="3600" dirty="0">
                <a:solidFill>
                  <a:srgbClr val="004992"/>
                </a:solidFill>
              </a:rPr>
              <a:t> </a:t>
            </a:r>
            <a:r>
              <a:rPr lang="en-US" sz="3600" dirty="0" err="1">
                <a:solidFill>
                  <a:srgbClr val="004992"/>
                </a:solidFill>
              </a:rPr>
              <a:t>fUj;Jf;fis</a:t>
            </a:r>
            <a:r>
              <a:rPr lang="en-US" sz="3600" dirty="0">
                <a:solidFill>
                  <a:srgbClr val="004992"/>
                </a:solidFill>
              </a:rPr>
              <a:t> </a:t>
            </a:r>
            <a:r>
              <a:rPr lang="en-US" sz="3600" dirty="0" err="1">
                <a:solidFill>
                  <a:srgbClr val="004992"/>
                </a:solidFill>
              </a:rPr>
              <a:t>kWj;jy</a:t>
            </a:r>
            <a:r>
              <a:rPr lang="en-US" sz="3600" dirty="0">
                <a:solidFill>
                  <a:srgbClr val="004992"/>
                </a:solidFill>
              </a:rPr>
              <a:t>;</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Mdhy</a:t>
            </a:r>
            <a:r>
              <a:rPr lang="en-US" sz="3600" dirty="0">
                <a:solidFill>
                  <a:srgbClr val="004992"/>
                </a:solidFill>
              </a:rPr>
              <a:t>; </a:t>
            </a:r>
            <a:r>
              <a:rPr lang="en-US" sz="3600" dirty="0" err="1">
                <a:solidFill>
                  <a:srgbClr val="004992"/>
                </a:solidFill>
              </a:rPr>
              <a:t>ek;ikg</a:t>
            </a:r>
            <a:r>
              <a:rPr lang="en-US" sz="3600" dirty="0">
                <a:solidFill>
                  <a:srgbClr val="004992"/>
                </a:solidFill>
              </a:rPr>
              <a:t>]</a:t>
            </a:r>
            <a:r>
              <a:rPr lang="en-US" sz="3600" dirty="0" err="1">
                <a:solidFill>
                  <a:srgbClr val="004992"/>
                </a:solidFill>
              </a:rPr>
              <a:t>gw;wpa</a:t>
            </a:r>
            <a:r>
              <a:rPr lang="en-US" sz="3600" dirty="0">
                <a:solidFill>
                  <a:srgbClr val="004992"/>
                </a:solidFill>
              </a:rPr>
              <a:t> </a:t>
            </a:r>
            <a:r>
              <a:rPr lang="en-US" sz="3600" dirty="0" err="1">
                <a:solidFill>
                  <a:srgbClr val="004992"/>
                </a:solidFill>
              </a:rPr>
              <a:t>vjph</a:t>
            </a:r>
            <a:r>
              <a:rPr lang="en-US" sz="3600" dirty="0">
                <a:solidFill>
                  <a:srgbClr val="004992"/>
                </a:solidFill>
              </a:rPr>
              <a:t>]</a:t>
            </a:r>
            <a:r>
              <a:rPr lang="en-US" sz="3600" dirty="0" err="1">
                <a:solidFill>
                  <a:srgbClr val="004992"/>
                </a:solidFill>
              </a:rPr>
              <a:t>kiwahd</a:t>
            </a:r>
            <a:r>
              <a:rPr lang="en-US" sz="3600" dirty="0">
                <a:solidFill>
                  <a:srgbClr val="004992"/>
                </a:solidFill>
              </a:rPr>
              <a:t> </a:t>
            </a:r>
            <a:r>
              <a:rPr lang="en-US" sz="3600" dirty="0" err="1">
                <a:solidFill>
                  <a:srgbClr val="004992"/>
                </a:solidFill>
              </a:rPr>
              <a:t>fUj;Jf;fis</a:t>
            </a:r>
            <a:r>
              <a:rPr lang="en-US" sz="3600" dirty="0">
                <a:solidFill>
                  <a:srgbClr val="004992"/>
                </a:solidFill>
              </a:rPr>
              <a:t> </a:t>
            </a:r>
            <a:r>
              <a:rPr lang="en-US" sz="3600" dirty="0" err="1">
                <a:solidFill>
                  <a:srgbClr val="004992"/>
                </a:solidFill>
              </a:rPr>
              <a:t>vjph</a:t>
            </a:r>
            <a:r>
              <a:rPr lang="en-US" sz="3600" dirty="0">
                <a:solidFill>
                  <a:srgbClr val="004992"/>
                </a:solidFill>
              </a:rPr>
              <a:t>]g]</a:t>
            </a:r>
            <a:r>
              <a:rPr lang="en-US" sz="3600" dirty="0" err="1">
                <a:solidFill>
                  <a:srgbClr val="004992"/>
                </a:solidFill>
              </a:rPr>
              <a:t>gpd;wp</a:t>
            </a:r>
            <a:r>
              <a:rPr lang="en-US" sz="3600" dirty="0">
                <a:solidFill>
                  <a:srgbClr val="004992"/>
                </a:solidFill>
              </a:rPr>
              <a:t> </a:t>
            </a:r>
            <a:r>
              <a:rPr lang="en-US" sz="3600" dirty="0" err="1">
                <a:solidFill>
                  <a:srgbClr val="004992"/>
                </a:solidFill>
              </a:rPr>
              <a:t>xg</a:t>
            </a:r>
            <a:r>
              <a:rPr lang="en-US" sz="3600" dirty="0">
                <a:solidFill>
                  <a:srgbClr val="004992"/>
                </a:solidFill>
              </a:rPr>
              <a:t>]g[</a:t>
            </a:r>
            <a:r>
              <a:rPr lang="en-US" sz="3600" dirty="0" err="1">
                <a:solidFill>
                  <a:srgbClr val="004992"/>
                </a:solidFill>
              </a:rPr>
              <a:t>f;bfhs;Sjy</a:t>
            </a:r>
            <a:r>
              <a:rPr lang="en-US" sz="3600" dirty="0">
                <a:solidFill>
                  <a:srgbClr val="004992"/>
                </a:solidFill>
              </a:rPr>
              <a:t>;</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kjpg;gPl;Lf;Fk</a:t>
            </a:r>
            <a:r>
              <a:rPr lang="en-US" dirty="0">
                <a:solidFill>
                  <a:srgbClr val="004992"/>
                </a:solidFill>
              </a:rPr>
              <a:t>; </a:t>
            </a:r>
            <a:r>
              <a:rPr lang="en-US" dirty="0" err="1">
                <a:solidFill>
                  <a:srgbClr val="004992"/>
                </a:solidFill>
              </a:rPr>
              <a:t>cjtpahf</a:t>
            </a:r>
            <a:r>
              <a:rPr lang="en-US" dirty="0">
                <a:solidFill>
                  <a:srgbClr val="004992"/>
                </a:solidFill>
              </a:rPr>
              <a:t> ,</a:t>
            </a:r>
            <a:r>
              <a:rPr lang="en-US" dirty="0" err="1">
                <a:solidFill>
                  <a:srgbClr val="004992"/>
                </a:solidFill>
              </a:rPr>
              <a:t>Uf;Fk</a:t>
            </a:r>
            <a:r>
              <a:rPr lang="en-US" dirty="0">
                <a:solidFill>
                  <a:srgbClr val="004992"/>
                </a:solidFill>
              </a:rPr>
              <a:t>;&gt;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3092792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862598"/>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526731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52727165"/>
              </p:ext>
            </p:extLst>
          </p:nvPr>
        </p:nvGraphicFramePr>
        <p:xfrm>
          <a:off x="1812737" y="3124222"/>
          <a:ext cx="9972219" cy="341373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Tamil-Aiswarya"/>
                        </a:rPr>
                        <a:t>kdj;jsh</a:t>
                      </a:r>
                      <a:r>
                        <a:rPr kumimoji="0" lang="es-ES" sz="2000" b="1" i="1" u="none" strike="noStrike" cap="none" normalizeH="0" baseline="0" dirty="0">
                          <a:ln>
                            <a:noFill/>
                          </a:ln>
                          <a:solidFill>
                            <a:srgbClr val="333333"/>
                          </a:solidFill>
                          <a:effectLst/>
                          <a:latin typeface="Tamil-Aiswarya"/>
                        </a:rPr>
                        <a:t>]r]</a:t>
                      </a:r>
                      <a:r>
                        <a:rPr kumimoji="0" lang="es-ES" sz="2000" b="1" i="1" u="none" strike="noStrike" cap="none" normalizeH="0" baseline="0" dirty="0" err="1">
                          <a:ln>
                            <a:noFill/>
                          </a:ln>
                          <a:solidFill>
                            <a:srgbClr val="333333"/>
                          </a:solidFill>
                          <a:effectLst/>
                          <a:latin typeface="Tamil-Aiswarya"/>
                        </a:rPr>
                        <a:t>rp</a:t>
                      </a:r>
                      <a:r>
                        <a:rPr kumimoji="0" lang="es-ES" sz="2000" b="1" i="1" u="none" strike="noStrike" cap="none" normalizeH="0" baseline="0" dirty="0">
                          <a:ln>
                            <a:noFill/>
                          </a:ln>
                          <a:solidFill>
                            <a:srgbClr val="333333"/>
                          </a:solidFill>
                          <a:effectLst/>
                          <a:latin typeface="Tamil-Aiswarya"/>
                        </a:rPr>
                        <a:t> </a:t>
                      </a:r>
                      <a:r>
                        <a:rPr kumimoji="0" lang="es-ES" sz="2000" b="1" i="1" u="none" strike="noStrike" cap="none" normalizeH="0" baseline="0" dirty="0" err="1">
                          <a:ln>
                            <a:noFill/>
                          </a:ln>
                          <a:solidFill>
                            <a:srgbClr val="333333"/>
                          </a:solidFill>
                          <a:effectLst/>
                          <a:latin typeface="Tamil-Aiswarya"/>
                        </a:rPr>
                        <a:t>kjpg</a:t>
                      </a:r>
                      <a:r>
                        <a:rPr kumimoji="0" lang="es-ES" sz="2000" b="1" i="1" u="none" strike="noStrike" cap="none" normalizeH="0" baseline="0" dirty="0">
                          <a:ln>
                            <a:noFill/>
                          </a:ln>
                          <a:solidFill>
                            <a:srgbClr val="333333"/>
                          </a:solidFill>
                          <a:effectLst/>
                          <a:latin typeface="Tamil-Aiswarya"/>
                        </a:rPr>
                        <a:t>]</a:t>
                      </a:r>
                      <a:r>
                        <a:rPr kumimoji="0" lang="es-ES" sz="2000" b="1" i="1" u="none" strike="noStrike" cap="none" normalizeH="0" baseline="0" dirty="0" err="1">
                          <a:ln>
                            <a:noFill/>
                          </a:ln>
                          <a:solidFill>
                            <a:srgbClr val="333333"/>
                          </a:solidFill>
                          <a:effectLst/>
                          <a:latin typeface="Tamil-Aiswarya"/>
                        </a:rPr>
                        <a:t>gPL</a:t>
                      </a:r>
                      <a:r>
                        <a:rPr kumimoji="0" lang="es-ES"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Tamil-Aiswarya"/>
                        </a:rPr>
                        <a:t>rhjfkhd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Tamil-Aiswarya"/>
                        </a:rPr>
                        <a:t>Mf;fg</a:t>
                      </a:r>
                      <a:r>
                        <a:rPr kumimoji="0" lang="es-ES" sz="2000" b="0" i="0" u="none" strike="noStrike" cap="none" normalizeH="0" baseline="0" dirty="0">
                          <a:ln>
                            <a:noFill/>
                          </a:ln>
                          <a:solidFill>
                            <a:srgbClr val="333333"/>
                          </a:solidFill>
                          <a:effectLst/>
                          <a:latin typeface="Tamil-Aiswarya"/>
                        </a:rPr>
                        <a:t>]g{h]</a:t>
                      </a:r>
                      <a:r>
                        <a:rPr kumimoji="0" lang="es-ES" sz="2000" b="0" i="0" u="none" strike="noStrike" cap="none" normalizeH="0" baseline="0" dirty="0" err="1">
                          <a:ln>
                            <a:noFill/>
                          </a:ln>
                          <a:solidFill>
                            <a:srgbClr val="333333"/>
                          </a:solidFill>
                          <a:effectLst/>
                          <a:latin typeface="Tamil-Aiswarya"/>
                        </a:rPr>
                        <a:t>tkhd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c';fSila bray;ghl;Lf;F eP';fs; ghuhl;lg]gLfpwPh]fs]</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mth</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vd;id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bgha;ahf</a:t>
                      </a:r>
                      <a:r>
                        <a:rPr kumimoji="0" lang="en-US" sz="2000" b="1" i="1" u="none" strike="noStrike" cap="none" normalizeH="0" baseline="0" dirty="0">
                          <a:ln>
                            <a:noFill/>
                          </a:ln>
                          <a:solidFill>
                            <a:srgbClr val="333333"/>
                          </a:solidFill>
                          <a:effectLst/>
                          <a:latin typeface="Tamil-Aiswarya"/>
                        </a:rPr>
                        <a:t> g[</a:t>
                      </a:r>
                      <a:r>
                        <a:rPr kumimoji="0" lang="en-US" sz="2000" b="1" i="1" u="none" strike="noStrike" cap="none" normalizeH="0" baseline="0" dirty="0" err="1">
                          <a:ln>
                            <a:noFill/>
                          </a:ln>
                          <a:solidFill>
                            <a:srgbClr val="333333"/>
                          </a:solidFill>
                          <a:effectLst/>
                          <a:latin typeface="Tamil-Aiswarya"/>
                        </a:rPr>
                        <a:t>fH;tjw;F</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kl;Lnk</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Kaw;rpf;fpwhh</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amil-Aiswarya"/>
                        </a:rPr>
                        <a:t>mth;fs</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mg;goj;jhd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epidg</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err="1">
                          <a:ln>
                            <a:noFill/>
                          </a:ln>
                          <a:solidFill>
                            <a:srgbClr val="333333"/>
                          </a:solidFill>
                          <a:effectLst/>
                          <a:latin typeface="Tamil-Aiswarya"/>
                        </a:rPr>
                        <a:t>ghh</a:t>
                      </a:r>
                      <a:r>
                        <a:rPr kumimoji="0" lang="en-US" sz="2000" b="1" i="1" u="none" strike="noStrike" cap="none" normalizeH="0" baseline="0">
                          <a:ln>
                            <a:noFill/>
                          </a:ln>
                          <a:solidFill>
                            <a:srgbClr val="333333"/>
                          </a:solidFill>
                          <a:effectLst/>
                          <a:latin typeface="Tamil-Aiswarya"/>
                        </a:rPr>
                        <a:t>]fs]</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 </a:t>
                      </a:r>
                      <a:endParaRPr kumimoji="0" lang="en-US" sz="2000" b="1" i="1"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vd;Dila </a:t>
                      </a:r>
                      <a:r>
                        <a:rPr kumimoji="0" lang="en-US" sz="2000" b="0" i="0" u="none" strike="noStrike" cap="none" normalizeH="0" baseline="0" dirty="0" err="1">
                          <a:ln>
                            <a:noFill/>
                          </a:ln>
                          <a:solidFill>
                            <a:srgbClr val="333333"/>
                          </a:solidFill>
                          <a:effectLst/>
                          <a:latin typeface="Tamil-Aiswarya"/>
                        </a:rPr>
                        <a:t>rhjidia</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xUth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Vw;Wf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bfhz;lhh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err="1">
                          <a:ln>
                            <a:noFill/>
                          </a:ln>
                          <a:solidFill>
                            <a:srgbClr val="333333"/>
                          </a:solidFill>
                          <a:effectLst/>
                          <a:latin typeface="Tamil-Aiswarya"/>
                        </a:rPr>
                        <a:t>bgUikf;FhpaJ</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Tamil-Aiswarya"/>
                        </a:rPr>
                        <a:t>eP';fs; tpkh]rpf]fg]gLfpwPh]fs]</a:t>
                      </a: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Tamil-Aiswarya"/>
                        </a:rPr>
                        <a:t>ehd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gadpy;yhjtd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btspg;gLj;jg;gl;nld</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me;j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kdpjUf;F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md;W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nkhrkhd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ehshf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Ue;jpUf;fyhk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Tamil-Aiswarya"/>
                        </a:rPr>
                        <a:t>me;jf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fUj;J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vdf;F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gydspf;Fkh</a:t>
                      </a:r>
                      <a:r>
                        <a:rPr kumimoji="0" lang="en-US" sz="2000" b="0" i="0" u="none" strike="noStrike" cap="none" normalizeH="0" baseline="0" dirty="0">
                          <a:ln>
                            <a:noFill/>
                          </a:ln>
                          <a:solidFill>
                            <a:srgbClr val="333333"/>
                          </a:solidFill>
                          <a:effectLst/>
                          <a:latin typeface="Tamil-Aiswarya"/>
                        </a:rPr>
                        <a:t>&gt;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sz="3600" dirty="0">
                <a:solidFill>
                  <a:srgbClr val="004992"/>
                </a:solidFill>
                <a:latin typeface="Calibri Light"/>
              </a:rPr>
              <a:t>4. </a:t>
            </a:r>
            <a:r>
              <a:rPr lang="en-US" sz="3600" dirty="0" err="1">
                <a:solidFill>
                  <a:srgbClr val="004992"/>
                </a:solidFill>
              </a:rPr>
              <a:t>ek;ikg</a:t>
            </a:r>
            <a:r>
              <a:rPr lang="en-US" sz="3600" dirty="0">
                <a:solidFill>
                  <a:srgbClr val="004992"/>
                </a:solidFill>
              </a:rPr>
              <a:t>]</a:t>
            </a:r>
            <a:r>
              <a:rPr lang="en-US" sz="3600" dirty="0" err="1">
                <a:solidFill>
                  <a:srgbClr val="004992"/>
                </a:solidFill>
              </a:rPr>
              <a:t>gw;wpa</a:t>
            </a:r>
            <a:r>
              <a:rPr lang="en-US" sz="3600" dirty="0">
                <a:solidFill>
                  <a:srgbClr val="004992"/>
                </a:solidFill>
              </a:rPr>
              <a:t> </a:t>
            </a:r>
            <a:r>
              <a:rPr lang="en-US" sz="3600" dirty="0" err="1">
                <a:solidFill>
                  <a:srgbClr val="004992"/>
                </a:solidFill>
              </a:rPr>
              <a:t>rhjfkhd</a:t>
            </a:r>
            <a:r>
              <a:rPr lang="en-US" sz="3600" dirty="0">
                <a:solidFill>
                  <a:srgbClr val="004992"/>
                </a:solidFill>
              </a:rPr>
              <a:t> </a:t>
            </a:r>
            <a:r>
              <a:rPr lang="en-US" sz="3600" dirty="0" err="1">
                <a:solidFill>
                  <a:srgbClr val="004992"/>
                </a:solidFill>
              </a:rPr>
              <a:t>fUj;Jf;fis</a:t>
            </a:r>
            <a:r>
              <a:rPr lang="en-US" sz="3600" dirty="0">
                <a:solidFill>
                  <a:srgbClr val="004992"/>
                </a:solidFill>
              </a:rPr>
              <a:t> </a:t>
            </a:r>
            <a:r>
              <a:rPr lang="en-US" sz="3600" dirty="0" err="1">
                <a:solidFill>
                  <a:srgbClr val="004992"/>
                </a:solidFill>
              </a:rPr>
              <a:t>kWj;jy</a:t>
            </a:r>
            <a:r>
              <a:rPr lang="en-US" sz="3600" dirty="0">
                <a:solidFill>
                  <a:srgbClr val="004992"/>
                </a:solidFill>
              </a:rPr>
              <a:t>;</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Mdhy</a:t>
            </a:r>
            <a:r>
              <a:rPr lang="en-US" sz="3600" dirty="0">
                <a:solidFill>
                  <a:srgbClr val="004992"/>
                </a:solidFill>
              </a:rPr>
              <a:t>; </a:t>
            </a:r>
            <a:r>
              <a:rPr lang="en-US" sz="3600" dirty="0" err="1">
                <a:solidFill>
                  <a:srgbClr val="004992"/>
                </a:solidFill>
              </a:rPr>
              <a:t>ek;ikg</a:t>
            </a:r>
            <a:r>
              <a:rPr lang="en-US" sz="3600" dirty="0">
                <a:solidFill>
                  <a:srgbClr val="004992"/>
                </a:solidFill>
              </a:rPr>
              <a:t>]</a:t>
            </a:r>
            <a:r>
              <a:rPr lang="en-US" sz="3600" dirty="0" err="1">
                <a:solidFill>
                  <a:srgbClr val="004992"/>
                </a:solidFill>
              </a:rPr>
              <a:t>gw;wpa</a:t>
            </a:r>
            <a:r>
              <a:rPr lang="en-US" sz="3600" dirty="0">
                <a:solidFill>
                  <a:srgbClr val="004992"/>
                </a:solidFill>
              </a:rPr>
              <a:t> </a:t>
            </a:r>
            <a:r>
              <a:rPr lang="en-US" sz="3600" dirty="0" err="1">
                <a:solidFill>
                  <a:srgbClr val="004992"/>
                </a:solidFill>
              </a:rPr>
              <a:t>vjph</a:t>
            </a:r>
            <a:r>
              <a:rPr lang="en-US" sz="3600" dirty="0">
                <a:solidFill>
                  <a:srgbClr val="004992"/>
                </a:solidFill>
              </a:rPr>
              <a:t>]</a:t>
            </a:r>
            <a:r>
              <a:rPr lang="en-US" sz="3600" dirty="0" err="1">
                <a:solidFill>
                  <a:srgbClr val="004992"/>
                </a:solidFill>
              </a:rPr>
              <a:t>kiwahd</a:t>
            </a:r>
            <a:r>
              <a:rPr lang="en-US" sz="3600" dirty="0">
                <a:solidFill>
                  <a:srgbClr val="004992"/>
                </a:solidFill>
              </a:rPr>
              <a:t> </a:t>
            </a:r>
            <a:r>
              <a:rPr lang="en-US" sz="3600" dirty="0" err="1">
                <a:solidFill>
                  <a:srgbClr val="004992"/>
                </a:solidFill>
              </a:rPr>
              <a:t>fUj;Jf;fis</a:t>
            </a:r>
            <a:r>
              <a:rPr lang="en-US" sz="3600" dirty="0">
                <a:solidFill>
                  <a:srgbClr val="004992"/>
                </a:solidFill>
              </a:rPr>
              <a:t> </a:t>
            </a:r>
            <a:r>
              <a:rPr lang="en-US" sz="3600" dirty="0" err="1">
                <a:solidFill>
                  <a:srgbClr val="004992"/>
                </a:solidFill>
              </a:rPr>
              <a:t>vjph</a:t>
            </a:r>
            <a:r>
              <a:rPr lang="en-US" sz="3600" dirty="0">
                <a:solidFill>
                  <a:srgbClr val="004992"/>
                </a:solidFill>
              </a:rPr>
              <a:t>]g]</a:t>
            </a:r>
            <a:r>
              <a:rPr lang="en-US" sz="3600" dirty="0" err="1">
                <a:solidFill>
                  <a:srgbClr val="004992"/>
                </a:solidFill>
              </a:rPr>
              <a:t>gpd;wp</a:t>
            </a:r>
            <a:r>
              <a:rPr lang="en-US" sz="3600" dirty="0">
                <a:solidFill>
                  <a:srgbClr val="004992"/>
                </a:solidFill>
              </a:rPr>
              <a:t> </a:t>
            </a:r>
            <a:r>
              <a:rPr lang="en-US" sz="3600" dirty="0" err="1">
                <a:solidFill>
                  <a:srgbClr val="004992"/>
                </a:solidFill>
              </a:rPr>
              <a:t>xg</a:t>
            </a:r>
            <a:r>
              <a:rPr lang="en-US" sz="3600" dirty="0">
                <a:solidFill>
                  <a:srgbClr val="004992"/>
                </a:solidFill>
              </a:rPr>
              <a:t>]g[</a:t>
            </a:r>
            <a:r>
              <a:rPr lang="en-US" sz="3600" dirty="0" err="1">
                <a:solidFill>
                  <a:srgbClr val="004992"/>
                </a:solidFill>
              </a:rPr>
              <a:t>f;bfhs;Sjy</a:t>
            </a:r>
            <a:r>
              <a:rPr lang="en-US" sz="3600" dirty="0">
                <a:solidFill>
                  <a:srgbClr val="004992"/>
                </a:solidFill>
              </a:rPr>
              <a:t>;</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vJ</a:t>
            </a:r>
            <a:r>
              <a:rPr lang="en-US" dirty="0">
                <a:solidFill>
                  <a:srgbClr val="004992"/>
                </a:solidFill>
              </a:rPr>
              <a:t> </a:t>
            </a:r>
            <a:r>
              <a:rPr lang="en-US" dirty="0" err="1">
                <a:solidFill>
                  <a:srgbClr val="004992"/>
                </a:solidFill>
              </a:rPr>
              <a:t>mjpf</a:t>
            </a:r>
            <a:r>
              <a:rPr lang="en-US" dirty="0">
                <a:solidFill>
                  <a:srgbClr val="004992"/>
                </a:solidFill>
              </a:rPr>
              <a:t> </a:t>
            </a:r>
            <a:r>
              <a:rPr lang="en-US" dirty="0" err="1">
                <a:solidFill>
                  <a:srgbClr val="004992"/>
                </a:solidFill>
              </a:rPr>
              <a:t>vjhh</a:t>
            </a:r>
            <a:r>
              <a:rPr lang="en-US" dirty="0">
                <a:solidFill>
                  <a:srgbClr val="004992"/>
                </a:solidFill>
              </a:rPr>
              <a:t>]</a:t>
            </a:r>
            <a:r>
              <a:rPr lang="en-US" dirty="0" err="1">
                <a:solidFill>
                  <a:srgbClr val="004992"/>
                </a:solidFill>
              </a:rPr>
              <a:t>j;jkhft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kjpg;gPl;Lf;Fk</a:t>
            </a:r>
            <a:r>
              <a:rPr lang="en-US" dirty="0">
                <a:solidFill>
                  <a:srgbClr val="004992"/>
                </a:solidFill>
              </a:rPr>
              <a:t>; </a:t>
            </a:r>
            <a:r>
              <a:rPr lang="en-US" dirty="0" err="1">
                <a:solidFill>
                  <a:srgbClr val="004992"/>
                </a:solidFill>
              </a:rPr>
              <a:t>cjtpahf</a:t>
            </a:r>
            <a:r>
              <a:rPr lang="en-US" dirty="0">
                <a:solidFill>
                  <a:srgbClr val="004992"/>
                </a:solidFill>
              </a:rPr>
              <a:t> ,</a:t>
            </a:r>
            <a:r>
              <a:rPr lang="en-US" dirty="0" err="1">
                <a:solidFill>
                  <a:srgbClr val="004992"/>
                </a:solidFill>
              </a:rPr>
              <a:t>Uf;Fk</a:t>
            </a:r>
            <a:r>
              <a:rPr lang="en-US" dirty="0">
                <a:solidFill>
                  <a:srgbClr val="004992"/>
                </a:solidFill>
              </a:rPr>
              <a:t>;&gt;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260422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132145527"/>
              </p:ext>
            </p:extLst>
          </p:nvPr>
        </p:nvGraphicFramePr>
        <p:xfrm>
          <a:off x="408955" y="2633472"/>
          <a:ext cx="11376000" cy="1859280"/>
        </p:xfrm>
        <a:graphic>
          <a:graphicData uri="http://schemas.openxmlformats.org/drawingml/2006/table">
            <a:tbl>
              <a:tblPr>
                <a:tableStyleId>{21E4AEA4-8DFA-4A89-87EB-49C32662AFE0}</a:tableStyleId>
              </a:tblPr>
              <a:tblGrid>
                <a:gridCol w="4774232">
                  <a:extLst>
                    <a:ext uri="{9D8B030D-6E8A-4147-A177-3AD203B41FA5}">
                      <a16:colId xmlns:a16="http://schemas.microsoft.com/office/drawing/2014/main" val="20000"/>
                    </a:ext>
                  </a:extLst>
                </a:gridCol>
                <a:gridCol w="6601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Tamil-Aiswarya"/>
                        </a:rPr>
                        <a:t>kdj;jsh</a:t>
                      </a:r>
                      <a:r>
                        <a:rPr kumimoji="0" lang="es-ES" sz="2000" b="1" i="1" u="none" strike="noStrike" cap="none" normalizeH="0" baseline="0" dirty="0">
                          <a:ln>
                            <a:noFill/>
                          </a:ln>
                          <a:solidFill>
                            <a:srgbClr val="333333"/>
                          </a:solidFill>
                          <a:effectLst/>
                          <a:latin typeface="Tamil-Aiswarya"/>
                        </a:rPr>
                        <a:t>]r]</a:t>
                      </a:r>
                      <a:r>
                        <a:rPr kumimoji="0" lang="es-ES" sz="2000" b="1" i="1" u="none" strike="noStrike" cap="none" normalizeH="0" baseline="0" dirty="0" err="1">
                          <a:ln>
                            <a:noFill/>
                          </a:ln>
                          <a:solidFill>
                            <a:srgbClr val="333333"/>
                          </a:solidFill>
                          <a:effectLst/>
                          <a:latin typeface="Tamil-Aiswarya"/>
                        </a:rPr>
                        <a:t>rp</a:t>
                      </a:r>
                      <a:r>
                        <a:rPr kumimoji="0" lang="es-ES" sz="2000" b="1" i="1" u="none" strike="noStrike" cap="none" normalizeH="0" baseline="0" dirty="0">
                          <a:ln>
                            <a:noFill/>
                          </a:ln>
                          <a:solidFill>
                            <a:srgbClr val="333333"/>
                          </a:solidFill>
                          <a:effectLst/>
                          <a:latin typeface="Tamil-Aiswarya"/>
                        </a:rPr>
                        <a:t> </a:t>
                      </a:r>
                      <a:r>
                        <a:rPr kumimoji="0" lang="es-ES" sz="2000" b="1" i="1" u="none" strike="noStrike" cap="none" normalizeH="0" baseline="0" dirty="0" err="1">
                          <a:ln>
                            <a:noFill/>
                          </a:ln>
                          <a:solidFill>
                            <a:srgbClr val="333333"/>
                          </a:solidFill>
                          <a:effectLst/>
                          <a:latin typeface="Tamil-Aiswarya"/>
                        </a:rPr>
                        <a:t>kjpg</a:t>
                      </a:r>
                      <a:r>
                        <a:rPr kumimoji="0" lang="es-ES" sz="2000" b="1" i="1" u="none" strike="noStrike" cap="none" normalizeH="0" baseline="0" dirty="0">
                          <a:ln>
                            <a:noFill/>
                          </a:ln>
                          <a:solidFill>
                            <a:srgbClr val="333333"/>
                          </a:solidFill>
                          <a:effectLst/>
                          <a:latin typeface="Tamil-Aiswarya"/>
                        </a:rPr>
                        <a:t>]</a:t>
                      </a:r>
                      <a:r>
                        <a:rPr kumimoji="0" lang="es-ES" sz="2000" b="1" i="1" u="none" strike="noStrike" cap="none" normalizeH="0" baseline="0" dirty="0" err="1">
                          <a:ln>
                            <a:noFill/>
                          </a:ln>
                          <a:solidFill>
                            <a:srgbClr val="333333"/>
                          </a:solidFill>
                          <a:effectLst/>
                          <a:latin typeface="Tamil-Aiswarya"/>
                        </a:rPr>
                        <a:t>gPL</a:t>
                      </a:r>
                      <a:r>
                        <a:rPr kumimoji="0" lang="es-ES"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Tamil-Aiswarya"/>
                        </a:rPr>
                        <a:t>rhjfkhd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Tamil-Aiswarya"/>
                        </a:rPr>
                        <a:t>Mf;fg</a:t>
                      </a:r>
                      <a:r>
                        <a:rPr kumimoji="0" lang="es-ES" sz="2000" b="0" i="0" u="none" strike="noStrike" cap="none" normalizeH="0" baseline="0" dirty="0">
                          <a:ln>
                            <a:noFill/>
                          </a:ln>
                          <a:solidFill>
                            <a:srgbClr val="333333"/>
                          </a:solidFill>
                          <a:effectLst/>
                          <a:latin typeface="Tamil-Aiswarya"/>
                        </a:rPr>
                        <a:t>]g{h]</a:t>
                      </a:r>
                      <a:r>
                        <a:rPr kumimoji="0" lang="es-ES" sz="2000" b="0" i="0" u="none" strike="noStrike" cap="none" normalizeH="0" baseline="0" dirty="0" err="1">
                          <a:ln>
                            <a:noFill/>
                          </a:ln>
                          <a:solidFill>
                            <a:srgbClr val="333333"/>
                          </a:solidFill>
                          <a:effectLst/>
                          <a:latin typeface="Tamil-Aiswarya"/>
                        </a:rPr>
                        <a:t>tkhd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 njhypy;; xU fUk;g[s;spia fz;Lgpof;fpwPh]fs]</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vdf;F </a:t>
                      </a:r>
                      <a:r>
                        <a:rPr kumimoji="0" lang="en-US" sz="2000" b="1" i="1" u="none" strike="noStrike" cap="none" normalizeH="0" baseline="0" dirty="0">
                          <a:ln>
                            <a:noFill/>
                          </a:ln>
                          <a:solidFill>
                            <a:srgbClr val="333333"/>
                          </a:solidFill>
                          <a:effectLst/>
                          <a:latin typeface="Tamil-Aiswarya"/>
                        </a:rPr>
                        <a:t>g[</a:t>
                      </a:r>
                      <a:r>
                        <a:rPr kumimoji="0" lang="en-US" sz="2000" b="1" i="1" u="none" strike="noStrike" cap="none" normalizeH="0" baseline="0" dirty="0" err="1">
                          <a:ln>
                            <a:noFill/>
                          </a:ln>
                          <a:solidFill>
                            <a:srgbClr val="333333"/>
                          </a:solidFill>
                          <a:effectLst/>
                          <a:latin typeface="Tamil-Aiswarya"/>
                        </a:rPr>
                        <a:t>w;Wneha</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te;Jtpl</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err="1">
                          <a:ln>
                            <a:noFill/>
                          </a:ln>
                          <a:solidFill>
                            <a:srgbClr val="333333"/>
                          </a:solidFill>
                          <a:effectLst/>
                          <a:latin typeface="Tamil-Aiswarya"/>
                        </a:rPr>
                        <a:t>lJ</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ehd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rhfg</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err="1">
                          <a:ln>
                            <a:noFill/>
                          </a:ln>
                          <a:solidFill>
                            <a:srgbClr val="333333"/>
                          </a:solidFill>
                          <a:effectLst/>
                          <a:latin typeface="Tamil-Aiswarya"/>
                        </a:rPr>
                        <a:t>nghfpnwd</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 </a:t>
                      </a:r>
                      <a:endParaRPr kumimoji="0" lang="en-US" sz="2000" b="1" i="1"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&gt;&gt;&gt;</a:t>
                      </a:r>
                      <a:endParaRPr kumimoji="0" lang="de-DE" sz="20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dirty="0">
                <a:solidFill>
                  <a:srgbClr val="004992"/>
                </a:solidFill>
                <a:latin typeface="Calibri Light"/>
              </a:rPr>
              <a:t>5. ‘</a:t>
            </a:r>
            <a:r>
              <a:rPr lang="en-US" sz="3600" dirty="0" err="1">
                <a:solidFill>
                  <a:srgbClr val="004992"/>
                </a:solidFill>
              </a:rPr>
              <a:t>midj;Jk</a:t>
            </a:r>
            <a:r>
              <a:rPr lang="en-US" sz="3600" dirty="0">
                <a:solidFill>
                  <a:srgbClr val="004992"/>
                </a:solidFill>
              </a:rPr>
              <a:t>; </a:t>
            </a:r>
            <a:r>
              <a:rPr lang="en-US" sz="3600" dirty="0" err="1">
                <a:solidFill>
                  <a:srgbClr val="004992"/>
                </a:solidFill>
              </a:rPr>
              <a:t>cs;sJ</a:t>
            </a:r>
            <a:r>
              <a:rPr lang="en-US" sz="3600" dirty="0">
                <a:solidFill>
                  <a:srgbClr val="004992"/>
                </a:solidFill>
              </a:rPr>
              <a:t> </a:t>
            </a:r>
            <a:r>
              <a:rPr lang="en-US" sz="3600" dirty="0" err="1">
                <a:solidFill>
                  <a:srgbClr val="004992"/>
                </a:solidFill>
              </a:rPr>
              <a:t>my;yJ</a:t>
            </a:r>
            <a:r>
              <a:rPr lang="en-US" sz="3600" dirty="0">
                <a:solidFill>
                  <a:srgbClr val="004992"/>
                </a:solidFill>
              </a:rPr>
              <a:t> </a:t>
            </a:r>
            <a:r>
              <a:rPr lang="en-US" sz="3600" dirty="0" err="1">
                <a:solidFill>
                  <a:srgbClr val="004992"/>
                </a:solidFill>
              </a:rPr>
              <a:t>vJt</a:t>
            </a:r>
            <a:r>
              <a:rPr lang="en-US" sz="3600" dirty="0">
                <a:solidFill>
                  <a:srgbClr val="004992"/>
                </a:solidFill>
              </a:rPr>
              <a:t>[</a:t>
            </a:r>
            <a:r>
              <a:rPr lang="en-US" sz="3600" dirty="0" err="1">
                <a:solidFill>
                  <a:srgbClr val="004992"/>
                </a:solidFill>
              </a:rPr>
              <a:t>kpy;iy</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vd;W</a:t>
            </a:r>
            <a:r>
              <a:rPr lang="en-US" sz="3600" dirty="0">
                <a:solidFill>
                  <a:srgbClr val="004992"/>
                </a:solidFill>
              </a:rPr>
              <a:t> </a:t>
            </a:r>
            <a:r>
              <a:rPr lang="en-US" sz="3600" dirty="0" err="1">
                <a:solidFill>
                  <a:srgbClr val="004992"/>
                </a:solidFill>
              </a:rPr>
              <a:t>vz;qtJ</a:t>
            </a:r>
            <a:r>
              <a:rPr lang="en-US" sz="3600" dirty="0">
                <a:solidFill>
                  <a:srgbClr val="004992"/>
                </a:solidFill>
              </a:rPr>
              <a:t> </a:t>
            </a:r>
            <a:r>
              <a:rPr lang="en-US" sz="3600" dirty="0">
                <a:solidFill>
                  <a:srgbClr val="004992"/>
                </a:solidFill>
                <a:latin typeface="Calibri Light"/>
              </a:rPr>
              <a:t>/</a:t>
            </a:r>
            <a:r>
              <a:rPr lang="en-US" sz="3600" dirty="0" err="1">
                <a:solidFill>
                  <a:srgbClr val="004992"/>
                </a:solidFill>
              </a:rPr>
              <a:t>nguhgj;J</a:t>
            </a:r>
            <a:r>
              <a:rPr lang="en-US" sz="3600" dirty="0">
                <a:solidFill>
                  <a:srgbClr val="004992"/>
                </a:solidFill>
              </a:rPr>
              <a:t> </a:t>
            </a:r>
            <a:r>
              <a:rPr lang="en-US" sz="3600" dirty="0" err="1">
                <a:solidFill>
                  <a:srgbClr val="004992"/>
                </a:solidFill>
              </a:rPr>
              <a:t>epfGk</a:t>
            </a:r>
            <a:r>
              <a:rPr lang="en-US" sz="3600" dirty="0">
                <a:solidFill>
                  <a:srgbClr val="004992"/>
                </a:solidFill>
              </a:rPr>
              <a:t>; </a:t>
            </a:r>
            <a:r>
              <a:rPr lang="en-US" sz="3600" dirty="0" err="1">
                <a:solidFill>
                  <a:srgbClr val="004992"/>
                </a:solidFill>
              </a:rPr>
              <a:t>vd;nw</a:t>
            </a:r>
            <a:r>
              <a:rPr lang="en-US" sz="3600" dirty="0">
                <a:solidFill>
                  <a:srgbClr val="004992"/>
                </a:solidFill>
              </a:rPr>
              <a:t> </a:t>
            </a:r>
            <a:r>
              <a:rPr lang="en-US" sz="3600" dirty="0" err="1">
                <a:solidFill>
                  <a:srgbClr val="004992"/>
                </a:solidFill>
              </a:rPr>
              <a:t>vz;qtJ</a:t>
            </a:r>
            <a:br>
              <a:rPr lang="en-US" dirty="0">
                <a:solidFill>
                  <a:srgbClr val="004992"/>
                </a:solidFill>
              </a:rPr>
            </a:br>
            <a:r>
              <a:rPr lang="en-US" dirty="0" err="1">
                <a:solidFill>
                  <a:srgbClr val="004992"/>
                </a:solidFill>
              </a:rPr>
              <a:t>vt;tpjkhd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eilKiwf;F</a:t>
            </a:r>
            <a:r>
              <a:rPr lang="en-US" dirty="0">
                <a:solidFill>
                  <a:srgbClr val="004992"/>
                </a:solidFill>
              </a:rPr>
              <a:t> </a:t>
            </a:r>
            <a:r>
              <a:rPr lang="en-US" dirty="0" err="1">
                <a:solidFill>
                  <a:srgbClr val="004992"/>
                </a:solidFill>
              </a:rPr>
              <a:t>Vw;wjhft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cjtpfukhft</a:t>
            </a:r>
            <a:r>
              <a:rPr lang="en-US" dirty="0">
                <a:solidFill>
                  <a:srgbClr val="004992"/>
                </a:solidFill>
              </a:rPr>
              <a:t>[k; ,</a:t>
            </a:r>
            <a:r>
              <a:rPr lang="en-US" dirty="0" err="1">
                <a:solidFill>
                  <a:srgbClr val="004992"/>
                </a:solidFill>
              </a:rPr>
              <a:t>Uf;Fk</a:t>
            </a:r>
            <a:r>
              <a:rPr lang="en-US" dirty="0">
                <a:solidFill>
                  <a:srgbClr val="004992"/>
                </a:solidFill>
              </a:rPr>
              <a:t>]&gt;</a:t>
            </a:r>
          </a:p>
        </p:txBody>
      </p:sp>
      <p:sp>
        <p:nvSpPr>
          <p:cNvPr id="12" name="Footer Placeholder 11"/>
          <p:cNvSpPr>
            <a:spLocks noGrp="1"/>
          </p:cNvSpPr>
          <p:nvPr>
            <p:ph type="ftr" sz="quarter" idx="11"/>
          </p:nvPr>
        </p:nvSpPr>
        <p:spPr/>
        <p:txBody>
          <a:bodyPr/>
          <a:lstStyle/>
          <a:p>
            <a:r>
              <a:rPr lang="de-DE"/>
              <a:t>kl]lhfhf]dpot] gapw]r]rp 8 – kdepiy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407488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610118875"/>
              </p:ext>
            </p:extLst>
          </p:nvPr>
        </p:nvGraphicFramePr>
        <p:xfrm>
          <a:off x="408955" y="2633472"/>
          <a:ext cx="11376000" cy="1859280"/>
        </p:xfrm>
        <a:graphic>
          <a:graphicData uri="http://schemas.openxmlformats.org/drawingml/2006/table">
            <a:tbl>
              <a:tblPr>
                <a:tableStyleId>{21E4AEA4-8DFA-4A89-87EB-49C32662AFE0}</a:tableStyleId>
              </a:tblPr>
              <a:tblGrid>
                <a:gridCol w="4774232">
                  <a:extLst>
                    <a:ext uri="{9D8B030D-6E8A-4147-A177-3AD203B41FA5}">
                      <a16:colId xmlns:a16="http://schemas.microsoft.com/office/drawing/2014/main" val="20000"/>
                    </a:ext>
                  </a:extLst>
                </a:gridCol>
                <a:gridCol w="6601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Tamil-Aiswarya"/>
                        </a:rPr>
                        <a:t>kdj;jsh</a:t>
                      </a:r>
                      <a:r>
                        <a:rPr kumimoji="0" lang="es-ES" sz="2000" b="1" i="1" u="none" strike="noStrike" cap="none" normalizeH="0" baseline="0" dirty="0">
                          <a:ln>
                            <a:noFill/>
                          </a:ln>
                          <a:solidFill>
                            <a:srgbClr val="333333"/>
                          </a:solidFill>
                          <a:effectLst/>
                          <a:latin typeface="Tamil-Aiswarya"/>
                        </a:rPr>
                        <a:t>]r]</a:t>
                      </a:r>
                      <a:r>
                        <a:rPr kumimoji="0" lang="es-ES" sz="2000" b="1" i="1" u="none" strike="noStrike" cap="none" normalizeH="0" baseline="0" dirty="0" err="1">
                          <a:ln>
                            <a:noFill/>
                          </a:ln>
                          <a:solidFill>
                            <a:srgbClr val="333333"/>
                          </a:solidFill>
                          <a:effectLst/>
                          <a:latin typeface="Tamil-Aiswarya"/>
                        </a:rPr>
                        <a:t>rp</a:t>
                      </a:r>
                      <a:r>
                        <a:rPr kumimoji="0" lang="es-ES" sz="2000" b="1" i="1" u="none" strike="noStrike" cap="none" normalizeH="0" baseline="0" dirty="0">
                          <a:ln>
                            <a:noFill/>
                          </a:ln>
                          <a:solidFill>
                            <a:srgbClr val="333333"/>
                          </a:solidFill>
                          <a:effectLst/>
                          <a:latin typeface="Tamil-Aiswarya"/>
                        </a:rPr>
                        <a:t> </a:t>
                      </a:r>
                      <a:r>
                        <a:rPr kumimoji="0" lang="es-ES" sz="2000" b="1" i="1" u="none" strike="noStrike" cap="none" normalizeH="0" baseline="0" dirty="0" err="1">
                          <a:ln>
                            <a:noFill/>
                          </a:ln>
                          <a:solidFill>
                            <a:srgbClr val="333333"/>
                          </a:solidFill>
                          <a:effectLst/>
                          <a:latin typeface="Tamil-Aiswarya"/>
                        </a:rPr>
                        <a:t>kjpg</a:t>
                      </a:r>
                      <a:r>
                        <a:rPr kumimoji="0" lang="es-ES" sz="2000" b="1" i="1" u="none" strike="noStrike" cap="none" normalizeH="0" baseline="0" dirty="0">
                          <a:ln>
                            <a:noFill/>
                          </a:ln>
                          <a:solidFill>
                            <a:srgbClr val="333333"/>
                          </a:solidFill>
                          <a:effectLst/>
                          <a:latin typeface="Tamil-Aiswarya"/>
                        </a:rPr>
                        <a:t>]</a:t>
                      </a:r>
                      <a:r>
                        <a:rPr kumimoji="0" lang="es-ES" sz="2000" b="1" i="1" u="none" strike="noStrike" cap="none" normalizeH="0" baseline="0" dirty="0" err="1">
                          <a:ln>
                            <a:noFill/>
                          </a:ln>
                          <a:solidFill>
                            <a:srgbClr val="333333"/>
                          </a:solidFill>
                          <a:effectLst/>
                          <a:latin typeface="Tamil-Aiswarya"/>
                        </a:rPr>
                        <a:t>gPL</a:t>
                      </a:r>
                      <a:r>
                        <a:rPr kumimoji="0" lang="es-ES" sz="2000" b="1" i="1" u="none" strike="noStrike" cap="none" normalizeH="0" baseline="0" dirty="0">
                          <a:ln>
                            <a:noFill/>
                          </a:ln>
                          <a:solidFill>
                            <a:srgbClr val="333333"/>
                          </a:solidFill>
                          <a:effectLst/>
                          <a:latin typeface="Tamil-Aiswarya"/>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Tamil-Aiswarya"/>
                        </a:rPr>
                        <a:t>rhjfkhd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Tamil-Aiswarya"/>
                        </a:rPr>
                        <a:t>Mf;fg</a:t>
                      </a:r>
                      <a:r>
                        <a:rPr kumimoji="0" lang="es-ES" sz="2000" b="0" i="0" u="none" strike="noStrike" cap="none" normalizeH="0" baseline="0" dirty="0">
                          <a:ln>
                            <a:noFill/>
                          </a:ln>
                          <a:solidFill>
                            <a:srgbClr val="333333"/>
                          </a:solidFill>
                          <a:effectLst/>
                          <a:latin typeface="Tamil-Aiswarya"/>
                        </a:rPr>
                        <a:t>]g{h]</a:t>
                      </a:r>
                      <a:r>
                        <a:rPr kumimoji="0" lang="es-ES" sz="2000" b="0" i="0" u="none" strike="noStrike" cap="none" normalizeH="0" baseline="0" dirty="0" err="1">
                          <a:ln>
                            <a:noFill/>
                          </a:ln>
                          <a:solidFill>
                            <a:srgbClr val="333333"/>
                          </a:solidFill>
                          <a:effectLst/>
                          <a:latin typeface="Tamil-Aiswarya"/>
                        </a:rPr>
                        <a:t>tkhd</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err="1">
                          <a:ln>
                            <a:noFill/>
                          </a:ln>
                          <a:solidFill>
                            <a:srgbClr val="333333"/>
                          </a:solidFill>
                          <a:effectLst/>
                          <a:latin typeface="Tamil-Aiswarya"/>
                        </a:rPr>
                        <a:t>kjpg;gPL</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 njhypy;; xU fUk;g[s;spia fz;Lgpof;fpwPh]fs]</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vdf;F </a:t>
                      </a:r>
                      <a:r>
                        <a:rPr kumimoji="0" lang="en-US" sz="2000" b="1" i="1" u="none" strike="noStrike" cap="none" normalizeH="0" baseline="0" dirty="0">
                          <a:ln>
                            <a:noFill/>
                          </a:ln>
                          <a:solidFill>
                            <a:srgbClr val="333333"/>
                          </a:solidFill>
                          <a:effectLst/>
                          <a:latin typeface="Tamil-Aiswarya"/>
                        </a:rPr>
                        <a:t>g[</a:t>
                      </a:r>
                      <a:r>
                        <a:rPr kumimoji="0" lang="en-US" sz="2000" b="1" i="1" u="none" strike="noStrike" cap="none" normalizeH="0" baseline="0" dirty="0" err="1">
                          <a:ln>
                            <a:noFill/>
                          </a:ln>
                          <a:solidFill>
                            <a:srgbClr val="333333"/>
                          </a:solidFill>
                          <a:effectLst/>
                          <a:latin typeface="Tamil-Aiswarya"/>
                        </a:rPr>
                        <a:t>w;Wneha</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te;Jtpl</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err="1">
                          <a:ln>
                            <a:noFill/>
                          </a:ln>
                          <a:solidFill>
                            <a:srgbClr val="333333"/>
                          </a:solidFill>
                          <a:effectLst/>
                          <a:latin typeface="Tamil-Aiswarya"/>
                        </a:rPr>
                        <a:t>lJ</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ehd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err="1">
                          <a:ln>
                            <a:noFill/>
                          </a:ln>
                          <a:solidFill>
                            <a:srgbClr val="333333"/>
                          </a:solidFill>
                          <a:effectLst/>
                          <a:latin typeface="Tamil-Aiswarya"/>
                        </a:rPr>
                        <a:t>rhfg</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err="1">
                          <a:ln>
                            <a:noFill/>
                          </a:ln>
                          <a:solidFill>
                            <a:srgbClr val="333333"/>
                          </a:solidFill>
                          <a:effectLst/>
                          <a:latin typeface="Tamil-Aiswarya"/>
                        </a:rPr>
                        <a:t>nghfpnwd</a:t>
                      </a:r>
                      <a:r>
                        <a:rPr kumimoji="0" lang="en-US" sz="2000" b="1" i="1" u="none" strike="noStrike" cap="none" normalizeH="0" baseline="0">
                          <a:ln>
                            <a:noFill/>
                          </a:ln>
                          <a:solidFill>
                            <a:srgbClr val="333333"/>
                          </a:solidFill>
                          <a:effectLst/>
                          <a:latin typeface="Tamil-Aiswarya"/>
                        </a:rPr>
                        <a:t>;</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 </a:t>
                      </a:r>
                      <a:endParaRPr kumimoji="0" lang="en-US" sz="2000" b="1" i="1"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kw;wth</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fsplk</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nfl;fyhk</a:t>
                      </a:r>
                      <a:r>
                        <a:rPr kumimoji="0" lang="en-US" sz="2000" b="0" i="0" u="none" strike="noStrike" cap="none" normalizeH="0" baseline="0" dirty="0">
                          <a:ln>
                            <a:noFill/>
                          </a:ln>
                          <a:solidFill>
                            <a:srgbClr val="333333"/>
                          </a:solidFill>
                          <a:effectLst/>
                          <a:latin typeface="Tamil-Aiswarya"/>
                        </a:rPr>
                        <a:t>; . </a:t>
                      </a:r>
                      <a:r>
                        <a:rPr kumimoji="0" lang="en-US" sz="2000" b="0" i="0" u="none" strike="noStrike" cap="none" normalizeH="0" baseline="0" dirty="0" err="1">
                          <a:ln>
                            <a:noFill/>
                          </a:ln>
                          <a:solidFill>
                            <a:srgbClr val="333333"/>
                          </a:solidFill>
                          <a:effectLst/>
                          <a:latin typeface="Tamil-Aiswarya"/>
                        </a:rPr>
                        <a:t>kUj;Jthplk</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Mnyhrid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bgwyhk</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dirty="0">
                <a:solidFill>
                  <a:srgbClr val="004992"/>
                </a:solidFill>
                <a:latin typeface="Calibri Light"/>
              </a:rPr>
              <a:t>5. ‘</a:t>
            </a:r>
            <a:r>
              <a:rPr lang="en-US" sz="3600" dirty="0" err="1">
                <a:solidFill>
                  <a:srgbClr val="004992"/>
                </a:solidFill>
              </a:rPr>
              <a:t>midj;Jk</a:t>
            </a:r>
            <a:r>
              <a:rPr lang="en-US" sz="3600" dirty="0">
                <a:solidFill>
                  <a:srgbClr val="004992"/>
                </a:solidFill>
              </a:rPr>
              <a:t>; </a:t>
            </a:r>
            <a:r>
              <a:rPr lang="en-US" sz="3600" dirty="0" err="1">
                <a:solidFill>
                  <a:srgbClr val="004992"/>
                </a:solidFill>
              </a:rPr>
              <a:t>cs;sJ</a:t>
            </a:r>
            <a:r>
              <a:rPr lang="en-US" sz="3600" dirty="0">
                <a:solidFill>
                  <a:srgbClr val="004992"/>
                </a:solidFill>
              </a:rPr>
              <a:t> </a:t>
            </a:r>
            <a:r>
              <a:rPr lang="en-US" sz="3600" dirty="0" err="1">
                <a:solidFill>
                  <a:srgbClr val="004992"/>
                </a:solidFill>
              </a:rPr>
              <a:t>my;yJ</a:t>
            </a:r>
            <a:r>
              <a:rPr lang="en-US" sz="3600" dirty="0">
                <a:solidFill>
                  <a:srgbClr val="004992"/>
                </a:solidFill>
              </a:rPr>
              <a:t> </a:t>
            </a:r>
            <a:r>
              <a:rPr lang="en-US" sz="3600" dirty="0" err="1">
                <a:solidFill>
                  <a:srgbClr val="004992"/>
                </a:solidFill>
              </a:rPr>
              <a:t>vJt</a:t>
            </a:r>
            <a:r>
              <a:rPr lang="en-US" sz="3600" dirty="0">
                <a:solidFill>
                  <a:srgbClr val="004992"/>
                </a:solidFill>
              </a:rPr>
              <a:t>[</a:t>
            </a:r>
            <a:r>
              <a:rPr lang="en-US" sz="3600" dirty="0" err="1">
                <a:solidFill>
                  <a:srgbClr val="004992"/>
                </a:solidFill>
              </a:rPr>
              <a:t>kpy;iy</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vd;W</a:t>
            </a:r>
            <a:r>
              <a:rPr lang="en-US" sz="3600" dirty="0">
                <a:solidFill>
                  <a:srgbClr val="004992"/>
                </a:solidFill>
              </a:rPr>
              <a:t> </a:t>
            </a:r>
            <a:r>
              <a:rPr lang="en-US" sz="3600" dirty="0" err="1">
                <a:solidFill>
                  <a:srgbClr val="004992"/>
                </a:solidFill>
              </a:rPr>
              <a:t>vz;qtJ</a:t>
            </a:r>
            <a:r>
              <a:rPr lang="en-US" sz="3600" dirty="0">
                <a:solidFill>
                  <a:srgbClr val="004992"/>
                </a:solidFill>
              </a:rPr>
              <a:t> </a:t>
            </a:r>
            <a:r>
              <a:rPr lang="en-US" sz="3600" dirty="0">
                <a:solidFill>
                  <a:srgbClr val="004992"/>
                </a:solidFill>
                <a:latin typeface="Calibri Light"/>
              </a:rPr>
              <a:t>/</a:t>
            </a:r>
            <a:r>
              <a:rPr lang="en-US" sz="3600" dirty="0" err="1">
                <a:solidFill>
                  <a:srgbClr val="004992"/>
                </a:solidFill>
              </a:rPr>
              <a:t>nguhgj;J</a:t>
            </a:r>
            <a:r>
              <a:rPr lang="en-US" sz="3600" dirty="0">
                <a:solidFill>
                  <a:srgbClr val="004992"/>
                </a:solidFill>
              </a:rPr>
              <a:t> </a:t>
            </a:r>
            <a:r>
              <a:rPr lang="en-US" sz="3600" dirty="0" err="1">
                <a:solidFill>
                  <a:srgbClr val="004992"/>
                </a:solidFill>
              </a:rPr>
              <a:t>epfGk</a:t>
            </a:r>
            <a:r>
              <a:rPr lang="en-US" sz="3600" dirty="0">
                <a:solidFill>
                  <a:srgbClr val="004992"/>
                </a:solidFill>
              </a:rPr>
              <a:t>; </a:t>
            </a:r>
            <a:r>
              <a:rPr lang="en-US" sz="3600" dirty="0" err="1">
                <a:solidFill>
                  <a:srgbClr val="004992"/>
                </a:solidFill>
              </a:rPr>
              <a:t>vd;nw</a:t>
            </a:r>
            <a:r>
              <a:rPr lang="en-US" sz="3600" dirty="0">
                <a:solidFill>
                  <a:srgbClr val="004992"/>
                </a:solidFill>
              </a:rPr>
              <a:t> </a:t>
            </a:r>
            <a:r>
              <a:rPr lang="en-US" sz="3600" dirty="0" err="1">
                <a:solidFill>
                  <a:srgbClr val="004992"/>
                </a:solidFill>
              </a:rPr>
              <a:t>vz;qtJ</a:t>
            </a:r>
            <a:br>
              <a:rPr lang="en-US" dirty="0">
                <a:solidFill>
                  <a:srgbClr val="004992"/>
                </a:solidFill>
              </a:rPr>
            </a:br>
            <a:r>
              <a:rPr lang="en-US" dirty="0" err="1">
                <a:solidFill>
                  <a:srgbClr val="004992"/>
                </a:solidFill>
              </a:rPr>
              <a:t>vt;tpjkhd</a:t>
            </a:r>
            <a:r>
              <a:rPr lang="en-US" dirty="0">
                <a:solidFill>
                  <a:srgbClr val="004992"/>
                </a:solidFill>
              </a:rPr>
              <a:t>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eilKiwf;F</a:t>
            </a:r>
            <a:r>
              <a:rPr lang="en-US" dirty="0">
                <a:solidFill>
                  <a:srgbClr val="004992"/>
                </a:solidFill>
              </a:rPr>
              <a:t> </a:t>
            </a:r>
            <a:r>
              <a:rPr lang="en-US" dirty="0" err="1">
                <a:solidFill>
                  <a:srgbClr val="004992"/>
                </a:solidFill>
              </a:rPr>
              <a:t>Vw;wjhft</a:t>
            </a:r>
            <a:r>
              <a:rPr lang="en-US" dirty="0">
                <a:solidFill>
                  <a:srgbClr val="004992"/>
                </a:solidFill>
              </a:rPr>
              <a:t>[k]</a:t>
            </a:r>
            <a:r>
              <a:rPr lang="en-US" dirty="0">
                <a:solidFill>
                  <a:srgbClr val="004992"/>
                </a:solidFill>
                <a:latin typeface="Calibri Light"/>
              </a:rPr>
              <a:t>,</a:t>
            </a:r>
            <a:r>
              <a:rPr lang="en-US" dirty="0">
                <a:solidFill>
                  <a:srgbClr val="004992"/>
                </a:solidFill>
              </a:rPr>
              <a:t> </a:t>
            </a:r>
            <a:r>
              <a:rPr lang="en-US" dirty="0" err="1">
                <a:solidFill>
                  <a:srgbClr val="004992"/>
                </a:solidFill>
              </a:rPr>
              <a:t>cjtpfukhft</a:t>
            </a:r>
            <a:r>
              <a:rPr lang="en-US" dirty="0">
                <a:solidFill>
                  <a:srgbClr val="004992"/>
                </a:solidFill>
              </a:rPr>
              <a:t>[k; ,</a:t>
            </a:r>
            <a:r>
              <a:rPr lang="en-US" dirty="0" err="1">
                <a:solidFill>
                  <a:srgbClr val="004992"/>
                </a:solidFill>
              </a:rPr>
              <a:t>Uf;Fk</a:t>
            </a:r>
            <a:r>
              <a:rPr lang="en-US" dirty="0">
                <a:solidFill>
                  <a:srgbClr val="004992"/>
                </a:solidFill>
              </a:rPr>
              <a:t>]&gt;</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3463467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75702518"/>
              </p:ext>
            </p:extLst>
          </p:nvPr>
        </p:nvGraphicFramePr>
        <p:xfrm>
          <a:off x="408955" y="220370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Tamil-Aiswarya"/>
                        </a:rPr>
                        <a:t>rpf;fyhd kjpg;gPL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rhjfkhd</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Tamil-Aiswarya"/>
                        </a:rPr>
                        <a:t>Mf;fg]g{h]tkhd kjpg;gPL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c';fSf;F jpUk;gj;jpUk;g vjph;kiw vz;z';fs; njhd;WfpwJ</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c.k; </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eP';fs; gadw;wth]</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amil-Aiswarya"/>
                        </a:rPr>
                        <a:t>njhy;tpaile;jth;</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tht;</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 eP';fs; Kl;lhs]</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ehd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me;j</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vjph</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err="1">
                          <a:ln>
                            <a:noFill/>
                          </a:ln>
                          <a:solidFill>
                            <a:srgbClr val="333333"/>
                          </a:solidFill>
                          <a:effectLst/>
                          <a:latin typeface="Tamil-Aiswarya"/>
                        </a:rPr>
                        <a:t>kiw</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vz;z</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err="1">
                          <a:ln>
                            <a:noFill/>
                          </a:ln>
                          <a:solidFill>
                            <a:srgbClr val="333333"/>
                          </a:solidFill>
                          <a:effectLst/>
                          <a:latin typeface="Tamil-Aiswarya"/>
                        </a:rPr>
                        <a:t>fis</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epidf;ff</a:t>
                      </a:r>
                      <a:r>
                        <a:rPr kumimoji="0" lang="en-US" sz="2000" b="1" i="1" u="none" strike="noStrike" cap="none" normalizeH="0" baseline="0">
                          <a:ln>
                            <a:noFill/>
                          </a:ln>
                          <a:solidFill>
                            <a:srgbClr val="333333"/>
                          </a:solidFill>
                          <a:effectLst/>
                          <a:latin typeface="Tamil-Aiswarya"/>
                        </a:rPr>
                        <a:t>; TlhJ</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amil-Aiswarya"/>
                        </a:rPr>
                        <a:t>,J </a:t>
                      </a:r>
                      <a:r>
                        <a:rPr kumimoji="0" lang="en-US" sz="2000" b="1" i="1" u="none" strike="noStrike" cap="none" normalizeH="0" baseline="0" dirty="0" err="1">
                          <a:ln>
                            <a:noFill/>
                          </a:ln>
                          <a:solidFill>
                            <a:srgbClr val="333333"/>
                          </a:solidFill>
                          <a:effectLst/>
                          <a:latin typeface="Tamil-Aiswarya"/>
                        </a:rPr>
                        <a:t>ekf;F</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ntiy</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bra;ahJ</a:t>
                      </a:r>
                      <a:r>
                        <a:rPr kumimoji="0" lang="en-US" sz="2000" b="1" i="1" u="none" strike="noStrike" cap="none" normalizeH="0" baseline="0">
                          <a:ln>
                            <a:noFill/>
                          </a:ln>
                          <a:solidFill>
                            <a:srgbClr val="333333"/>
                          </a:solidFill>
                          <a:effectLst/>
                          <a:latin typeface="Tamil-Aiswarya"/>
                        </a:rPr>
                        <a:t>. </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Tamil-Aiswarya"/>
                        </a:rPr>
                        <a:t>mLj;j </a:t>
                      </a:r>
                      <a:r>
                        <a:rPr kumimoji="0" lang="en-US" sz="2000" b="1" i="1" u="none" strike="noStrike" cap="none" normalizeH="0" baseline="0" dirty="0" err="1">
                          <a:ln>
                            <a:noFill/>
                          </a:ln>
                          <a:solidFill>
                            <a:srgbClr val="333333"/>
                          </a:solidFill>
                          <a:effectLst/>
                          <a:latin typeface="Tamil-Aiswarya"/>
                        </a:rPr>
                        <a:t>gapw;rpia</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ghh</a:t>
                      </a:r>
                      <a:r>
                        <a:rPr kumimoji="0" lang="en-US" sz="2000" b="1" i="1" u="none" strike="noStrike" cap="none" normalizeH="0" baseline="0" dirty="0">
                          <a:ln>
                            <a:noFill/>
                          </a:ln>
                          <a:solidFill>
                            <a:srgbClr val="333333"/>
                          </a:solidFill>
                          <a:effectLst/>
                          <a:latin typeface="Tamil-Aiswarya"/>
                        </a:rPr>
                        <a:t>]f]</a:t>
                      </a:r>
                      <a:r>
                        <a:rPr kumimoji="0" lang="en-US" sz="2000" b="1" i="1" u="none" strike="noStrike" cap="none" normalizeH="0" baseline="0" dirty="0" err="1">
                          <a:ln>
                            <a:noFill/>
                          </a:ln>
                          <a:solidFill>
                            <a:srgbClr val="333333"/>
                          </a:solidFill>
                          <a:effectLst/>
                          <a:latin typeface="Tamil-Aiswarya"/>
                        </a:rPr>
                        <a:t>fyhk</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Tamil-Aiswarya"/>
                        </a:rPr>
                        <a:t>&gt;&gt;&gt;</a:t>
                      </a:r>
                      <a:endParaRPr kumimoji="0" lang="de-DE" sz="20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latin typeface="Calibri Light"/>
              </a:rPr>
              <a:t>6. </a:t>
            </a:r>
            <a:r>
              <a:rPr lang="en-US" sz="3600">
                <a:solidFill>
                  <a:srgbClr val="004992"/>
                </a:solidFill>
              </a:rPr>
              <a:t>vjph]kiwahd vz;z';fis mlf;fp itj;jy]</a:t>
            </a:r>
            <a:br>
              <a:rPr lang="en-US">
                <a:solidFill>
                  <a:srgbClr val="004992"/>
                </a:solidFill>
              </a:rPr>
            </a:br>
            <a:r>
              <a:rPr lang="en-US">
                <a:solidFill>
                  <a:srgbClr val="004992"/>
                </a:solidFill>
              </a:rPr>
              <a:t> vJ mjpf vjhh]j;jkhd kjpg;gPL&gt;</a:t>
            </a:r>
            <a:r>
              <a:rPr lang="en-US">
                <a:solidFill>
                  <a:srgbClr val="004992"/>
                </a:solidFill>
                <a:latin typeface="Calibri Light"/>
              </a:rPr>
              <a:t> </a:t>
            </a:r>
            <a:endParaRPr lang="en-US" dirty="0">
              <a:solidFill>
                <a:srgbClr val="004992"/>
              </a:solidFill>
              <a:latin typeface="Calibri Light"/>
            </a:endParaRPr>
          </a:p>
        </p:txBody>
      </p:sp>
      <p:sp>
        <p:nvSpPr>
          <p:cNvPr id="12" name="Footer Placeholder 11"/>
          <p:cNvSpPr>
            <a:spLocks noGrp="1"/>
          </p:cNvSpPr>
          <p:nvPr>
            <p:ph type="ftr" sz="quarter" idx="11"/>
          </p:nvPr>
        </p:nvSpPr>
        <p:spPr/>
        <p:txBody>
          <a:bodyPr/>
          <a:lstStyle/>
          <a:p>
            <a:r>
              <a:rPr lang="de-DE"/>
              <a:t>kl]lhfhf]dpot] gapw]r]rp 8 – kdepiy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665858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108252373"/>
              </p:ext>
            </p:extLst>
          </p:nvPr>
        </p:nvGraphicFramePr>
        <p:xfrm>
          <a:off x="408955" y="2203704"/>
          <a:ext cx="11376000" cy="35052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Tamil-Aiswarya"/>
                        </a:rPr>
                        <a:t>rpf;fyhd kjpg;gPL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Tamil-Aiswarya"/>
                        </a:rPr>
                        <a:t>rhjfkhd</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Tamil-Aiswarya"/>
                        </a:rPr>
                        <a:t>Mf;fg]g{h]tkhd kjpg;gPL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Tamil-Aiswarya"/>
                        </a:rPr>
                        <a:t>c';fSf;F jpUk;gj;jpUk;g vjph;kiw vz;z';fs; njhd;WfpwJ</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c.k; </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eP';fs; gadw;wth]</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amil-Aiswarya"/>
                        </a:rPr>
                        <a:t>njhy;tpaile;jth;</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tht;</a:t>
                      </a:r>
                      <a:r>
                        <a:rPr kumimoji="0" lang="en-US" sz="2000" b="0" i="0" u="none" strike="noStrike" cap="none" normalizeH="0" baseline="0">
                          <a:ln>
                            <a:noFill/>
                          </a:ln>
                          <a:solidFill>
                            <a:srgbClr val="333333"/>
                          </a:solidFill>
                          <a:effectLst/>
                          <a:latin typeface="Calibri Light"/>
                        </a:rPr>
                        <a:t>,</a:t>
                      </a:r>
                      <a:r>
                        <a:rPr kumimoji="0" lang="en-US" sz="2000" b="0" i="0" u="none" strike="noStrike" cap="none" normalizeH="0" baseline="0">
                          <a:ln>
                            <a:noFill/>
                          </a:ln>
                          <a:solidFill>
                            <a:srgbClr val="333333"/>
                          </a:solidFill>
                          <a:effectLst/>
                          <a:latin typeface="Tamil-Aiswarya"/>
                        </a:rPr>
                        <a:t> eP';fs; Kl;lhs]</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amil-Aiswarya"/>
                        </a:rPr>
                        <a:t>ehd</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me;j</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vjph</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err="1">
                          <a:ln>
                            <a:noFill/>
                          </a:ln>
                          <a:solidFill>
                            <a:srgbClr val="333333"/>
                          </a:solidFill>
                          <a:effectLst/>
                          <a:latin typeface="Tamil-Aiswarya"/>
                        </a:rPr>
                        <a:t>kiw</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vz;z</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err="1">
                          <a:ln>
                            <a:noFill/>
                          </a:ln>
                          <a:solidFill>
                            <a:srgbClr val="333333"/>
                          </a:solidFill>
                          <a:effectLst/>
                          <a:latin typeface="Tamil-Aiswarya"/>
                        </a:rPr>
                        <a:t>fis</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epidf;ff</a:t>
                      </a:r>
                      <a:r>
                        <a:rPr kumimoji="0" lang="en-US" sz="2000" b="1" i="1" u="none" strike="noStrike" cap="none" normalizeH="0" baseline="0">
                          <a:ln>
                            <a:noFill/>
                          </a:ln>
                          <a:solidFill>
                            <a:srgbClr val="333333"/>
                          </a:solidFill>
                          <a:effectLst/>
                          <a:latin typeface="Tamil-Aiswarya"/>
                        </a:rPr>
                        <a:t>; TlhJ</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amil-Aiswarya"/>
                        </a:rPr>
                        <a:t>,J </a:t>
                      </a:r>
                      <a:r>
                        <a:rPr kumimoji="0" lang="en-US" sz="2000" b="1" i="1" u="none" strike="noStrike" cap="none" normalizeH="0" baseline="0" dirty="0" err="1">
                          <a:ln>
                            <a:noFill/>
                          </a:ln>
                          <a:solidFill>
                            <a:srgbClr val="333333"/>
                          </a:solidFill>
                          <a:effectLst/>
                          <a:latin typeface="Tamil-Aiswarya"/>
                        </a:rPr>
                        <a:t>ekf;F</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ntiy</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bra;ahJ</a:t>
                      </a:r>
                      <a:r>
                        <a:rPr kumimoji="0" lang="en-US" sz="2000" b="1" i="1" u="none" strike="noStrike" cap="none" normalizeH="0" baseline="0">
                          <a:ln>
                            <a:noFill/>
                          </a:ln>
                          <a:solidFill>
                            <a:srgbClr val="333333"/>
                          </a:solidFill>
                          <a:effectLst/>
                          <a:latin typeface="Tamil-Aiswarya"/>
                        </a:rPr>
                        <a:t>. </a:t>
                      </a: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Tamil-Aiswarya"/>
                        </a:rPr>
                        <a:t>mLj;j </a:t>
                      </a:r>
                      <a:r>
                        <a:rPr kumimoji="0" lang="en-US" sz="2000" b="1" i="1" u="none" strike="noStrike" cap="none" normalizeH="0" baseline="0" dirty="0" err="1">
                          <a:ln>
                            <a:noFill/>
                          </a:ln>
                          <a:solidFill>
                            <a:srgbClr val="333333"/>
                          </a:solidFill>
                          <a:effectLst/>
                          <a:latin typeface="Tamil-Aiswarya"/>
                        </a:rPr>
                        <a:t>gapw;rpia</a:t>
                      </a:r>
                      <a:r>
                        <a:rPr kumimoji="0" lang="en-US" sz="2000" b="1" i="1" u="none" strike="noStrike" cap="none" normalizeH="0" baseline="0" dirty="0">
                          <a:ln>
                            <a:noFill/>
                          </a:ln>
                          <a:solidFill>
                            <a:srgbClr val="333333"/>
                          </a:solidFill>
                          <a:effectLst/>
                          <a:latin typeface="Tamil-Aiswarya"/>
                        </a:rPr>
                        <a:t> </a:t>
                      </a:r>
                      <a:r>
                        <a:rPr kumimoji="0" lang="en-US" sz="2000" b="1" i="1" u="none" strike="noStrike" cap="none" normalizeH="0" baseline="0" dirty="0" err="1">
                          <a:ln>
                            <a:noFill/>
                          </a:ln>
                          <a:solidFill>
                            <a:srgbClr val="333333"/>
                          </a:solidFill>
                          <a:effectLst/>
                          <a:latin typeface="Tamil-Aiswarya"/>
                        </a:rPr>
                        <a:t>ghh</a:t>
                      </a:r>
                      <a:r>
                        <a:rPr kumimoji="0" lang="en-US" sz="2000" b="1" i="1" u="none" strike="noStrike" cap="none" normalizeH="0" baseline="0" dirty="0">
                          <a:ln>
                            <a:noFill/>
                          </a:ln>
                          <a:solidFill>
                            <a:srgbClr val="333333"/>
                          </a:solidFill>
                          <a:effectLst/>
                          <a:latin typeface="Tamil-Aiswarya"/>
                        </a:rPr>
                        <a:t>]f]</a:t>
                      </a:r>
                      <a:r>
                        <a:rPr kumimoji="0" lang="en-US" sz="2000" b="1" i="1" u="none" strike="noStrike" cap="none" normalizeH="0" baseline="0" dirty="0" err="1">
                          <a:ln>
                            <a:noFill/>
                          </a:ln>
                          <a:solidFill>
                            <a:srgbClr val="333333"/>
                          </a:solidFill>
                          <a:effectLst/>
                          <a:latin typeface="Tamil-Aiswarya"/>
                        </a:rPr>
                        <a:t>fyhk</a:t>
                      </a:r>
                      <a:r>
                        <a:rPr kumimoji="0" lang="en-US" sz="2000" b="1" i="1" u="none" strike="noStrike" cap="none" normalizeH="0" baseline="0" dirty="0">
                          <a:ln>
                            <a:noFill/>
                          </a:ln>
                          <a:solidFill>
                            <a:srgbClr val="333333"/>
                          </a:solidFill>
                          <a:effectLst/>
                          <a:latin typeface="Tamil-Aiswarya"/>
                        </a:rPr>
                        <a:t>]</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c';fs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vz;z</a:t>
                      </a:r>
                      <a:r>
                        <a:rPr kumimoji="0" lang="en-US" sz="2000" b="0" i="0" u="none" strike="noStrike" cap="none" normalizeH="0" baseline="0" dirty="0">
                          <a:ln>
                            <a:noFill/>
                          </a:ln>
                          <a:solidFill>
                            <a:srgbClr val="333333"/>
                          </a:solidFill>
                          <a:effectLst/>
                          <a:latin typeface="Tamil-Aiswarya"/>
                        </a:rPr>
                        <a:t>';fs; </a:t>
                      </a:r>
                      <a:r>
                        <a:rPr kumimoji="0" lang="en-US" sz="2000" b="0" i="0" u="none" strike="noStrike" cap="none" normalizeH="0" baseline="0" dirty="0" err="1">
                          <a:ln>
                            <a:noFill/>
                          </a:ln>
                          <a:solidFill>
                            <a:srgbClr val="333333"/>
                          </a:solidFill>
                          <a:effectLst/>
                          <a:latin typeface="Tamil-Aiswarya"/>
                        </a:rPr>
                        <a:t>epahakhdjh</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a:t>
                      </a:r>
                      <a:r>
                        <a:rPr kumimoji="0" lang="en-US" sz="2000" b="0" i="0" u="none" strike="noStrike" cap="none" normalizeH="0" baseline="0" dirty="0">
                          <a:ln>
                            <a:noFill/>
                          </a:ln>
                          <a:solidFill>
                            <a:srgbClr val="333333"/>
                          </a:solidFill>
                          <a:effectLst/>
                          <a:latin typeface="Tamil-Aiswarya"/>
                        </a:rPr>
                        <a:t> c';</a:t>
                      </a:r>
                      <a:r>
                        <a:rPr kumimoji="0" lang="en-US" sz="2000" b="0" i="0" u="none" strike="noStrike" cap="none" normalizeH="0" baseline="0" dirty="0" err="1">
                          <a:ln>
                            <a:noFill/>
                          </a:ln>
                          <a:solidFill>
                            <a:srgbClr val="333333"/>
                          </a:solidFill>
                          <a:effectLst/>
                          <a:latin typeface="Tamil-Aiswarya"/>
                        </a:rPr>
                        <a:t>fisna</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nfl;Lg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ghU</a:t>
                      </a:r>
                      <a:r>
                        <a:rPr kumimoji="0" lang="en-US" sz="2000" b="0" i="0" u="none" strike="noStrike" cap="none" normalizeH="0" baseline="0" dirty="0">
                          <a:ln>
                            <a:noFill/>
                          </a:ln>
                          <a:solidFill>
                            <a:srgbClr val="333333"/>
                          </a:solidFill>
                          <a:effectLst/>
                          <a:latin typeface="Tamil-Aiswarya"/>
                        </a:rPr>
                        <a:t>';fs;.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c';fs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vz;z</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fspy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Kuz;ghL</a:t>
                      </a:r>
                      <a:r>
                        <a:rPr kumimoji="0" lang="en-US" sz="2000" b="0" i="0" u="none" strike="noStrike" cap="none" normalizeH="0" baseline="0" dirty="0">
                          <a:ln>
                            <a:noFill/>
                          </a:ln>
                          <a:solidFill>
                            <a:srgbClr val="333333"/>
                          </a:solidFill>
                          <a:effectLst/>
                          <a:latin typeface="Tamil-Aiswarya"/>
                        </a:rPr>
                        <a:t>&gt;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Tamil-Aiswarya"/>
                        </a:rPr>
                        <a:t>kfpH</a:t>
                      </a:r>
                      <a:r>
                        <a:rPr kumimoji="0" lang="en-US" sz="2000" b="0" i="0" u="none" strike="noStrike" cap="none" normalizeH="0" baseline="0" dirty="0">
                          <a:ln>
                            <a:noFill/>
                          </a:ln>
                          <a:solidFill>
                            <a:srgbClr val="333333"/>
                          </a:solidFill>
                          <a:effectLst/>
                          <a:latin typeface="Tamil-Aiswarya"/>
                        </a:rPr>
                        <a:t>]r]</a:t>
                      </a:r>
                      <a:r>
                        <a:rPr kumimoji="0" lang="en-US" sz="2000" b="0" i="0" u="none" strike="noStrike" cap="none" normalizeH="0" baseline="0" dirty="0" err="1">
                          <a:ln>
                            <a:noFill/>
                          </a:ln>
                          <a:solidFill>
                            <a:srgbClr val="333333"/>
                          </a:solidFill>
                          <a:effectLst/>
                          <a:latin typeface="Tamil-Aiswarya"/>
                        </a:rPr>
                        <a:t>rp</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juf;Toa</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bray;ghLfspd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yk</a:t>
                      </a:r>
                      <a:r>
                        <a:rPr kumimoji="0" lang="en-US" sz="2000" b="0" i="0" u="none" strike="noStrike" cap="none" normalizeH="0" baseline="0" dirty="0">
                          <a:ln>
                            <a:noFill/>
                          </a:ln>
                          <a:solidFill>
                            <a:srgbClr val="333333"/>
                          </a:solidFill>
                          <a:effectLst/>
                          <a:latin typeface="Tamil-Aiswarya"/>
                        </a:rPr>
                        <a:t>; c';</a:t>
                      </a:r>
                      <a:r>
                        <a:rPr kumimoji="0" lang="en-US" sz="2000" b="0" i="0" u="none" strike="noStrike" cap="none" normalizeH="0" baseline="0" dirty="0" err="1">
                          <a:ln>
                            <a:noFill/>
                          </a:ln>
                          <a:solidFill>
                            <a:srgbClr val="333333"/>
                          </a:solidFill>
                          <a:effectLst/>
                          <a:latin typeface="Tamil-Aiswarya"/>
                        </a:rPr>
                        <a:t>fis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jpir</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jpUg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gpf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bfhs;S</a:t>
                      </a:r>
                      <a:r>
                        <a:rPr kumimoji="0" lang="en-US" sz="2000" b="0" i="0" u="none" strike="noStrike" cap="none" normalizeH="0" baseline="0" dirty="0">
                          <a:ln>
                            <a:noFill/>
                          </a:ln>
                          <a:solidFill>
                            <a:srgbClr val="333333"/>
                          </a:solidFill>
                          <a:effectLst/>
                          <a:latin typeface="Tamil-Aiswarya"/>
                        </a:rPr>
                        <a:t>';fs]</a:t>
                      </a:r>
                      <a:r>
                        <a:rPr kumimoji="0" lang="en-US" sz="20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Calibri Light"/>
              </a:rPr>
              <a:t>6. </a:t>
            </a:r>
            <a:r>
              <a:rPr lang="en-US" sz="3600">
                <a:solidFill>
                  <a:srgbClr val="004992"/>
                </a:solidFill>
              </a:rPr>
              <a:t>vjph]kiwahd vz;z';fis mlf;fp itj;jy]</a:t>
            </a:r>
            <a:br>
              <a:rPr lang="en-US">
                <a:solidFill>
                  <a:srgbClr val="004992"/>
                </a:solidFill>
              </a:rPr>
            </a:br>
            <a:r>
              <a:rPr lang="en-US">
                <a:solidFill>
                  <a:srgbClr val="004992"/>
                </a:solidFill>
              </a:rPr>
              <a:t> vJ mjpf vjhh]j;jkhd kjpg;gPL&gt;</a:t>
            </a:r>
            <a:r>
              <a:rPr lang="en-US">
                <a:solidFill>
                  <a:srgbClr val="004992"/>
                </a:solidFill>
                <a:latin typeface="Calibri Light"/>
              </a:rPr>
              <a:t> </a:t>
            </a:r>
          </a:p>
        </p:txBody>
      </p:sp>
      <p:sp>
        <p:nvSpPr>
          <p:cNvPr id="9" name="Footer Placeholder 8"/>
          <p:cNvSpPr>
            <a:spLocks noGrp="1"/>
          </p:cNvSpPr>
          <p:nvPr>
            <p:ph type="ftr" sz="quarter" idx="11"/>
          </p:nvPr>
        </p:nvSpPr>
        <p:spPr/>
        <p:txBody>
          <a:bodyPr/>
          <a:lstStyle/>
          <a:p>
            <a:r>
              <a:rPr lang="de-DE"/>
              <a:t>kl]lhfhf]dpot] gapw]r]rp 8 – kdepiy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1070842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a:solidFill>
                  <a:srgbClr val="333333"/>
                </a:solidFill>
              </a:rPr>
              <a:t>ntjid</a:t>
            </a:r>
            <a:r>
              <a:rPr lang="en-US" sz="2400" dirty="0">
                <a:solidFill>
                  <a:srgbClr val="333333"/>
                </a:solidFill>
              </a:rPr>
              <a:t> </a:t>
            </a:r>
            <a:r>
              <a:rPr lang="en-US" sz="2400" dirty="0" err="1">
                <a:solidFill>
                  <a:srgbClr val="333333"/>
                </a:solidFill>
              </a:rPr>
              <a:t>jUk</a:t>
            </a:r>
            <a:r>
              <a:rPr lang="en-US" sz="2400" dirty="0">
                <a:solidFill>
                  <a:srgbClr val="333333"/>
                </a:solidFill>
              </a:rPr>
              <a:t>; </a:t>
            </a:r>
            <a:r>
              <a:rPr lang="en-US" sz="2400" dirty="0" err="1">
                <a:solidFill>
                  <a:srgbClr val="333333"/>
                </a:solidFill>
              </a:rPr>
              <a:t>vz;z</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ntz;Lbkd;nw</a:t>
            </a:r>
            <a:r>
              <a:rPr lang="en-US" sz="2400" dirty="0">
                <a:solidFill>
                  <a:srgbClr val="333333"/>
                </a:solidFill>
              </a:rPr>
              <a:t> </a:t>
            </a:r>
            <a:r>
              <a:rPr lang="en-US" sz="2400" dirty="0" err="1">
                <a:solidFill>
                  <a:srgbClr val="333333"/>
                </a:solidFill>
              </a:rPr>
              <a:t>mlf;fp</a:t>
            </a:r>
            <a:r>
              <a:rPr lang="en-US" sz="2400" dirty="0">
                <a:solidFill>
                  <a:srgbClr val="333333"/>
                </a:solidFill>
              </a:rPr>
              <a:t> </a:t>
            </a:r>
            <a:r>
              <a:rPr lang="en-US" sz="2400" dirty="0" err="1">
                <a:solidFill>
                  <a:srgbClr val="333333"/>
                </a:solidFill>
              </a:rPr>
              <a:t>itf;f</a:t>
            </a:r>
            <a:r>
              <a:rPr lang="en-US" sz="2400" dirty="0">
                <a:solidFill>
                  <a:srgbClr val="333333"/>
                </a:solidFill>
              </a:rPr>
              <a:t>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lvl="0" defTabSz="914400"/>
            <a:r>
              <a:rPr lang="en-US" sz="2400" dirty="0" err="1">
                <a:solidFill>
                  <a:srgbClr val="333333"/>
                </a:solidFill>
              </a:rPr>
              <a:t>xd;iw</a:t>
            </a:r>
            <a:r>
              <a:rPr lang="en-US" sz="2400" dirty="0">
                <a:solidFill>
                  <a:srgbClr val="333333"/>
                </a:solidFill>
              </a:rPr>
              <a:t> </a:t>
            </a:r>
            <a:r>
              <a:rPr lang="en-US" sz="2400" dirty="0" err="1">
                <a:solidFill>
                  <a:srgbClr val="333333"/>
                </a:solidFill>
              </a:rPr>
              <a:t>epidf;ff;TlhJ</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Kaw;rpj;jhy</a:t>
            </a:r>
            <a:r>
              <a:rPr lang="en-US" sz="2400" dirty="0">
                <a:solidFill>
                  <a:srgbClr val="333333"/>
                </a:solidFill>
              </a:rPr>
              <a:t>;/ </a:t>
            </a:r>
            <a:r>
              <a:rPr lang="en-US" sz="2400" dirty="0" err="1">
                <a:solidFill>
                  <a:srgbClr val="333333"/>
                </a:solidFill>
              </a:rPr>
              <a:t>mJ</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vz;zj;ijna</a:t>
            </a:r>
            <a:r>
              <a:rPr lang="en-US" sz="2400" dirty="0">
                <a:solidFill>
                  <a:srgbClr val="333333"/>
                </a:solidFill>
              </a:rPr>
              <a:t> </a:t>
            </a:r>
            <a:r>
              <a:rPr lang="en-US" sz="2400" dirty="0" err="1">
                <a:solidFill>
                  <a:srgbClr val="333333"/>
                </a:solidFill>
              </a:rPr>
              <a:t>mjpfg</a:t>
            </a:r>
            <a:r>
              <a:rPr lang="en-US" sz="2400" dirty="0">
                <a:solidFill>
                  <a:srgbClr val="333333"/>
                </a:solidFill>
              </a:rPr>
              <a:t>]</a:t>
            </a:r>
            <a:r>
              <a:rPr lang="en-US" sz="2400" dirty="0" err="1">
                <a:solidFill>
                  <a:srgbClr val="333333"/>
                </a:solidFill>
              </a:rPr>
              <a:t>gLj;Jk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lvl="0" defTabSz="914400"/>
            <a:r>
              <a:rPr lang="en-US" sz="2400" dirty="0" err="1">
                <a:solidFill>
                  <a:srgbClr val="004992"/>
                </a:solidFill>
              </a:rPr>
              <a:t>Kaw;rp</a:t>
            </a:r>
            <a:r>
              <a:rPr lang="en-US" sz="2400" dirty="0">
                <a:solidFill>
                  <a:srgbClr val="004992"/>
                </a:solidFill>
              </a:rPr>
              <a:t> </a:t>
            </a:r>
            <a:r>
              <a:rPr lang="en-US" sz="2400" dirty="0" err="1">
                <a:solidFill>
                  <a:srgbClr val="004992"/>
                </a:solidFill>
              </a:rPr>
              <a:t>bra;J</a:t>
            </a:r>
            <a:r>
              <a:rPr lang="en-US" sz="2400" dirty="0">
                <a:solidFill>
                  <a:srgbClr val="004992"/>
                </a:solidFill>
              </a:rPr>
              <a:t> </a:t>
            </a:r>
            <a:r>
              <a:rPr lang="en-US" sz="2400" dirty="0" err="1">
                <a:solidFill>
                  <a:srgbClr val="004992"/>
                </a:solidFill>
              </a:rPr>
              <a:t>ghU</a:t>
            </a:r>
            <a:r>
              <a:rPr lang="en-US" sz="2400" dirty="0">
                <a:solidFill>
                  <a:srgbClr val="004992"/>
                </a:solidFill>
              </a:rPr>
              <a:t>';fs;</a:t>
            </a:r>
            <a:r>
              <a:rPr lang="en-US" sz="2400" dirty="0">
                <a:solidFill>
                  <a:srgbClr val="004992"/>
                </a:solidFill>
                <a:latin typeface="Calibri Light"/>
                <a:cs typeface="Times New Roman" pitchFamily="18" charset="0"/>
              </a:rPr>
              <a:t>!</a:t>
            </a:r>
            <a:endParaRPr lang="en-IN" sz="2400" dirty="0">
              <a:solidFill>
                <a:srgbClr val="004992"/>
              </a:solidFill>
              <a:latin typeface="Calibri Light"/>
              <a:cs typeface="Times New Roman" pitchFamily="18" charset="0"/>
            </a:endParaRPr>
          </a:p>
          <a:p>
            <a:pPr lvl="0" defTabSz="914400"/>
            <a:r>
              <a:rPr lang="en-US" sz="2400" dirty="0" err="1">
                <a:solidFill>
                  <a:srgbClr val="004992"/>
                </a:solidFill>
              </a:rPr>
              <a:t>mLj;j</a:t>
            </a:r>
            <a:r>
              <a:rPr lang="en-US" sz="2400" dirty="0">
                <a:solidFill>
                  <a:srgbClr val="004992"/>
                </a:solidFill>
              </a:rPr>
              <a:t> </a:t>
            </a:r>
            <a:r>
              <a:rPr lang="en-US" sz="2400" dirty="0" err="1">
                <a:solidFill>
                  <a:srgbClr val="004992"/>
                </a:solidFill>
              </a:rPr>
              <a:t>xU</a:t>
            </a:r>
            <a:r>
              <a:rPr lang="en-US" sz="2400" dirty="0">
                <a:solidFill>
                  <a:srgbClr val="004992"/>
                </a:solidFill>
              </a:rPr>
              <a:t> </a:t>
            </a:r>
            <a:r>
              <a:rPr lang="en-US" sz="2400" dirty="0" err="1">
                <a:solidFill>
                  <a:srgbClr val="004992"/>
                </a:solidFill>
              </a:rPr>
              <a:t>epkplk</a:t>
            </a:r>
            <a:r>
              <a:rPr lang="en-US" sz="2400" dirty="0">
                <a:solidFill>
                  <a:srgbClr val="004992"/>
                </a:solidFill>
              </a:rPr>
              <a:t>; </a:t>
            </a:r>
            <a:r>
              <a:rPr lang="en-US" sz="2400" dirty="0" err="1">
                <a:solidFill>
                  <a:srgbClr val="004992"/>
                </a:solidFill>
              </a:rPr>
              <a:t>ahidiag</a:t>
            </a:r>
            <a:r>
              <a:rPr lang="en-US" sz="2400" dirty="0">
                <a:solidFill>
                  <a:srgbClr val="004992"/>
                </a:solidFill>
              </a:rPr>
              <a:t>]</a:t>
            </a:r>
            <a:r>
              <a:rPr lang="en-US" sz="2400" dirty="0" err="1">
                <a:solidFill>
                  <a:srgbClr val="004992"/>
                </a:solidFill>
              </a:rPr>
              <a:t>gw;wp</a:t>
            </a:r>
            <a:r>
              <a:rPr lang="en-US" sz="2400" dirty="0">
                <a:solidFill>
                  <a:srgbClr val="004992"/>
                </a:solidFill>
              </a:rPr>
              <a:t> </a:t>
            </a:r>
            <a:r>
              <a:rPr lang="en-US" sz="2400" dirty="0" err="1">
                <a:solidFill>
                  <a:srgbClr val="004992"/>
                </a:solidFill>
              </a:rPr>
              <a:t>rpe;jpf;f</a:t>
            </a:r>
            <a:r>
              <a:rPr lang="en-US" sz="2400" dirty="0">
                <a:solidFill>
                  <a:srgbClr val="004992"/>
                </a:solidFill>
              </a:rPr>
              <a:t> </a:t>
            </a:r>
            <a:r>
              <a:rPr lang="en-US" sz="2400" dirty="0" err="1">
                <a:solidFill>
                  <a:srgbClr val="004992"/>
                </a:solidFill>
              </a:rPr>
              <a:t>ntz;lhk</a:t>
            </a:r>
            <a:r>
              <a:rPr lang="en-US" sz="2400" dirty="0">
                <a:solidFill>
                  <a:srgbClr val="004992"/>
                </a:solidFill>
              </a:rPr>
              <a:t>;</a:t>
            </a:r>
            <a:r>
              <a:rPr lang="en-US" sz="2400" dirty="0">
                <a:solidFill>
                  <a:srgbClr val="004992"/>
                </a:solidFill>
                <a:latin typeface="Calibri Light"/>
                <a:cs typeface="Times New Roman" pitchFamily="18" charset="0"/>
              </a:rPr>
              <a:t>!</a:t>
            </a:r>
            <a:endParaRPr lang="en-US" sz="2400" dirty="0"/>
          </a:p>
        </p:txBody>
      </p:sp>
      <p:sp>
        <p:nvSpPr>
          <p:cNvPr id="3" name="Title 2"/>
          <p:cNvSpPr>
            <a:spLocks noGrp="1"/>
          </p:cNvSpPr>
          <p:nvPr>
            <p:ph type="title"/>
          </p:nvPr>
        </p:nvSpPr>
        <p:spPr/>
        <p:txBody>
          <a:bodyPr/>
          <a:lstStyle/>
          <a:p>
            <a:r>
              <a:rPr lang="en-US" sz="3600">
                <a:solidFill>
                  <a:srgbClr val="004992"/>
                </a:solidFill>
                <a:latin typeface="Calibri Light"/>
              </a:rPr>
              <a:t>6. </a:t>
            </a:r>
            <a:r>
              <a:rPr lang="en-US" sz="3600">
                <a:solidFill>
                  <a:srgbClr val="004992"/>
                </a:solidFill>
              </a:rPr>
              <a:t>vjph]kiwahd vz;z';fis mlf;fp itj;jy]</a:t>
            </a:r>
            <a:br>
              <a:rPr lang="en-US">
                <a:solidFill>
                  <a:srgbClr val="004992"/>
                </a:solidFill>
              </a:rPr>
            </a:br>
            <a:r>
              <a:rPr lang="en-US">
                <a:solidFill>
                  <a:srgbClr val="004992"/>
                </a:solidFill>
              </a:rPr>
              <a:t> vJ mjpf vjhh]j;jkhd kjpg;gPL&gt;</a:t>
            </a:r>
            <a:r>
              <a:rPr lang="en-US">
                <a:solidFill>
                  <a:srgbClr val="004992"/>
                </a:solidFill>
                <a:latin typeface="Calibri Light"/>
              </a:rPr>
              <a:t> </a:t>
            </a:r>
            <a:endParaRPr lang="en-US" dirty="0">
              <a:solidFill>
                <a:srgbClr val="004992"/>
              </a:solidFill>
              <a:latin typeface="Calibri Light"/>
            </a:endParaRPr>
          </a:p>
        </p:txBody>
      </p:sp>
      <p:sp>
        <p:nvSpPr>
          <p:cNvPr id="9" name="Footer Placeholder 8"/>
          <p:cNvSpPr>
            <a:spLocks noGrp="1"/>
          </p:cNvSpPr>
          <p:nvPr>
            <p:ph type="ftr" sz="quarter" idx="11"/>
          </p:nvPr>
        </p:nvSpPr>
        <p:spPr/>
        <p:txBody>
          <a:bodyPr/>
          <a:lstStyle/>
          <a:p>
            <a:r>
              <a:rPr lang="de-DE"/>
              <a:t>kl]lhfhf]dpot] gapw]r]rp 8 – kdepiy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658607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a:solidFill>
                  <a:srgbClr val="333333"/>
                </a:solidFill>
              </a:rPr>
              <a:t>c';</a:t>
            </a:r>
            <a:r>
              <a:rPr lang="en-US" sz="2400" dirty="0" err="1">
                <a:solidFill>
                  <a:srgbClr val="333333"/>
                </a:solidFill>
              </a:rPr>
              <a:t>fspy</a:t>
            </a:r>
            <a:r>
              <a:rPr lang="en-US" sz="2400" dirty="0">
                <a:solidFill>
                  <a:srgbClr val="333333"/>
                </a:solidFill>
              </a:rPr>
              <a:t>; </a:t>
            </a:r>
            <a:r>
              <a:rPr lang="en-US" sz="2400" dirty="0" err="1">
                <a:solidFill>
                  <a:srgbClr val="333333"/>
                </a:solidFill>
              </a:rPr>
              <a:t>gyh</a:t>
            </a:r>
            <a:r>
              <a:rPr lang="en-US" sz="2400" dirty="0">
                <a:solidFill>
                  <a:srgbClr val="333333"/>
                </a:solidFill>
              </a:rPr>
              <a:t>] </a:t>
            </a:r>
            <a:r>
              <a:rPr lang="en-US" sz="2400" dirty="0" err="1">
                <a:solidFill>
                  <a:srgbClr val="333333"/>
                </a:solidFill>
              </a:rPr>
              <a:t>ahidiag</a:t>
            </a:r>
            <a:r>
              <a:rPr lang="en-US" sz="2400" dirty="0">
                <a:solidFill>
                  <a:srgbClr val="333333"/>
                </a:solidFill>
              </a:rPr>
              <a:t>] </a:t>
            </a:r>
            <a:r>
              <a:rPr lang="en-US" sz="2400" dirty="0" err="1">
                <a:solidFill>
                  <a:srgbClr val="333333"/>
                </a:solidFill>
              </a:rPr>
              <a:t>gw;wpnah</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ahidiar</a:t>
            </a:r>
            <a:r>
              <a:rPr lang="en-US" sz="2400" dirty="0">
                <a:solidFill>
                  <a:srgbClr val="333333"/>
                </a:solidFill>
              </a:rPr>
              <a:t>; </a:t>
            </a:r>
            <a:r>
              <a:rPr lang="en-US" sz="2400" dirty="0" err="1">
                <a:solidFill>
                  <a:srgbClr val="333333"/>
                </a:solidFill>
              </a:rPr>
              <a:t>rhh</a:t>
            </a: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tp#a</a:t>
            </a:r>
            <a:r>
              <a:rPr lang="en-US" sz="2400" dirty="0">
                <a:solidFill>
                  <a:srgbClr val="333333"/>
                </a:solidFill>
              </a:rPr>
              <a:t>';</a:t>
            </a:r>
            <a:r>
              <a:rPr lang="en-US" sz="2400" dirty="0" err="1">
                <a:solidFill>
                  <a:srgbClr val="333333"/>
                </a:solidFill>
              </a:rPr>
              <a:t>fisg</a:t>
            </a:r>
            <a:r>
              <a:rPr lang="en-US" sz="2400" dirty="0">
                <a:solidFill>
                  <a:srgbClr val="333333"/>
                </a:solidFill>
              </a:rPr>
              <a:t>] </a:t>
            </a:r>
            <a:r>
              <a:rPr lang="en-US" sz="2400" dirty="0" err="1">
                <a:solidFill>
                  <a:srgbClr val="333333"/>
                </a:solidFill>
              </a:rPr>
              <a:t>gw</a:t>
            </a:r>
            <a:r>
              <a:rPr lang="en-US" sz="2400" dirty="0">
                <a:solidFill>
                  <a:srgbClr val="333333"/>
                </a:solidFill>
              </a:rPr>
              <a:t>]</a:t>
            </a:r>
            <a:r>
              <a:rPr lang="en-US" sz="2400" dirty="0" err="1">
                <a:solidFill>
                  <a:srgbClr val="333333"/>
                </a:solidFill>
              </a:rPr>
              <a:t>wpnah</a:t>
            </a:r>
            <a:r>
              <a:rPr lang="en-US" sz="2400" dirty="0">
                <a:solidFill>
                  <a:srgbClr val="333333"/>
                </a:solidFill>
              </a:rPr>
              <a:t> </a:t>
            </a:r>
            <a:r>
              <a:rPr lang="en-US" sz="2400" dirty="0" err="1">
                <a:solidFill>
                  <a:srgbClr val="333333"/>
                </a:solidFill>
              </a:rPr>
              <a:t>epidj;jpUf;ff</a:t>
            </a:r>
            <a:r>
              <a:rPr lang="en-US" sz="2400" dirty="0">
                <a:solidFill>
                  <a:srgbClr val="333333"/>
                </a:solidFill>
              </a:rPr>
              <a:t>; </a:t>
            </a:r>
            <a:r>
              <a:rPr lang="en-US" sz="2400" dirty="0" err="1">
                <a:solidFill>
                  <a:srgbClr val="333333"/>
                </a:solidFill>
              </a:rPr>
              <a:t>TLk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v.</a:t>
            </a:r>
            <a:r>
              <a:rPr lang="en-US" sz="2400" dirty="0" err="1">
                <a:solidFill>
                  <a:srgbClr val="333333"/>
                </a:solidFill>
                <a:cs typeface="Times New Roman" pitchFamily="18" charset="0"/>
              </a:rPr>
              <a:t>fh</a:t>
            </a:r>
            <a:r>
              <a:rPr lang="en-US" sz="2400" dirty="0">
                <a:solidFill>
                  <a:srgbClr val="333333"/>
                </a:solidFill>
              </a:rPr>
              <a:t>. </a:t>
            </a:r>
            <a:r>
              <a:rPr lang="en-US" sz="2400" dirty="0" err="1">
                <a:solidFill>
                  <a:srgbClr val="333333"/>
                </a:solidFill>
              </a:rPr>
              <a:t>tdtpy</a:t>
            </a:r>
            <a:r>
              <a:rPr lang="en-US" sz="2400" dirty="0">
                <a:solidFill>
                  <a:srgbClr val="333333"/>
                </a:solidFill>
              </a:rPr>
              <a:t>';F g{';</a:t>
            </a:r>
            <a:r>
              <a:rPr lang="en-US" sz="2400" dirty="0" err="1">
                <a:solidFill>
                  <a:srgbClr val="333333"/>
                </a:solidFill>
              </a:rPr>
              <a:t>fh</a:t>
            </a:r>
            <a:r>
              <a:rPr lang="en-US" sz="2400" dirty="0">
                <a:solidFill>
                  <a:srgbClr val="333333"/>
                </a:solidFill>
              </a:rPr>
              <a:t>/ </a:t>
            </a:r>
            <a:r>
              <a:rPr lang="en-US" sz="2400" dirty="0" err="1">
                <a:solidFill>
                  <a:srgbClr val="333333"/>
                </a:solidFill>
              </a:rPr>
              <a:t>ntl;ilf</a:t>
            </a:r>
            <a:r>
              <a:rPr lang="en-US" sz="2400" dirty="0">
                <a:solidFill>
                  <a:srgbClr val="333333"/>
                </a:solidFill>
              </a:rPr>
              <a:t>; FG/ </a:t>
            </a:r>
            <a:r>
              <a:rPr lang="en-US" sz="2400" dirty="0" err="1">
                <a:solidFill>
                  <a:srgbClr val="333333"/>
                </a:solidFill>
              </a:rPr>
              <a:t>Mg;gphpf;fh</a:t>
            </a:r>
            <a:r>
              <a:rPr lang="en-US" sz="2400" dirty="0">
                <a:solidFill>
                  <a:srgbClr val="333333"/>
                </a:solidFill>
              </a:rPr>
              <a:t> </a:t>
            </a:r>
            <a:r>
              <a:rPr lang="en-US" sz="2400" dirty="0" err="1">
                <a:solidFill>
                  <a:srgbClr val="333333"/>
                </a:solidFill>
              </a:rPr>
              <a:t>nghd;wit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lvl="0" defTabSz="914400"/>
            <a:r>
              <a:rPr lang="en-US" sz="2400" dirty="0" err="1">
                <a:solidFill>
                  <a:srgbClr val="333333"/>
                </a:solidFill>
                <a:cs typeface="Times New Roman" pitchFamily="18" charset="0"/>
              </a:rPr>
              <a:t>tUj;jk</a:t>
            </a:r>
            <a:r>
              <a:rPr lang="en-US" sz="2400" dirty="0">
                <a:solidFill>
                  <a:srgbClr val="333333"/>
                </a:solidFill>
                <a:cs typeface="Times New Roman" pitchFamily="18" charset="0"/>
              </a:rPr>
              <a:t>; </a:t>
            </a:r>
            <a:r>
              <a:rPr lang="en-US" sz="2400" dirty="0" err="1">
                <a:solidFill>
                  <a:srgbClr val="333333"/>
                </a:solidFill>
                <a:cs typeface="Times New Roman" pitchFamily="18" charset="0"/>
              </a:rPr>
              <a:t>jUk</a:t>
            </a:r>
            <a:r>
              <a:rPr lang="en-US" sz="2400" dirty="0">
                <a:solidFill>
                  <a:srgbClr val="333333"/>
                </a:solidFill>
                <a:cs typeface="Times New Roman" pitchFamily="18" charset="0"/>
              </a:rPr>
              <a:t>; </a:t>
            </a:r>
            <a:r>
              <a:rPr lang="en-US" sz="2400" dirty="0" err="1">
                <a:solidFill>
                  <a:srgbClr val="333333"/>
                </a:solidFill>
                <a:cs typeface="Times New Roman" pitchFamily="18" charset="0"/>
              </a:rPr>
              <a:t>vz;z</a:t>
            </a:r>
            <a:r>
              <a:rPr lang="en-US" sz="2400" dirty="0">
                <a:solidFill>
                  <a:srgbClr val="333333"/>
                </a:solidFill>
                <a:cs typeface="Times New Roman" pitchFamily="18" charset="0"/>
              </a:rPr>
              <a:t>';</a:t>
            </a:r>
            <a:r>
              <a:rPr lang="en-US" sz="2400" dirty="0" err="1">
                <a:solidFill>
                  <a:srgbClr val="333333"/>
                </a:solidFill>
                <a:cs typeface="Times New Roman" pitchFamily="18" charset="0"/>
              </a:rPr>
              <a:t>fis</a:t>
            </a:r>
            <a:r>
              <a:rPr lang="en-US" sz="2400" dirty="0">
                <a:solidFill>
                  <a:srgbClr val="333333"/>
                </a:solidFill>
                <a:cs typeface="Times New Roman" pitchFamily="18" charset="0"/>
              </a:rPr>
              <a:t> </a:t>
            </a:r>
            <a:r>
              <a:rPr lang="en-US" sz="2400" dirty="0" err="1">
                <a:solidFill>
                  <a:srgbClr val="333333"/>
                </a:solidFill>
                <a:cs typeface="Times New Roman" pitchFamily="18" charset="0"/>
              </a:rPr>
              <a:t>kiwj;J</a:t>
            </a:r>
            <a:r>
              <a:rPr lang="en-US" sz="2400" dirty="0">
                <a:solidFill>
                  <a:srgbClr val="333333"/>
                </a:solidFill>
                <a:cs typeface="Times New Roman" pitchFamily="18" charset="0"/>
              </a:rPr>
              <a:t> </a:t>
            </a:r>
            <a:r>
              <a:rPr lang="en-US" sz="2400" dirty="0" err="1">
                <a:solidFill>
                  <a:srgbClr val="333333"/>
                </a:solidFill>
                <a:cs typeface="Times New Roman" pitchFamily="18" charset="0"/>
              </a:rPr>
              <a:t>itf;f</a:t>
            </a:r>
            <a:r>
              <a:rPr lang="en-US" sz="2400" dirty="0">
                <a:solidFill>
                  <a:srgbClr val="333333"/>
                </a:solidFill>
                <a:cs typeface="Times New Roman" pitchFamily="18" charset="0"/>
              </a:rPr>
              <a:t> </a:t>
            </a:r>
            <a:r>
              <a:rPr lang="en-US" sz="2400" dirty="0" err="1">
                <a:solidFill>
                  <a:srgbClr val="333333"/>
                </a:solidFill>
                <a:cs typeface="Times New Roman" pitchFamily="18" charset="0"/>
              </a:rPr>
              <a:t>ntz;Lbkd;W</a:t>
            </a:r>
            <a:r>
              <a:rPr lang="en-US" sz="2400" dirty="0">
                <a:solidFill>
                  <a:srgbClr val="333333"/>
                </a:solidFill>
                <a:cs typeface="Times New Roman" pitchFamily="18" charset="0"/>
              </a:rPr>
              <a:t> </a:t>
            </a:r>
            <a:r>
              <a:rPr lang="en-US" sz="2400" dirty="0" err="1">
                <a:solidFill>
                  <a:srgbClr val="333333"/>
                </a:solidFill>
                <a:cs typeface="Times New Roman" pitchFamily="18" charset="0"/>
              </a:rPr>
              <a:t>vz;qk</a:t>
            </a:r>
            <a:r>
              <a:rPr lang="en-US" sz="2400" dirty="0">
                <a:solidFill>
                  <a:srgbClr val="333333"/>
                </a:solidFill>
                <a:cs typeface="Times New Roman" pitchFamily="18" charset="0"/>
              </a:rPr>
              <a:t>; </a:t>
            </a:r>
            <a:r>
              <a:rPr lang="en-US" sz="2400" dirty="0" err="1">
                <a:solidFill>
                  <a:srgbClr val="333333"/>
                </a:solidFill>
                <a:cs typeface="Times New Roman" pitchFamily="18" charset="0"/>
              </a:rPr>
              <a:t>nghJ</a:t>
            </a:r>
            <a:r>
              <a:rPr lang="en-US" sz="2400" dirty="0">
                <a:solidFill>
                  <a:srgbClr val="333333"/>
                </a:solidFill>
                <a:cs typeface="Times New Roman" pitchFamily="18" charset="0"/>
              </a:rPr>
              <a:t> </a:t>
            </a:r>
            <a:r>
              <a:rPr lang="en-US" sz="2400" dirty="0" err="1">
                <a:solidFill>
                  <a:srgbClr val="333333"/>
                </a:solidFill>
                <a:cs typeface="Times New Roman" pitchFamily="18" charset="0"/>
              </a:rPr>
              <a:t>mjd</a:t>
            </a:r>
            <a:r>
              <a:rPr lang="en-US" sz="2400" dirty="0">
                <a:solidFill>
                  <a:srgbClr val="333333"/>
                </a:solidFill>
                <a:cs typeface="Times New Roman" pitchFamily="18" charset="0"/>
              </a:rPr>
              <a:t>; </a:t>
            </a:r>
            <a:r>
              <a:rPr lang="en-US" sz="2400" dirty="0" err="1">
                <a:solidFill>
                  <a:srgbClr val="333333"/>
                </a:solidFill>
                <a:cs typeface="Times New Roman" pitchFamily="18" charset="0"/>
              </a:rPr>
              <a:t>tpist</a:t>
            </a:r>
            <a:r>
              <a:rPr lang="en-US" sz="2400" dirty="0">
                <a:solidFill>
                  <a:srgbClr val="333333"/>
                </a:solidFill>
                <a:cs typeface="Times New Roman" pitchFamily="18" charset="0"/>
              </a:rPr>
              <a:t>[ ,</a:t>
            </a:r>
            <a:r>
              <a:rPr lang="en-US" sz="2400" dirty="0" err="1">
                <a:solidFill>
                  <a:srgbClr val="333333"/>
                </a:solidFill>
                <a:cs typeface="Times New Roman" pitchFamily="18" charset="0"/>
              </a:rPr>
              <a:t>jidf</a:t>
            </a:r>
            <a:r>
              <a:rPr lang="en-US" sz="2400" dirty="0">
                <a:solidFill>
                  <a:srgbClr val="333333"/>
                </a:solidFill>
                <a:cs typeface="Times New Roman" pitchFamily="18" charset="0"/>
              </a:rPr>
              <a:t>; </a:t>
            </a:r>
            <a:r>
              <a:rPr lang="en-US" sz="2400" dirty="0" err="1">
                <a:solidFill>
                  <a:srgbClr val="333333"/>
                </a:solidFill>
                <a:cs typeface="Times New Roman" pitchFamily="18" charset="0"/>
              </a:rPr>
              <a:t>fhl;oYk</a:t>
            </a:r>
            <a:r>
              <a:rPr lang="en-US" sz="2400" dirty="0">
                <a:solidFill>
                  <a:srgbClr val="333333"/>
                </a:solidFill>
                <a:cs typeface="Times New Roman" pitchFamily="18" charset="0"/>
              </a:rPr>
              <a:t>; </a:t>
            </a:r>
            <a:r>
              <a:rPr lang="en-US" sz="2400" dirty="0" err="1">
                <a:solidFill>
                  <a:srgbClr val="333333"/>
                </a:solidFill>
                <a:cs typeface="Times New Roman" pitchFamily="18" charset="0"/>
              </a:rPr>
              <a:t>kpft</a:t>
            </a:r>
            <a:r>
              <a:rPr lang="en-US" sz="2400" dirty="0">
                <a:solidFill>
                  <a:srgbClr val="333333"/>
                </a:solidFill>
                <a:cs typeface="Times New Roman" pitchFamily="18" charset="0"/>
              </a:rPr>
              <a:t>[k; </a:t>
            </a:r>
            <a:r>
              <a:rPr lang="en-US" sz="2400" dirty="0" err="1">
                <a:solidFill>
                  <a:srgbClr val="333333"/>
                </a:solidFill>
                <a:cs typeface="Times New Roman" pitchFamily="18" charset="0"/>
              </a:rPr>
              <a:t>cWjpahdjhFk</a:t>
            </a:r>
            <a:r>
              <a:rPr lang="en-US" sz="2400">
                <a:solidFill>
                  <a:srgbClr val="333333"/>
                </a:solidFill>
                <a:cs typeface="Times New Roman" pitchFamily="18" charset="0"/>
              </a:rPr>
              <a:t>]</a:t>
            </a:r>
            <a:r>
              <a:rPr lang="en-US" sz="2400">
                <a:solidFill>
                  <a:srgbClr val="333333"/>
                </a:solidFill>
                <a:latin typeface="Calibri Light"/>
                <a:ea typeface="Verdana" panose="020B0604030504040204" pitchFamily="34" charset="0"/>
                <a:cs typeface="Verdana" panose="020B0604030504040204" pitchFamily="34" charset="0"/>
              </a:rPr>
              <a:t>. (“</a:t>
            </a:r>
            <a:r>
              <a:rPr lang="en-US" sz="2400">
                <a:solidFill>
                  <a:srgbClr val="333333"/>
                </a:solidFill>
                <a:cs typeface="Times New Roman" pitchFamily="18" charset="0"/>
              </a:rPr>
              <a:t>ehd</a:t>
            </a:r>
            <a:r>
              <a:rPr lang="en-US" sz="2400" dirty="0">
                <a:solidFill>
                  <a:srgbClr val="333333"/>
                </a:solidFill>
                <a:cs typeface="Times New Roman" pitchFamily="18" charset="0"/>
              </a:rPr>
              <a:t>; </a:t>
            </a:r>
            <a:r>
              <a:rPr lang="en-US" sz="2400" dirty="0" err="1">
                <a:solidFill>
                  <a:srgbClr val="333333"/>
                </a:solidFill>
                <a:cs typeface="Times New Roman" pitchFamily="18" charset="0"/>
              </a:rPr>
              <a:t>xU</a:t>
            </a:r>
            <a:r>
              <a:rPr lang="en-US" sz="2400" dirty="0">
                <a:solidFill>
                  <a:srgbClr val="333333"/>
                </a:solidFill>
                <a:cs typeface="Times New Roman" pitchFamily="18" charset="0"/>
              </a:rPr>
              <a:t> </a:t>
            </a:r>
            <a:r>
              <a:rPr lang="en-US" sz="2400" err="1">
                <a:solidFill>
                  <a:srgbClr val="333333"/>
                </a:solidFill>
                <a:cs typeface="Times New Roman" pitchFamily="18" charset="0"/>
              </a:rPr>
              <a:t>njhy;tpahsh</a:t>
            </a:r>
            <a:r>
              <a:rPr lang="en-US" sz="2400">
                <a:solidFill>
                  <a:srgbClr val="333333"/>
                </a:solidFill>
                <a:cs typeface="Times New Roman" pitchFamily="18" charset="0"/>
              </a:rPr>
              <a:t>;</a:t>
            </a:r>
            <a:r>
              <a:rPr lang="en-US" sz="240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cs typeface="Times New Roman" pitchFamily="18" charset="0"/>
              </a:rPr>
              <a:t>nghd;wit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cs typeface="Times New Roman" pitchFamily="18" charset="0"/>
              </a:rPr>
              <a:t>mt;tpjkhd</a:t>
            </a:r>
            <a:r>
              <a:rPr lang="en-US" sz="2400" dirty="0">
                <a:solidFill>
                  <a:srgbClr val="333333"/>
                </a:solidFill>
                <a:cs typeface="Times New Roman" pitchFamily="18" charset="0"/>
              </a:rPr>
              <a:t> </a:t>
            </a:r>
            <a:r>
              <a:rPr lang="en-US" sz="2400" dirty="0" err="1">
                <a:solidFill>
                  <a:srgbClr val="333333"/>
                </a:solidFill>
                <a:cs typeface="Times New Roman" pitchFamily="18" charset="0"/>
              </a:rPr>
              <a:t>vz;z</a:t>
            </a:r>
            <a:r>
              <a:rPr lang="en-US" sz="2400" dirty="0">
                <a:solidFill>
                  <a:srgbClr val="333333"/>
                </a:solidFill>
                <a:cs typeface="Times New Roman" pitchFamily="18" charset="0"/>
              </a:rPr>
              <a:t>';fs; </a:t>
            </a:r>
            <a:r>
              <a:rPr lang="en-US" sz="2400" dirty="0" err="1">
                <a:solidFill>
                  <a:srgbClr val="333333"/>
                </a:solidFill>
                <a:cs typeface="Times New Roman" pitchFamily="18" charset="0"/>
              </a:rPr>
              <a:t>tprpj;jpukhdjhft</a:t>
            </a:r>
            <a:r>
              <a:rPr lang="en-US" sz="2400" dirty="0">
                <a:solidFill>
                  <a:srgbClr val="333333"/>
                </a:solidFill>
                <a:cs typeface="Times New Roman" pitchFamily="18" charset="0"/>
              </a:rPr>
              <a:t>[k; </a:t>
            </a:r>
            <a:r>
              <a:rPr lang="en-US" sz="2400" dirty="0" err="1">
                <a:solidFill>
                  <a:srgbClr val="333333"/>
                </a:solidFill>
                <a:cs typeface="Times New Roman" pitchFamily="18" charset="0"/>
              </a:rPr>
              <a:t>my;yJ</a:t>
            </a:r>
            <a:r>
              <a:rPr lang="en-US" sz="2400" dirty="0">
                <a:solidFill>
                  <a:srgbClr val="333333"/>
                </a:solidFill>
                <a:cs typeface="Times New Roman" pitchFamily="18" charset="0"/>
              </a:rPr>
              <a:t> </a:t>
            </a:r>
            <a:r>
              <a:rPr lang="en-US" sz="2400" dirty="0" err="1">
                <a:solidFill>
                  <a:srgbClr val="333333"/>
                </a:solidFill>
                <a:cs typeface="Times New Roman" pitchFamily="18" charset="0"/>
              </a:rPr>
              <a:t>fl;Lg;gLj;j</a:t>
            </a:r>
            <a:r>
              <a:rPr lang="en-US" sz="2400" dirty="0">
                <a:solidFill>
                  <a:srgbClr val="333333"/>
                </a:solidFill>
                <a:cs typeface="Times New Roman" pitchFamily="18" charset="0"/>
              </a:rPr>
              <a:t> </a:t>
            </a:r>
            <a:r>
              <a:rPr lang="en-US" sz="2400" dirty="0" err="1">
                <a:solidFill>
                  <a:srgbClr val="333333"/>
                </a:solidFill>
                <a:cs typeface="Times New Roman" pitchFamily="18" charset="0"/>
              </a:rPr>
              <a:t>Koahjjhft</a:t>
            </a:r>
            <a:r>
              <a:rPr lang="en-US" sz="2400" dirty="0">
                <a:solidFill>
                  <a:srgbClr val="333333"/>
                </a:solidFill>
                <a:cs typeface="Times New Roman"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cs typeface="Times New Roman" pitchFamily="18" charset="0"/>
              </a:rPr>
              <a:t> </a:t>
            </a:r>
            <a:r>
              <a:rPr lang="en-US" sz="2400" dirty="0" err="1">
                <a:solidFill>
                  <a:srgbClr val="333333"/>
                </a:solidFill>
                <a:cs typeface="Times New Roman" pitchFamily="18" charset="0"/>
              </a:rPr>
              <a:t>cWjpahf</a:t>
            </a:r>
            <a:r>
              <a:rPr lang="en-US" sz="2400" dirty="0">
                <a:solidFill>
                  <a:srgbClr val="333333"/>
                </a:solidFill>
                <a:cs typeface="Times New Roman" pitchFamily="18" charset="0"/>
              </a:rPr>
              <a:t> </a:t>
            </a:r>
            <a:r>
              <a:rPr lang="en-US" sz="2400" dirty="0" err="1">
                <a:solidFill>
                  <a:srgbClr val="333333"/>
                </a:solidFill>
                <a:cs typeface="Times New Roman" pitchFamily="18" charset="0"/>
              </a:rPr>
              <a:t>njhd;Wk</a:t>
            </a:r>
            <a:r>
              <a:rPr lang="en-US" sz="2400" dirty="0">
                <a:solidFill>
                  <a:srgbClr val="333333"/>
                </a:solidFill>
                <a:cs typeface="Times New Roman"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pic>
        <p:nvPicPr>
          <p:cNvPr id="9" name="Picture 8">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latin typeface="Calibri Light"/>
              </a:rPr>
              <a:t>6. </a:t>
            </a:r>
            <a:r>
              <a:rPr lang="en-US" sz="3600">
                <a:solidFill>
                  <a:srgbClr val="004992"/>
                </a:solidFill>
              </a:rPr>
              <a:t>vjph]kiwahd vz;z';fis mlf;fp itj;jy]</a:t>
            </a:r>
            <a:br>
              <a:rPr lang="en-US">
                <a:solidFill>
                  <a:srgbClr val="004992"/>
                </a:solidFill>
              </a:rPr>
            </a:br>
            <a:r>
              <a:rPr lang="en-US">
                <a:solidFill>
                  <a:srgbClr val="004992"/>
                </a:solidFill>
              </a:rPr>
              <a:t> vJ mjpf vjhh]j;jkhd kjpg;gPL&gt;</a:t>
            </a:r>
            <a:r>
              <a:rPr lang="en-US">
                <a:solidFill>
                  <a:srgbClr val="004992"/>
                </a:solidFill>
                <a:latin typeface="Calibri Light"/>
              </a:rPr>
              <a:t> </a:t>
            </a:r>
          </a:p>
        </p:txBody>
      </p:sp>
      <p:sp>
        <p:nvSpPr>
          <p:cNvPr id="12" name="Footer Placeholder 11"/>
          <p:cNvSpPr>
            <a:spLocks noGrp="1"/>
          </p:cNvSpPr>
          <p:nvPr>
            <p:ph type="ftr" sz="quarter" idx="11"/>
          </p:nvPr>
        </p:nvSpPr>
        <p:spPr/>
        <p:txBody>
          <a:bodyPr/>
          <a:lstStyle/>
          <a:p>
            <a:r>
              <a:rPr lang="de-DE"/>
              <a:t>kl]lhfhf]dpot] gapw]r]rp 8 – kdepiy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129746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mjw]F gjpyhf</a:t>
            </a:r>
            <a:r>
              <a:rPr lang="en-US" sz="3600">
                <a:solidFill>
                  <a:srgbClr val="004992"/>
                </a:solidFill>
                <a:latin typeface="Calibri Light"/>
              </a:rPr>
              <a:t>:</a:t>
            </a:r>
            <a:endParaRPr lang="en-US" sz="3600" dirty="0">
              <a:solidFill>
                <a:srgbClr val="004992"/>
              </a:solidFill>
              <a:latin typeface="Calibri Light"/>
            </a:endParaRPr>
          </a:p>
        </p:txBody>
      </p:sp>
      <p:sp>
        <p:nvSpPr>
          <p:cNvPr id="9" name="Content Placeholder 8"/>
          <p:cNvSpPr>
            <a:spLocks noGrp="1"/>
          </p:cNvSpPr>
          <p:nvPr>
            <p:ph idx="1"/>
          </p:nvPr>
        </p:nvSpPr>
        <p:spPr/>
        <p:txBody>
          <a:bodyPr/>
          <a:lstStyle/>
          <a:p>
            <a:pPr lvl="0" defTabSz="914400"/>
            <a:r>
              <a:rPr lang="en-US" sz="2400" dirty="0" err="1">
                <a:solidFill>
                  <a:srgbClr val="333333"/>
                </a:solidFill>
              </a:rPr>
              <a:t>eP</a:t>
            </a:r>
            <a:r>
              <a:rPr lang="en-US" sz="2400" dirty="0">
                <a:solidFill>
                  <a:srgbClr val="333333"/>
                </a:solidFill>
              </a:rPr>
              <a:t>';;fs; </a:t>
            </a:r>
            <a:r>
              <a:rPr lang="en-US" sz="2400" dirty="0" err="1">
                <a:solidFill>
                  <a:srgbClr val="333333"/>
                </a:solidFill>
              </a:rPr>
              <a:t>gykhd</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vz;z</a:t>
            </a:r>
            <a:r>
              <a:rPr lang="en-US" sz="2400" dirty="0">
                <a:solidFill>
                  <a:srgbClr val="333333"/>
                </a:solidFill>
              </a:rPr>
              <a:t>';;</a:t>
            </a:r>
            <a:r>
              <a:rPr lang="en-US" sz="2400" dirty="0" err="1">
                <a:solidFill>
                  <a:srgbClr val="333333"/>
                </a:solidFill>
              </a:rPr>
              <a:t>fshy</a:t>
            </a:r>
            <a:r>
              <a:rPr lang="en-US" sz="2400" dirty="0">
                <a:solidFill>
                  <a:srgbClr val="333333"/>
                </a:solidFill>
              </a:rPr>
              <a:t>; </a:t>
            </a:r>
            <a:r>
              <a:rPr lang="en-US" sz="2400" dirty="0" err="1">
                <a:solidFill>
                  <a:srgbClr val="333333"/>
                </a:solidFill>
              </a:rPr>
              <a:t>ghjpf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jPtpukhf</a:t>
            </a:r>
            <a:r>
              <a:rPr lang="en-US" sz="2400" dirty="0">
                <a:solidFill>
                  <a:srgbClr val="333333"/>
                </a:solidFill>
              </a:rPr>
              <a:t> </a:t>
            </a:r>
            <a:r>
              <a:rPr lang="en-US" sz="2400" dirty="0" err="1">
                <a:solidFill>
                  <a:srgbClr val="333333"/>
                </a:solidFill>
              </a:rPr>
              <a:t>mlf;f</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bra;ahjPh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,J </a:t>
            </a:r>
            <a:r>
              <a:rPr lang="en-US" sz="2400" dirty="0" err="1">
                <a:solidFill>
                  <a:srgbClr val="333333"/>
                </a:solidFill>
              </a:rPr>
              <a:t>nkYk</a:t>
            </a:r>
            <a:r>
              <a:rPr lang="en-US" sz="2400" dirty="0">
                <a:solidFill>
                  <a:srgbClr val="333333"/>
                </a:solidFill>
              </a:rPr>
              <a:t>; </a:t>
            </a:r>
            <a:r>
              <a:rPr lang="en-US" sz="2400" dirty="0" err="1">
                <a:solidFill>
                  <a:srgbClr val="333333"/>
                </a:solidFill>
              </a:rPr>
              <a:t>mjpfg</a:t>
            </a:r>
            <a:r>
              <a:rPr lang="en-US" sz="2400" dirty="0">
                <a:solidFill>
                  <a:srgbClr val="333333"/>
                </a:solidFill>
              </a:rPr>
              <a:t>]</a:t>
            </a:r>
            <a:r>
              <a:rPr lang="en-US" sz="2400" dirty="0" err="1">
                <a:solidFill>
                  <a:srgbClr val="333333"/>
                </a:solidFill>
              </a:rPr>
              <a:t>gLj;jnt</a:t>
            </a:r>
            <a:r>
              <a:rPr lang="en-US" sz="2400" dirty="0">
                <a:solidFill>
                  <a:srgbClr val="333333"/>
                </a:solidFill>
              </a:rPr>
              <a:t> </a:t>
            </a:r>
            <a:r>
              <a:rPr lang="en-US" sz="2400" dirty="0" err="1">
                <a:solidFill>
                  <a:srgbClr val="333333"/>
                </a:solidFill>
              </a:rPr>
              <a:t>bra;a</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kdjpy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elf;fpwJ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vt</a:t>
            </a:r>
            <a:r>
              <a:rPr lang="en-US" sz="2400" dirty="0">
                <a:solidFill>
                  <a:srgbClr val="333333"/>
                </a:solidFill>
              </a:rPr>
              <a:t>]</a:t>
            </a:r>
            <a:r>
              <a:rPr lang="en-US" sz="2400" dirty="0" err="1">
                <a:solidFill>
                  <a:srgbClr val="333333"/>
                </a:solidFill>
              </a:rPr>
              <a:t>tpjj</a:t>
            </a:r>
            <a:r>
              <a:rPr lang="en-US" sz="2400" dirty="0">
                <a:solidFill>
                  <a:srgbClr val="333333"/>
                </a:solidFill>
              </a:rPr>
              <a:t>]</a:t>
            </a:r>
            <a:r>
              <a:rPr lang="en-US" sz="2400" dirty="0" err="1">
                <a:solidFill>
                  <a:srgbClr val="333333"/>
                </a:solidFill>
              </a:rPr>
              <a:t>jiyaPLk</a:t>
            </a:r>
            <a:r>
              <a:rPr lang="en-US" sz="2400" dirty="0">
                <a:solidFill>
                  <a:srgbClr val="333333"/>
                </a:solidFill>
              </a:rPr>
              <a:t>] ,</a:t>
            </a:r>
            <a:r>
              <a:rPr lang="en-US" sz="2400" dirty="0" err="1">
                <a:solidFill>
                  <a:srgbClr val="333333"/>
                </a:solidFill>
              </a:rPr>
              <a:t>y;yhky</a:t>
            </a:r>
            <a:r>
              <a:rPr lang="en-US" sz="2400" dirty="0">
                <a:solidFill>
                  <a:srgbClr val="333333"/>
                </a:solidFill>
              </a:rPr>
              <a:t>; </a:t>
            </a:r>
            <a:r>
              <a:rPr lang="en-US" sz="2400" dirty="0" err="1">
                <a:solidFill>
                  <a:srgbClr val="333333"/>
                </a:solidFill>
              </a:rPr>
              <a:t>Th</a:t>
            </a:r>
            <a:r>
              <a:rPr lang="en-US" sz="2400" dirty="0">
                <a:solidFill>
                  <a:srgbClr val="333333"/>
                </a:solidFill>
              </a:rPr>
              <a:t>]e]J </a:t>
            </a:r>
            <a:r>
              <a:rPr lang="en-US" sz="2400" dirty="0" err="1">
                <a:solidFill>
                  <a:srgbClr val="333333"/>
                </a:solidFill>
              </a:rPr>
              <a:t>ftdpa</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,J </a:t>
            </a:r>
            <a:r>
              <a:rPr lang="en-US" sz="2400" dirty="0" err="1">
                <a:solidFill>
                  <a:srgbClr val="333333"/>
                </a:solidFill>
              </a:rPr>
              <a:t>xU</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itahsh</a:t>
            </a:r>
            <a:r>
              <a:rPr lang="en-US" sz="2400" dirty="0">
                <a:solidFill>
                  <a:srgbClr val="333333"/>
                </a:solidFill>
              </a:rPr>
              <a:t>] </a:t>
            </a:r>
            <a:r>
              <a:rPr lang="en-US" sz="2400" dirty="0" err="1">
                <a:solidFill>
                  <a:srgbClr val="333333"/>
                </a:solidFill>
              </a:rPr>
              <a:t>kpUff;fhl;rp</a:t>
            </a:r>
            <a:r>
              <a:rPr lang="en-US" sz="2400" dirty="0">
                <a:solidFill>
                  <a:srgbClr val="333333"/>
                </a:solidFill>
              </a:rPr>
              <a:t> </a:t>
            </a:r>
            <a:r>
              <a:rPr lang="en-US" sz="2400" dirty="0" err="1">
                <a:solidFill>
                  <a:srgbClr val="333333"/>
                </a:solidFill>
              </a:rPr>
              <a:t>rhiyapy</a:t>
            </a:r>
            <a:r>
              <a:rPr lang="en-US" sz="2400" dirty="0">
                <a:solidFill>
                  <a:srgbClr val="333333"/>
                </a:solidFill>
              </a:rPr>
              <a:t>; </a:t>
            </a:r>
            <a:r>
              <a:rPr lang="en-US" sz="2400" dirty="0" err="1">
                <a:solidFill>
                  <a:srgbClr val="333333"/>
                </a:solidFill>
              </a:rPr>
              <a:t>Mgj;jhd</a:t>
            </a:r>
            <a:r>
              <a:rPr lang="en-US" sz="2400" dirty="0">
                <a:solidFill>
                  <a:srgbClr val="333333"/>
                </a:solidFill>
              </a:rPr>
              <a:t> </a:t>
            </a:r>
            <a:r>
              <a:rPr lang="en-US" sz="2400" dirty="0" err="1">
                <a:solidFill>
                  <a:srgbClr val="333333"/>
                </a:solidFill>
              </a:rPr>
              <a:t>tpy</a:t>
            </a:r>
            <a:r>
              <a:rPr lang="en-US" sz="2400" dirty="0">
                <a:solidFill>
                  <a:srgbClr val="333333"/>
                </a:solidFill>
              </a:rPr>
              <a:t>';;if </a:t>
            </a:r>
            <a:r>
              <a:rPr lang="en-US" sz="2400" dirty="0" err="1">
                <a:solidFill>
                  <a:srgbClr val="333333"/>
                </a:solidFill>
              </a:rPr>
              <a:t>ghJfhg</a:t>
            </a:r>
            <a:r>
              <a:rPr lang="en-US" sz="2400" dirty="0">
                <a:solidFill>
                  <a:srgbClr val="333333"/>
                </a:solidFill>
              </a:rPr>
              <a:t>]</a:t>
            </a:r>
            <a:r>
              <a:rPr lang="en-US" sz="2400" dirty="0" err="1">
                <a:solidFill>
                  <a:srgbClr val="333333"/>
                </a:solidFill>
              </a:rPr>
              <a:t>ghd</a:t>
            </a:r>
            <a:r>
              <a:rPr lang="en-US" sz="2400" dirty="0">
                <a:solidFill>
                  <a:srgbClr val="333333"/>
                </a:solidFill>
              </a:rPr>
              <a:t> J}</a:t>
            </a:r>
            <a:r>
              <a:rPr lang="en-US" sz="2400" dirty="0" err="1">
                <a:solidFill>
                  <a:srgbClr val="333333"/>
                </a:solidFill>
              </a:rPr>
              <a:t>uj;jpy</a:t>
            </a:r>
            <a:r>
              <a:rPr lang="en-US" sz="2400" dirty="0">
                <a:solidFill>
                  <a:srgbClr val="333333"/>
                </a:solidFill>
              </a:rPr>
              <a:t>; ,</a:t>
            </a:r>
            <a:r>
              <a:rPr lang="en-US" sz="2400" dirty="0" err="1">
                <a:solidFill>
                  <a:srgbClr val="333333"/>
                </a:solidFill>
              </a:rPr>
              <a:t>Ue;J</a:t>
            </a:r>
            <a:r>
              <a:rPr lang="en-US" sz="2400" dirty="0">
                <a:solidFill>
                  <a:srgbClr val="333333"/>
                </a:solidFill>
              </a:rPr>
              <a:t> </a:t>
            </a:r>
            <a:r>
              <a:rPr lang="en-US" sz="2400" dirty="0" err="1">
                <a:solidFill>
                  <a:srgbClr val="333333"/>
                </a:solidFill>
              </a:rPr>
              <a:t>ghh</a:t>
            </a:r>
            <a:r>
              <a:rPr lang="en-US" sz="2400" dirty="0">
                <a:solidFill>
                  <a:srgbClr val="333333"/>
                </a:solidFill>
              </a:rPr>
              <a:t>]g]</a:t>
            </a:r>
            <a:r>
              <a:rPr lang="en-US" sz="2400" dirty="0" err="1">
                <a:solidFill>
                  <a:srgbClr val="333333"/>
                </a:solidFill>
              </a:rPr>
              <a:t>gij</a:t>
            </a:r>
            <a:r>
              <a:rPr lang="en-US" sz="2400" dirty="0">
                <a:solidFill>
                  <a:srgbClr val="333333"/>
                </a:solidFill>
              </a:rPr>
              <a:t> </a:t>
            </a:r>
            <a:r>
              <a:rPr lang="en-US" sz="2400" dirty="0" err="1">
                <a:solidFill>
                  <a:srgbClr val="333333"/>
                </a:solidFill>
              </a:rPr>
              <a:t>nghd;wjhFk</a:t>
            </a:r>
            <a:r>
              <a:rPr lang="en-US" sz="2400" dirty="0">
                <a:solidFill>
                  <a:srgbClr val="333333"/>
                </a:solidFill>
              </a:rPr>
              <a:t>;.</a:t>
            </a:r>
          </a:p>
          <a:p>
            <a:pPr lvl="0" defTabSz="914400"/>
            <a:r>
              <a:rPr lang="en-US" sz="2400" dirty="0" err="1">
                <a:solidFill>
                  <a:srgbClr val="004992"/>
                </a:solidFill>
              </a:rPr>
              <a:t>vz;z</a:t>
            </a:r>
            <a:r>
              <a:rPr lang="en-US" sz="2400" dirty="0">
                <a:solidFill>
                  <a:srgbClr val="004992"/>
                </a:solidFill>
              </a:rPr>
              <a:t>';;fs; </a:t>
            </a:r>
            <a:r>
              <a:rPr lang="en-US" sz="2400" dirty="0" err="1">
                <a:solidFill>
                  <a:srgbClr val="004992"/>
                </a:solidFill>
              </a:rPr>
              <a:t>bgUk;ghYk</a:t>
            </a:r>
            <a:r>
              <a:rPr lang="en-US" sz="2400" dirty="0">
                <a:solidFill>
                  <a:srgbClr val="004992"/>
                </a:solidFill>
              </a:rPr>
              <a:t>; </a:t>
            </a:r>
            <a:r>
              <a:rPr lang="en-US" sz="2400" dirty="0" err="1">
                <a:solidFill>
                  <a:srgbClr val="004992"/>
                </a:solidFill>
              </a:rPr>
              <a:t>jhdhfnt</a:t>
            </a:r>
            <a:r>
              <a:rPr lang="en-US" sz="2400" dirty="0">
                <a:solidFill>
                  <a:srgbClr val="004992"/>
                </a:solidFill>
              </a:rPr>
              <a:t> </a:t>
            </a:r>
            <a:r>
              <a:rPr lang="en-US" sz="2400" dirty="0" err="1">
                <a:solidFill>
                  <a:srgbClr val="004992"/>
                </a:solidFill>
              </a:rPr>
              <a:t>mikjpahfptpLk</a:t>
            </a:r>
            <a:r>
              <a:rPr lang="en-US" sz="2400" dirty="0">
                <a:solidFill>
                  <a:srgbClr val="004992"/>
                </a:solidFill>
              </a:rPr>
              <a:t>;.</a:t>
            </a:r>
            <a:endParaRPr lang="en-US" sz="2400" dirty="0"/>
          </a:p>
        </p:txBody>
      </p:sp>
      <p:sp>
        <p:nvSpPr>
          <p:cNvPr id="12" name="Footer Placeholder 11"/>
          <p:cNvSpPr>
            <a:spLocks noGrp="1"/>
          </p:cNvSpPr>
          <p:nvPr>
            <p:ph type="ftr" sz="quarter" idx="11"/>
          </p:nvPr>
        </p:nvSpPr>
        <p:spPr/>
        <p:txBody>
          <a:bodyPr/>
          <a:lstStyle/>
          <a:p>
            <a:r>
              <a:rPr lang="de-DE"/>
              <a:t>kl]lhfhf]dpot] gapw]r]rp 8 – kdepiy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latin typeface="Calibri Light"/>
              </a:rPr>
              <a:t>7. </a:t>
            </a:r>
            <a:r>
              <a:rPr lang="en-US" sz="3600">
                <a:solidFill>
                  <a:srgbClr val="004992"/>
                </a:solidFill>
              </a:rPr>
              <a:t>nkYk; vz;z';fshy; Vw;gLk; rpijt[fs; </a:t>
            </a:r>
          </a:p>
        </p:txBody>
      </p:sp>
      <p:sp>
        <p:nvSpPr>
          <p:cNvPr id="6" name="object 2"/>
          <p:cNvSpPr txBox="1">
            <a:spLocks noGrp="1"/>
          </p:cNvSpPr>
          <p:nvPr>
            <p:ph idx="1"/>
          </p:nvPr>
        </p:nvSpPr>
        <p:spPr>
          <a:prstGeom prst="rect">
            <a:avLst/>
          </a:prstGeom>
        </p:spPr>
        <p:txBody>
          <a:bodyPr vert="horz" wrap="square" lIns="0" tIns="0" rIns="0" bIns="0" rtlCol="0">
            <a:noAutofit/>
          </a:bodyPr>
          <a:lstStyle/>
          <a:p>
            <a:pPr>
              <a:lnSpc>
                <a:spcPct val="100000"/>
              </a:lnSpc>
              <a:spcBef>
                <a:spcPts val="1200"/>
              </a:spcBef>
            </a:pPr>
            <a:r>
              <a:rPr lang="en-US" sz="2000" b="1" dirty="0">
                <a:solidFill>
                  <a:srgbClr val="004992"/>
                </a:solidFill>
              </a:rPr>
              <a:t>c';</a:t>
            </a:r>
            <a:r>
              <a:rPr lang="en-US" sz="2000" b="1" dirty="0" err="1">
                <a:solidFill>
                  <a:srgbClr val="004992"/>
                </a:solidFill>
              </a:rPr>
              <a:t>fis</a:t>
            </a:r>
            <a:r>
              <a:rPr lang="en-US" sz="2000" b="1" dirty="0">
                <a:solidFill>
                  <a:srgbClr val="004992"/>
                </a:solidFill>
              </a:rPr>
              <a:t> </a:t>
            </a:r>
            <a:r>
              <a:rPr lang="en-US" sz="2000" b="1" dirty="0" err="1">
                <a:solidFill>
                  <a:srgbClr val="004992"/>
                </a:solidFill>
              </a:rPr>
              <a:t>kw;wth</a:t>
            </a:r>
            <a:r>
              <a:rPr lang="en-US" sz="2000" b="1" dirty="0">
                <a:solidFill>
                  <a:srgbClr val="004992"/>
                </a:solidFill>
              </a:rPr>
              <a:t>]</a:t>
            </a:r>
            <a:r>
              <a:rPr lang="en-US" sz="2000" b="1" dirty="0" err="1">
                <a:solidFill>
                  <a:srgbClr val="004992"/>
                </a:solidFill>
              </a:rPr>
              <a:t>fnshL</a:t>
            </a:r>
            <a:r>
              <a:rPr lang="en-US" sz="2000" b="1" dirty="0">
                <a:solidFill>
                  <a:srgbClr val="004992"/>
                </a:solidFill>
              </a:rPr>
              <a:t> </a:t>
            </a:r>
            <a:r>
              <a:rPr lang="en-US" sz="2000" b="1" dirty="0" err="1">
                <a:solidFill>
                  <a:srgbClr val="004992"/>
                </a:solidFill>
              </a:rPr>
              <a:t>xg</a:t>
            </a:r>
            <a:r>
              <a:rPr lang="en-US" sz="2000" b="1" dirty="0">
                <a:solidFill>
                  <a:srgbClr val="004992"/>
                </a:solidFill>
              </a:rPr>
              <a:t>]</a:t>
            </a:r>
            <a:r>
              <a:rPr lang="en-US" sz="2000" b="1" dirty="0" err="1">
                <a:solidFill>
                  <a:srgbClr val="004992"/>
                </a:solidFill>
              </a:rPr>
              <a:t>gpLjy</a:t>
            </a:r>
            <a:r>
              <a:rPr lang="en-US" sz="2000" b="1" dirty="0">
                <a:solidFill>
                  <a:srgbClr val="004992"/>
                </a:solidFill>
              </a:rPr>
              <a:t>;</a:t>
            </a:r>
            <a:r>
              <a:rPr lang="en-IN" sz="2000" b="1" spc="-10" dirty="0">
                <a:solidFill>
                  <a:srgbClr val="004992"/>
                </a:solidFill>
                <a:latin typeface="Calibri Light"/>
              </a:rPr>
              <a:t>:</a:t>
            </a:r>
          </a:p>
          <a:p>
            <a:pPr marL="342900" lvl="0" indent="-342900" defTabSz="914400">
              <a:lnSpc>
                <a:spcPct val="100000"/>
              </a:lnSpc>
              <a:spcBef>
                <a:spcPts val="1200"/>
              </a:spcBef>
              <a:buClr>
                <a:srgbClr val="333333"/>
              </a:buClr>
              <a:buFont typeface="WingDings"/>
              <a:buChar char=""/>
            </a:pPr>
            <a:r>
              <a:rPr lang="en-US" sz="2000" dirty="0">
                <a:solidFill>
                  <a:srgbClr val="333333"/>
                </a:solidFill>
              </a:rPr>
              <a:t>c';;</a:t>
            </a:r>
            <a:r>
              <a:rPr lang="en-US" sz="2000" dirty="0" err="1">
                <a:solidFill>
                  <a:srgbClr val="333333"/>
                </a:solidFill>
              </a:rPr>
              <a:t>fis</a:t>
            </a:r>
            <a:r>
              <a:rPr lang="en-US" sz="2000" dirty="0">
                <a:solidFill>
                  <a:srgbClr val="333333"/>
                </a:solidFill>
              </a:rPr>
              <a:t> </a:t>
            </a:r>
            <a:r>
              <a:rPr lang="en-US" sz="2000" dirty="0" err="1">
                <a:solidFill>
                  <a:srgbClr val="333333"/>
                </a:solidFill>
              </a:rPr>
              <a:t>kw;wth</a:t>
            </a:r>
            <a:r>
              <a:rPr lang="en-US" sz="2000" dirty="0">
                <a:solidFill>
                  <a:srgbClr val="333333"/>
                </a:solidFill>
              </a:rPr>
              <a:t>]</a:t>
            </a:r>
            <a:r>
              <a:rPr lang="en-US" sz="2000" dirty="0" err="1">
                <a:solidFill>
                  <a:srgbClr val="333333"/>
                </a:solidFill>
              </a:rPr>
              <a:t>fnshL</a:t>
            </a:r>
            <a:r>
              <a:rPr lang="en-US" sz="2000" dirty="0">
                <a:solidFill>
                  <a:srgbClr val="333333"/>
                </a:solidFill>
              </a:rPr>
              <a:t> </a:t>
            </a:r>
            <a:r>
              <a:rPr lang="en-US" sz="2000" dirty="0" err="1">
                <a:solidFill>
                  <a:srgbClr val="333333"/>
                </a:solidFill>
              </a:rPr>
              <a:t>mjpfkhf</a:t>
            </a:r>
            <a:r>
              <a:rPr lang="en-US" sz="2000" dirty="0">
                <a:solidFill>
                  <a:srgbClr val="333333"/>
                </a:solidFill>
              </a:rPr>
              <a:t> </a:t>
            </a:r>
            <a:r>
              <a:rPr lang="en-US" sz="2000" dirty="0" err="1">
                <a:solidFill>
                  <a:srgbClr val="333333"/>
                </a:solidFill>
              </a:rPr>
              <a:t>xg</a:t>
            </a:r>
            <a:r>
              <a:rPr lang="en-US" sz="2000" dirty="0">
                <a:solidFill>
                  <a:srgbClr val="333333"/>
                </a:solidFill>
              </a:rPr>
              <a:t>]</a:t>
            </a:r>
            <a:r>
              <a:rPr lang="en-US" sz="2000" dirty="0" err="1">
                <a:solidFill>
                  <a:srgbClr val="333333"/>
                </a:solidFill>
              </a:rPr>
              <a:t>gpl</a:t>
            </a:r>
            <a:r>
              <a:rPr lang="en-US" sz="2000" dirty="0">
                <a:solidFill>
                  <a:srgbClr val="333333"/>
                </a:solidFill>
              </a:rPr>
              <a:t> </a:t>
            </a:r>
            <a:r>
              <a:rPr lang="en-US" sz="2000" dirty="0" err="1">
                <a:solidFill>
                  <a:srgbClr val="333333"/>
                </a:solidFill>
              </a:rPr>
              <a:t>ntz;lhk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333333"/>
              </a:buClr>
              <a:buFont typeface="WingDings"/>
              <a:buChar char=""/>
            </a:pPr>
            <a:r>
              <a:rPr lang="en-US" sz="2000" dirty="0">
                <a:solidFill>
                  <a:srgbClr val="333333"/>
                </a:solidFill>
              </a:rPr>
              <a:t>vg]</a:t>
            </a:r>
            <a:r>
              <a:rPr lang="en-US" sz="2000" dirty="0" err="1">
                <a:solidFill>
                  <a:srgbClr val="333333"/>
                </a:solidFill>
              </a:rPr>
              <a:t>nghJk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rpyh</a:t>
            </a:r>
            <a:r>
              <a:rPr lang="en-US" sz="2000" dirty="0">
                <a:solidFill>
                  <a:srgbClr val="333333"/>
                </a:solidFill>
              </a:rPr>
              <a:t>] </a:t>
            </a:r>
            <a:r>
              <a:rPr lang="en-US" sz="2000" dirty="0" err="1">
                <a:solidFill>
                  <a:srgbClr val="333333"/>
                </a:solidFill>
              </a:rPr>
              <a:t>fth</a:t>
            </a:r>
            <a:r>
              <a:rPr lang="en-US" sz="2000" dirty="0">
                <a:solidFill>
                  <a:srgbClr val="333333"/>
                </a:solidFill>
              </a:rPr>
              <a:t>]r]</a:t>
            </a:r>
            <a:r>
              <a:rPr lang="en-US" sz="2000" dirty="0" err="1">
                <a:solidFill>
                  <a:srgbClr val="333333"/>
                </a:solidFill>
              </a:rPr>
              <a:t>rpfukhft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btw;wpahsh</a:t>
            </a:r>
            <a:r>
              <a:rPr lang="en-US" sz="2000" dirty="0">
                <a:solidFill>
                  <a:srgbClr val="333333"/>
                </a:solidFill>
              </a:rPr>
              <a:t>]</a:t>
            </a:r>
            <a:r>
              <a:rPr lang="en-US" sz="2000" dirty="0" err="1">
                <a:solidFill>
                  <a:srgbClr val="333333"/>
                </a:solidFill>
              </a:rPr>
              <a:t>fshft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gpugykhdtuhft</a:t>
            </a:r>
            <a:r>
              <a:rPr lang="en-US" sz="2000" dirty="0">
                <a:solidFill>
                  <a:srgbClr val="333333"/>
                </a:solidFill>
              </a:rPr>
              <a:t>[k] ,</a:t>
            </a:r>
            <a:r>
              <a:rPr lang="en-US" sz="2000" dirty="0" err="1">
                <a:solidFill>
                  <a:srgbClr val="333333"/>
                </a:solidFill>
              </a:rPr>
              <a:t>Ug</a:t>
            </a:r>
            <a:r>
              <a:rPr lang="en-US" sz="2000" dirty="0">
                <a:solidFill>
                  <a:srgbClr val="333333"/>
                </a:solidFill>
              </a:rPr>
              <a:t>]</a:t>
            </a:r>
            <a:r>
              <a:rPr lang="en-US" sz="2000" dirty="0" err="1">
                <a:solidFill>
                  <a:srgbClr val="333333"/>
                </a:solidFill>
              </a:rPr>
              <a:t>gh</a:t>
            </a:r>
            <a:r>
              <a:rPr lang="en-US" sz="2000" dirty="0">
                <a:solidFill>
                  <a:srgbClr val="333333"/>
                </a:solidFill>
              </a:rPr>
              <a:t>]. ,</a:t>
            </a:r>
            <a:r>
              <a:rPr lang="en-US" sz="2000" dirty="0" err="1">
                <a:solidFill>
                  <a:srgbClr val="333333"/>
                </a:solidFill>
              </a:rPr>
              <a:t>Ug</a:t>
            </a:r>
            <a:r>
              <a:rPr lang="en-US" sz="2000" dirty="0">
                <a:solidFill>
                  <a:srgbClr val="333333"/>
                </a:solidFill>
              </a:rPr>
              <a:t>]</a:t>
            </a:r>
            <a:r>
              <a:rPr lang="en-US" sz="2000" dirty="0" err="1">
                <a:solidFill>
                  <a:srgbClr val="333333"/>
                </a:solidFill>
              </a:rPr>
              <a:t>gpDk</a:t>
            </a:r>
            <a:r>
              <a:rPr lang="en-US" sz="2000" dirty="0">
                <a:solidFill>
                  <a:srgbClr val="333333"/>
                </a:solidFill>
              </a:rPr>
              <a:t>; ,</a:t>
            </a:r>
            <a:r>
              <a:rPr lang="en-US" sz="2000" dirty="0" err="1">
                <a:solidFill>
                  <a:srgbClr val="333333"/>
                </a:solidFill>
              </a:rPr>
              <a:t>e;j</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mjph</a:t>
            </a:r>
            <a:r>
              <a:rPr lang="en-US" sz="2000" dirty="0">
                <a:solidFill>
                  <a:srgbClr val="333333"/>
                </a:solidFill>
              </a:rPr>
              <a:t>]#</a:t>
            </a:r>
            <a:r>
              <a:rPr lang="en-US" sz="2000" dirty="0" err="1">
                <a:solidFill>
                  <a:srgbClr val="333333"/>
                </a:solidFill>
              </a:rPr>
              <a:t>lg</a:t>
            </a:r>
            <a:r>
              <a:rPr lang="en-US" sz="2000" dirty="0">
                <a:solidFill>
                  <a:srgbClr val="333333"/>
                </a:solidFill>
              </a:rPr>
              <a:t>] </a:t>
            </a:r>
            <a:r>
              <a:rPr lang="en-US" sz="2000" dirty="0" err="1">
                <a:solidFill>
                  <a:srgbClr val="333333"/>
                </a:solidFill>
              </a:rPr>
              <a:t>gprhRfis</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beU</a:t>
            </a:r>
            <a:r>
              <a:rPr lang="en-US" sz="2000" dirty="0">
                <a:solidFill>
                  <a:srgbClr val="333333"/>
                </a:solidFill>
              </a:rPr>
              <a:t>';;</a:t>
            </a:r>
            <a:r>
              <a:rPr lang="en-US" sz="2000" dirty="0" err="1">
                <a:solidFill>
                  <a:srgbClr val="333333"/>
                </a:solidFill>
              </a:rPr>
              <a:t>fpg</a:t>
            </a:r>
            <a:r>
              <a:rPr lang="en-US" sz="2000" dirty="0">
                <a:solidFill>
                  <a:srgbClr val="333333"/>
                </a:solidFill>
              </a:rPr>
              <a:t>] </a:t>
            </a:r>
            <a:r>
              <a:rPr lang="en-US" sz="2000" dirty="0" err="1">
                <a:solidFill>
                  <a:srgbClr val="333333"/>
                </a:solidFill>
              </a:rPr>
              <a:t>ghh</a:t>
            </a:r>
            <a:r>
              <a:rPr lang="en-US" sz="2000" dirty="0">
                <a:solidFill>
                  <a:srgbClr val="333333"/>
                </a:solidFill>
              </a:rPr>
              <a:t>]</a:t>
            </a:r>
            <a:r>
              <a:rPr lang="en-US" sz="2000" dirty="0" err="1">
                <a:solidFill>
                  <a:srgbClr val="333333"/>
                </a:solidFill>
              </a:rPr>
              <a:t>j;njhkhdhy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th</a:t>
            </a:r>
            <a:r>
              <a:rPr lang="en-US" sz="2000" dirty="0">
                <a:solidFill>
                  <a:srgbClr val="333333"/>
                </a:solidFill>
              </a:rPr>
              <a:t>]</a:t>
            </a:r>
            <a:r>
              <a:rPr lang="en-US" sz="2000" dirty="0" err="1">
                <a:solidFill>
                  <a:srgbClr val="333333"/>
                </a:solidFill>
              </a:rPr>
              <a:t>fSf;Fk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gpur</a:t>
            </a:r>
            <a:r>
              <a:rPr lang="en-US" sz="2000" dirty="0">
                <a:solidFill>
                  <a:srgbClr val="333333"/>
                </a:solidFill>
              </a:rPr>
              <a:t>]</a:t>
            </a:r>
            <a:r>
              <a:rPr lang="en-US" sz="2000" dirty="0" err="1">
                <a:solidFill>
                  <a:srgbClr val="333333"/>
                </a:solidFill>
              </a:rPr>
              <a:t>ridfs</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gytPd</a:t>
            </a:r>
            <a:r>
              <a:rPr lang="en-US" sz="2000" dirty="0">
                <a:solidFill>
                  <a:srgbClr val="333333"/>
                </a:solidFill>
              </a:rPr>
              <a:t>';fs; ,</a:t>
            </a:r>
            <a:r>
              <a:rPr lang="en-US" sz="2000" dirty="0" err="1">
                <a:solidFill>
                  <a:srgbClr val="333333"/>
                </a:solidFill>
              </a:rPr>
              <a:t>Ug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czuKoa</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p>
        </p:txBody>
      </p:sp>
      <p:sp>
        <p:nvSpPr>
          <p:cNvPr id="14" name="Footer Placeholder 13"/>
          <p:cNvSpPr>
            <a:spLocks noGrp="1"/>
          </p:cNvSpPr>
          <p:nvPr>
            <p:ph type="ftr" sz="quarter" idx="11"/>
          </p:nvPr>
        </p:nvSpPr>
        <p:spPr/>
        <p:txBody>
          <a:bodyPr/>
          <a:lstStyle/>
          <a:p>
            <a:r>
              <a:rPr lang="de-DE"/>
              <a:t>kl]lhfhf]dpot] gapw]r]rp 8 – kdepiy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2725961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latin typeface="Calibri Light"/>
              </a:rPr>
              <a:t>7. </a:t>
            </a:r>
            <a:r>
              <a:rPr lang="en-US" sz="3600">
                <a:solidFill>
                  <a:srgbClr val="004992"/>
                </a:solidFill>
              </a:rPr>
              <a:t>nkYk; vz;z';fshy; Vw;gLk; rpijt[fs; </a:t>
            </a:r>
          </a:p>
        </p:txBody>
      </p:sp>
      <p:sp>
        <p:nvSpPr>
          <p:cNvPr id="6" name="object 2"/>
          <p:cNvSpPr txBox="1">
            <a:spLocks noGrp="1"/>
          </p:cNvSpPr>
          <p:nvPr>
            <p:ph idx="1"/>
          </p:nvPr>
        </p:nvSpPr>
        <p:spPr>
          <a:prstGeom prst="rect">
            <a:avLst/>
          </a:prstGeom>
        </p:spPr>
        <p:txBody>
          <a:bodyPr vert="horz" wrap="square" lIns="0" tIns="0" rIns="0" bIns="0" rtlCol="0">
            <a:noAutofit/>
          </a:bodyPr>
          <a:lstStyle/>
          <a:p>
            <a:pPr>
              <a:lnSpc>
                <a:spcPct val="100000"/>
              </a:lnSpc>
              <a:spcBef>
                <a:spcPts val="1200"/>
              </a:spcBef>
            </a:pPr>
            <a:r>
              <a:rPr lang="en-US" sz="2000" b="1" dirty="0">
                <a:solidFill>
                  <a:srgbClr val="004992"/>
                </a:solidFill>
              </a:rPr>
              <a:t>c';</a:t>
            </a:r>
            <a:r>
              <a:rPr lang="en-US" sz="2000" b="1" dirty="0" err="1">
                <a:solidFill>
                  <a:srgbClr val="004992"/>
                </a:solidFill>
              </a:rPr>
              <a:t>fis</a:t>
            </a:r>
            <a:r>
              <a:rPr lang="en-US" sz="2000" b="1" dirty="0">
                <a:solidFill>
                  <a:srgbClr val="004992"/>
                </a:solidFill>
              </a:rPr>
              <a:t> </a:t>
            </a:r>
            <a:r>
              <a:rPr lang="en-US" sz="2000" b="1" dirty="0" err="1">
                <a:solidFill>
                  <a:srgbClr val="004992"/>
                </a:solidFill>
              </a:rPr>
              <a:t>kw;wth</a:t>
            </a:r>
            <a:r>
              <a:rPr lang="en-US" sz="2000" b="1" dirty="0">
                <a:solidFill>
                  <a:srgbClr val="004992"/>
                </a:solidFill>
              </a:rPr>
              <a:t>]</a:t>
            </a:r>
            <a:r>
              <a:rPr lang="en-US" sz="2000" b="1" dirty="0" err="1">
                <a:solidFill>
                  <a:srgbClr val="004992"/>
                </a:solidFill>
              </a:rPr>
              <a:t>fnshL</a:t>
            </a:r>
            <a:r>
              <a:rPr lang="en-US" sz="2000" b="1" dirty="0">
                <a:solidFill>
                  <a:srgbClr val="004992"/>
                </a:solidFill>
              </a:rPr>
              <a:t> </a:t>
            </a:r>
            <a:r>
              <a:rPr lang="en-US" sz="2000" b="1" dirty="0" err="1">
                <a:solidFill>
                  <a:srgbClr val="004992"/>
                </a:solidFill>
              </a:rPr>
              <a:t>xg</a:t>
            </a:r>
            <a:r>
              <a:rPr lang="en-US" sz="2000" b="1" dirty="0">
                <a:solidFill>
                  <a:srgbClr val="004992"/>
                </a:solidFill>
              </a:rPr>
              <a:t>]</a:t>
            </a:r>
            <a:r>
              <a:rPr lang="en-US" sz="2000" b="1" dirty="0" err="1">
                <a:solidFill>
                  <a:srgbClr val="004992"/>
                </a:solidFill>
              </a:rPr>
              <a:t>gpLjy</a:t>
            </a:r>
            <a:r>
              <a:rPr lang="en-US" sz="2000" b="1" dirty="0">
                <a:solidFill>
                  <a:srgbClr val="004992"/>
                </a:solidFill>
              </a:rPr>
              <a:t>;</a:t>
            </a:r>
            <a:r>
              <a:rPr lang="en-IN" sz="2000" b="1" spc="-10" dirty="0">
                <a:solidFill>
                  <a:srgbClr val="004992"/>
                </a:solidFill>
                <a:latin typeface="Calibri Light"/>
              </a:rPr>
              <a:t>:</a:t>
            </a:r>
          </a:p>
          <a:p>
            <a:pPr marL="342900" lvl="0" indent="-342900" defTabSz="914400">
              <a:lnSpc>
                <a:spcPct val="100000"/>
              </a:lnSpc>
              <a:spcBef>
                <a:spcPts val="1200"/>
              </a:spcBef>
              <a:buClr>
                <a:srgbClr val="333333"/>
              </a:buClr>
              <a:buFont typeface="WingDings"/>
              <a:buChar char=""/>
            </a:pPr>
            <a:r>
              <a:rPr lang="en-US" sz="2000" dirty="0">
                <a:solidFill>
                  <a:srgbClr val="333333"/>
                </a:solidFill>
              </a:rPr>
              <a:t>c';;</a:t>
            </a:r>
            <a:r>
              <a:rPr lang="en-US" sz="2000" dirty="0" err="1">
                <a:solidFill>
                  <a:srgbClr val="333333"/>
                </a:solidFill>
              </a:rPr>
              <a:t>fis</a:t>
            </a:r>
            <a:r>
              <a:rPr lang="en-US" sz="2000" dirty="0">
                <a:solidFill>
                  <a:srgbClr val="333333"/>
                </a:solidFill>
              </a:rPr>
              <a:t> </a:t>
            </a:r>
            <a:r>
              <a:rPr lang="en-US" sz="2000" dirty="0" err="1">
                <a:solidFill>
                  <a:srgbClr val="333333"/>
                </a:solidFill>
              </a:rPr>
              <a:t>kw;wth</a:t>
            </a:r>
            <a:r>
              <a:rPr lang="en-US" sz="2000" dirty="0">
                <a:solidFill>
                  <a:srgbClr val="333333"/>
                </a:solidFill>
              </a:rPr>
              <a:t>]</a:t>
            </a:r>
            <a:r>
              <a:rPr lang="en-US" sz="2000" dirty="0" err="1">
                <a:solidFill>
                  <a:srgbClr val="333333"/>
                </a:solidFill>
              </a:rPr>
              <a:t>fnshL</a:t>
            </a:r>
            <a:r>
              <a:rPr lang="en-US" sz="2000" dirty="0">
                <a:solidFill>
                  <a:srgbClr val="333333"/>
                </a:solidFill>
              </a:rPr>
              <a:t> </a:t>
            </a:r>
            <a:r>
              <a:rPr lang="en-US" sz="2000" dirty="0" err="1">
                <a:solidFill>
                  <a:srgbClr val="333333"/>
                </a:solidFill>
              </a:rPr>
              <a:t>mjpfkhf</a:t>
            </a:r>
            <a:r>
              <a:rPr lang="en-US" sz="2000" dirty="0">
                <a:solidFill>
                  <a:srgbClr val="333333"/>
                </a:solidFill>
              </a:rPr>
              <a:t> </a:t>
            </a:r>
            <a:r>
              <a:rPr lang="en-US" sz="2000" dirty="0" err="1">
                <a:solidFill>
                  <a:srgbClr val="333333"/>
                </a:solidFill>
              </a:rPr>
              <a:t>xg</a:t>
            </a:r>
            <a:r>
              <a:rPr lang="en-US" sz="2000" dirty="0">
                <a:solidFill>
                  <a:srgbClr val="333333"/>
                </a:solidFill>
              </a:rPr>
              <a:t>]</a:t>
            </a:r>
            <a:r>
              <a:rPr lang="en-US" sz="2000" dirty="0" err="1">
                <a:solidFill>
                  <a:srgbClr val="333333"/>
                </a:solidFill>
              </a:rPr>
              <a:t>gpl</a:t>
            </a:r>
            <a:r>
              <a:rPr lang="en-US" sz="2000" dirty="0">
                <a:solidFill>
                  <a:srgbClr val="333333"/>
                </a:solidFill>
              </a:rPr>
              <a:t> </a:t>
            </a:r>
            <a:r>
              <a:rPr lang="en-US" sz="2000" dirty="0" err="1">
                <a:solidFill>
                  <a:srgbClr val="333333"/>
                </a:solidFill>
              </a:rPr>
              <a:t>ntz;lhk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333333"/>
              </a:buClr>
              <a:buFont typeface="WingDings"/>
              <a:buChar char=""/>
            </a:pPr>
            <a:r>
              <a:rPr lang="en-US" sz="2000" dirty="0">
                <a:solidFill>
                  <a:srgbClr val="333333"/>
                </a:solidFill>
              </a:rPr>
              <a:t>vg]</a:t>
            </a:r>
            <a:r>
              <a:rPr lang="en-US" sz="2000" dirty="0" err="1">
                <a:solidFill>
                  <a:srgbClr val="333333"/>
                </a:solidFill>
              </a:rPr>
              <a:t>nghJk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rpyh</a:t>
            </a:r>
            <a:r>
              <a:rPr lang="en-US" sz="2000" dirty="0">
                <a:solidFill>
                  <a:srgbClr val="333333"/>
                </a:solidFill>
              </a:rPr>
              <a:t>] </a:t>
            </a:r>
            <a:r>
              <a:rPr lang="en-US" sz="2000" dirty="0" err="1">
                <a:solidFill>
                  <a:srgbClr val="333333"/>
                </a:solidFill>
              </a:rPr>
              <a:t>fth</a:t>
            </a:r>
            <a:r>
              <a:rPr lang="en-US" sz="2000" dirty="0">
                <a:solidFill>
                  <a:srgbClr val="333333"/>
                </a:solidFill>
              </a:rPr>
              <a:t>]r]</a:t>
            </a:r>
            <a:r>
              <a:rPr lang="en-US" sz="2000" dirty="0" err="1">
                <a:solidFill>
                  <a:srgbClr val="333333"/>
                </a:solidFill>
              </a:rPr>
              <a:t>rpfukhft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btw;wpahsh</a:t>
            </a:r>
            <a:r>
              <a:rPr lang="en-US" sz="2000" dirty="0">
                <a:solidFill>
                  <a:srgbClr val="333333"/>
                </a:solidFill>
              </a:rPr>
              <a:t>]</a:t>
            </a:r>
            <a:r>
              <a:rPr lang="en-US" sz="2000" dirty="0" err="1">
                <a:solidFill>
                  <a:srgbClr val="333333"/>
                </a:solidFill>
              </a:rPr>
              <a:t>fshft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gpugykhdtuhft</a:t>
            </a:r>
            <a:r>
              <a:rPr lang="en-US" sz="2000" dirty="0">
                <a:solidFill>
                  <a:srgbClr val="333333"/>
                </a:solidFill>
              </a:rPr>
              <a:t>[k] ,</a:t>
            </a:r>
            <a:r>
              <a:rPr lang="en-US" sz="2000" dirty="0" err="1">
                <a:solidFill>
                  <a:srgbClr val="333333"/>
                </a:solidFill>
              </a:rPr>
              <a:t>Ug</a:t>
            </a:r>
            <a:r>
              <a:rPr lang="en-US" sz="2000" dirty="0">
                <a:solidFill>
                  <a:srgbClr val="333333"/>
                </a:solidFill>
              </a:rPr>
              <a:t>]</a:t>
            </a:r>
            <a:r>
              <a:rPr lang="en-US" sz="2000" dirty="0" err="1">
                <a:solidFill>
                  <a:srgbClr val="333333"/>
                </a:solidFill>
              </a:rPr>
              <a:t>gh</a:t>
            </a:r>
            <a:r>
              <a:rPr lang="en-US" sz="2000" dirty="0">
                <a:solidFill>
                  <a:srgbClr val="333333"/>
                </a:solidFill>
              </a:rPr>
              <a:t>]. ,</a:t>
            </a:r>
            <a:r>
              <a:rPr lang="en-US" sz="2000" dirty="0" err="1">
                <a:solidFill>
                  <a:srgbClr val="333333"/>
                </a:solidFill>
              </a:rPr>
              <a:t>Ug</a:t>
            </a:r>
            <a:r>
              <a:rPr lang="en-US" sz="2000" dirty="0">
                <a:solidFill>
                  <a:srgbClr val="333333"/>
                </a:solidFill>
              </a:rPr>
              <a:t>]</a:t>
            </a:r>
            <a:r>
              <a:rPr lang="en-US" sz="2000" dirty="0" err="1">
                <a:solidFill>
                  <a:srgbClr val="333333"/>
                </a:solidFill>
              </a:rPr>
              <a:t>gpDk</a:t>
            </a:r>
            <a:r>
              <a:rPr lang="en-US" sz="2000" dirty="0">
                <a:solidFill>
                  <a:srgbClr val="333333"/>
                </a:solidFill>
              </a:rPr>
              <a:t>; ,</a:t>
            </a:r>
            <a:r>
              <a:rPr lang="en-US" sz="2000" dirty="0" err="1">
                <a:solidFill>
                  <a:srgbClr val="333333"/>
                </a:solidFill>
              </a:rPr>
              <a:t>e;j</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mjph</a:t>
            </a:r>
            <a:r>
              <a:rPr lang="en-US" sz="2000" dirty="0">
                <a:solidFill>
                  <a:srgbClr val="333333"/>
                </a:solidFill>
              </a:rPr>
              <a:t>]#</a:t>
            </a:r>
            <a:r>
              <a:rPr lang="en-US" sz="2000" dirty="0" err="1">
                <a:solidFill>
                  <a:srgbClr val="333333"/>
                </a:solidFill>
              </a:rPr>
              <a:t>lg</a:t>
            </a:r>
            <a:r>
              <a:rPr lang="en-US" sz="2000" dirty="0">
                <a:solidFill>
                  <a:srgbClr val="333333"/>
                </a:solidFill>
              </a:rPr>
              <a:t>] </a:t>
            </a:r>
            <a:r>
              <a:rPr lang="en-US" sz="2000" dirty="0" err="1">
                <a:solidFill>
                  <a:srgbClr val="333333"/>
                </a:solidFill>
              </a:rPr>
              <a:t>gprhRfis</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beU</a:t>
            </a:r>
            <a:r>
              <a:rPr lang="en-US" sz="2000" dirty="0">
                <a:solidFill>
                  <a:srgbClr val="333333"/>
                </a:solidFill>
              </a:rPr>
              <a:t>';;</a:t>
            </a:r>
            <a:r>
              <a:rPr lang="en-US" sz="2000" dirty="0" err="1">
                <a:solidFill>
                  <a:srgbClr val="333333"/>
                </a:solidFill>
              </a:rPr>
              <a:t>fpg</a:t>
            </a:r>
            <a:r>
              <a:rPr lang="en-US" sz="2000" dirty="0">
                <a:solidFill>
                  <a:srgbClr val="333333"/>
                </a:solidFill>
              </a:rPr>
              <a:t>] </a:t>
            </a:r>
            <a:r>
              <a:rPr lang="en-US" sz="2000" dirty="0" err="1">
                <a:solidFill>
                  <a:srgbClr val="333333"/>
                </a:solidFill>
              </a:rPr>
              <a:t>ghh</a:t>
            </a:r>
            <a:r>
              <a:rPr lang="en-US" sz="2000" dirty="0">
                <a:solidFill>
                  <a:srgbClr val="333333"/>
                </a:solidFill>
              </a:rPr>
              <a:t>]</a:t>
            </a:r>
            <a:r>
              <a:rPr lang="en-US" sz="2000" dirty="0" err="1">
                <a:solidFill>
                  <a:srgbClr val="333333"/>
                </a:solidFill>
              </a:rPr>
              <a:t>j;njhkhdhy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th</a:t>
            </a:r>
            <a:r>
              <a:rPr lang="en-US" sz="2000" dirty="0">
                <a:solidFill>
                  <a:srgbClr val="333333"/>
                </a:solidFill>
              </a:rPr>
              <a:t>]</a:t>
            </a:r>
            <a:r>
              <a:rPr lang="en-US" sz="2000" dirty="0" err="1">
                <a:solidFill>
                  <a:srgbClr val="333333"/>
                </a:solidFill>
              </a:rPr>
              <a:t>fSf;Fk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gpur</a:t>
            </a:r>
            <a:r>
              <a:rPr lang="en-US" sz="2000" dirty="0">
                <a:solidFill>
                  <a:srgbClr val="333333"/>
                </a:solidFill>
              </a:rPr>
              <a:t>]</a:t>
            </a:r>
            <a:r>
              <a:rPr lang="en-US" sz="2000" dirty="0" err="1">
                <a:solidFill>
                  <a:srgbClr val="333333"/>
                </a:solidFill>
              </a:rPr>
              <a:t>ridfs</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gytPd</a:t>
            </a:r>
            <a:r>
              <a:rPr lang="en-US" sz="2000" dirty="0">
                <a:solidFill>
                  <a:srgbClr val="333333"/>
                </a:solidFill>
              </a:rPr>
              <a:t>';fs; ,</a:t>
            </a:r>
            <a:r>
              <a:rPr lang="en-US" sz="2000" dirty="0" err="1">
                <a:solidFill>
                  <a:srgbClr val="333333"/>
                </a:solidFill>
              </a:rPr>
              <a:t>Ug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czuKoa</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p>
          <a:p>
            <a:pPr lvl="0" defTabSz="914400">
              <a:buClr>
                <a:srgbClr val="006699"/>
              </a:buClr>
            </a:pPr>
            <a:r>
              <a:rPr lang="en-US" sz="2000" b="1" dirty="0" err="1">
                <a:solidFill>
                  <a:srgbClr val="004992"/>
                </a:solidFill>
              </a:rPr>
              <a:t>KGikahd</a:t>
            </a:r>
            <a:r>
              <a:rPr lang="en-US" sz="2000" b="1" dirty="0">
                <a:solidFill>
                  <a:srgbClr val="004992"/>
                </a:solidFill>
              </a:rPr>
              <a:t> </a:t>
            </a:r>
            <a:r>
              <a:rPr lang="en-US" sz="2000" b="1" dirty="0" err="1">
                <a:solidFill>
                  <a:srgbClr val="004992"/>
                </a:solidFill>
              </a:rPr>
              <a:t>nfhhpf</a:t>
            </a:r>
            <a:r>
              <a:rPr lang="en-US" sz="2000" b="1" dirty="0">
                <a:solidFill>
                  <a:srgbClr val="004992"/>
                </a:solidFill>
              </a:rPr>
              <a:t>]</a:t>
            </a:r>
            <a:r>
              <a:rPr lang="en-US" sz="2000" b="1" dirty="0" err="1">
                <a:solidFill>
                  <a:srgbClr val="004992"/>
                </a:solidFill>
              </a:rPr>
              <a:t>iffs</a:t>
            </a:r>
            <a:r>
              <a:rPr lang="en-US" sz="2000" b="1" dirty="0">
                <a:solidFill>
                  <a:srgbClr val="004992"/>
                </a:solidFill>
              </a:rPr>
              <a:t>;</a:t>
            </a:r>
            <a:r>
              <a:rPr lang="en-IN" sz="2000" b="1" spc="-10" dirty="0">
                <a:solidFill>
                  <a:srgbClr val="004992"/>
                </a:solidFill>
                <a:latin typeface="Calibri Light"/>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fPH;f;fz;ltw</a:t>
            </a:r>
            <a:r>
              <a:rPr lang="en-US" sz="2000" dirty="0">
                <a:solidFill>
                  <a:srgbClr val="333333"/>
                </a:solidFill>
              </a:rPr>
              <a:t>]</a:t>
            </a:r>
            <a:r>
              <a:rPr lang="en-US" sz="2000" dirty="0" err="1">
                <a:solidFill>
                  <a:srgbClr val="333333"/>
                </a:solidFill>
              </a:rPr>
              <a:t>iw</a:t>
            </a:r>
            <a:r>
              <a:rPr lang="en-US" sz="2000" dirty="0">
                <a:solidFill>
                  <a:srgbClr val="333333"/>
                </a:solidFill>
              </a:rPr>
              <a:t> </a:t>
            </a:r>
            <a:r>
              <a:rPr lang="en-US" sz="2000" dirty="0" err="1">
                <a:solidFill>
                  <a:srgbClr val="333333"/>
                </a:solidFill>
              </a:rPr>
              <a:t>nghd;w</a:t>
            </a:r>
            <a:r>
              <a:rPr lang="en-US" sz="2000" dirty="0">
                <a:solidFill>
                  <a:srgbClr val="333333"/>
                </a:solidFill>
              </a:rPr>
              <a:t> </a:t>
            </a:r>
            <a:r>
              <a:rPr lang="en-US" sz="2000" dirty="0" err="1">
                <a:solidFill>
                  <a:srgbClr val="333333"/>
                </a:solidFill>
              </a:rPr>
              <a:t>mjpfg</a:t>
            </a:r>
            <a:r>
              <a:rPr lang="en-US" sz="2000" dirty="0">
                <a:solidFill>
                  <a:srgbClr val="333333"/>
                </a:solidFill>
              </a:rPr>
              <a:t>]</a:t>
            </a:r>
            <a:r>
              <a:rPr lang="en-US" sz="2000" dirty="0" err="1">
                <a:solidFill>
                  <a:srgbClr val="333333"/>
                </a:solidFill>
              </a:rPr>
              <a:t>goahd</a:t>
            </a:r>
            <a:r>
              <a:rPr lang="en-US" sz="2000" dirty="0">
                <a:solidFill>
                  <a:srgbClr val="333333"/>
                </a:solidFill>
              </a:rPr>
              <a:t> </a:t>
            </a:r>
            <a:r>
              <a:rPr lang="en-US" sz="2000" dirty="0" err="1">
                <a:solidFill>
                  <a:srgbClr val="333333"/>
                </a:solidFill>
              </a:rPr>
              <a:t>nfhhpf;iffis</a:t>
            </a:r>
            <a:r>
              <a:rPr lang="en-US" sz="2000" dirty="0">
                <a:solidFill>
                  <a:srgbClr val="333333"/>
                </a:solidFill>
              </a:rPr>
              <a:t> </a:t>
            </a:r>
            <a:r>
              <a:rPr lang="en-US" sz="2000" dirty="0" err="1">
                <a:solidFill>
                  <a:srgbClr val="333333"/>
                </a:solidFill>
              </a:rPr>
              <a:t>Rkf;f</a:t>
            </a:r>
            <a:r>
              <a:rPr lang="en-US" sz="2000" dirty="0">
                <a:solidFill>
                  <a:srgbClr val="333333"/>
                </a:solidFill>
              </a:rPr>
              <a:t> </a:t>
            </a:r>
            <a:r>
              <a:rPr lang="en-US" sz="2000" b="1" dirty="0" err="1">
                <a:solidFill>
                  <a:srgbClr val="333333"/>
                </a:solidFill>
              </a:rPr>
              <a:t>ntz;lhk</a:t>
            </a:r>
            <a:r>
              <a:rPr lang="en-US" sz="2000" dirty="0">
                <a:solidFill>
                  <a:srgbClr val="333333"/>
                </a:solidFill>
              </a:rPr>
              <a:t>;</a:t>
            </a:r>
            <a:r>
              <a:rPr lang="en-IN" sz="2000" spc="-10" dirty="0">
                <a:solidFill>
                  <a:srgbClr val="333333"/>
                </a:solidFill>
                <a:latin typeface="Calibri Light"/>
              </a:rPr>
              <a:t>:</a:t>
            </a:r>
          </a:p>
          <a:p>
            <a:pPr marL="342900" lvl="0" indent="-342900" defTabSz="914400">
              <a:lnSpc>
                <a:spcPct val="100000"/>
              </a:lnSpc>
              <a:spcBef>
                <a:spcPts val="1200"/>
              </a:spcBef>
              <a:buClr>
                <a:srgbClr val="FFFFFF"/>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ehd</a:t>
            </a:r>
            <a:r>
              <a:rPr lang="en-US" sz="2000" dirty="0">
                <a:solidFill>
                  <a:srgbClr val="333333"/>
                </a:solidFill>
              </a:rPr>
              <a:t>; vg]</a:t>
            </a:r>
            <a:r>
              <a:rPr lang="en-US" sz="2000" dirty="0" err="1">
                <a:solidFill>
                  <a:srgbClr val="333333"/>
                </a:solidFill>
              </a:rPr>
              <a:t>nghJk</a:t>
            </a:r>
            <a:r>
              <a:rPr lang="en-US" sz="2000" dirty="0">
                <a:solidFill>
                  <a:srgbClr val="333333"/>
                </a:solidFill>
              </a:rPr>
              <a:t>; </a:t>
            </a:r>
            <a:r>
              <a:rPr lang="en-US" sz="2000" dirty="0" err="1">
                <a:solidFill>
                  <a:srgbClr val="333333"/>
                </a:solidFill>
              </a:rPr>
              <a:t>ghh</a:t>
            </a:r>
            <a:r>
              <a:rPr lang="en-US" sz="2000" dirty="0">
                <a:solidFill>
                  <a:srgbClr val="333333"/>
                </a:solidFill>
              </a:rPr>
              <a:t>]f]f </a:t>
            </a:r>
            <a:r>
              <a:rPr lang="en-US" sz="2000" dirty="0" err="1">
                <a:solidFill>
                  <a:srgbClr val="333333"/>
                </a:solidFill>
              </a:rPr>
              <a:t>mHfhdtd</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IN" sz="20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lnSpc>
                <a:spcPct val="100000"/>
              </a:lnSpc>
              <a:spcBef>
                <a:spcPts val="1200"/>
              </a:spcBef>
              <a:buClr>
                <a:srgbClr val="FFFFFF"/>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ehd</a:t>
            </a:r>
            <a:r>
              <a:rPr lang="en-US" sz="2000" dirty="0">
                <a:solidFill>
                  <a:srgbClr val="333333"/>
                </a:solidFill>
              </a:rPr>
              <a:t>; </a:t>
            </a:r>
            <a:r>
              <a:rPr lang="en-US" sz="2000" dirty="0" err="1">
                <a:solidFill>
                  <a:srgbClr val="333333"/>
                </a:solidFill>
              </a:rPr>
              <a:t>vg;nghJk</a:t>
            </a:r>
            <a:r>
              <a:rPr lang="en-US" sz="2000" dirty="0">
                <a:solidFill>
                  <a:srgbClr val="333333"/>
                </a:solidFill>
              </a:rPr>
              <a:t>; g[</a:t>
            </a:r>
            <a:r>
              <a:rPr lang="en-US" sz="2000" dirty="0" err="1">
                <a:solidFill>
                  <a:srgbClr val="333333"/>
                </a:solidFill>
              </a:rPr>
              <a:t>j;jprhypahf</a:t>
            </a:r>
            <a:r>
              <a:rPr lang="en-US" sz="2000" dirty="0">
                <a:solidFill>
                  <a:srgbClr val="333333"/>
                </a:solidFill>
              </a:rPr>
              <a:t> ,</a:t>
            </a:r>
            <a:r>
              <a:rPr lang="en-US" sz="2000" dirty="0" err="1">
                <a:solidFill>
                  <a:srgbClr val="333333"/>
                </a:solidFill>
              </a:rPr>
              <a:t>Uf;f</a:t>
            </a:r>
            <a:r>
              <a:rPr lang="en-US" sz="2000" dirty="0">
                <a:solidFill>
                  <a:srgbClr val="333333"/>
                </a:solidFill>
              </a:rPr>
              <a:t> </a:t>
            </a:r>
            <a:r>
              <a:rPr lang="en-US" sz="2000" dirty="0" err="1">
                <a:solidFill>
                  <a:srgbClr val="333333"/>
                </a:solidFill>
              </a:rPr>
              <a:t>ntz;Lk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IN" sz="20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lnSpc>
                <a:spcPct val="100000"/>
              </a:lnSpc>
              <a:spcBef>
                <a:spcPts val="1200"/>
              </a:spcBef>
              <a:buClr>
                <a:srgbClr val="FFFFFF"/>
              </a:buClr>
              <a:buFont typeface="WingDings"/>
              <a:buChar char=""/>
            </a:pP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ehd</a:t>
            </a:r>
            <a:r>
              <a:rPr lang="en-US" sz="2000" dirty="0">
                <a:solidFill>
                  <a:srgbClr val="333333"/>
                </a:solidFill>
              </a:rPr>
              <a:t>; vg]</a:t>
            </a:r>
            <a:r>
              <a:rPr lang="en-US" sz="2000" dirty="0" err="1">
                <a:solidFill>
                  <a:srgbClr val="333333"/>
                </a:solidFill>
              </a:rPr>
              <a:t>nghJk</a:t>
            </a:r>
            <a:r>
              <a:rPr lang="en-US" sz="2000" dirty="0">
                <a:solidFill>
                  <a:srgbClr val="333333"/>
                </a:solidFill>
              </a:rPr>
              <a:t>] </a:t>
            </a:r>
            <a:r>
              <a:rPr lang="en-US" sz="2000" dirty="0" err="1">
                <a:solidFill>
                  <a:srgbClr val="333333"/>
                </a:solidFill>
              </a:rPr>
              <a:t>kw;wth</a:t>
            </a:r>
            <a:r>
              <a:rPr lang="en-US" sz="2000" dirty="0">
                <a:solidFill>
                  <a:srgbClr val="333333"/>
                </a:solidFill>
              </a:rPr>
              <a:t>]f]F </a:t>
            </a:r>
            <a:r>
              <a:rPr lang="en-US" sz="2000" dirty="0" err="1">
                <a:solidFill>
                  <a:srgbClr val="333333"/>
                </a:solidFill>
              </a:rPr>
              <a:t>kpFe;j</a:t>
            </a:r>
            <a:r>
              <a:rPr lang="en-US" sz="2000" dirty="0">
                <a:solidFill>
                  <a:srgbClr val="333333"/>
                </a:solidFill>
              </a:rPr>
              <a:t> </a:t>
            </a:r>
            <a:r>
              <a:rPr lang="en-US" sz="2000" dirty="0" err="1">
                <a:solidFill>
                  <a:srgbClr val="333333"/>
                </a:solidFill>
              </a:rPr>
              <a:t>kfpH</a:t>
            </a:r>
            <a:r>
              <a:rPr lang="en-US" sz="2000" dirty="0">
                <a:solidFill>
                  <a:srgbClr val="333333"/>
                </a:solidFill>
              </a:rPr>
              <a:t>]r]</a:t>
            </a:r>
            <a:r>
              <a:rPr lang="en-US" sz="2000" dirty="0" err="1">
                <a:solidFill>
                  <a:srgbClr val="333333"/>
                </a:solidFill>
              </a:rPr>
              <a:t>rpia</a:t>
            </a:r>
            <a:r>
              <a:rPr lang="en-US" sz="2000" dirty="0">
                <a:solidFill>
                  <a:srgbClr val="333333"/>
                </a:solidFill>
              </a:rPr>
              <a:t> </a:t>
            </a:r>
            <a:r>
              <a:rPr lang="en-US" sz="2000" dirty="0" err="1">
                <a:solidFill>
                  <a:srgbClr val="333333"/>
                </a:solidFill>
              </a:rPr>
              <a:t>mspg</a:t>
            </a:r>
            <a:r>
              <a:rPr lang="en-US" sz="2000" dirty="0">
                <a:solidFill>
                  <a:srgbClr val="333333"/>
                </a:solidFill>
              </a:rPr>
              <a:t>]</a:t>
            </a:r>
            <a:r>
              <a:rPr lang="en-US" sz="2000" dirty="0" err="1">
                <a:solidFill>
                  <a:srgbClr val="333333"/>
                </a:solidFill>
              </a:rPr>
              <a:t>gtuhf</a:t>
            </a:r>
            <a:r>
              <a:rPr lang="en-US" sz="2000" dirty="0">
                <a:solidFill>
                  <a:srgbClr val="333333"/>
                </a:solidFill>
              </a:rPr>
              <a:t> ,</a:t>
            </a:r>
            <a:r>
              <a:rPr lang="en-US" sz="2000" dirty="0" err="1">
                <a:solidFill>
                  <a:srgbClr val="333333"/>
                </a:solidFill>
              </a:rPr>
              <a:t>Uf;f</a:t>
            </a:r>
            <a:r>
              <a:rPr lang="en-US" sz="2000" dirty="0">
                <a:solidFill>
                  <a:srgbClr val="333333"/>
                </a:solidFill>
              </a:rPr>
              <a:t> </a:t>
            </a:r>
            <a:r>
              <a:rPr lang="en-US" sz="2000" dirty="0" err="1">
                <a:solidFill>
                  <a:srgbClr val="333333"/>
                </a:solidFill>
              </a:rPr>
              <a:t>ntz;Lk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solidFill>
                <a:srgbClr val="004992"/>
              </a:solidFill>
            </a:endParaRPr>
          </a:p>
        </p:txBody>
      </p:sp>
      <p:pic>
        <p:nvPicPr>
          <p:cNvPr id="12"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1367496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Tamil-Aiswarya"/>
                <a:ea typeface="+mn-ea"/>
                <a:cs typeface="+mn-cs"/>
              </a:rPr>
              <a:t>khw;W tpsf;fk;</a:t>
            </a:r>
            <a:r>
              <a:rPr lang="en-US" altLang="ko-KR" sz="3600" spc="-5">
                <a:solidFill>
                  <a:srgbClr val="004992"/>
                </a:solidFill>
                <a:latin typeface="Calibri Light"/>
                <a:ea typeface="+mn-ea"/>
                <a:cs typeface="+mn-cs"/>
              </a:rPr>
              <a:t>: </a:t>
            </a:r>
            <a:r>
              <a:rPr lang="en-US" altLang="ko-KR" sz="3600" spc="-5">
                <a:solidFill>
                  <a:srgbClr val="004992"/>
                </a:solidFill>
                <a:latin typeface="Tamil-Aiswarya"/>
                <a:ea typeface="+mn-ea"/>
                <a:cs typeface="+mn-cs"/>
              </a:rPr>
              <a:t>tPonah f;spg]</a:t>
            </a:r>
            <a:endParaRPr lang="de-DE" sz="3600" dirty="0">
              <a:solidFill>
                <a:srgbClr val="004992"/>
              </a:solidFill>
              <a:latin typeface="Tamil-Aiswarya"/>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1375530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xfrm>
            <a:off x="408955" y="2204864"/>
            <a:ext cx="8046720" cy="4248000"/>
          </a:xfrm>
          <a:prstGeom prst="rect">
            <a:avLst/>
          </a:prstGeom>
          <a:noFill/>
        </p:spPr>
        <p:txBody>
          <a:bodyPr vert="horz" wrap="square" lIns="0" tIns="0" rIns="0" bIns="0" rtlCol="0">
            <a:noAutofit/>
          </a:bodyPr>
          <a:lstStyle/>
          <a:p>
            <a:pPr marL="342900" indent="-342900" algn="l">
              <a:buClr>
                <a:srgbClr val="333333"/>
              </a:buClr>
              <a:buFont typeface="WingDings"/>
              <a:buChar char=""/>
            </a:pPr>
            <a:r>
              <a:rPr lang="en-US" sz="2400" dirty="0">
                <a:solidFill>
                  <a:srgbClr val="333333"/>
                </a:solidFill>
              </a:rPr>
              <a:t>c';;fs; </a:t>
            </a:r>
            <a:r>
              <a:rPr lang="en-US" sz="2400" dirty="0" err="1">
                <a:solidFill>
                  <a:srgbClr val="333333"/>
                </a:solidFill>
              </a:rPr>
              <a:t>gytPdj;ij</a:t>
            </a:r>
            <a:r>
              <a:rPr lang="en-US" sz="2400" dirty="0">
                <a:solidFill>
                  <a:srgbClr val="333333"/>
                </a:solidFill>
              </a:rPr>
              <a:t> </a:t>
            </a:r>
            <a:r>
              <a:rPr lang="en-US" sz="2400" dirty="0" err="1">
                <a:solidFill>
                  <a:srgbClr val="333333"/>
                </a:solidFill>
              </a:rPr>
              <a:t>Fwpg</a:t>
            </a:r>
            <a:r>
              <a:rPr lang="en-US" sz="2400" dirty="0">
                <a:solidFill>
                  <a:srgbClr val="333333"/>
                </a:solidFill>
              </a:rPr>
              <a:t>]</a:t>
            </a:r>
            <a:r>
              <a:rPr lang="en-US" sz="2400" dirty="0" err="1">
                <a:solidFill>
                  <a:srgbClr val="333333"/>
                </a:solidFill>
              </a:rPr>
              <a:t>gpLtjw;F</a:t>
            </a:r>
            <a:r>
              <a:rPr lang="en-US" sz="2400" dirty="0">
                <a:solidFill>
                  <a:srgbClr val="333333"/>
                </a:solidFill>
              </a:rPr>
              <a:t> </a:t>
            </a:r>
            <a:r>
              <a:rPr lang="en-US" sz="2400" dirty="0" err="1">
                <a:solidFill>
                  <a:srgbClr val="333333"/>
                </a:solidFill>
              </a:rPr>
              <a:t>gjpyhf</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gyj;ij</a:t>
            </a:r>
            <a:r>
              <a:rPr lang="en-US" sz="2400" dirty="0">
                <a:solidFill>
                  <a:srgbClr val="333333"/>
                </a:solidFill>
              </a:rPr>
              <a:t> </a:t>
            </a:r>
            <a:r>
              <a:rPr lang="en-US" sz="2400" dirty="0" err="1">
                <a:solidFill>
                  <a:srgbClr val="333333"/>
                </a:solidFill>
              </a:rPr>
              <a:t>typa</a:t>
            </a:r>
            <a:r>
              <a:rPr lang="en-US" sz="2400" dirty="0">
                <a:solidFill>
                  <a:srgbClr val="333333"/>
                </a:solidFill>
              </a:rPr>
              <a:t>[</a:t>
            </a:r>
            <a:r>
              <a:rPr lang="en-US" sz="2400" dirty="0" err="1">
                <a:solidFill>
                  <a:srgbClr val="333333"/>
                </a:solidFill>
              </a:rPr>
              <a:t>Wj;J</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buClr>
                <a:srgbClr val="000000"/>
              </a:buClr>
              <a:buFont typeface="WingDings"/>
              <a:buChar char=""/>
            </a:pPr>
            <a:r>
              <a:rPr lang="en-US" sz="2400" dirty="0" err="1">
                <a:solidFill>
                  <a:srgbClr val="333333"/>
                </a:solidFill>
              </a:rPr>
              <a:t>xt</a:t>
            </a:r>
            <a:r>
              <a:rPr lang="en-US" sz="2400" dirty="0">
                <a:solidFill>
                  <a:srgbClr val="333333"/>
                </a:solidFill>
              </a:rPr>
              <a:t>]</a:t>
            </a:r>
            <a:r>
              <a:rPr lang="en-US" sz="2400" dirty="0" err="1">
                <a:solidFill>
                  <a:srgbClr val="333333"/>
                </a:solidFill>
              </a:rPr>
              <a:t>bthU</a:t>
            </a:r>
            <a:r>
              <a:rPr lang="en-US" sz="2400" dirty="0">
                <a:solidFill>
                  <a:srgbClr val="333333"/>
                </a:solidFill>
              </a:rPr>
              <a:t> </a:t>
            </a:r>
            <a:r>
              <a:rPr lang="en-US" sz="2400" dirty="0" err="1">
                <a:solidFill>
                  <a:srgbClr val="333333"/>
                </a:solidFill>
              </a:rPr>
              <a:t>kdpjDf;Fk</a:t>
            </a:r>
            <a:r>
              <a:rPr lang="en-US" sz="2400" dirty="0">
                <a:solidFill>
                  <a:srgbClr val="333333"/>
                </a:solidFill>
              </a:rPr>
              <a:t>; </a:t>
            </a:r>
            <a:r>
              <a:rPr lang="en-US" sz="2400" dirty="0" err="1">
                <a:solidFill>
                  <a:srgbClr val="333333"/>
                </a:solidFill>
              </a:rPr>
              <a:t>jpwikfs</a:t>
            </a:r>
            <a:r>
              <a:rPr lang="en-US" sz="2400" dirty="0">
                <a:solidFill>
                  <a:srgbClr val="333333"/>
                </a:solidFill>
              </a:rPr>
              <a:t>; </a:t>
            </a:r>
            <a:r>
              <a:rPr lang="en-US" sz="2400" dirty="0" err="1">
                <a:solidFill>
                  <a:srgbClr val="333333"/>
                </a:solidFill>
              </a:rPr>
              <a:t>cz;L</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mtndh</a:t>
            </a:r>
            <a:r>
              <a:rPr lang="en-US" sz="2400" dirty="0">
                <a:solidFill>
                  <a:srgbClr val="333333"/>
                </a:solidFill>
              </a:rPr>
              <a:t> </a:t>
            </a:r>
            <a:r>
              <a:rPr lang="en-US" sz="2400" dirty="0" err="1">
                <a:solidFill>
                  <a:srgbClr val="333333"/>
                </a:solidFill>
              </a:rPr>
              <a:t>mtnsh</a:t>
            </a:r>
            <a:r>
              <a:rPr lang="en-US" sz="2400" dirty="0">
                <a:solidFill>
                  <a:srgbClr val="333333"/>
                </a:solidFill>
              </a:rPr>
              <a:t> </a:t>
            </a:r>
            <a:r>
              <a:rPr lang="en-US" sz="2400" dirty="0" err="1">
                <a:solidFill>
                  <a:srgbClr val="333333"/>
                </a:solidFill>
              </a:rPr>
              <a:t>mjpy</a:t>
            </a:r>
            <a:r>
              <a:rPr lang="en-US" sz="2400" dirty="0">
                <a:solidFill>
                  <a:srgbClr val="333333"/>
                </a:solidFill>
              </a:rPr>
              <a:t>; </a:t>
            </a:r>
            <a:r>
              <a:rPr lang="en-US" sz="2400" dirty="0" err="1">
                <a:solidFill>
                  <a:srgbClr val="333333"/>
                </a:solidFill>
              </a:rPr>
              <a:t>bgUik</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me;jj;jpwikia</a:t>
            </a:r>
            <a:r>
              <a:rPr lang="en-US" sz="2400" dirty="0">
                <a:solidFill>
                  <a:srgbClr val="333333"/>
                </a:solidFill>
              </a:rPr>
              <a:t> </a:t>
            </a:r>
            <a:r>
              <a:rPr lang="en-US" sz="2400" dirty="0" err="1">
                <a:solidFill>
                  <a:srgbClr val="333333"/>
                </a:solidFill>
              </a:rPr>
              <a:t>kw;wth</a:t>
            </a:r>
            <a:r>
              <a:rPr lang="en-US" sz="2400" dirty="0">
                <a:solidFill>
                  <a:srgbClr val="333333"/>
                </a:solidFill>
              </a:rPr>
              <a:t>]</a:t>
            </a:r>
            <a:r>
              <a:rPr lang="en-US" sz="2400" dirty="0" err="1">
                <a:solidFill>
                  <a:srgbClr val="333333"/>
                </a:solidFill>
              </a:rPr>
              <a:t>fshy</a:t>
            </a:r>
            <a:r>
              <a:rPr lang="en-US" sz="2400" dirty="0">
                <a:solidFill>
                  <a:srgbClr val="333333"/>
                </a:solidFill>
              </a:rPr>
              <a:t>] </a:t>
            </a:r>
            <a:r>
              <a:rPr lang="en-US" sz="2400" dirty="0" err="1">
                <a:solidFill>
                  <a:srgbClr val="333333"/>
                </a:solidFill>
              </a:rPr>
              <a:t>gfph</a:t>
            </a:r>
            <a:r>
              <a:rPr lang="en-US" sz="2400" dirty="0">
                <a:solidFill>
                  <a:srgbClr val="333333"/>
                </a:solidFill>
              </a:rPr>
              <a:t>]e]J </a:t>
            </a:r>
            <a:r>
              <a:rPr lang="en-US" sz="2400" dirty="0" err="1">
                <a:solidFill>
                  <a:srgbClr val="333333"/>
                </a:solidFill>
              </a:rPr>
              <a:t>bfhs;s</a:t>
            </a:r>
            <a:r>
              <a:rPr lang="en-US" sz="2400" dirty="0">
                <a:solidFill>
                  <a:srgbClr val="333333"/>
                </a:solidFill>
              </a:rPr>
              <a:t> </a:t>
            </a:r>
            <a:r>
              <a:rPr lang="en-US" sz="2400" dirty="0" err="1">
                <a:solidFill>
                  <a:srgbClr val="333333"/>
                </a:solidFill>
              </a:rPr>
              <a:t>KoahJ</a:t>
            </a:r>
            <a:br>
              <a:rPr lang="en-US" sz="2400" dirty="0">
                <a:solidFill>
                  <a:srgbClr val="333333"/>
                </a:solidFill>
              </a:rPr>
            </a:br>
            <a:r>
              <a:rPr lang="en-US" sz="2400" i="1" dirty="0">
                <a:solidFill>
                  <a:srgbClr val="004992"/>
                </a:solidFill>
              </a:rPr>
              <a:t>….,J </a:t>
            </a:r>
            <a:r>
              <a:rPr lang="en-US" sz="2400" i="1" dirty="0" err="1">
                <a:solidFill>
                  <a:srgbClr val="004992"/>
                </a:solidFill>
              </a:rPr>
              <a:t>bghpa</a:t>
            </a:r>
            <a:r>
              <a:rPr lang="en-US" sz="2400" i="1" dirty="0">
                <a:solidFill>
                  <a:srgbClr val="004992"/>
                </a:solidFill>
              </a:rPr>
              <a:t> </a:t>
            </a:r>
            <a:r>
              <a:rPr lang="en-US" sz="2400" i="1" dirty="0" err="1">
                <a:solidFill>
                  <a:srgbClr val="004992"/>
                </a:solidFill>
              </a:rPr>
              <a:t>cyf</a:t>
            </a:r>
            <a:r>
              <a:rPr lang="en-US" sz="2400" i="1" dirty="0">
                <a:solidFill>
                  <a:srgbClr val="004992"/>
                </a:solidFill>
              </a:rPr>
              <a:t> </a:t>
            </a:r>
            <a:r>
              <a:rPr lang="en-US" sz="2400" i="1" dirty="0" err="1">
                <a:solidFill>
                  <a:srgbClr val="004992"/>
                </a:solidFill>
              </a:rPr>
              <a:t>rhjidahfnth</a:t>
            </a:r>
            <a:r>
              <a:rPr lang="en-US" sz="2400" i="1" dirty="0">
                <a:solidFill>
                  <a:srgbClr val="004992"/>
                </a:solidFill>
              </a:rPr>
              <a:t> </a:t>
            </a:r>
            <a:r>
              <a:rPr lang="en-US" sz="2400" i="1" dirty="0" err="1">
                <a:solidFill>
                  <a:srgbClr val="004992"/>
                </a:solidFill>
              </a:rPr>
              <a:t>my;yJ</a:t>
            </a:r>
            <a:r>
              <a:rPr lang="en-US" sz="2400" i="1" dirty="0">
                <a:solidFill>
                  <a:srgbClr val="004992"/>
                </a:solidFill>
              </a:rPr>
              <a:t> </a:t>
            </a:r>
            <a:r>
              <a:rPr lang="en-US" sz="2400" i="1" dirty="0" err="1">
                <a:solidFill>
                  <a:srgbClr val="004992"/>
                </a:solidFill>
              </a:rPr>
              <a:t>fz;Lgpog</a:t>
            </a:r>
            <a:r>
              <a:rPr lang="en-US" sz="2400" i="1" dirty="0">
                <a:solidFill>
                  <a:srgbClr val="004992"/>
                </a:solidFill>
              </a:rPr>
              <a:t>]</a:t>
            </a:r>
            <a:r>
              <a:rPr lang="en-US" sz="2400" i="1" dirty="0" err="1">
                <a:solidFill>
                  <a:srgbClr val="004992"/>
                </a:solidFill>
              </a:rPr>
              <a:t>ghfnth</a:t>
            </a:r>
            <a:r>
              <a:rPr lang="en-US" sz="2400" i="1" dirty="0">
                <a:solidFill>
                  <a:srgbClr val="004992"/>
                </a:solidFill>
              </a:rPr>
              <a:t> ,</a:t>
            </a:r>
            <a:r>
              <a:rPr lang="en-US" sz="2400" i="1" dirty="0" err="1">
                <a:solidFill>
                  <a:srgbClr val="004992"/>
                </a:solidFill>
              </a:rPr>
              <a:t>Uf;f</a:t>
            </a:r>
            <a:r>
              <a:rPr lang="en-US" sz="2400" i="1" dirty="0">
                <a:solidFill>
                  <a:srgbClr val="004992"/>
                </a:solidFill>
              </a:rPr>
              <a:t> </a:t>
            </a:r>
            <a:r>
              <a:rPr lang="en-US" sz="2400" i="1" dirty="0" err="1">
                <a:solidFill>
                  <a:srgbClr val="004992"/>
                </a:solidFill>
              </a:rPr>
              <a:t>ntz;Lk</a:t>
            </a:r>
            <a:r>
              <a:rPr lang="en-US" sz="2400" i="1" dirty="0">
                <a:solidFill>
                  <a:srgbClr val="004992"/>
                </a:solidFill>
              </a:rPr>
              <a:t>; </a:t>
            </a:r>
            <a:r>
              <a:rPr lang="en-US" sz="2400" i="1" dirty="0" err="1">
                <a:solidFill>
                  <a:srgbClr val="004992"/>
                </a:solidFill>
              </a:rPr>
              <a:t>vd;w</a:t>
            </a:r>
            <a:r>
              <a:rPr lang="en-US" sz="2400" i="1" dirty="0">
                <a:solidFill>
                  <a:srgbClr val="004992"/>
                </a:solidFill>
              </a:rPr>
              <a:t> </a:t>
            </a:r>
            <a:r>
              <a:rPr lang="en-US" sz="2400" i="1" dirty="0" err="1">
                <a:solidFill>
                  <a:srgbClr val="004992"/>
                </a:solidFill>
              </a:rPr>
              <a:t>fl;lhakpy;iy</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en-US" sz="3600" dirty="0">
                <a:solidFill>
                  <a:srgbClr val="004992"/>
                </a:solidFill>
              </a:rPr>
              <a:t>c';;fs; </a:t>
            </a:r>
            <a:r>
              <a:rPr lang="en-US" sz="3600" dirty="0" err="1">
                <a:solidFill>
                  <a:srgbClr val="004992"/>
                </a:solidFill>
              </a:rPr>
              <a:t>jpwikfis</a:t>
            </a:r>
            <a:r>
              <a:rPr lang="en-US" sz="3600" dirty="0">
                <a:solidFill>
                  <a:srgbClr val="004992"/>
                </a:solidFill>
              </a:rPr>
              <a:t> </a:t>
            </a:r>
            <a:r>
              <a:rPr lang="en-US" sz="3600" dirty="0" err="1">
                <a:solidFill>
                  <a:srgbClr val="004992"/>
                </a:solidFill>
              </a:rPr>
              <a:t>bjhpe;J</a:t>
            </a:r>
            <a:r>
              <a:rPr lang="en-US" sz="3600" dirty="0">
                <a:solidFill>
                  <a:srgbClr val="004992"/>
                </a:solidFill>
              </a:rPr>
              <a:t> </a:t>
            </a:r>
            <a:r>
              <a:rPr lang="en-US" sz="3600" dirty="0" err="1">
                <a:solidFill>
                  <a:srgbClr val="004992"/>
                </a:solidFill>
              </a:rPr>
              <a:t>bfhs;S</a:t>
            </a:r>
            <a:r>
              <a:rPr lang="en-US" sz="3600" dirty="0">
                <a:solidFill>
                  <a:srgbClr val="004992"/>
                </a:solidFill>
              </a:rPr>
              <a:t>';;fs; </a:t>
            </a:r>
          </a:p>
        </p:txBody>
      </p:sp>
      <p:sp>
        <p:nvSpPr>
          <p:cNvPr id="11" name="Footer Placeholder 10"/>
          <p:cNvSpPr>
            <a:spLocks noGrp="1"/>
          </p:cNvSpPr>
          <p:nvPr>
            <p:ph type="ftr" sz="quarter" idx="11"/>
          </p:nvPr>
        </p:nvSpPr>
        <p:spPr/>
        <p:txBody>
          <a:bodyPr/>
          <a:lstStyle/>
          <a:p>
            <a:r>
              <a:rPr lang="de-DE"/>
              <a:t>kl]lhfhf]dpot] gapw]r]rp 8 – kdepiy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622998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457200" indent="-457200">
              <a:lnSpc>
                <a:spcPct val="100000"/>
              </a:lnSpc>
              <a:spcBef>
                <a:spcPts val="0"/>
              </a:spcBef>
              <a:buClr>
                <a:srgbClr val="006699"/>
              </a:buClr>
              <a:buFont typeface="+mj-lt"/>
              <a:buAutoNum type="arabicPeriod"/>
            </a:pPr>
            <a:r>
              <a:rPr lang="en-US" sz="2400" dirty="0">
                <a:solidFill>
                  <a:srgbClr val="004992"/>
                </a:solidFill>
              </a:rPr>
              <a:t>c';;</a:t>
            </a:r>
            <a:r>
              <a:rPr lang="en-US" sz="2400" dirty="0" err="1">
                <a:solidFill>
                  <a:srgbClr val="004992"/>
                </a:solidFill>
              </a:rPr>
              <a:t>fSila</a:t>
            </a:r>
            <a:r>
              <a:rPr lang="en-US" sz="2400" dirty="0">
                <a:solidFill>
                  <a:srgbClr val="004992"/>
                </a:solidFill>
              </a:rPr>
              <a:t> </a:t>
            </a:r>
            <a:r>
              <a:rPr lang="en-US" sz="2400" dirty="0" err="1">
                <a:solidFill>
                  <a:srgbClr val="004992"/>
                </a:solidFill>
              </a:rPr>
              <a:t>brhe;j</a:t>
            </a:r>
            <a:r>
              <a:rPr lang="en-US" sz="2400" dirty="0">
                <a:solidFill>
                  <a:srgbClr val="004992"/>
                </a:solidFill>
              </a:rPr>
              <a:t> </a:t>
            </a:r>
            <a:r>
              <a:rPr lang="en-US" sz="2400" dirty="0" err="1">
                <a:solidFill>
                  <a:srgbClr val="004992"/>
                </a:solidFill>
              </a:rPr>
              <a:t>jpwik</a:t>
            </a:r>
            <a:r>
              <a:rPr lang="en-US" sz="2400" dirty="0">
                <a:solidFill>
                  <a:srgbClr val="004992"/>
                </a:solidFill>
              </a:rPr>
              <a:t> </a:t>
            </a:r>
            <a:r>
              <a:rPr lang="en-US" sz="2400" dirty="0" err="1">
                <a:solidFill>
                  <a:srgbClr val="004992"/>
                </a:solidFill>
              </a:rPr>
              <a:t>gw;wp</a:t>
            </a:r>
            <a:r>
              <a:rPr lang="en-US" sz="2400" dirty="0">
                <a:solidFill>
                  <a:srgbClr val="004992"/>
                </a:solidFill>
              </a:rPr>
              <a:t> </a:t>
            </a:r>
            <a:r>
              <a:rPr lang="en-US" sz="2400" dirty="0" err="1">
                <a:solidFill>
                  <a:srgbClr val="004992"/>
                </a:solidFill>
              </a:rPr>
              <a:t>rpe;jpf;ft</a:t>
            </a:r>
            <a:r>
              <a:rPr lang="en-US" sz="2400" dirty="0">
                <a:solidFill>
                  <a:srgbClr val="004992"/>
                </a:solidFill>
              </a:rPr>
              <a:t>[k;.</a:t>
            </a:r>
            <a:br>
              <a:rPr lang="en-US" sz="2400" dirty="0">
                <a:solidFill>
                  <a:srgbClr val="004992"/>
                </a:solidFill>
              </a:rPr>
            </a:br>
            <a:r>
              <a:rPr lang="en-US" sz="2400" i="1" dirty="0" err="1">
                <a:solidFill>
                  <a:srgbClr val="333333"/>
                </a:solidFill>
              </a:rPr>
              <a:t>vd;dplk</a:t>
            </a:r>
            <a:r>
              <a:rPr lang="en-US" sz="2400" i="1" dirty="0">
                <a:solidFill>
                  <a:srgbClr val="333333"/>
                </a:solidFill>
              </a:rPr>
              <a:t>; </a:t>
            </a:r>
            <a:r>
              <a:rPr lang="en-US" sz="2400" i="1" dirty="0" err="1">
                <a:solidFill>
                  <a:srgbClr val="333333"/>
                </a:solidFill>
              </a:rPr>
              <a:t>vd;d</a:t>
            </a:r>
            <a:r>
              <a:rPr lang="en-US" sz="2400" i="1" dirty="0">
                <a:solidFill>
                  <a:srgbClr val="333333"/>
                </a:solidFill>
              </a:rPr>
              <a:t> </a:t>
            </a:r>
            <a:r>
              <a:rPr lang="en-US" sz="2400" i="1" dirty="0" err="1">
                <a:solidFill>
                  <a:srgbClr val="333333"/>
                </a:solidFill>
              </a:rPr>
              <a:t>jpwikfs</a:t>
            </a:r>
            <a:r>
              <a:rPr lang="en-US" sz="2400" i="1" dirty="0">
                <a:solidFill>
                  <a:srgbClr val="333333"/>
                </a:solidFill>
              </a:rPr>
              <a:t>; </a:t>
            </a:r>
            <a:r>
              <a:rPr lang="en-US" sz="2400" i="1" dirty="0" err="1">
                <a:solidFill>
                  <a:srgbClr val="333333"/>
                </a:solidFill>
              </a:rPr>
              <a:t>cs;sJ</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rPr>
              <a:t> </a:t>
            </a:r>
            <a:r>
              <a:rPr lang="en-US" sz="2400" i="1" dirty="0" err="1">
                <a:solidFill>
                  <a:srgbClr val="333333"/>
                </a:solidFill>
              </a:rPr>
              <a:t>fle;j</a:t>
            </a:r>
            <a:r>
              <a:rPr lang="en-US" sz="2400" i="1" dirty="0">
                <a:solidFill>
                  <a:srgbClr val="333333"/>
                </a:solidFill>
              </a:rPr>
              <a:t> </a:t>
            </a:r>
            <a:r>
              <a:rPr lang="en-US" sz="2400" i="1" dirty="0" err="1">
                <a:solidFill>
                  <a:srgbClr val="333333"/>
                </a:solidFill>
              </a:rPr>
              <a:t>fhyj;jpy</a:t>
            </a:r>
            <a:r>
              <a:rPr lang="en-US" sz="2400" i="1" dirty="0">
                <a:solidFill>
                  <a:srgbClr val="333333"/>
                </a:solidFill>
              </a:rPr>
              <a:t>;</a:t>
            </a:r>
            <a:br>
              <a:rPr lang="en-US" sz="2400" i="1" dirty="0">
                <a:solidFill>
                  <a:srgbClr val="333333"/>
                </a:solidFill>
              </a:rPr>
            </a:br>
            <a:r>
              <a:rPr lang="en-US" sz="2400" i="1" dirty="0" err="1">
                <a:solidFill>
                  <a:srgbClr val="333333"/>
                </a:solidFill>
              </a:rPr>
              <a:t>ehd</a:t>
            </a:r>
            <a:r>
              <a:rPr lang="en-US" sz="2400" i="1" dirty="0">
                <a:solidFill>
                  <a:srgbClr val="333333"/>
                </a:solidFill>
              </a:rPr>
              <a:t>; </a:t>
            </a:r>
            <a:r>
              <a:rPr lang="en-US" sz="2400" i="1" dirty="0" err="1">
                <a:solidFill>
                  <a:srgbClr val="333333"/>
                </a:solidFill>
              </a:rPr>
              <a:t>bgw;w</a:t>
            </a:r>
            <a:r>
              <a:rPr lang="en-US" sz="2400" i="1" dirty="0">
                <a:solidFill>
                  <a:srgbClr val="333333"/>
                </a:solidFill>
              </a:rPr>
              <a:t> </a:t>
            </a:r>
            <a:r>
              <a:rPr lang="en-US" sz="2400" i="1" dirty="0" err="1">
                <a:solidFill>
                  <a:srgbClr val="333333"/>
                </a:solidFill>
              </a:rPr>
              <a:t>ghuhl;Ljy;fs</a:t>
            </a:r>
            <a:r>
              <a:rPr lang="en-US" sz="2400" i="1" dirty="0">
                <a:solidFill>
                  <a:srgbClr val="333333"/>
                </a:solidFill>
              </a:rPr>
              <a:t>; </a:t>
            </a:r>
            <a:r>
              <a:rPr lang="en-US" sz="2400" i="1" dirty="0" err="1">
                <a:solidFill>
                  <a:srgbClr val="333333"/>
                </a:solidFill>
              </a:rPr>
              <a:t>vd;d</a:t>
            </a:r>
            <a:r>
              <a:rPr lang="en-US" sz="2400" i="1" dirty="0">
                <a:solidFill>
                  <a:srgbClr val="333333"/>
                </a:solidFill>
                <a:ea typeface="Verdana" panose="020B0604030504040204" pitchFamily="34" charset="0"/>
                <a:cs typeface="Verdana" panose="020B0604030504040204" pitchFamily="34" charset="0"/>
              </a:rPr>
              <a:t>&gt;</a:t>
            </a:r>
            <a:br>
              <a:rPr lang="en-US" sz="2400" i="1" dirty="0">
                <a:solidFill>
                  <a:srgbClr val="333333"/>
                </a:solidFill>
              </a:rPr>
            </a:b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ehd</a:t>
            </a:r>
            <a:r>
              <a:rPr lang="en-US" sz="1600" i="1" dirty="0">
                <a:solidFill>
                  <a:srgbClr val="333333"/>
                </a:solidFill>
              </a:rPr>
              <a:t>; </a:t>
            </a:r>
            <a:r>
              <a:rPr lang="en-US" sz="1600" i="1" dirty="0" err="1">
                <a:solidFill>
                  <a:srgbClr val="333333"/>
                </a:solidFill>
              </a:rPr>
              <a:t>bjhHpy</a:t>
            </a:r>
            <a:r>
              <a:rPr lang="en-US" sz="1600" i="1" dirty="0">
                <a:solidFill>
                  <a:srgbClr val="333333"/>
                </a:solidFill>
              </a:rPr>
              <a:t>; </a:t>
            </a:r>
            <a:r>
              <a:rPr lang="en-US" sz="1600" i="1" dirty="0" err="1">
                <a:solidFill>
                  <a:srgbClr val="333333"/>
                </a:solidFill>
              </a:rPr>
              <a:t>El;gj;jpwika</a:t>
            </a:r>
            <a:r>
              <a:rPr lang="en-US" sz="1600" i="1" dirty="0">
                <a:solidFill>
                  <a:srgbClr val="333333"/>
                </a:solidFill>
              </a:rPr>
              <a:t>[</a:t>
            </a:r>
            <a:r>
              <a:rPr lang="en-US" sz="1600" i="1" dirty="0" err="1">
                <a:solidFill>
                  <a:srgbClr val="333333"/>
                </a:solidFill>
              </a:rPr>
              <a:t>s;std</a:t>
            </a:r>
            <a:r>
              <a:rPr lang="en-US" sz="1600" i="1" dirty="0">
                <a:solidFill>
                  <a:srgbClr val="333333"/>
                </a:solidFill>
              </a:rPr>
              <a:t>;. …</a:t>
            </a:r>
            <a:endParaRPr lang="en-IN" i="1" dirty="0">
              <a:solidFill>
                <a:srgbClr val="333333"/>
              </a:solidFill>
              <a:latin typeface="Calibri Light"/>
              <a:ea typeface="Verdana" panose="020B0604030504040204" pitchFamily="34" charset="0"/>
              <a:cs typeface="Verdana" panose="020B0604030504040204" pitchFamily="34" charset="0"/>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dirty="0">
                <a:solidFill>
                  <a:srgbClr val="004992"/>
                </a:solidFill>
              </a:rPr>
              <a:t>c';;fs; </a:t>
            </a:r>
            <a:r>
              <a:rPr lang="en-US" sz="3600" dirty="0" err="1">
                <a:solidFill>
                  <a:srgbClr val="004992"/>
                </a:solidFill>
              </a:rPr>
              <a:t>jpwikfis</a:t>
            </a:r>
            <a:r>
              <a:rPr lang="en-US" sz="3600" dirty="0">
                <a:solidFill>
                  <a:srgbClr val="004992"/>
                </a:solidFill>
              </a:rPr>
              <a:t> </a:t>
            </a:r>
            <a:r>
              <a:rPr lang="en-US" sz="3600" dirty="0" err="1">
                <a:solidFill>
                  <a:srgbClr val="004992"/>
                </a:solidFill>
              </a:rPr>
              <a:t>bjhpe;J</a:t>
            </a:r>
            <a:r>
              <a:rPr lang="en-US" sz="3600" dirty="0">
                <a:solidFill>
                  <a:srgbClr val="004992"/>
                </a:solidFill>
              </a:rPr>
              <a:t> </a:t>
            </a:r>
            <a:r>
              <a:rPr lang="en-US" sz="3600" dirty="0" err="1">
                <a:solidFill>
                  <a:srgbClr val="004992"/>
                </a:solidFill>
              </a:rPr>
              <a:t>bfhs;S</a:t>
            </a:r>
            <a:r>
              <a:rPr lang="en-US" sz="3600" dirty="0">
                <a:solidFill>
                  <a:srgbClr val="004992"/>
                </a:solidFill>
              </a:rPr>
              <a:t>';;fs;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3470296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457200" indent="-457200">
              <a:lnSpc>
                <a:spcPct val="100000"/>
              </a:lnSpc>
              <a:spcBef>
                <a:spcPts val="0"/>
              </a:spcBef>
              <a:buClr>
                <a:srgbClr val="006699"/>
              </a:buClr>
              <a:buFont typeface="+mj-lt"/>
              <a:buAutoNum type="arabicPeriod"/>
            </a:pPr>
            <a:r>
              <a:rPr lang="en-US" sz="2400" dirty="0">
                <a:solidFill>
                  <a:srgbClr val="004992"/>
                </a:solidFill>
              </a:rPr>
              <a:t>c';;</a:t>
            </a:r>
            <a:r>
              <a:rPr lang="en-US" sz="2400" dirty="0" err="1">
                <a:solidFill>
                  <a:srgbClr val="004992"/>
                </a:solidFill>
              </a:rPr>
              <a:t>fSila</a:t>
            </a:r>
            <a:r>
              <a:rPr lang="en-US" sz="2400" dirty="0">
                <a:solidFill>
                  <a:srgbClr val="004992"/>
                </a:solidFill>
              </a:rPr>
              <a:t> </a:t>
            </a:r>
            <a:r>
              <a:rPr lang="en-US" sz="2400" dirty="0" err="1">
                <a:solidFill>
                  <a:srgbClr val="004992"/>
                </a:solidFill>
              </a:rPr>
              <a:t>brhe;j</a:t>
            </a:r>
            <a:r>
              <a:rPr lang="en-US" sz="2400" dirty="0">
                <a:solidFill>
                  <a:srgbClr val="004992"/>
                </a:solidFill>
              </a:rPr>
              <a:t> </a:t>
            </a:r>
            <a:r>
              <a:rPr lang="en-US" sz="2400" dirty="0" err="1">
                <a:solidFill>
                  <a:srgbClr val="004992"/>
                </a:solidFill>
              </a:rPr>
              <a:t>jpwik</a:t>
            </a:r>
            <a:r>
              <a:rPr lang="en-US" sz="2400" dirty="0">
                <a:solidFill>
                  <a:srgbClr val="004992"/>
                </a:solidFill>
              </a:rPr>
              <a:t> </a:t>
            </a:r>
            <a:r>
              <a:rPr lang="en-US" sz="2400" dirty="0" err="1">
                <a:solidFill>
                  <a:srgbClr val="004992"/>
                </a:solidFill>
              </a:rPr>
              <a:t>gw;wp</a:t>
            </a:r>
            <a:r>
              <a:rPr lang="en-US" sz="2400" dirty="0">
                <a:solidFill>
                  <a:srgbClr val="004992"/>
                </a:solidFill>
              </a:rPr>
              <a:t> </a:t>
            </a:r>
            <a:r>
              <a:rPr lang="en-US" sz="2400" dirty="0" err="1">
                <a:solidFill>
                  <a:srgbClr val="004992"/>
                </a:solidFill>
              </a:rPr>
              <a:t>rpe;jpf;ft</a:t>
            </a:r>
            <a:r>
              <a:rPr lang="en-US" sz="2400" dirty="0">
                <a:solidFill>
                  <a:srgbClr val="004992"/>
                </a:solidFill>
              </a:rPr>
              <a:t>[k;.</a:t>
            </a:r>
            <a:br>
              <a:rPr lang="en-US" sz="2400" dirty="0">
                <a:solidFill>
                  <a:srgbClr val="004992"/>
                </a:solidFill>
              </a:rPr>
            </a:br>
            <a:r>
              <a:rPr lang="en-US" sz="2400" i="1" dirty="0" err="1">
                <a:solidFill>
                  <a:srgbClr val="333333"/>
                </a:solidFill>
              </a:rPr>
              <a:t>vd;dplk</a:t>
            </a:r>
            <a:r>
              <a:rPr lang="en-US" sz="2400" i="1" dirty="0">
                <a:solidFill>
                  <a:srgbClr val="333333"/>
                </a:solidFill>
              </a:rPr>
              <a:t>; </a:t>
            </a:r>
            <a:r>
              <a:rPr lang="en-US" sz="2400" i="1" dirty="0" err="1">
                <a:solidFill>
                  <a:srgbClr val="333333"/>
                </a:solidFill>
              </a:rPr>
              <a:t>vd;d</a:t>
            </a:r>
            <a:r>
              <a:rPr lang="en-US" sz="2400" i="1" dirty="0">
                <a:solidFill>
                  <a:srgbClr val="333333"/>
                </a:solidFill>
              </a:rPr>
              <a:t> </a:t>
            </a:r>
            <a:r>
              <a:rPr lang="en-US" sz="2400" i="1" dirty="0" err="1">
                <a:solidFill>
                  <a:srgbClr val="333333"/>
                </a:solidFill>
              </a:rPr>
              <a:t>jpwikfs</a:t>
            </a:r>
            <a:r>
              <a:rPr lang="en-US" sz="2400" i="1" dirty="0">
                <a:solidFill>
                  <a:srgbClr val="333333"/>
                </a:solidFill>
              </a:rPr>
              <a:t>; </a:t>
            </a:r>
            <a:r>
              <a:rPr lang="en-US" sz="2400" i="1" dirty="0" err="1">
                <a:solidFill>
                  <a:srgbClr val="333333"/>
                </a:solidFill>
              </a:rPr>
              <a:t>cs;sJ</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rPr>
              <a:t> </a:t>
            </a:r>
            <a:r>
              <a:rPr lang="en-US" sz="2400" i="1" dirty="0" err="1">
                <a:solidFill>
                  <a:srgbClr val="333333"/>
                </a:solidFill>
              </a:rPr>
              <a:t>fle;j</a:t>
            </a:r>
            <a:r>
              <a:rPr lang="en-US" sz="2400" i="1" dirty="0">
                <a:solidFill>
                  <a:srgbClr val="333333"/>
                </a:solidFill>
              </a:rPr>
              <a:t> </a:t>
            </a:r>
            <a:r>
              <a:rPr lang="en-US" sz="2400" i="1" dirty="0" err="1">
                <a:solidFill>
                  <a:srgbClr val="333333"/>
                </a:solidFill>
              </a:rPr>
              <a:t>fhyj;jpy</a:t>
            </a:r>
            <a:r>
              <a:rPr lang="en-US" sz="2400" i="1" dirty="0">
                <a:solidFill>
                  <a:srgbClr val="333333"/>
                </a:solidFill>
              </a:rPr>
              <a:t>;</a:t>
            </a:r>
            <a:br>
              <a:rPr lang="en-US" sz="2400" i="1" dirty="0">
                <a:solidFill>
                  <a:srgbClr val="333333"/>
                </a:solidFill>
              </a:rPr>
            </a:br>
            <a:r>
              <a:rPr lang="en-US" sz="2400" i="1" dirty="0" err="1">
                <a:solidFill>
                  <a:srgbClr val="333333"/>
                </a:solidFill>
              </a:rPr>
              <a:t>ehd</a:t>
            </a:r>
            <a:r>
              <a:rPr lang="en-US" sz="2400" i="1" dirty="0">
                <a:solidFill>
                  <a:srgbClr val="333333"/>
                </a:solidFill>
              </a:rPr>
              <a:t>; </a:t>
            </a:r>
            <a:r>
              <a:rPr lang="en-US" sz="2400" i="1" dirty="0" err="1">
                <a:solidFill>
                  <a:srgbClr val="333333"/>
                </a:solidFill>
              </a:rPr>
              <a:t>bgw;w</a:t>
            </a:r>
            <a:r>
              <a:rPr lang="en-US" sz="2400" i="1" dirty="0">
                <a:solidFill>
                  <a:srgbClr val="333333"/>
                </a:solidFill>
              </a:rPr>
              <a:t> </a:t>
            </a:r>
            <a:r>
              <a:rPr lang="en-US" sz="2400" i="1" dirty="0" err="1">
                <a:solidFill>
                  <a:srgbClr val="333333"/>
                </a:solidFill>
              </a:rPr>
              <a:t>ghuhl;Ljy;fs</a:t>
            </a:r>
            <a:r>
              <a:rPr lang="en-US" sz="2400" i="1" dirty="0">
                <a:solidFill>
                  <a:srgbClr val="333333"/>
                </a:solidFill>
              </a:rPr>
              <a:t>; </a:t>
            </a:r>
            <a:r>
              <a:rPr lang="en-US" sz="2400" i="1" dirty="0" err="1">
                <a:solidFill>
                  <a:srgbClr val="333333"/>
                </a:solidFill>
              </a:rPr>
              <a:t>vd;d</a:t>
            </a:r>
            <a:r>
              <a:rPr lang="en-US" sz="2400" i="1" dirty="0">
                <a:solidFill>
                  <a:srgbClr val="333333"/>
                </a:solidFill>
                <a:ea typeface="Verdana" panose="020B0604030504040204" pitchFamily="34" charset="0"/>
                <a:cs typeface="Verdana" panose="020B0604030504040204" pitchFamily="34" charset="0"/>
              </a:rPr>
              <a:t>&gt;</a:t>
            </a:r>
            <a:br>
              <a:rPr lang="en-US" sz="2400" i="1" dirty="0">
                <a:solidFill>
                  <a:srgbClr val="333333"/>
                </a:solidFill>
              </a:rPr>
            </a:b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ehd</a:t>
            </a:r>
            <a:r>
              <a:rPr lang="en-US" sz="1600" i="1" dirty="0">
                <a:solidFill>
                  <a:srgbClr val="333333"/>
                </a:solidFill>
              </a:rPr>
              <a:t>; </a:t>
            </a:r>
            <a:r>
              <a:rPr lang="en-US" sz="1600" i="1" dirty="0" err="1">
                <a:solidFill>
                  <a:srgbClr val="333333"/>
                </a:solidFill>
              </a:rPr>
              <a:t>bjhHpy</a:t>
            </a:r>
            <a:r>
              <a:rPr lang="en-US" sz="1600" i="1" dirty="0">
                <a:solidFill>
                  <a:srgbClr val="333333"/>
                </a:solidFill>
              </a:rPr>
              <a:t>; </a:t>
            </a:r>
            <a:r>
              <a:rPr lang="en-US" sz="1600" i="1" dirty="0" err="1">
                <a:solidFill>
                  <a:srgbClr val="333333"/>
                </a:solidFill>
              </a:rPr>
              <a:t>El;gj;jpwika</a:t>
            </a:r>
            <a:r>
              <a:rPr lang="en-US" sz="1600" i="1" dirty="0">
                <a:solidFill>
                  <a:srgbClr val="333333"/>
                </a:solidFill>
              </a:rPr>
              <a:t>[</a:t>
            </a:r>
            <a:r>
              <a:rPr lang="en-US" sz="1600" i="1" dirty="0" err="1">
                <a:solidFill>
                  <a:srgbClr val="333333"/>
                </a:solidFill>
              </a:rPr>
              <a:t>s;std</a:t>
            </a:r>
            <a:r>
              <a:rPr lang="en-US" sz="1600" i="1" dirty="0">
                <a:solidFill>
                  <a:srgbClr val="333333"/>
                </a:solidFill>
              </a:rPr>
              <a:t>;. …</a:t>
            </a:r>
          </a:p>
          <a:p>
            <a:pPr marL="457200" indent="-457200">
              <a:lnSpc>
                <a:spcPct val="100000"/>
              </a:lnSpc>
              <a:spcBef>
                <a:spcPts val="1200"/>
              </a:spcBef>
              <a:buClr>
                <a:srgbClr val="006699"/>
              </a:buClr>
              <a:buFont typeface="+mj-lt"/>
              <a:buAutoNum type="arabicPeriod"/>
            </a:pPr>
            <a:r>
              <a:rPr lang="en-US" sz="2400" dirty="0" err="1">
                <a:solidFill>
                  <a:srgbClr val="004992"/>
                </a:solidFill>
              </a:rPr>
              <a:t>Fwpg</a:t>
            </a:r>
            <a:r>
              <a:rPr lang="en-US" sz="2400" dirty="0">
                <a:solidFill>
                  <a:srgbClr val="004992"/>
                </a:solidFill>
              </a:rPr>
              <a:t>]</a:t>
            </a:r>
            <a:r>
              <a:rPr lang="en-US" sz="2400" dirty="0" err="1">
                <a:solidFill>
                  <a:srgbClr val="004992"/>
                </a:solidFill>
              </a:rPr>
              <a:t>gpl;l</a:t>
            </a:r>
            <a:r>
              <a:rPr lang="en-US" sz="2400" dirty="0">
                <a:solidFill>
                  <a:srgbClr val="004992"/>
                </a:solidFill>
              </a:rPr>
              <a:t> R{</a:t>
            </a:r>
            <a:r>
              <a:rPr lang="en-US" sz="2400" dirty="0" err="1">
                <a:solidFill>
                  <a:srgbClr val="004992"/>
                </a:solidFill>
              </a:rPr>
              <a:t>H;epiyia</a:t>
            </a:r>
            <a:r>
              <a:rPr lang="en-US" sz="2400" dirty="0">
                <a:solidFill>
                  <a:srgbClr val="004992"/>
                </a:solidFill>
              </a:rPr>
              <a:t> </a:t>
            </a:r>
            <a:r>
              <a:rPr lang="en-US" sz="2400" dirty="0" err="1">
                <a:solidFill>
                  <a:srgbClr val="004992"/>
                </a:solidFill>
              </a:rPr>
              <a:t>fw;gid</a:t>
            </a:r>
            <a:r>
              <a:rPr lang="en-US" sz="2400" dirty="0">
                <a:solidFill>
                  <a:srgbClr val="004992"/>
                </a:solidFill>
              </a:rPr>
              <a:t> </a:t>
            </a:r>
            <a:r>
              <a:rPr lang="en-US" sz="2400" dirty="0" err="1">
                <a:solidFill>
                  <a:srgbClr val="004992"/>
                </a:solidFill>
              </a:rPr>
              <a:t>bra;at</a:t>
            </a:r>
            <a:r>
              <a:rPr lang="en-US" sz="2400" dirty="0">
                <a:solidFill>
                  <a:srgbClr val="004992"/>
                </a:solidFill>
              </a:rPr>
              <a:t>[k;.</a:t>
            </a:r>
            <a:br>
              <a:rPr lang="en-IN" sz="2400" dirty="0">
                <a:solidFill>
                  <a:srgbClr val="004992"/>
                </a:solidFill>
              </a:rPr>
            </a:br>
            <a:r>
              <a:rPr lang="en-US" sz="2400" i="1" dirty="0">
                <a:solidFill>
                  <a:srgbClr val="333333"/>
                </a:solidFill>
              </a:rPr>
              <a:t>vg]</a:t>
            </a:r>
            <a:r>
              <a:rPr lang="en-US" sz="2400" i="1" dirty="0" err="1">
                <a:solidFill>
                  <a:srgbClr val="333333"/>
                </a:solidFill>
              </a:rPr>
              <a:t>nghJ</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a:solidFill>
                  <a:srgbClr val="333333"/>
                </a:solidFill>
              </a:rPr>
              <a:t>v';;</a:t>
            </a:r>
            <a:r>
              <a:rPr lang="en-US" sz="2400" i="1" dirty="0" err="1">
                <a:solidFill>
                  <a:srgbClr val="333333"/>
                </a:solidFill>
              </a:rPr>
              <a:t>nf</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err="1">
                <a:solidFill>
                  <a:srgbClr val="333333"/>
                </a:solidFill>
              </a:rPr>
              <a:t>ehd</a:t>
            </a:r>
            <a:r>
              <a:rPr lang="en-US" sz="2400" i="1" dirty="0">
                <a:solidFill>
                  <a:srgbClr val="333333"/>
                </a:solidFill>
              </a:rPr>
              <a:t>; </a:t>
            </a:r>
            <a:r>
              <a:rPr lang="en-US" sz="2400" i="1" dirty="0" err="1">
                <a:solidFill>
                  <a:srgbClr val="333333"/>
                </a:solidFill>
              </a:rPr>
              <a:t>vd;d</a:t>
            </a:r>
            <a:r>
              <a:rPr lang="en-US" sz="2400" i="1" dirty="0">
                <a:solidFill>
                  <a:srgbClr val="333333"/>
                </a:solidFill>
              </a:rPr>
              <a:t> </a:t>
            </a:r>
            <a:r>
              <a:rPr lang="en-US" sz="2400" i="1" dirty="0" err="1">
                <a:solidFill>
                  <a:srgbClr val="333333"/>
                </a:solidFill>
              </a:rPr>
              <a:t>bra;njd</a:t>
            </a:r>
            <a:r>
              <a:rPr lang="en-US" sz="2400" i="1" dirty="0">
                <a:solidFill>
                  <a:srgbClr val="333333"/>
                </a:solidFill>
              </a:rPr>
              <a:t>]</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err="1">
                <a:solidFill>
                  <a:srgbClr val="333333"/>
                </a:solidFill>
              </a:rPr>
              <a:t>nkYk</a:t>
            </a:r>
            <a:r>
              <a:rPr lang="en-US" sz="2400" i="1" dirty="0">
                <a:solidFill>
                  <a:srgbClr val="333333"/>
                </a:solidFill>
              </a:rPr>
              <a:t>] </a:t>
            </a:r>
            <a:r>
              <a:rPr lang="en-US" sz="2400" i="1" dirty="0" err="1">
                <a:solidFill>
                  <a:srgbClr val="333333"/>
                </a:solidFill>
              </a:rPr>
              <a:t>vdf;F</a:t>
            </a:r>
            <a:r>
              <a:rPr lang="en-US" sz="2400" i="1" dirty="0">
                <a:solidFill>
                  <a:srgbClr val="333333"/>
                </a:solidFill>
              </a:rPr>
              <a:t> </a:t>
            </a:r>
            <a:r>
              <a:rPr lang="en-US" sz="2400" i="1" dirty="0" err="1">
                <a:solidFill>
                  <a:srgbClr val="333333"/>
                </a:solidFill>
              </a:rPr>
              <a:t>fpilj;j</a:t>
            </a:r>
            <a:r>
              <a:rPr lang="en-US" sz="2400" i="1" dirty="0">
                <a:solidFill>
                  <a:srgbClr val="333333"/>
                </a:solidFill>
              </a:rPr>
              <a:t> </a:t>
            </a:r>
            <a:r>
              <a:rPr lang="en-US" sz="2400" i="1" dirty="0" err="1">
                <a:solidFill>
                  <a:srgbClr val="333333"/>
                </a:solidFill>
              </a:rPr>
              <a:t>gpd</a:t>
            </a:r>
            <a:r>
              <a:rPr lang="en-US" sz="2400" i="1" dirty="0">
                <a:solidFill>
                  <a:srgbClr val="333333"/>
                </a:solidFill>
              </a:rPr>
              <a:t>]Cl]</a:t>
            </a:r>
            <a:r>
              <a:rPr lang="en-US" sz="2400" i="1" dirty="0" err="1">
                <a:solidFill>
                  <a:srgbClr val="333333"/>
                </a:solidFill>
              </a:rPr>
              <a:t>lk</a:t>
            </a:r>
            <a:r>
              <a:rPr lang="en-US" sz="2400" i="1" dirty="0">
                <a:solidFill>
                  <a:srgbClr val="333333"/>
                </a:solidFill>
              </a:rPr>
              <a:t>] </a:t>
            </a:r>
            <a:r>
              <a:rPr lang="en-US" sz="2400" i="1" dirty="0" err="1">
                <a:solidFill>
                  <a:srgbClr val="333333"/>
                </a:solidFill>
              </a:rPr>
              <a:t>vd;d</a:t>
            </a:r>
            <a:r>
              <a:rPr lang="en-US" sz="2400" i="1" dirty="0">
                <a:solidFill>
                  <a:srgbClr val="333333"/>
                </a:solidFill>
                <a:ea typeface="Verdana" panose="020B0604030504040204" pitchFamily="34" charset="0"/>
                <a:cs typeface="Verdana" panose="020B0604030504040204" pitchFamily="34" charset="0"/>
              </a:rPr>
              <a:t>&gt;</a:t>
            </a:r>
            <a:br>
              <a:rPr lang="en-US" sz="2400" i="1" dirty="0">
                <a:solidFill>
                  <a:srgbClr val="333333"/>
                </a:solidFill>
              </a:rPr>
            </a:b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brd;wthuk</a:t>
            </a:r>
            <a:r>
              <a:rPr lang="en-US" sz="1600" i="1" dirty="0">
                <a:solidFill>
                  <a:srgbClr val="333333"/>
                </a:solidFill>
              </a:rPr>
              <a:t>; </a:t>
            </a:r>
            <a:r>
              <a:rPr lang="en-US" sz="1600" i="1" dirty="0" err="1">
                <a:solidFill>
                  <a:srgbClr val="333333"/>
                </a:solidFill>
              </a:rPr>
              <a:t>vdJ</a:t>
            </a:r>
            <a:r>
              <a:rPr lang="en-US" sz="1600" i="1" dirty="0">
                <a:solidFill>
                  <a:srgbClr val="333333"/>
                </a:solidFill>
              </a:rPr>
              <a:t> </a:t>
            </a:r>
            <a:r>
              <a:rPr lang="en-US" sz="1600" i="1" dirty="0" err="1">
                <a:solidFill>
                  <a:srgbClr val="333333"/>
                </a:solidFill>
              </a:rPr>
              <a:t>ez;gdpd</a:t>
            </a:r>
            <a:r>
              <a:rPr lang="en-US" sz="1600" i="1" dirty="0">
                <a:solidFill>
                  <a:srgbClr val="333333"/>
                </a:solidFill>
              </a:rPr>
              <a:t>; </a:t>
            </a:r>
            <a:r>
              <a:rPr lang="en-US" sz="1600" i="1" dirty="0" err="1">
                <a:solidFill>
                  <a:srgbClr val="333333"/>
                </a:solidFill>
              </a:rPr>
              <a:t>tPl;il</a:t>
            </a:r>
            <a:r>
              <a:rPr lang="en-US" sz="1600" i="1" dirty="0">
                <a:solidFill>
                  <a:srgbClr val="333333"/>
                </a:solidFill>
              </a:rPr>
              <a:t> my';</a:t>
            </a:r>
            <a:r>
              <a:rPr lang="en-US" sz="1600" i="1" dirty="0" err="1">
                <a:solidFill>
                  <a:srgbClr val="333333"/>
                </a:solidFill>
              </a:rPr>
              <a:t>fhpf;f</a:t>
            </a:r>
            <a:r>
              <a:rPr lang="en-US" sz="1600" i="1" dirty="0">
                <a:solidFill>
                  <a:srgbClr val="333333"/>
                </a:solidFill>
              </a:rPr>
              <a:t> </a:t>
            </a:r>
            <a:r>
              <a:rPr lang="en-US" sz="1600" i="1" dirty="0" err="1">
                <a:solidFill>
                  <a:srgbClr val="333333"/>
                </a:solidFill>
              </a:rPr>
              <a:t>cjtp</a:t>
            </a:r>
            <a:r>
              <a:rPr lang="en-US" sz="1600" i="1" dirty="0">
                <a:solidFill>
                  <a:srgbClr val="333333"/>
                </a:solidFill>
              </a:rPr>
              <a:t> </a:t>
            </a:r>
            <a:r>
              <a:rPr lang="en-US" sz="1600" i="1" dirty="0" err="1">
                <a:solidFill>
                  <a:srgbClr val="333333"/>
                </a:solidFill>
              </a:rPr>
              <a:t>bra;njd</a:t>
            </a:r>
            <a:r>
              <a:rPr lang="en-US" sz="1600" i="1" dirty="0">
                <a:solidFill>
                  <a:srgbClr val="333333"/>
                </a:solidFill>
              </a:rPr>
              <a:t>;. </a:t>
            </a:r>
            <a:r>
              <a:rPr lang="en-US" sz="1600" i="1" dirty="0" err="1">
                <a:solidFill>
                  <a:srgbClr val="333333"/>
                </a:solidFill>
              </a:rPr>
              <a:t>mJ</a:t>
            </a:r>
            <a:r>
              <a:rPr lang="en-US" sz="1600" i="1" dirty="0">
                <a:solidFill>
                  <a:srgbClr val="333333"/>
                </a:solidFill>
              </a:rPr>
              <a:t> </a:t>
            </a:r>
            <a:r>
              <a:rPr lang="en-US" sz="1600" i="1" dirty="0" err="1">
                <a:solidFill>
                  <a:srgbClr val="333333"/>
                </a:solidFill>
              </a:rPr>
              <a:t>mtUf;F</a:t>
            </a:r>
            <a:r>
              <a:rPr lang="en-US" sz="1600" i="1" dirty="0">
                <a:solidFill>
                  <a:srgbClr val="333333"/>
                </a:solidFill>
              </a:rPr>
              <a:t> </a:t>
            </a:r>
            <a:r>
              <a:rPr lang="en-US" sz="1600" i="1" dirty="0" err="1">
                <a:solidFill>
                  <a:srgbClr val="333333"/>
                </a:solidFill>
              </a:rPr>
              <a:t>kpfg</a:t>
            </a:r>
            <a:r>
              <a:rPr lang="en-US" sz="1600" i="1" dirty="0">
                <a:solidFill>
                  <a:srgbClr val="333333"/>
                </a:solidFill>
              </a:rPr>
              <a:t>]</a:t>
            </a:r>
            <a:r>
              <a:rPr lang="en-US" sz="1600" i="1" dirty="0" err="1">
                <a:solidFill>
                  <a:srgbClr val="333333"/>
                </a:solidFill>
              </a:rPr>
              <a:t>bghpa</a:t>
            </a:r>
            <a:r>
              <a:rPr lang="en-US" sz="1600" i="1" dirty="0">
                <a:solidFill>
                  <a:srgbClr val="333333"/>
                </a:solidFill>
              </a:rPr>
              <a:t> </a:t>
            </a:r>
            <a:r>
              <a:rPr lang="en-US" sz="1600" i="1" dirty="0" err="1">
                <a:solidFill>
                  <a:srgbClr val="333333"/>
                </a:solidFill>
              </a:rPr>
              <a:t>cjtpahFk</a:t>
            </a:r>
            <a:r>
              <a:rPr lang="en-US" sz="1600" i="1" dirty="0">
                <a:solidFill>
                  <a:srgbClr val="333333"/>
                </a:solidFill>
              </a:rPr>
              <a:t>] </a:t>
            </a:r>
            <a:r>
              <a:rPr lang="en-US" sz="1600" i="1" dirty="0">
                <a:solidFill>
                  <a:srgbClr val="333333"/>
                </a:solidFill>
                <a:latin typeface="Calibri Light"/>
                <a:ea typeface="Verdana" panose="020B0604030504040204" pitchFamily="34" charset="0"/>
                <a:cs typeface="Verdana" panose="020B0604030504040204" pitchFamily="34" charset="0"/>
              </a:rPr>
              <a:t>…</a:t>
            </a:r>
            <a:endParaRPr lang="en-IN" i="1" dirty="0">
              <a:solidFill>
                <a:srgbClr val="333333"/>
              </a:solidFill>
              <a:latin typeface="Calibri Light"/>
              <a:ea typeface="Verdana" panose="020B0604030504040204" pitchFamily="34" charset="0"/>
              <a:cs typeface="Verdana" panose="020B0604030504040204" pitchFamily="34" charset="0"/>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dirty="0">
                <a:solidFill>
                  <a:srgbClr val="004992"/>
                </a:solidFill>
              </a:rPr>
              <a:t>c';;fs; </a:t>
            </a:r>
            <a:r>
              <a:rPr lang="en-US" sz="3600" dirty="0" err="1">
                <a:solidFill>
                  <a:srgbClr val="004992"/>
                </a:solidFill>
              </a:rPr>
              <a:t>jpwikfis</a:t>
            </a:r>
            <a:r>
              <a:rPr lang="en-US" sz="3600" dirty="0">
                <a:solidFill>
                  <a:srgbClr val="004992"/>
                </a:solidFill>
              </a:rPr>
              <a:t> </a:t>
            </a:r>
            <a:r>
              <a:rPr lang="en-US" sz="3600" dirty="0" err="1">
                <a:solidFill>
                  <a:srgbClr val="004992"/>
                </a:solidFill>
              </a:rPr>
              <a:t>bjhpe;J</a:t>
            </a:r>
            <a:r>
              <a:rPr lang="en-US" sz="3600" dirty="0">
                <a:solidFill>
                  <a:srgbClr val="004992"/>
                </a:solidFill>
              </a:rPr>
              <a:t> </a:t>
            </a:r>
            <a:r>
              <a:rPr lang="en-US" sz="3600" dirty="0" err="1">
                <a:solidFill>
                  <a:srgbClr val="004992"/>
                </a:solidFill>
              </a:rPr>
              <a:t>bfhs;S</a:t>
            </a:r>
            <a:r>
              <a:rPr lang="en-US" sz="3600" dirty="0">
                <a:solidFill>
                  <a:srgbClr val="004992"/>
                </a:solidFill>
              </a:rPr>
              <a:t>';;fs;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119806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457200" indent="-457200">
              <a:lnSpc>
                <a:spcPct val="100000"/>
              </a:lnSpc>
              <a:spcBef>
                <a:spcPts val="0"/>
              </a:spcBef>
              <a:buClr>
                <a:srgbClr val="006699"/>
              </a:buClr>
              <a:buFont typeface="+mj-lt"/>
              <a:buAutoNum type="arabicPeriod"/>
            </a:pPr>
            <a:r>
              <a:rPr lang="en-US" sz="2400" dirty="0">
                <a:solidFill>
                  <a:srgbClr val="004992"/>
                </a:solidFill>
              </a:rPr>
              <a:t>c';;</a:t>
            </a:r>
            <a:r>
              <a:rPr lang="en-US" sz="2400" dirty="0" err="1">
                <a:solidFill>
                  <a:srgbClr val="004992"/>
                </a:solidFill>
              </a:rPr>
              <a:t>fSila</a:t>
            </a:r>
            <a:r>
              <a:rPr lang="en-US" sz="2400" dirty="0">
                <a:solidFill>
                  <a:srgbClr val="004992"/>
                </a:solidFill>
              </a:rPr>
              <a:t> </a:t>
            </a:r>
            <a:r>
              <a:rPr lang="en-US" sz="2400" dirty="0" err="1">
                <a:solidFill>
                  <a:srgbClr val="004992"/>
                </a:solidFill>
              </a:rPr>
              <a:t>brhe;j</a:t>
            </a:r>
            <a:r>
              <a:rPr lang="en-US" sz="2400" dirty="0">
                <a:solidFill>
                  <a:srgbClr val="004992"/>
                </a:solidFill>
              </a:rPr>
              <a:t> </a:t>
            </a:r>
            <a:r>
              <a:rPr lang="en-US" sz="2400" dirty="0" err="1">
                <a:solidFill>
                  <a:srgbClr val="004992"/>
                </a:solidFill>
              </a:rPr>
              <a:t>jpwik</a:t>
            </a:r>
            <a:r>
              <a:rPr lang="en-US" sz="2400" dirty="0">
                <a:solidFill>
                  <a:srgbClr val="004992"/>
                </a:solidFill>
              </a:rPr>
              <a:t> </a:t>
            </a:r>
            <a:r>
              <a:rPr lang="en-US" sz="2400" dirty="0" err="1">
                <a:solidFill>
                  <a:srgbClr val="004992"/>
                </a:solidFill>
              </a:rPr>
              <a:t>gw;wp</a:t>
            </a:r>
            <a:r>
              <a:rPr lang="en-US" sz="2400" dirty="0">
                <a:solidFill>
                  <a:srgbClr val="004992"/>
                </a:solidFill>
              </a:rPr>
              <a:t> </a:t>
            </a:r>
            <a:r>
              <a:rPr lang="en-US" sz="2400" dirty="0" err="1">
                <a:solidFill>
                  <a:srgbClr val="004992"/>
                </a:solidFill>
              </a:rPr>
              <a:t>rpe;jpf;ft</a:t>
            </a:r>
            <a:r>
              <a:rPr lang="en-US" sz="2400" dirty="0">
                <a:solidFill>
                  <a:srgbClr val="004992"/>
                </a:solidFill>
              </a:rPr>
              <a:t>[k;.</a:t>
            </a:r>
            <a:br>
              <a:rPr lang="en-US" sz="2400" dirty="0">
                <a:solidFill>
                  <a:srgbClr val="004992"/>
                </a:solidFill>
              </a:rPr>
            </a:br>
            <a:r>
              <a:rPr lang="en-US" sz="2400" i="1" dirty="0" err="1">
                <a:solidFill>
                  <a:srgbClr val="333333"/>
                </a:solidFill>
              </a:rPr>
              <a:t>vd;dplk</a:t>
            </a:r>
            <a:r>
              <a:rPr lang="en-US" sz="2400" i="1" dirty="0">
                <a:solidFill>
                  <a:srgbClr val="333333"/>
                </a:solidFill>
              </a:rPr>
              <a:t>; </a:t>
            </a:r>
            <a:r>
              <a:rPr lang="en-US" sz="2400" i="1" dirty="0" err="1">
                <a:solidFill>
                  <a:srgbClr val="333333"/>
                </a:solidFill>
              </a:rPr>
              <a:t>vd;d</a:t>
            </a:r>
            <a:r>
              <a:rPr lang="en-US" sz="2400" i="1" dirty="0">
                <a:solidFill>
                  <a:srgbClr val="333333"/>
                </a:solidFill>
              </a:rPr>
              <a:t> </a:t>
            </a:r>
            <a:r>
              <a:rPr lang="en-US" sz="2400" i="1" dirty="0" err="1">
                <a:solidFill>
                  <a:srgbClr val="333333"/>
                </a:solidFill>
              </a:rPr>
              <a:t>jpwikfs</a:t>
            </a:r>
            <a:r>
              <a:rPr lang="en-US" sz="2400" i="1" dirty="0">
                <a:solidFill>
                  <a:srgbClr val="333333"/>
                </a:solidFill>
              </a:rPr>
              <a:t>; </a:t>
            </a:r>
            <a:r>
              <a:rPr lang="en-US" sz="2400" i="1" dirty="0" err="1">
                <a:solidFill>
                  <a:srgbClr val="333333"/>
                </a:solidFill>
              </a:rPr>
              <a:t>cs;sJ</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rPr>
              <a:t> </a:t>
            </a:r>
            <a:r>
              <a:rPr lang="en-US" sz="2400" i="1" dirty="0" err="1">
                <a:solidFill>
                  <a:srgbClr val="333333"/>
                </a:solidFill>
              </a:rPr>
              <a:t>fle;j</a:t>
            </a:r>
            <a:r>
              <a:rPr lang="en-US" sz="2400" i="1" dirty="0">
                <a:solidFill>
                  <a:srgbClr val="333333"/>
                </a:solidFill>
              </a:rPr>
              <a:t> </a:t>
            </a:r>
            <a:r>
              <a:rPr lang="en-US" sz="2400" i="1" dirty="0" err="1">
                <a:solidFill>
                  <a:srgbClr val="333333"/>
                </a:solidFill>
              </a:rPr>
              <a:t>fhyj;jpy</a:t>
            </a:r>
            <a:r>
              <a:rPr lang="en-US" sz="2400" i="1" dirty="0">
                <a:solidFill>
                  <a:srgbClr val="333333"/>
                </a:solidFill>
              </a:rPr>
              <a:t>;</a:t>
            </a:r>
            <a:br>
              <a:rPr lang="en-US" sz="2400" i="1" dirty="0">
                <a:solidFill>
                  <a:srgbClr val="333333"/>
                </a:solidFill>
              </a:rPr>
            </a:br>
            <a:r>
              <a:rPr lang="en-US" sz="2400" i="1" dirty="0" err="1">
                <a:solidFill>
                  <a:srgbClr val="333333"/>
                </a:solidFill>
              </a:rPr>
              <a:t>ehd</a:t>
            </a:r>
            <a:r>
              <a:rPr lang="en-US" sz="2400" i="1" dirty="0">
                <a:solidFill>
                  <a:srgbClr val="333333"/>
                </a:solidFill>
              </a:rPr>
              <a:t>; </a:t>
            </a:r>
            <a:r>
              <a:rPr lang="en-US" sz="2400" i="1" dirty="0" err="1">
                <a:solidFill>
                  <a:srgbClr val="333333"/>
                </a:solidFill>
              </a:rPr>
              <a:t>bgw;w</a:t>
            </a:r>
            <a:r>
              <a:rPr lang="en-US" sz="2400" i="1" dirty="0">
                <a:solidFill>
                  <a:srgbClr val="333333"/>
                </a:solidFill>
              </a:rPr>
              <a:t> </a:t>
            </a:r>
            <a:r>
              <a:rPr lang="en-US" sz="2400" i="1" dirty="0" err="1">
                <a:solidFill>
                  <a:srgbClr val="333333"/>
                </a:solidFill>
              </a:rPr>
              <a:t>ghuhl;Ljy;fs</a:t>
            </a:r>
            <a:r>
              <a:rPr lang="en-US" sz="2400" i="1" dirty="0">
                <a:solidFill>
                  <a:srgbClr val="333333"/>
                </a:solidFill>
              </a:rPr>
              <a:t>; </a:t>
            </a:r>
            <a:r>
              <a:rPr lang="en-US" sz="2400" i="1" dirty="0" err="1">
                <a:solidFill>
                  <a:srgbClr val="333333"/>
                </a:solidFill>
              </a:rPr>
              <a:t>vd;d</a:t>
            </a:r>
            <a:r>
              <a:rPr lang="en-US" sz="2400" i="1" dirty="0">
                <a:solidFill>
                  <a:srgbClr val="333333"/>
                </a:solidFill>
                <a:ea typeface="Verdana" panose="020B0604030504040204" pitchFamily="34" charset="0"/>
                <a:cs typeface="Verdana" panose="020B0604030504040204" pitchFamily="34" charset="0"/>
              </a:rPr>
              <a:t>&gt;</a:t>
            </a:r>
            <a:br>
              <a:rPr lang="en-US" sz="2400" i="1" dirty="0">
                <a:solidFill>
                  <a:srgbClr val="333333"/>
                </a:solidFill>
              </a:rPr>
            </a:b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ehd</a:t>
            </a:r>
            <a:r>
              <a:rPr lang="en-US" sz="1600" i="1" dirty="0">
                <a:solidFill>
                  <a:srgbClr val="333333"/>
                </a:solidFill>
              </a:rPr>
              <a:t>; </a:t>
            </a:r>
            <a:r>
              <a:rPr lang="en-US" sz="1600" i="1" dirty="0" err="1">
                <a:solidFill>
                  <a:srgbClr val="333333"/>
                </a:solidFill>
              </a:rPr>
              <a:t>bjhHpy</a:t>
            </a:r>
            <a:r>
              <a:rPr lang="en-US" sz="1600" i="1" dirty="0">
                <a:solidFill>
                  <a:srgbClr val="333333"/>
                </a:solidFill>
              </a:rPr>
              <a:t>; </a:t>
            </a:r>
            <a:r>
              <a:rPr lang="en-US" sz="1600" i="1" dirty="0" err="1">
                <a:solidFill>
                  <a:srgbClr val="333333"/>
                </a:solidFill>
              </a:rPr>
              <a:t>El;gj;jpwika</a:t>
            </a:r>
            <a:r>
              <a:rPr lang="en-US" sz="1600" i="1" dirty="0">
                <a:solidFill>
                  <a:srgbClr val="333333"/>
                </a:solidFill>
              </a:rPr>
              <a:t>[</a:t>
            </a:r>
            <a:r>
              <a:rPr lang="en-US" sz="1600" i="1" dirty="0" err="1">
                <a:solidFill>
                  <a:srgbClr val="333333"/>
                </a:solidFill>
              </a:rPr>
              <a:t>s;std</a:t>
            </a:r>
            <a:r>
              <a:rPr lang="en-US" sz="1600" i="1" dirty="0">
                <a:solidFill>
                  <a:srgbClr val="333333"/>
                </a:solidFill>
              </a:rPr>
              <a:t>;. …</a:t>
            </a:r>
          </a:p>
          <a:p>
            <a:pPr marL="457200" indent="-457200">
              <a:lnSpc>
                <a:spcPct val="100000"/>
              </a:lnSpc>
              <a:spcBef>
                <a:spcPts val="1200"/>
              </a:spcBef>
              <a:buClr>
                <a:srgbClr val="006699"/>
              </a:buClr>
              <a:buFont typeface="+mj-lt"/>
              <a:buAutoNum type="arabicPeriod"/>
            </a:pPr>
            <a:r>
              <a:rPr lang="en-US" sz="2400" dirty="0" err="1">
                <a:solidFill>
                  <a:srgbClr val="004992"/>
                </a:solidFill>
              </a:rPr>
              <a:t>Fwpg</a:t>
            </a:r>
            <a:r>
              <a:rPr lang="en-US" sz="2400" dirty="0">
                <a:solidFill>
                  <a:srgbClr val="004992"/>
                </a:solidFill>
              </a:rPr>
              <a:t>]</a:t>
            </a:r>
            <a:r>
              <a:rPr lang="en-US" sz="2400" dirty="0" err="1">
                <a:solidFill>
                  <a:srgbClr val="004992"/>
                </a:solidFill>
              </a:rPr>
              <a:t>gpl;l</a:t>
            </a:r>
            <a:r>
              <a:rPr lang="en-US" sz="2400" dirty="0">
                <a:solidFill>
                  <a:srgbClr val="004992"/>
                </a:solidFill>
              </a:rPr>
              <a:t> R{</a:t>
            </a:r>
            <a:r>
              <a:rPr lang="en-US" sz="2400" dirty="0" err="1">
                <a:solidFill>
                  <a:srgbClr val="004992"/>
                </a:solidFill>
              </a:rPr>
              <a:t>H;epiyia</a:t>
            </a:r>
            <a:r>
              <a:rPr lang="en-US" sz="2400" dirty="0">
                <a:solidFill>
                  <a:srgbClr val="004992"/>
                </a:solidFill>
              </a:rPr>
              <a:t> </a:t>
            </a:r>
            <a:r>
              <a:rPr lang="en-US" sz="2400" dirty="0" err="1">
                <a:solidFill>
                  <a:srgbClr val="004992"/>
                </a:solidFill>
              </a:rPr>
              <a:t>fw;gid</a:t>
            </a:r>
            <a:r>
              <a:rPr lang="en-US" sz="2400" dirty="0">
                <a:solidFill>
                  <a:srgbClr val="004992"/>
                </a:solidFill>
              </a:rPr>
              <a:t> </a:t>
            </a:r>
            <a:r>
              <a:rPr lang="en-US" sz="2400" dirty="0" err="1">
                <a:solidFill>
                  <a:srgbClr val="004992"/>
                </a:solidFill>
              </a:rPr>
              <a:t>bra;at</a:t>
            </a:r>
            <a:r>
              <a:rPr lang="en-US" sz="2400" dirty="0">
                <a:solidFill>
                  <a:srgbClr val="004992"/>
                </a:solidFill>
              </a:rPr>
              <a:t>[k;.</a:t>
            </a:r>
            <a:br>
              <a:rPr lang="en-IN" sz="2400" dirty="0">
                <a:solidFill>
                  <a:srgbClr val="004992"/>
                </a:solidFill>
              </a:rPr>
            </a:br>
            <a:r>
              <a:rPr lang="en-US" sz="2400" i="1" dirty="0">
                <a:solidFill>
                  <a:srgbClr val="333333"/>
                </a:solidFill>
              </a:rPr>
              <a:t>vg]</a:t>
            </a:r>
            <a:r>
              <a:rPr lang="en-US" sz="2400" i="1" dirty="0" err="1">
                <a:solidFill>
                  <a:srgbClr val="333333"/>
                </a:solidFill>
              </a:rPr>
              <a:t>nghJ</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a:solidFill>
                  <a:srgbClr val="333333"/>
                </a:solidFill>
              </a:rPr>
              <a:t>v';;</a:t>
            </a:r>
            <a:r>
              <a:rPr lang="en-US" sz="2400" i="1" dirty="0" err="1">
                <a:solidFill>
                  <a:srgbClr val="333333"/>
                </a:solidFill>
              </a:rPr>
              <a:t>nf</a:t>
            </a:r>
            <a:r>
              <a:rPr lang="en-US" sz="2400" i="1" dirty="0">
                <a:solidFill>
                  <a:srgbClr val="333333"/>
                </a:solidFill>
                <a:ea typeface="Verdana" panose="020B0604030504040204" pitchFamily="34" charset="0"/>
                <a:cs typeface="Verdana" panose="020B0604030504040204" pitchFamily="34" charset="0"/>
              </a:rPr>
              <a:t>&gt;</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err="1">
                <a:solidFill>
                  <a:srgbClr val="333333"/>
                </a:solidFill>
              </a:rPr>
              <a:t>ehd</a:t>
            </a:r>
            <a:r>
              <a:rPr lang="en-US" sz="2400" i="1" dirty="0">
                <a:solidFill>
                  <a:srgbClr val="333333"/>
                </a:solidFill>
              </a:rPr>
              <a:t>; </a:t>
            </a:r>
            <a:r>
              <a:rPr lang="en-US" sz="2400" i="1" dirty="0" err="1">
                <a:solidFill>
                  <a:srgbClr val="333333"/>
                </a:solidFill>
              </a:rPr>
              <a:t>vd;d</a:t>
            </a:r>
            <a:r>
              <a:rPr lang="en-US" sz="2400" i="1" dirty="0">
                <a:solidFill>
                  <a:srgbClr val="333333"/>
                </a:solidFill>
              </a:rPr>
              <a:t> </a:t>
            </a:r>
            <a:r>
              <a:rPr lang="en-US" sz="2400" i="1" dirty="0" err="1">
                <a:solidFill>
                  <a:srgbClr val="333333"/>
                </a:solidFill>
              </a:rPr>
              <a:t>bra;njd</a:t>
            </a:r>
            <a:r>
              <a:rPr lang="en-US" sz="2400" i="1" dirty="0">
                <a:solidFill>
                  <a:srgbClr val="333333"/>
                </a:solidFill>
              </a:rPr>
              <a:t>]</a:t>
            </a:r>
            <a:r>
              <a:rPr lang="en-US" sz="2400" i="1" dirty="0">
                <a:solidFill>
                  <a:srgbClr val="333333"/>
                </a:solidFill>
                <a:latin typeface="Calibri Light"/>
                <a:ea typeface="Verdana" panose="020B0604030504040204" pitchFamily="34" charset="0"/>
                <a:cs typeface="Verdana" panose="020B0604030504040204" pitchFamily="34" charset="0"/>
              </a:rPr>
              <a:t> </a:t>
            </a:r>
            <a:r>
              <a:rPr lang="en-US" sz="2400" i="1" dirty="0" err="1">
                <a:solidFill>
                  <a:srgbClr val="333333"/>
                </a:solidFill>
              </a:rPr>
              <a:t>nkYk</a:t>
            </a:r>
            <a:r>
              <a:rPr lang="en-US" sz="2400" i="1" dirty="0">
                <a:solidFill>
                  <a:srgbClr val="333333"/>
                </a:solidFill>
              </a:rPr>
              <a:t>] </a:t>
            </a:r>
            <a:r>
              <a:rPr lang="en-US" sz="2400" i="1" dirty="0" err="1">
                <a:solidFill>
                  <a:srgbClr val="333333"/>
                </a:solidFill>
              </a:rPr>
              <a:t>vdf;F</a:t>
            </a:r>
            <a:r>
              <a:rPr lang="en-US" sz="2400" i="1" dirty="0">
                <a:solidFill>
                  <a:srgbClr val="333333"/>
                </a:solidFill>
              </a:rPr>
              <a:t> </a:t>
            </a:r>
            <a:r>
              <a:rPr lang="en-US" sz="2400" i="1" dirty="0" err="1">
                <a:solidFill>
                  <a:srgbClr val="333333"/>
                </a:solidFill>
              </a:rPr>
              <a:t>fpilj;j</a:t>
            </a:r>
            <a:r>
              <a:rPr lang="en-US" sz="2400" i="1" dirty="0">
                <a:solidFill>
                  <a:srgbClr val="333333"/>
                </a:solidFill>
              </a:rPr>
              <a:t> </a:t>
            </a:r>
            <a:r>
              <a:rPr lang="en-US" sz="2400" i="1" dirty="0" err="1">
                <a:solidFill>
                  <a:srgbClr val="333333"/>
                </a:solidFill>
              </a:rPr>
              <a:t>gpd</a:t>
            </a:r>
            <a:r>
              <a:rPr lang="en-US" sz="2400" i="1" dirty="0">
                <a:solidFill>
                  <a:srgbClr val="333333"/>
                </a:solidFill>
              </a:rPr>
              <a:t>]Cl]</a:t>
            </a:r>
            <a:r>
              <a:rPr lang="en-US" sz="2400" i="1" dirty="0" err="1">
                <a:solidFill>
                  <a:srgbClr val="333333"/>
                </a:solidFill>
              </a:rPr>
              <a:t>lk</a:t>
            </a:r>
            <a:r>
              <a:rPr lang="en-US" sz="2400" i="1" dirty="0">
                <a:solidFill>
                  <a:srgbClr val="333333"/>
                </a:solidFill>
              </a:rPr>
              <a:t>] </a:t>
            </a:r>
            <a:r>
              <a:rPr lang="en-US" sz="2400" i="1" dirty="0" err="1">
                <a:solidFill>
                  <a:srgbClr val="333333"/>
                </a:solidFill>
              </a:rPr>
              <a:t>vd;d</a:t>
            </a:r>
            <a:r>
              <a:rPr lang="en-US" sz="2400" i="1" dirty="0">
                <a:solidFill>
                  <a:srgbClr val="333333"/>
                </a:solidFill>
                <a:ea typeface="Verdana" panose="020B0604030504040204" pitchFamily="34" charset="0"/>
                <a:cs typeface="Verdana" panose="020B0604030504040204" pitchFamily="34" charset="0"/>
              </a:rPr>
              <a:t>&gt;</a:t>
            </a:r>
            <a:br>
              <a:rPr lang="en-US" sz="2400" i="1" dirty="0">
                <a:solidFill>
                  <a:srgbClr val="333333"/>
                </a:solidFill>
              </a:rPr>
            </a:b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brd;wthuk</a:t>
            </a:r>
            <a:r>
              <a:rPr lang="en-US" sz="1600" i="1" dirty="0">
                <a:solidFill>
                  <a:srgbClr val="333333"/>
                </a:solidFill>
              </a:rPr>
              <a:t>; </a:t>
            </a:r>
            <a:r>
              <a:rPr lang="en-US" sz="1600" i="1" dirty="0" err="1">
                <a:solidFill>
                  <a:srgbClr val="333333"/>
                </a:solidFill>
              </a:rPr>
              <a:t>vdJ</a:t>
            </a:r>
            <a:r>
              <a:rPr lang="en-US" sz="1600" i="1" dirty="0">
                <a:solidFill>
                  <a:srgbClr val="333333"/>
                </a:solidFill>
              </a:rPr>
              <a:t> </a:t>
            </a:r>
            <a:r>
              <a:rPr lang="en-US" sz="1600" i="1" dirty="0" err="1">
                <a:solidFill>
                  <a:srgbClr val="333333"/>
                </a:solidFill>
              </a:rPr>
              <a:t>ez;gdpd</a:t>
            </a:r>
            <a:r>
              <a:rPr lang="en-US" sz="1600" i="1" dirty="0">
                <a:solidFill>
                  <a:srgbClr val="333333"/>
                </a:solidFill>
              </a:rPr>
              <a:t>; </a:t>
            </a:r>
            <a:r>
              <a:rPr lang="en-US" sz="1600" i="1" dirty="0" err="1">
                <a:solidFill>
                  <a:srgbClr val="333333"/>
                </a:solidFill>
              </a:rPr>
              <a:t>tPl;il</a:t>
            </a:r>
            <a:r>
              <a:rPr lang="en-US" sz="1600" i="1" dirty="0">
                <a:solidFill>
                  <a:srgbClr val="333333"/>
                </a:solidFill>
              </a:rPr>
              <a:t> my';</a:t>
            </a:r>
            <a:r>
              <a:rPr lang="en-US" sz="1600" i="1" dirty="0" err="1">
                <a:solidFill>
                  <a:srgbClr val="333333"/>
                </a:solidFill>
              </a:rPr>
              <a:t>fhpf;f</a:t>
            </a:r>
            <a:r>
              <a:rPr lang="en-US" sz="1600" i="1" dirty="0">
                <a:solidFill>
                  <a:srgbClr val="333333"/>
                </a:solidFill>
              </a:rPr>
              <a:t> </a:t>
            </a:r>
            <a:r>
              <a:rPr lang="en-US" sz="1600" i="1" dirty="0" err="1">
                <a:solidFill>
                  <a:srgbClr val="333333"/>
                </a:solidFill>
              </a:rPr>
              <a:t>cjtp</a:t>
            </a:r>
            <a:r>
              <a:rPr lang="en-US" sz="1600" i="1" dirty="0">
                <a:solidFill>
                  <a:srgbClr val="333333"/>
                </a:solidFill>
              </a:rPr>
              <a:t> </a:t>
            </a:r>
            <a:r>
              <a:rPr lang="en-US" sz="1600" i="1" dirty="0" err="1">
                <a:solidFill>
                  <a:srgbClr val="333333"/>
                </a:solidFill>
              </a:rPr>
              <a:t>bra;njd</a:t>
            </a:r>
            <a:r>
              <a:rPr lang="en-US" sz="1600" i="1" dirty="0">
                <a:solidFill>
                  <a:srgbClr val="333333"/>
                </a:solidFill>
              </a:rPr>
              <a:t>;. </a:t>
            </a:r>
            <a:r>
              <a:rPr lang="en-US" sz="1600" i="1" dirty="0" err="1">
                <a:solidFill>
                  <a:srgbClr val="333333"/>
                </a:solidFill>
              </a:rPr>
              <a:t>mJ</a:t>
            </a:r>
            <a:r>
              <a:rPr lang="en-US" sz="1600" i="1" dirty="0">
                <a:solidFill>
                  <a:srgbClr val="333333"/>
                </a:solidFill>
              </a:rPr>
              <a:t> </a:t>
            </a:r>
            <a:r>
              <a:rPr lang="en-US" sz="1600" i="1" dirty="0" err="1">
                <a:solidFill>
                  <a:srgbClr val="333333"/>
                </a:solidFill>
              </a:rPr>
              <a:t>mtUf;F</a:t>
            </a:r>
            <a:r>
              <a:rPr lang="en-US" sz="1600" i="1" dirty="0">
                <a:solidFill>
                  <a:srgbClr val="333333"/>
                </a:solidFill>
              </a:rPr>
              <a:t> </a:t>
            </a:r>
            <a:r>
              <a:rPr lang="en-US" sz="1600" i="1" dirty="0" err="1">
                <a:solidFill>
                  <a:srgbClr val="333333"/>
                </a:solidFill>
              </a:rPr>
              <a:t>kpfg</a:t>
            </a:r>
            <a:r>
              <a:rPr lang="en-US" sz="1600" i="1" dirty="0">
                <a:solidFill>
                  <a:srgbClr val="333333"/>
                </a:solidFill>
              </a:rPr>
              <a:t>]</a:t>
            </a:r>
            <a:r>
              <a:rPr lang="en-US" sz="1600" i="1" dirty="0" err="1">
                <a:solidFill>
                  <a:srgbClr val="333333"/>
                </a:solidFill>
              </a:rPr>
              <a:t>bghpa</a:t>
            </a:r>
            <a:r>
              <a:rPr lang="en-US" sz="1600" i="1" dirty="0">
                <a:solidFill>
                  <a:srgbClr val="333333"/>
                </a:solidFill>
              </a:rPr>
              <a:t> </a:t>
            </a:r>
            <a:r>
              <a:rPr lang="en-US" sz="1600" i="1" dirty="0" err="1">
                <a:solidFill>
                  <a:srgbClr val="333333"/>
                </a:solidFill>
              </a:rPr>
              <a:t>cjtpahFk</a:t>
            </a:r>
            <a:r>
              <a:rPr lang="en-US" sz="1600" i="1" dirty="0">
                <a:solidFill>
                  <a:srgbClr val="333333"/>
                </a:solidFill>
              </a:rPr>
              <a:t>] </a:t>
            </a:r>
            <a:r>
              <a:rPr lang="en-US" sz="1600" i="1" dirty="0">
                <a:solidFill>
                  <a:srgbClr val="333333"/>
                </a:solidFill>
                <a:latin typeface="Calibri Light"/>
                <a:ea typeface="Verdana" panose="020B0604030504040204" pitchFamily="34" charset="0"/>
                <a:cs typeface="Verdana" panose="020B0604030504040204" pitchFamily="34" charset="0"/>
              </a:rPr>
              <a:t>…</a:t>
            </a:r>
            <a:endParaRPr lang="en-IN" sz="1800" i="1" dirty="0">
              <a:solidFill>
                <a:srgbClr val="333333"/>
              </a:solidFill>
              <a:latin typeface="Calibri Light"/>
              <a:ea typeface="Verdana" panose="020B0604030504040204" pitchFamily="34" charset="0"/>
              <a:cs typeface="Verdana" panose="020B0604030504040204" pitchFamily="34" charset="0"/>
            </a:endParaRPr>
          </a:p>
          <a:p>
            <a:pPr marL="457200" indent="-457200">
              <a:lnSpc>
                <a:spcPct val="100000"/>
              </a:lnSpc>
              <a:spcBef>
                <a:spcPts val="1200"/>
              </a:spcBef>
              <a:buClr>
                <a:srgbClr val="006699"/>
              </a:buClr>
              <a:buFont typeface="+mj-lt"/>
              <a:buAutoNum type="arabicPeriod"/>
            </a:pPr>
            <a:r>
              <a:rPr lang="en-US" sz="2400" dirty="0" err="1">
                <a:solidFill>
                  <a:srgbClr val="004992"/>
                </a:solidFill>
              </a:rPr>
              <a:t>vGjp</a:t>
            </a:r>
            <a:r>
              <a:rPr lang="en-US" sz="2400" dirty="0">
                <a:solidFill>
                  <a:srgbClr val="004992"/>
                </a:solidFill>
              </a:rPr>
              <a:t> </a:t>
            </a:r>
            <a:r>
              <a:rPr lang="en-US" sz="2400" dirty="0" err="1">
                <a:solidFill>
                  <a:srgbClr val="004992"/>
                </a:solidFill>
              </a:rPr>
              <a:t>itj</a:t>
            </a:r>
            <a:r>
              <a:rPr lang="en-US" sz="2400" dirty="0">
                <a:solidFill>
                  <a:srgbClr val="004992"/>
                </a:solidFill>
              </a:rPr>
              <a:t>]</a:t>
            </a:r>
            <a:r>
              <a:rPr lang="en-US" sz="2400" dirty="0" err="1">
                <a:solidFill>
                  <a:srgbClr val="004992"/>
                </a:solidFill>
              </a:rPr>
              <a:t>Jf</a:t>
            </a:r>
            <a:r>
              <a:rPr lang="en-US" sz="2400" dirty="0">
                <a:solidFill>
                  <a:srgbClr val="004992"/>
                </a:solidFill>
              </a:rPr>
              <a:t>] </a:t>
            </a:r>
            <a:r>
              <a:rPr lang="en-US" sz="2400" dirty="0" err="1">
                <a:solidFill>
                  <a:srgbClr val="004992"/>
                </a:solidFill>
              </a:rPr>
              <a:t>bfhs</a:t>
            </a:r>
            <a:r>
              <a:rPr lang="en-US" sz="2400" dirty="0">
                <a:solidFill>
                  <a:srgbClr val="004992"/>
                </a:solidFill>
              </a:rPr>
              <a:t>]</a:t>
            </a:r>
            <a:r>
              <a:rPr lang="en-US" sz="2400" dirty="0" err="1">
                <a:solidFill>
                  <a:srgbClr val="004992"/>
                </a:solidFill>
              </a:rPr>
              <a:t>st</a:t>
            </a:r>
            <a:r>
              <a:rPr lang="en-US" sz="2400" dirty="0">
                <a:solidFill>
                  <a:srgbClr val="004992"/>
                </a:solidFill>
              </a:rPr>
              <a:t>[k]</a:t>
            </a:r>
            <a:r>
              <a:rPr lang="en-US" sz="2400" dirty="0">
                <a:solidFill>
                  <a:srgbClr val="004992"/>
                </a:solidFill>
                <a:latin typeface="Calibri Light"/>
                <a:ea typeface="Verdana" panose="020B0604030504040204" pitchFamily="34" charset="0"/>
                <a:cs typeface="Verdana" panose="020B0604030504040204" pitchFamily="34" charset="0"/>
              </a:rPr>
              <a:t>!</a:t>
            </a:r>
            <a:br>
              <a:rPr lang="en-US" sz="2400" dirty="0">
                <a:solidFill>
                  <a:srgbClr val="004992"/>
                </a:solidFill>
                <a:latin typeface="Calibri Light"/>
                <a:ea typeface="Verdana" panose="020B0604030504040204" pitchFamily="34" charset="0"/>
                <a:cs typeface="Verdana" panose="020B0604030504040204" pitchFamily="34" charset="0"/>
              </a:rPr>
            </a:br>
            <a:r>
              <a:rPr lang="en-US" sz="2400" i="1" dirty="0">
                <a:solidFill>
                  <a:srgbClr val="333333"/>
                </a:solidFill>
              </a:rPr>
              <a:t>,</a:t>
            </a:r>
            <a:r>
              <a:rPr lang="en-US" sz="2400" i="1" dirty="0" err="1">
                <a:solidFill>
                  <a:srgbClr val="333333"/>
                </a:solidFill>
              </a:rPr>
              <a:t>ij</a:t>
            </a:r>
            <a:r>
              <a:rPr lang="en-US" sz="2400" i="1" dirty="0">
                <a:solidFill>
                  <a:srgbClr val="333333"/>
                </a:solidFill>
              </a:rPr>
              <a:t> </a:t>
            </a:r>
            <a:r>
              <a:rPr lang="en-US" sz="2400" i="1" dirty="0" err="1">
                <a:solidFill>
                  <a:srgbClr val="333333"/>
                </a:solidFill>
              </a:rPr>
              <a:t>tHf;fkhf</a:t>
            </a:r>
            <a:r>
              <a:rPr lang="en-US" sz="2400" i="1" dirty="0">
                <a:solidFill>
                  <a:srgbClr val="333333"/>
                </a:solidFill>
              </a:rPr>
              <a:t> </a:t>
            </a:r>
            <a:r>
              <a:rPr lang="en-US" sz="2400" i="1" dirty="0" err="1">
                <a:solidFill>
                  <a:srgbClr val="333333"/>
                </a:solidFill>
              </a:rPr>
              <a:t>goj;J</a:t>
            </a:r>
            <a:r>
              <a:rPr lang="en-US" sz="2400" i="1" dirty="0">
                <a:solidFill>
                  <a:srgbClr val="333333"/>
                </a:solidFill>
              </a:rPr>
              <a:t> </a:t>
            </a:r>
            <a:r>
              <a:rPr lang="en-US" sz="2400" i="1" dirty="0" err="1">
                <a:solidFill>
                  <a:srgbClr val="333333"/>
                </a:solidFill>
              </a:rPr>
              <a:t>tphpt</a:t>
            </a:r>
            <a:r>
              <a:rPr lang="en-US" sz="2400" i="1" dirty="0">
                <a:solidFill>
                  <a:srgbClr val="333333"/>
                </a:solidFill>
              </a:rPr>
              <a:t>[</a:t>
            </a:r>
            <a:r>
              <a:rPr lang="en-US" sz="2400" i="1" dirty="0" err="1">
                <a:solidFill>
                  <a:srgbClr val="333333"/>
                </a:solidFill>
              </a:rPr>
              <a:t>gLj;jt</a:t>
            </a:r>
            <a:r>
              <a:rPr lang="en-US" sz="2400" i="1" dirty="0">
                <a:solidFill>
                  <a:srgbClr val="333333"/>
                </a:solidFill>
              </a:rPr>
              <a:t>[k;. </a:t>
            </a:r>
            <a:r>
              <a:rPr lang="en-US" sz="2400" i="1" dirty="0" err="1">
                <a:solidFill>
                  <a:srgbClr val="333333"/>
                </a:solidFill>
              </a:rPr>
              <a:t>vjhtJ</a:t>
            </a:r>
            <a:r>
              <a:rPr lang="en-US" sz="2400" i="1" dirty="0">
                <a:solidFill>
                  <a:srgbClr val="333333"/>
                </a:solidFill>
              </a:rPr>
              <a:t> </a:t>
            </a:r>
            <a:r>
              <a:rPr lang="en-US" sz="2400" i="1" dirty="0" err="1">
                <a:solidFill>
                  <a:srgbClr val="333333"/>
                </a:solidFill>
              </a:rPr>
              <a:t>beUf;fo</a:t>
            </a:r>
            <a:r>
              <a:rPr lang="en-US" sz="2400" i="1" dirty="0">
                <a:solidFill>
                  <a:srgbClr val="333333"/>
                </a:solidFill>
              </a:rPr>
              <a:t> </a:t>
            </a:r>
            <a:r>
              <a:rPr lang="en-US" sz="2400" i="1" dirty="0" err="1">
                <a:solidFill>
                  <a:srgbClr val="333333"/>
                </a:solidFill>
              </a:rPr>
              <a:t>my;yJ</a:t>
            </a:r>
            <a:r>
              <a:rPr lang="en-US" sz="2400" i="1" dirty="0">
                <a:solidFill>
                  <a:srgbClr val="333333"/>
                </a:solidFill>
              </a:rPr>
              <a:t> ,</a:t>
            </a:r>
            <a:r>
              <a:rPr lang="en-US" sz="2400" i="1" dirty="0" err="1">
                <a:solidFill>
                  <a:srgbClr val="333333"/>
                </a:solidFill>
              </a:rPr>
              <a:t>f;fl;lhd</a:t>
            </a:r>
            <a:r>
              <a:rPr lang="en-US" sz="2400" i="1" dirty="0">
                <a:solidFill>
                  <a:srgbClr val="333333"/>
                </a:solidFill>
              </a:rPr>
              <a:t> </a:t>
            </a:r>
            <a:r>
              <a:rPr lang="en-US" sz="2400" i="1" dirty="0" err="1">
                <a:solidFill>
                  <a:srgbClr val="333333"/>
                </a:solidFill>
              </a:rPr>
              <a:t>epiy</a:t>
            </a:r>
            <a:r>
              <a:rPr lang="en-US" sz="2400" i="1" dirty="0">
                <a:solidFill>
                  <a:srgbClr val="333333"/>
                </a:solidFill>
              </a:rPr>
              <a:t> </a:t>
            </a:r>
            <a:r>
              <a:rPr lang="en-US" sz="2400" i="1" dirty="0" err="1">
                <a:solidFill>
                  <a:srgbClr val="333333"/>
                </a:solidFill>
              </a:rPr>
              <a:t>Vw;gl;lhy</a:t>
            </a:r>
            <a:r>
              <a:rPr lang="en-US" sz="2400" i="1" dirty="0">
                <a:solidFill>
                  <a:srgbClr val="333333"/>
                </a:solidFill>
              </a:rPr>
              <a:t>; ,e]j </a:t>
            </a:r>
            <a:r>
              <a:rPr lang="en-US" sz="2400" i="1" dirty="0" err="1">
                <a:solidFill>
                  <a:srgbClr val="333333"/>
                </a:solidFill>
              </a:rPr>
              <a:t>epidt</a:t>
            </a:r>
            <a:r>
              <a:rPr lang="en-US" sz="2400" i="1" dirty="0">
                <a:solidFill>
                  <a:srgbClr val="333333"/>
                </a:solidFill>
              </a:rPr>
              <a:t>[</a:t>
            </a:r>
            <a:r>
              <a:rPr lang="en-US" sz="2400" i="1" dirty="0" err="1">
                <a:solidFill>
                  <a:srgbClr val="333333"/>
                </a:solidFill>
              </a:rPr>
              <a:t>fSf</a:t>
            </a:r>
            <a:r>
              <a:rPr lang="en-US" sz="2400" i="1" dirty="0">
                <a:solidFill>
                  <a:srgbClr val="333333"/>
                </a:solidFill>
              </a:rPr>
              <a:t>]F </a:t>
            </a:r>
            <a:r>
              <a:rPr lang="en-US" sz="2400" i="1" dirty="0" err="1">
                <a:solidFill>
                  <a:srgbClr val="333333"/>
                </a:solidFill>
              </a:rPr>
              <a:t>gpd</a:t>
            </a:r>
            <a:r>
              <a:rPr lang="en-US" sz="2400" i="1" dirty="0">
                <a:solidFill>
                  <a:srgbClr val="333333"/>
                </a:solidFill>
              </a:rPr>
              <a:t>] </a:t>
            </a:r>
            <a:r>
              <a:rPr lang="en-US" sz="2400" i="1" dirty="0" err="1">
                <a:solidFill>
                  <a:srgbClr val="333333"/>
                </a:solidFill>
              </a:rPr>
              <a:t>nehf</a:t>
            </a:r>
            <a:r>
              <a:rPr lang="en-US" sz="2400" i="1" dirty="0">
                <a:solidFill>
                  <a:srgbClr val="333333"/>
                </a:solidFill>
              </a:rPr>
              <a:t>]</a:t>
            </a:r>
            <a:r>
              <a:rPr lang="en-US" sz="2400" i="1" dirty="0" err="1">
                <a:solidFill>
                  <a:srgbClr val="333333"/>
                </a:solidFill>
              </a:rPr>
              <a:t>fp</a:t>
            </a:r>
            <a:r>
              <a:rPr lang="en-US" sz="2400" i="1" dirty="0">
                <a:solidFill>
                  <a:srgbClr val="333333"/>
                </a:solidFill>
              </a:rPr>
              <a:t> </a:t>
            </a:r>
            <a:r>
              <a:rPr lang="en-US" sz="2400" i="1" dirty="0" err="1">
                <a:solidFill>
                  <a:srgbClr val="333333"/>
                </a:solidFill>
              </a:rPr>
              <a:t>bry</a:t>
            </a:r>
            <a:r>
              <a:rPr lang="en-US" sz="2400" i="1" dirty="0">
                <a:solidFill>
                  <a:srgbClr val="333333"/>
                </a:solidFill>
              </a:rPr>
              <a:t>]</a:t>
            </a:r>
            <a:r>
              <a:rPr lang="en-US" sz="2400" i="1" dirty="0" err="1">
                <a:solidFill>
                  <a:srgbClr val="333333"/>
                </a:solidFill>
              </a:rPr>
              <a:t>yt</a:t>
            </a:r>
            <a:r>
              <a:rPr lang="en-US" sz="2400" i="1" dirty="0">
                <a:solidFill>
                  <a:srgbClr val="333333"/>
                </a:solidFill>
              </a:rPr>
              <a:t>[[k]</a:t>
            </a:r>
            <a:r>
              <a:rPr lang="en-US" sz="2400" i="1" dirty="0">
                <a:solidFill>
                  <a:srgbClr val="333333"/>
                </a:solidFill>
                <a:latin typeface="Calibri Light"/>
                <a:ea typeface="Verdana" panose="020B0604030504040204" pitchFamily="34" charset="0"/>
                <a:cs typeface="Verdana" panose="020B0604030504040204" pitchFamily="34" charset="0"/>
              </a:rPr>
              <a:t>.</a:t>
            </a:r>
            <a:br>
              <a:rPr lang="en-US" sz="2400" i="1" dirty="0">
                <a:solidFill>
                  <a:srgbClr val="333333"/>
                </a:solidFill>
                <a:latin typeface="Calibri Light"/>
                <a:ea typeface="Verdana" panose="020B0604030504040204" pitchFamily="34" charset="0"/>
                <a:cs typeface="Verdana" panose="020B0604030504040204" pitchFamily="34" charset="0"/>
              </a:rPr>
            </a:br>
            <a:r>
              <a:rPr lang="en-US" sz="1600" i="1" dirty="0">
                <a:solidFill>
                  <a:srgbClr val="333333"/>
                </a:solidFill>
                <a:latin typeface="Calibri Light"/>
                <a:ea typeface="Verdana" panose="020B0604030504040204" pitchFamily="34" charset="0"/>
                <a:cs typeface="Verdana" panose="020B0604030504040204" pitchFamily="34" charset="0"/>
              </a:rPr>
              <a:t>(</a:t>
            </a: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eP</a:t>
            </a:r>
            <a:r>
              <a:rPr lang="en-US" sz="1600" i="1" dirty="0">
                <a:solidFill>
                  <a:srgbClr val="333333"/>
                </a:solidFill>
              </a:rPr>
              <a:t>';;fs; </a:t>
            </a:r>
            <a:r>
              <a:rPr lang="en-US" sz="1600" i="1" dirty="0" err="1">
                <a:solidFill>
                  <a:srgbClr val="333333"/>
                </a:solidFill>
              </a:rPr>
              <a:t>cgnahfkw;wth</a:t>
            </a:r>
            <a:r>
              <a:rPr lang="en-US" sz="1600" i="1" dirty="0">
                <a:solidFill>
                  <a:srgbClr val="333333"/>
                </a:solidFill>
              </a:rPr>
              <a:t>] </a:t>
            </a:r>
            <a:r>
              <a:rPr lang="en-US" sz="1600" i="1" dirty="0" err="1">
                <a:solidFill>
                  <a:srgbClr val="333333"/>
                </a:solidFill>
              </a:rPr>
              <a:t>vd;W</a:t>
            </a:r>
            <a:r>
              <a:rPr lang="en-US" sz="1600" i="1" dirty="0">
                <a:solidFill>
                  <a:srgbClr val="333333"/>
                </a:solidFill>
              </a:rPr>
              <a:t> </a:t>
            </a:r>
            <a:r>
              <a:rPr lang="en-US" sz="1600" i="1" dirty="0" err="1">
                <a:solidFill>
                  <a:srgbClr val="333333"/>
                </a:solidFill>
              </a:rPr>
              <a:t>eP</a:t>
            </a:r>
            <a:r>
              <a:rPr lang="en-US" sz="1600" i="1" dirty="0">
                <a:solidFill>
                  <a:srgbClr val="333333"/>
                </a:solidFill>
              </a:rPr>
              <a:t>';;fs; </a:t>
            </a:r>
            <a:r>
              <a:rPr lang="en-US" sz="1600" i="1" dirty="0" err="1">
                <a:solidFill>
                  <a:srgbClr val="333333"/>
                </a:solidFill>
              </a:rPr>
              <a:t>epidf;Fk</a:t>
            </a:r>
            <a:r>
              <a:rPr lang="en-US" sz="1600" i="1" dirty="0">
                <a:solidFill>
                  <a:srgbClr val="333333"/>
                </a:solidFill>
              </a:rPr>
              <a:t>; </a:t>
            </a:r>
            <a:r>
              <a:rPr lang="en-US" sz="1600" i="1" dirty="0" err="1">
                <a:solidFill>
                  <a:srgbClr val="333333"/>
                </a:solidFill>
              </a:rPr>
              <a:t>nghJ</a:t>
            </a:r>
            <a:r>
              <a:rPr lang="en-US" sz="1600" i="1" dirty="0">
                <a:solidFill>
                  <a:srgbClr val="333333"/>
                </a:solidFill>
                <a:latin typeface="Calibri Light"/>
                <a:ea typeface="Verdana" panose="020B0604030504040204" pitchFamily="34" charset="0"/>
                <a:cs typeface="Verdana" panose="020B0604030504040204" pitchFamily="34" charset="0"/>
              </a:rPr>
              <a:t>). </a:t>
            </a:r>
            <a:r>
              <a:rPr lang="en-US" sz="1600" i="1" dirty="0" err="1">
                <a:solidFill>
                  <a:srgbClr val="333333"/>
                </a:solidFill>
              </a:rPr>
              <a:t>cjhuzk</a:t>
            </a:r>
            <a:r>
              <a:rPr lang="en-US" sz="1600" i="1" dirty="0">
                <a:solidFill>
                  <a:srgbClr val="333333"/>
                </a:solidFill>
              </a:rPr>
              <a:t>; </a:t>
            </a:r>
            <a:r>
              <a:rPr lang="en-US" sz="1600" i="1" dirty="0">
                <a:solidFill>
                  <a:srgbClr val="333333"/>
                </a:solidFill>
                <a:latin typeface="Calibri Light"/>
                <a:cs typeface="Arial" panose="020B0604020202020204" pitchFamily="34" charset="0"/>
              </a:rPr>
              <a:t>: </a:t>
            </a:r>
            <a:r>
              <a:rPr lang="en-US" sz="1600" i="1" dirty="0" err="1">
                <a:solidFill>
                  <a:srgbClr val="333333"/>
                </a:solidFill>
              </a:rPr>
              <a:t>eP</a:t>
            </a:r>
            <a:r>
              <a:rPr lang="en-US" sz="1600" i="1" dirty="0">
                <a:solidFill>
                  <a:srgbClr val="333333"/>
                </a:solidFill>
              </a:rPr>
              <a:t>';;fs; </a:t>
            </a:r>
            <a:r>
              <a:rPr lang="en-US" sz="1600" i="1" dirty="0" err="1">
                <a:solidFill>
                  <a:srgbClr val="333333"/>
                </a:solidFill>
              </a:rPr>
              <a:t>bra;j</a:t>
            </a:r>
            <a:r>
              <a:rPr lang="en-US" sz="1600" i="1" dirty="0">
                <a:solidFill>
                  <a:srgbClr val="333333"/>
                </a:solidFill>
              </a:rPr>
              <a:t> </a:t>
            </a:r>
            <a:r>
              <a:rPr lang="en-US" sz="1600" i="1" dirty="0" err="1">
                <a:solidFill>
                  <a:srgbClr val="333333"/>
                </a:solidFill>
              </a:rPr>
              <a:t>ey;y</a:t>
            </a:r>
            <a:r>
              <a:rPr lang="en-US" sz="1600" i="1" dirty="0">
                <a:solidFill>
                  <a:srgbClr val="333333"/>
                </a:solidFill>
              </a:rPr>
              <a:t> </a:t>
            </a:r>
            <a:r>
              <a:rPr lang="en-US" sz="1600" i="1" dirty="0" err="1">
                <a:solidFill>
                  <a:srgbClr val="333333"/>
                </a:solidFill>
              </a:rPr>
              <a:t>bray;fs</a:t>
            </a:r>
            <a:r>
              <a:rPr lang="en-US" sz="1600" i="1" dirty="0">
                <a:solidFill>
                  <a:srgbClr val="333333"/>
                </a:solidFill>
              </a:rPr>
              <a:t>; </a:t>
            </a:r>
            <a:r>
              <a:rPr lang="en-US" sz="1600" i="1" dirty="0" err="1">
                <a:solidFill>
                  <a:srgbClr val="333333"/>
                </a:solidFill>
              </a:rPr>
              <a:t>kw;Wk</a:t>
            </a:r>
            <a:r>
              <a:rPr lang="en-US" sz="1600" i="1" dirty="0">
                <a:solidFill>
                  <a:srgbClr val="333333"/>
                </a:solidFill>
              </a:rPr>
              <a:t>; </a:t>
            </a:r>
            <a:r>
              <a:rPr lang="en-US" sz="1600" i="1" dirty="0" err="1">
                <a:solidFill>
                  <a:srgbClr val="333333"/>
                </a:solidFill>
              </a:rPr>
              <a:t>mjdhy</a:t>
            </a:r>
            <a:r>
              <a:rPr lang="en-US" sz="1600" i="1" dirty="0">
                <a:solidFill>
                  <a:srgbClr val="333333"/>
                </a:solidFill>
              </a:rPr>
              <a:t>; </a:t>
            </a:r>
            <a:r>
              <a:rPr lang="en-US" sz="1600" i="1" dirty="0" err="1">
                <a:solidFill>
                  <a:srgbClr val="333333"/>
                </a:solidFill>
              </a:rPr>
              <a:t>fpilj;j</a:t>
            </a:r>
            <a:r>
              <a:rPr lang="en-US" sz="1600" i="1" dirty="0">
                <a:solidFill>
                  <a:srgbClr val="333333"/>
                </a:solidFill>
              </a:rPr>
              <a:t> </a:t>
            </a:r>
            <a:r>
              <a:rPr lang="en-US" sz="1600" i="1" dirty="0" err="1">
                <a:solidFill>
                  <a:srgbClr val="333333"/>
                </a:solidFill>
              </a:rPr>
              <a:t>ghuhl;Lfis</a:t>
            </a:r>
            <a:r>
              <a:rPr lang="en-US" sz="1600" i="1" dirty="0">
                <a:solidFill>
                  <a:srgbClr val="333333"/>
                </a:solidFill>
              </a:rPr>
              <a:t> </a:t>
            </a:r>
            <a:r>
              <a:rPr lang="en-US" sz="1600" i="1" dirty="0" err="1">
                <a:solidFill>
                  <a:srgbClr val="333333"/>
                </a:solidFill>
              </a:rPr>
              <a:t>vGjt</a:t>
            </a:r>
            <a:r>
              <a:rPr lang="en-US" sz="1600" i="1" dirty="0">
                <a:solidFill>
                  <a:srgbClr val="333333"/>
                </a:solidFill>
              </a:rPr>
              <a:t>[k]</a:t>
            </a:r>
            <a:r>
              <a:rPr lang="en-US" sz="1600" i="1" dirty="0">
                <a:solidFill>
                  <a:srgbClr val="333333"/>
                </a:solidFill>
                <a:latin typeface="Calibri Light"/>
                <a:ea typeface="Verdana" panose="020B0604030504040204" pitchFamily="34" charset="0"/>
                <a:cs typeface="Verdana" panose="020B0604030504040204" pitchFamily="34" charset="0"/>
              </a:rPr>
              <a:t>. ...</a:t>
            </a:r>
            <a:endParaRPr lang="en-IN" sz="1800" i="1" dirty="0">
              <a:solidFill>
                <a:srgbClr val="333333"/>
              </a:solidFill>
              <a:latin typeface="Calibri Light"/>
              <a:ea typeface="Verdana" panose="020B0604030504040204" pitchFamily="34" charset="0"/>
              <a:cs typeface="Verdana" panose="020B0604030504040204" pitchFamily="34" charset="0"/>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dirty="0">
                <a:solidFill>
                  <a:srgbClr val="004992"/>
                </a:solidFill>
              </a:rPr>
              <a:t>c';;fs; </a:t>
            </a:r>
            <a:r>
              <a:rPr lang="en-US" sz="3600" dirty="0" err="1">
                <a:solidFill>
                  <a:srgbClr val="004992"/>
                </a:solidFill>
              </a:rPr>
              <a:t>jpwikfis</a:t>
            </a:r>
            <a:r>
              <a:rPr lang="en-US" sz="3600" dirty="0">
                <a:solidFill>
                  <a:srgbClr val="004992"/>
                </a:solidFill>
              </a:rPr>
              <a:t> </a:t>
            </a:r>
            <a:r>
              <a:rPr lang="en-US" sz="3600" dirty="0" err="1">
                <a:solidFill>
                  <a:srgbClr val="004992"/>
                </a:solidFill>
              </a:rPr>
              <a:t>bjhpe;J</a:t>
            </a:r>
            <a:r>
              <a:rPr lang="en-US" sz="3600" dirty="0">
                <a:solidFill>
                  <a:srgbClr val="004992"/>
                </a:solidFill>
              </a:rPr>
              <a:t> </a:t>
            </a:r>
            <a:r>
              <a:rPr lang="en-US" sz="3600" dirty="0" err="1">
                <a:solidFill>
                  <a:srgbClr val="004992"/>
                </a:solidFill>
              </a:rPr>
              <a:t>bfhs;S</a:t>
            </a:r>
            <a:r>
              <a:rPr lang="en-US" sz="3600" dirty="0">
                <a:solidFill>
                  <a:srgbClr val="004992"/>
                </a:solidFill>
              </a:rPr>
              <a:t>';;fs;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4224989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endParaRPr lang="en-US" sz="3600" dirty="0">
              <a:solidFill>
                <a:srgbClr val="004992"/>
              </a:solidFill>
            </a:endParaRPr>
          </a:p>
        </p:txBody>
      </p:sp>
      <p:sp>
        <p:nvSpPr>
          <p:cNvPr id="2" name="Textplatzhalter 1"/>
          <p:cNvSpPr>
            <a:spLocks noGrp="1"/>
          </p:cNvSpPr>
          <p:nvPr>
            <p:ph idx="1"/>
          </p:nvPr>
        </p:nvSpPr>
        <p:spPr/>
        <p:txBody>
          <a:bodyPr>
            <a:noAutofit/>
          </a:bodyPr>
          <a:lstStyle/>
          <a:p>
            <a:r>
              <a:rPr lang="de-DE" sz="2400">
                <a:solidFill>
                  <a:srgbClr val="333333"/>
                </a:solidFill>
                <a:latin typeface="Tamil-Aiswarya"/>
              </a:rPr>
              <a:t>&gt;&gt;&gt;</a:t>
            </a:r>
            <a:endParaRPr lang="de-DE" sz="2400" dirty="0">
              <a:solidFill>
                <a:srgbClr val="333333"/>
              </a:solidFill>
              <a:latin typeface="Tamil-Aiswarya"/>
            </a:endParaRPr>
          </a:p>
        </p:txBody>
      </p:sp>
      <p:pic>
        <p:nvPicPr>
          <p:cNvPr id="5"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de-DE"/>
              <a:t>kl]lhfhf]dpot] gapw]r]rp 8 – kdepiy</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33489109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endParaRPr lang="en-US" sz="3600" dirty="0">
              <a:solidFill>
                <a:srgbClr val="004992"/>
              </a:solidFill>
            </a:endParaRPr>
          </a:p>
        </p:txBody>
      </p:sp>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err="1">
                <a:solidFill>
                  <a:srgbClr val="333333"/>
                </a:solidFill>
              </a:rPr>
              <a:t>xt</a:t>
            </a:r>
            <a:r>
              <a:rPr lang="en-US" sz="2400" dirty="0">
                <a:solidFill>
                  <a:srgbClr val="333333"/>
                </a:solidFill>
              </a:rPr>
              <a:t>]</a:t>
            </a:r>
            <a:r>
              <a:rPr lang="en-US" sz="2400" dirty="0" err="1">
                <a:solidFill>
                  <a:srgbClr val="333333"/>
                </a:solidFill>
              </a:rPr>
              <a:t>bthU</a:t>
            </a:r>
            <a:r>
              <a:rPr lang="en-US" sz="2400" dirty="0">
                <a:solidFill>
                  <a:srgbClr val="333333"/>
                </a:solidFill>
              </a:rPr>
              <a:t> </a:t>
            </a:r>
            <a:r>
              <a:rPr lang="en-US" sz="2400" dirty="0" err="1">
                <a:solidFill>
                  <a:srgbClr val="333333"/>
                </a:solidFill>
              </a:rPr>
              <a:t>ehs</a:t>
            </a:r>
            <a:r>
              <a:rPr lang="en-US" sz="2400" dirty="0">
                <a:solidFill>
                  <a:srgbClr val="333333"/>
                </a:solidFill>
              </a:rPr>
              <a:t>; </a:t>
            </a:r>
            <a:r>
              <a:rPr lang="en-US" sz="2400" dirty="0" err="1">
                <a:solidFill>
                  <a:srgbClr val="333333"/>
                </a:solidFill>
              </a:rPr>
              <a:t>khiyapYk</a:t>
            </a:r>
            <a:r>
              <a:rPr lang="en-US" sz="2400" dirty="0">
                <a:solidFill>
                  <a:srgbClr val="333333"/>
                </a:solidFill>
              </a:rPr>
              <a:t>; </a:t>
            </a:r>
            <a:r>
              <a:rPr lang="en-US" sz="2400" err="1">
                <a:solidFill>
                  <a:srgbClr val="333333"/>
                </a:solidFill>
              </a:rPr>
              <a:t>md;iwa</a:t>
            </a:r>
            <a:r>
              <a:rPr lang="en-US" sz="2400">
                <a:solidFill>
                  <a:srgbClr val="333333"/>
                </a:solidFill>
              </a:rPr>
              <a:t> jpdj;ijg;gw;wp ey;y </a:t>
            </a:r>
            <a:r>
              <a:rPr lang="en-US" sz="2400" dirty="0" err="1">
                <a:solidFill>
                  <a:srgbClr val="333333"/>
                </a:solidFill>
              </a:rPr>
              <a:t>fUj;Jf;fis</a:t>
            </a:r>
            <a:r>
              <a:rPr lang="en-US" sz="2400" dirty="0">
                <a:solidFill>
                  <a:srgbClr val="333333"/>
                </a:solidFill>
              </a:rPr>
              <a:t> (5 </a:t>
            </a:r>
            <a:r>
              <a:rPr lang="en-US" sz="2400" dirty="0" err="1">
                <a:solidFill>
                  <a:srgbClr val="333333"/>
                </a:solidFill>
              </a:rPr>
              <a:t>fUj;Jf;fs</a:t>
            </a:r>
            <a:r>
              <a:rPr lang="en-US" sz="2400" dirty="0">
                <a:solidFill>
                  <a:srgbClr val="333333"/>
                </a:solidFill>
              </a:rPr>
              <a:t>;) </a:t>
            </a:r>
            <a:r>
              <a:rPr lang="en-US" sz="2400" dirty="0" err="1">
                <a:solidFill>
                  <a:srgbClr val="333333"/>
                </a:solidFill>
              </a:rPr>
              <a:t>vGjt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rpe;jpj;J</a:t>
            </a:r>
            <a:r>
              <a:rPr lang="en-US" sz="2400" dirty="0">
                <a:solidFill>
                  <a:srgbClr val="333333"/>
                </a:solidFill>
              </a:rPr>
              <a:t> </a:t>
            </a:r>
            <a:r>
              <a:rPr lang="en-US" sz="2400" dirty="0" err="1">
                <a:solidFill>
                  <a:srgbClr val="333333"/>
                </a:solidFill>
              </a:rPr>
              <a:t>ghU</a:t>
            </a:r>
            <a:r>
              <a:rPr lang="en-US" sz="2400" dirty="0">
                <a:solidFill>
                  <a:srgbClr val="333333"/>
                </a:solidFill>
              </a:rPr>
              <a:t>';;</a:t>
            </a:r>
            <a:r>
              <a:rPr lang="en-US" sz="2400">
                <a:solidFill>
                  <a:srgbClr val="333333"/>
                </a:solidFill>
              </a:rPr>
              <a:t>fs;</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r>
              <a:rPr lang="de-DE"/>
              <a:t>kl]lhfhf]dpot] gapw]r]rp 8 – kdepiy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565563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endParaRPr lang="en-US" sz="3600" dirty="0">
              <a:solidFill>
                <a:srgbClr val="004992"/>
              </a:solidFill>
            </a:endParaRPr>
          </a:p>
        </p:txBody>
      </p:sp>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err="1">
                <a:solidFill>
                  <a:srgbClr val="333333"/>
                </a:solidFill>
              </a:rPr>
              <a:t>xt</a:t>
            </a:r>
            <a:r>
              <a:rPr lang="en-US" sz="2400" dirty="0">
                <a:solidFill>
                  <a:srgbClr val="333333"/>
                </a:solidFill>
              </a:rPr>
              <a:t>]</a:t>
            </a:r>
            <a:r>
              <a:rPr lang="en-US" sz="2400" dirty="0" err="1">
                <a:solidFill>
                  <a:srgbClr val="333333"/>
                </a:solidFill>
              </a:rPr>
              <a:t>bthU</a:t>
            </a:r>
            <a:r>
              <a:rPr lang="en-US" sz="2400" dirty="0">
                <a:solidFill>
                  <a:srgbClr val="333333"/>
                </a:solidFill>
              </a:rPr>
              <a:t> </a:t>
            </a:r>
            <a:r>
              <a:rPr lang="en-US" sz="2400" dirty="0" err="1">
                <a:solidFill>
                  <a:srgbClr val="333333"/>
                </a:solidFill>
              </a:rPr>
              <a:t>ehs</a:t>
            </a:r>
            <a:r>
              <a:rPr lang="en-US" sz="2400" dirty="0">
                <a:solidFill>
                  <a:srgbClr val="333333"/>
                </a:solidFill>
              </a:rPr>
              <a:t>; </a:t>
            </a:r>
            <a:r>
              <a:rPr lang="en-US" sz="2400" dirty="0" err="1">
                <a:solidFill>
                  <a:srgbClr val="333333"/>
                </a:solidFill>
              </a:rPr>
              <a:t>khiyapYk</a:t>
            </a:r>
            <a:r>
              <a:rPr lang="en-US" sz="2400" dirty="0">
                <a:solidFill>
                  <a:srgbClr val="333333"/>
                </a:solidFill>
              </a:rPr>
              <a:t>; </a:t>
            </a:r>
            <a:r>
              <a:rPr lang="en-US" sz="2400" dirty="0" err="1">
                <a:solidFill>
                  <a:srgbClr val="333333"/>
                </a:solidFill>
              </a:rPr>
              <a:t>md;iwa</a:t>
            </a:r>
            <a:r>
              <a:rPr lang="en-US" sz="2400" dirty="0">
                <a:solidFill>
                  <a:srgbClr val="333333"/>
                </a:solidFill>
              </a:rPr>
              <a:t> </a:t>
            </a:r>
            <a:r>
              <a:rPr lang="en-US" sz="2400" dirty="0" err="1">
                <a:solidFill>
                  <a:srgbClr val="333333"/>
                </a:solidFill>
              </a:rPr>
              <a:t>jpdj;ijg;gw;wp</a:t>
            </a:r>
            <a:r>
              <a:rPr lang="en-US" sz="2400" dirty="0">
                <a:solidFill>
                  <a:srgbClr val="333333"/>
                </a:solidFill>
              </a:rPr>
              <a:t> </a:t>
            </a:r>
            <a:r>
              <a:rPr lang="en-US" sz="2400" dirty="0" err="1">
                <a:solidFill>
                  <a:srgbClr val="333333"/>
                </a:solidFill>
              </a:rPr>
              <a:t>ey;y</a:t>
            </a:r>
            <a:r>
              <a:rPr lang="en-US" sz="2400" dirty="0">
                <a:solidFill>
                  <a:srgbClr val="333333"/>
                </a:solidFill>
              </a:rPr>
              <a:t> </a:t>
            </a:r>
            <a:r>
              <a:rPr lang="en-US" sz="2400" dirty="0" err="1">
                <a:solidFill>
                  <a:srgbClr val="333333"/>
                </a:solidFill>
              </a:rPr>
              <a:t>fUj;Jf;fis</a:t>
            </a:r>
            <a:r>
              <a:rPr lang="en-US" sz="2400" dirty="0">
                <a:solidFill>
                  <a:srgbClr val="333333"/>
                </a:solidFill>
              </a:rPr>
              <a:t> (5 </a:t>
            </a:r>
            <a:r>
              <a:rPr lang="en-US" sz="2400" dirty="0" err="1">
                <a:solidFill>
                  <a:srgbClr val="333333"/>
                </a:solidFill>
              </a:rPr>
              <a:t>fUj;Jf;fs</a:t>
            </a:r>
            <a:r>
              <a:rPr lang="en-US" sz="2400" dirty="0">
                <a:solidFill>
                  <a:srgbClr val="333333"/>
                </a:solidFill>
              </a:rPr>
              <a:t>;) </a:t>
            </a:r>
            <a:r>
              <a:rPr lang="en-US" sz="2400" dirty="0" err="1">
                <a:solidFill>
                  <a:srgbClr val="333333"/>
                </a:solidFill>
              </a:rPr>
              <a:t>vGjt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rpe;jpj;J</a:t>
            </a:r>
            <a:r>
              <a:rPr lang="en-US" sz="2400" dirty="0">
                <a:solidFill>
                  <a:srgbClr val="333333"/>
                </a:solidFill>
              </a:rPr>
              <a:t> </a:t>
            </a:r>
            <a:r>
              <a:rPr lang="en-US" sz="2400" dirty="0" err="1">
                <a:solidFill>
                  <a:srgbClr val="333333"/>
                </a:solidFill>
              </a:rPr>
              <a:t>ghU</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ndParaRPr>
          </a:p>
          <a:p>
            <a:pPr marL="342900" indent="-342900">
              <a:buClr>
                <a:srgbClr val="333333"/>
              </a:buClr>
              <a:buFont typeface="WingDings"/>
              <a:buChar char=""/>
            </a:pPr>
            <a:r>
              <a:rPr lang="en-US" sz="2400" dirty="0" err="1">
                <a:solidFill>
                  <a:srgbClr val="333333"/>
                </a:solidFill>
              </a:rPr>
              <a:t>fz;zho</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epd;W</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ehd</a:t>
            </a:r>
            <a:r>
              <a:rPr lang="en-US" sz="2400" dirty="0">
                <a:solidFill>
                  <a:srgbClr val="333333"/>
                </a:solidFill>
              </a:rPr>
              <a:t>; </a:t>
            </a:r>
            <a:r>
              <a:rPr lang="en-US" sz="2400" dirty="0" err="1">
                <a:solidFill>
                  <a:srgbClr val="333333"/>
                </a:solidFill>
              </a:rPr>
              <a:t>vd;id</a:t>
            </a:r>
            <a:r>
              <a:rPr lang="en-US" sz="2400" dirty="0">
                <a:solidFill>
                  <a:srgbClr val="333333"/>
                </a:solidFill>
              </a:rPr>
              <a:t> </a:t>
            </a:r>
            <a:r>
              <a:rPr lang="en-US" sz="2400" dirty="0" err="1">
                <a:solidFill>
                  <a:srgbClr val="333333"/>
                </a:solidFill>
              </a:rPr>
              <a:t>tpUk;g</a:t>
            </a:r>
            <a:r>
              <a:rPr lang="en-US" sz="2400" dirty="0">
                <a:solidFill>
                  <a:srgbClr val="333333"/>
                </a:solidFill>
              </a:rPr>
              <a:t>[</a:t>
            </a:r>
            <a:r>
              <a:rPr lang="en-US" sz="2400" dirty="0" err="1">
                <a:solidFill>
                  <a:srgbClr val="333333"/>
                </a:solidFill>
              </a:rPr>
              <a:t>fpnwd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Twt</a:t>
            </a:r>
            <a:r>
              <a:rPr lang="en-US" sz="2400" dirty="0">
                <a:solidFill>
                  <a:srgbClr val="333333"/>
                </a:solidFill>
              </a:rPr>
              <a:t>[k;</a:t>
            </a:r>
            <a:r>
              <a:rPr lang="en-US" sz="2400" dirty="0">
                <a:solidFill>
                  <a:srgbClr val="333333"/>
                </a:solidFill>
                <a:latin typeface="Calibri Light"/>
                <a:cs typeface="Times New Roman" panose="02020603050405020304" pitchFamily="18" charset="0"/>
              </a:rPr>
              <a:t>! [</a:t>
            </a:r>
            <a:r>
              <a:rPr lang="en-US" sz="2400" dirty="0" err="1">
                <a:solidFill>
                  <a:srgbClr val="333333"/>
                </a:solidFill>
              </a:rPr>
              <a:t>Fwpg</a:t>
            </a:r>
            <a:r>
              <a:rPr lang="en-US" sz="2400" dirty="0">
                <a:solidFill>
                  <a:srgbClr val="333333"/>
                </a:solidFill>
              </a:rPr>
              <a:t>]g[</a:t>
            </a:r>
            <a:r>
              <a:rPr lang="en-US" sz="2400" dirty="0">
                <a:solidFill>
                  <a:srgbClr val="333333"/>
                </a:solidFill>
                <a:latin typeface="Calibri Light"/>
                <a:cs typeface="Times New Roman" pitchFamily="18" charset="0"/>
              </a:rPr>
              <a:t>: </a:t>
            </a:r>
            <a:r>
              <a:rPr lang="en-US" sz="2400" dirty="0" err="1">
                <a:solidFill>
                  <a:srgbClr val="333333"/>
                </a:solidFill>
              </a:rPr>
              <a:t>Muk;gj;jpy</a:t>
            </a:r>
            <a:r>
              <a:rPr lang="en-US" sz="2400" dirty="0">
                <a:solidFill>
                  <a:srgbClr val="333333"/>
                </a:solidFill>
              </a:rPr>
              <a:t>; ,</a:t>
            </a:r>
            <a:r>
              <a:rPr lang="en-US" sz="2400" dirty="0" err="1">
                <a:solidFill>
                  <a:srgbClr val="333333"/>
                </a:solidFill>
              </a:rPr>
              <a:t>ij</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ntof;ifahf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tPh</a:t>
            </a:r>
            <a:r>
              <a:rPr lang="en-US" sz="2400" dirty="0">
                <a:solidFill>
                  <a:srgbClr val="333333"/>
                </a:solidFill>
              </a:rPr>
              <a:t>]fs]</a:t>
            </a:r>
            <a:r>
              <a:rPr lang="en-IN" sz="2400" dirty="0">
                <a:solidFill>
                  <a:srgbClr val="333333"/>
                </a:solidFill>
                <a:latin typeface="Calibri Light"/>
                <a:cs typeface="Times New Roman" panose="02020603050405020304" pitchFamily="18" charset="0"/>
              </a:rPr>
              <a:t>!]</a:t>
            </a:r>
            <a:endParaRPr lang="en-IN" sz="2400" dirty="0">
              <a:solidFill>
                <a:srgbClr val="333333"/>
              </a:solidFill>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418515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endParaRPr lang="en-US" sz="3600" dirty="0">
              <a:solidFill>
                <a:srgbClr val="004992"/>
              </a:solidFill>
            </a:endParaRPr>
          </a:p>
        </p:txBody>
      </p:sp>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err="1">
                <a:solidFill>
                  <a:srgbClr val="333333"/>
                </a:solidFill>
              </a:rPr>
              <a:t>xt</a:t>
            </a:r>
            <a:r>
              <a:rPr lang="en-US" sz="2400" dirty="0">
                <a:solidFill>
                  <a:srgbClr val="333333"/>
                </a:solidFill>
              </a:rPr>
              <a:t>]</a:t>
            </a:r>
            <a:r>
              <a:rPr lang="en-US" sz="2400" dirty="0" err="1">
                <a:solidFill>
                  <a:srgbClr val="333333"/>
                </a:solidFill>
              </a:rPr>
              <a:t>bthU</a:t>
            </a:r>
            <a:r>
              <a:rPr lang="en-US" sz="2400" dirty="0">
                <a:solidFill>
                  <a:srgbClr val="333333"/>
                </a:solidFill>
              </a:rPr>
              <a:t> </a:t>
            </a:r>
            <a:r>
              <a:rPr lang="en-US" sz="2400" dirty="0" err="1">
                <a:solidFill>
                  <a:srgbClr val="333333"/>
                </a:solidFill>
              </a:rPr>
              <a:t>ehs</a:t>
            </a:r>
            <a:r>
              <a:rPr lang="en-US" sz="2400" dirty="0">
                <a:solidFill>
                  <a:srgbClr val="333333"/>
                </a:solidFill>
              </a:rPr>
              <a:t>; </a:t>
            </a:r>
            <a:r>
              <a:rPr lang="en-US" sz="2400" dirty="0" err="1">
                <a:solidFill>
                  <a:srgbClr val="333333"/>
                </a:solidFill>
              </a:rPr>
              <a:t>khiyapYk</a:t>
            </a:r>
            <a:r>
              <a:rPr lang="en-US" sz="2400" dirty="0">
                <a:solidFill>
                  <a:srgbClr val="333333"/>
                </a:solidFill>
              </a:rPr>
              <a:t>; </a:t>
            </a:r>
            <a:r>
              <a:rPr lang="en-US" sz="2400" dirty="0" err="1">
                <a:solidFill>
                  <a:srgbClr val="333333"/>
                </a:solidFill>
              </a:rPr>
              <a:t>md;iwa</a:t>
            </a:r>
            <a:r>
              <a:rPr lang="en-US" sz="2400" dirty="0">
                <a:solidFill>
                  <a:srgbClr val="333333"/>
                </a:solidFill>
              </a:rPr>
              <a:t> </a:t>
            </a:r>
            <a:r>
              <a:rPr lang="en-US" sz="2400" dirty="0" err="1">
                <a:solidFill>
                  <a:srgbClr val="333333"/>
                </a:solidFill>
              </a:rPr>
              <a:t>jpdj;ijg;gw;wp</a:t>
            </a:r>
            <a:r>
              <a:rPr lang="en-US" sz="2400" dirty="0">
                <a:solidFill>
                  <a:srgbClr val="333333"/>
                </a:solidFill>
              </a:rPr>
              <a:t> </a:t>
            </a:r>
            <a:r>
              <a:rPr lang="en-US" sz="2400" dirty="0" err="1">
                <a:solidFill>
                  <a:srgbClr val="333333"/>
                </a:solidFill>
              </a:rPr>
              <a:t>ey;y</a:t>
            </a:r>
            <a:r>
              <a:rPr lang="en-US" sz="2400" dirty="0">
                <a:solidFill>
                  <a:srgbClr val="333333"/>
                </a:solidFill>
              </a:rPr>
              <a:t> </a:t>
            </a:r>
            <a:r>
              <a:rPr lang="en-US" sz="2400" dirty="0" err="1">
                <a:solidFill>
                  <a:srgbClr val="333333"/>
                </a:solidFill>
              </a:rPr>
              <a:t>fUj;Jf;fis</a:t>
            </a:r>
            <a:r>
              <a:rPr lang="en-US" sz="2400" dirty="0">
                <a:solidFill>
                  <a:srgbClr val="333333"/>
                </a:solidFill>
              </a:rPr>
              <a:t> (5 </a:t>
            </a:r>
            <a:r>
              <a:rPr lang="en-US" sz="2400" dirty="0" err="1">
                <a:solidFill>
                  <a:srgbClr val="333333"/>
                </a:solidFill>
              </a:rPr>
              <a:t>fUj;Jf;fs</a:t>
            </a:r>
            <a:r>
              <a:rPr lang="en-US" sz="2400" dirty="0">
                <a:solidFill>
                  <a:srgbClr val="333333"/>
                </a:solidFill>
              </a:rPr>
              <a:t>;) </a:t>
            </a:r>
            <a:r>
              <a:rPr lang="en-US" sz="2400" dirty="0" err="1">
                <a:solidFill>
                  <a:srgbClr val="333333"/>
                </a:solidFill>
              </a:rPr>
              <a:t>vGjt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rpe;jpj;J</a:t>
            </a:r>
            <a:r>
              <a:rPr lang="en-US" sz="2400" dirty="0">
                <a:solidFill>
                  <a:srgbClr val="333333"/>
                </a:solidFill>
              </a:rPr>
              <a:t> </a:t>
            </a:r>
            <a:r>
              <a:rPr lang="en-US" sz="2400" dirty="0" err="1">
                <a:solidFill>
                  <a:srgbClr val="333333"/>
                </a:solidFill>
              </a:rPr>
              <a:t>ghU</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ndParaRPr>
          </a:p>
          <a:p>
            <a:pPr marL="342900" indent="-342900">
              <a:buClr>
                <a:srgbClr val="333333"/>
              </a:buClr>
              <a:buFont typeface="WingDings"/>
              <a:buChar char=""/>
            </a:pPr>
            <a:r>
              <a:rPr lang="en-US" sz="2400" dirty="0" err="1">
                <a:solidFill>
                  <a:srgbClr val="333333"/>
                </a:solidFill>
              </a:rPr>
              <a:t>fz;zho</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epd;W</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ehd</a:t>
            </a:r>
            <a:r>
              <a:rPr lang="en-US" sz="2400" dirty="0">
                <a:solidFill>
                  <a:srgbClr val="333333"/>
                </a:solidFill>
              </a:rPr>
              <a:t>; </a:t>
            </a:r>
            <a:r>
              <a:rPr lang="en-US" sz="2400" dirty="0" err="1">
                <a:solidFill>
                  <a:srgbClr val="333333"/>
                </a:solidFill>
              </a:rPr>
              <a:t>vd;id</a:t>
            </a:r>
            <a:r>
              <a:rPr lang="en-US" sz="2400" dirty="0">
                <a:solidFill>
                  <a:srgbClr val="333333"/>
                </a:solidFill>
              </a:rPr>
              <a:t> </a:t>
            </a:r>
            <a:r>
              <a:rPr lang="en-US" sz="2400" dirty="0" err="1">
                <a:solidFill>
                  <a:srgbClr val="333333"/>
                </a:solidFill>
              </a:rPr>
              <a:t>tpUk;g</a:t>
            </a:r>
            <a:r>
              <a:rPr lang="en-US" sz="2400" dirty="0">
                <a:solidFill>
                  <a:srgbClr val="333333"/>
                </a:solidFill>
              </a:rPr>
              <a:t>[</a:t>
            </a:r>
            <a:r>
              <a:rPr lang="en-US" sz="2400" dirty="0" err="1">
                <a:solidFill>
                  <a:srgbClr val="333333"/>
                </a:solidFill>
              </a:rPr>
              <a:t>fpnwd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Twt</a:t>
            </a:r>
            <a:r>
              <a:rPr lang="en-US" sz="2400" dirty="0">
                <a:solidFill>
                  <a:srgbClr val="333333"/>
                </a:solidFill>
              </a:rPr>
              <a:t>[k;</a:t>
            </a:r>
            <a:r>
              <a:rPr lang="en-US" sz="2400" dirty="0">
                <a:solidFill>
                  <a:srgbClr val="333333"/>
                </a:solidFill>
                <a:latin typeface="Calibri Light"/>
                <a:cs typeface="Times New Roman" panose="02020603050405020304" pitchFamily="18" charset="0"/>
              </a:rPr>
              <a:t>! [</a:t>
            </a:r>
            <a:r>
              <a:rPr lang="en-US" sz="2400" dirty="0" err="1">
                <a:solidFill>
                  <a:srgbClr val="333333"/>
                </a:solidFill>
              </a:rPr>
              <a:t>Fwpg</a:t>
            </a:r>
            <a:r>
              <a:rPr lang="en-US" sz="2400" dirty="0">
                <a:solidFill>
                  <a:srgbClr val="333333"/>
                </a:solidFill>
              </a:rPr>
              <a:t>]g[</a:t>
            </a:r>
            <a:r>
              <a:rPr lang="en-US" sz="2400" dirty="0">
                <a:solidFill>
                  <a:srgbClr val="333333"/>
                </a:solidFill>
                <a:latin typeface="Calibri Light"/>
                <a:cs typeface="Times New Roman" pitchFamily="18" charset="0"/>
              </a:rPr>
              <a:t>: </a:t>
            </a:r>
            <a:r>
              <a:rPr lang="en-US" sz="2400" dirty="0" err="1">
                <a:solidFill>
                  <a:srgbClr val="333333"/>
                </a:solidFill>
              </a:rPr>
              <a:t>Muk;gj;jpy</a:t>
            </a:r>
            <a:r>
              <a:rPr lang="en-US" sz="2400" dirty="0">
                <a:solidFill>
                  <a:srgbClr val="333333"/>
                </a:solidFill>
              </a:rPr>
              <a:t>; ,</a:t>
            </a:r>
            <a:r>
              <a:rPr lang="en-US" sz="2400" dirty="0" err="1">
                <a:solidFill>
                  <a:srgbClr val="333333"/>
                </a:solidFill>
              </a:rPr>
              <a:t>ij</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ntof;ifahf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tPh</a:t>
            </a:r>
            <a:r>
              <a:rPr lang="en-US" sz="2400" dirty="0">
                <a:solidFill>
                  <a:srgbClr val="333333"/>
                </a:solidFill>
              </a:rPr>
              <a:t>]fs]</a:t>
            </a:r>
            <a:r>
              <a:rPr lang="en-IN" sz="2400" dirty="0">
                <a:solidFill>
                  <a:srgbClr val="333333"/>
                </a:solidFill>
                <a:latin typeface="Calibri Light"/>
                <a:cs typeface="Times New Roman" panose="02020603050405020304" pitchFamily="18" charset="0"/>
              </a:rPr>
              <a:t>!]</a:t>
            </a:r>
          </a:p>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fpilf;Fk</a:t>
            </a:r>
            <a:r>
              <a:rPr lang="en-US" sz="2400" dirty="0">
                <a:solidFill>
                  <a:srgbClr val="333333"/>
                </a:solidFill>
              </a:rPr>
              <a:t>; </a:t>
            </a:r>
            <a:r>
              <a:rPr lang="en-US" sz="2400" dirty="0" err="1">
                <a:solidFill>
                  <a:srgbClr val="333333"/>
                </a:solidFill>
              </a:rPr>
              <a:t>ghuhl;Lfis</a:t>
            </a:r>
            <a:r>
              <a:rPr lang="en-US" sz="2400" dirty="0">
                <a:solidFill>
                  <a:srgbClr val="333333"/>
                </a:solidFill>
              </a:rPr>
              <a:t> </a:t>
            </a:r>
            <a:r>
              <a:rPr lang="en-US" sz="2400" dirty="0" err="1">
                <a:solidFill>
                  <a:srgbClr val="333333"/>
                </a:solidFill>
              </a:rPr>
              <a:t>Vw;Wf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vGjpf</a:t>
            </a:r>
            <a:r>
              <a:rPr lang="en-US" sz="2400" dirty="0">
                <a:solidFill>
                  <a:srgbClr val="333333"/>
                </a:solidFill>
              </a:rPr>
              <a:t>; </a:t>
            </a:r>
            <a:r>
              <a:rPr lang="en-US" sz="2400" dirty="0" err="1">
                <a:solidFill>
                  <a:srgbClr val="333333"/>
                </a:solidFill>
              </a:rPr>
              <a:t>bfhs;S</a:t>
            </a:r>
            <a:r>
              <a:rPr lang="en-US" sz="2400" dirty="0">
                <a:solidFill>
                  <a:srgbClr val="333333"/>
                </a:solidFill>
              </a:rPr>
              <a:t>';;fs;. </a:t>
            </a:r>
            <a:r>
              <a:rPr lang="en-US" sz="2400" dirty="0" err="1">
                <a:solidFill>
                  <a:srgbClr val="333333"/>
                </a:solidFill>
              </a:rPr>
              <a:t>fodkhd</a:t>
            </a:r>
            <a:r>
              <a:rPr lang="en-US" sz="2400" dirty="0">
                <a:solidFill>
                  <a:srgbClr val="333333"/>
                </a:solidFill>
              </a:rPr>
              <a:t> </a:t>
            </a:r>
            <a:r>
              <a:rPr lang="en-US" sz="2400" dirty="0" err="1">
                <a:solidFill>
                  <a:srgbClr val="333333"/>
                </a:solidFill>
              </a:rPr>
              <a:t>neuk</a:t>
            </a:r>
            <a:r>
              <a:rPr lang="en-US" sz="2400" dirty="0">
                <a:solidFill>
                  <a:srgbClr val="333333"/>
                </a:solidFill>
              </a:rPr>
              <a:t>; </a:t>
            </a:r>
            <a:r>
              <a:rPr lang="en-US" sz="2400" dirty="0" err="1">
                <a:solidFill>
                  <a:srgbClr val="333333"/>
                </a:solidFill>
              </a:rPr>
              <a:t>Vw;gl;lhy</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vLj;Jg</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187408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fsJ</a:t>
            </a:r>
            <a:r>
              <a:rPr lang="en-US" sz="2400" dirty="0">
                <a:solidFill>
                  <a:srgbClr val="333333"/>
                </a:solidFill>
              </a:rPr>
              <a:t> </a:t>
            </a:r>
            <a:r>
              <a:rPr lang="en-US" sz="2400" dirty="0" err="1">
                <a:solidFill>
                  <a:srgbClr val="333333"/>
                </a:solidFill>
              </a:rPr>
              <a:t>kfpH</a:t>
            </a:r>
            <a:r>
              <a:rPr lang="en-US" sz="2400" dirty="0">
                <a:solidFill>
                  <a:srgbClr val="333333"/>
                </a:solidFill>
              </a:rPr>
              <a:t>]r]</a:t>
            </a:r>
            <a:r>
              <a:rPr lang="en-US" sz="2400" dirty="0" err="1">
                <a:solidFill>
                  <a:srgbClr val="333333"/>
                </a:solidFill>
              </a:rPr>
              <a:t>rpahd</a:t>
            </a:r>
            <a:r>
              <a:rPr lang="en-US" sz="2400" dirty="0">
                <a:solidFill>
                  <a:srgbClr val="333333"/>
                </a:solidFill>
              </a:rPr>
              <a:t> </a:t>
            </a:r>
            <a:r>
              <a:rPr lang="en-US" sz="2400" dirty="0" err="1">
                <a:solidFill>
                  <a:srgbClr val="333333"/>
                </a:solidFill>
              </a:rPr>
              <a:t>epfH</a:t>
            </a:r>
            <a:r>
              <a:rPr lang="en-US" sz="2400" dirty="0">
                <a:solidFill>
                  <a:srgbClr val="333333"/>
                </a:solidFill>
              </a:rPr>
              <a:t>]r]</a:t>
            </a:r>
            <a:r>
              <a:rPr lang="en-US" sz="2400" dirty="0" err="1">
                <a:solidFill>
                  <a:srgbClr val="333333"/>
                </a:solidFill>
              </a:rPr>
              <a:t>rpfis</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gLj;jpf</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[';;fs;. c';;</a:t>
            </a:r>
            <a:r>
              <a:rPr lang="en-US" sz="2400" dirty="0" err="1">
                <a:solidFill>
                  <a:srgbClr val="333333"/>
                </a:solidFill>
              </a:rPr>
              <a:t>fsJ</a:t>
            </a:r>
            <a:r>
              <a:rPr lang="en-US" sz="2400" dirty="0">
                <a:solidFill>
                  <a:srgbClr val="333333"/>
                </a:solidFill>
              </a:rPr>
              <a:t> </a:t>
            </a:r>
            <a:r>
              <a:rPr lang="en-US" sz="2400" err="1">
                <a:solidFill>
                  <a:srgbClr val="333333"/>
                </a:solidFill>
              </a:rPr>
              <a:t>Ik;g</a:t>
            </a:r>
            <a:r>
              <a:rPr lang="en-US" sz="2400">
                <a:solidFill>
                  <a:srgbClr val="333333"/>
                </a:solidFill>
              </a:rPr>
              <a:t>[</a:t>
            </a:r>
            <a:r>
              <a:rPr lang="en-US" sz="2400" err="1">
                <a:solidFill>
                  <a:srgbClr val="333333"/>
                </a:solidFill>
              </a:rPr>
              <a:t>yd</a:t>
            </a:r>
            <a:r>
              <a:rPr lang="en-US" sz="2400">
                <a:solidFill>
                  <a:srgbClr val="333333"/>
                </a:solidFill>
              </a:rPr>
              <a:t>]f]</a:t>
            </a:r>
            <a:r>
              <a:rPr lang="en-US" sz="2400" err="1">
                <a:solidFill>
                  <a:srgbClr val="333333"/>
                </a:solidFill>
              </a:rPr>
              <a:t>fis</a:t>
            </a:r>
            <a:r>
              <a:rPr lang="en-US" sz="2400">
                <a:solidFill>
                  <a:srgbClr val="333333"/>
                </a:solidFill>
              </a:rPr>
              <a:t> bfhz]L epidt[gLj;jp </a:t>
            </a:r>
            <a:r>
              <a:rPr lang="en-US" sz="2400" dirty="0" err="1">
                <a:solidFill>
                  <a:srgbClr val="333333"/>
                </a:solidFill>
              </a:rPr>
              <a:t>ghU</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ghh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Efh</a:t>
            </a:r>
            <a:r>
              <a:rPr lang="en-US" sz="2400" dirty="0">
                <a:solidFill>
                  <a:srgbClr val="333333"/>
                </a:solidFill>
              </a:rPr>
              <a:t>]</a:t>
            </a:r>
            <a:r>
              <a:rPr lang="en-US" sz="2400" dirty="0" err="1">
                <a:solidFill>
                  <a:srgbClr val="333333"/>
                </a:solidFill>
              </a:rPr>
              <a:t>jy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Koe</a:t>
            </a:r>
            <a:r>
              <a:rPr lang="en-US" sz="2400" dirty="0">
                <a:solidFill>
                  <a:srgbClr val="333333"/>
                </a:solidFill>
              </a:rPr>
              <a:t>]</a:t>
            </a:r>
            <a:r>
              <a:rPr lang="en-US" sz="2400" dirty="0" err="1">
                <a:solidFill>
                  <a:srgbClr val="333333"/>
                </a:solidFill>
              </a:rPr>
              <a:t>jtiu</a:t>
            </a:r>
            <a:r>
              <a:rPr lang="en-US" sz="2400" dirty="0">
                <a:solidFill>
                  <a:srgbClr val="333333"/>
                </a:solidFill>
              </a:rPr>
              <a:t> </a:t>
            </a:r>
            <a:r>
              <a:rPr lang="en-US" sz="2400" dirty="0" err="1">
                <a:solidFill>
                  <a:srgbClr val="333333"/>
                </a:solidFill>
              </a:rPr>
              <a:t>nghl;nlh</a:t>
            </a:r>
            <a:r>
              <a:rPr lang="en-US" sz="2400" dirty="0">
                <a:solidFill>
                  <a:srgbClr val="333333"/>
                </a:solidFill>
              </a:rPr>
              <a:t> </a:t>
            </a:r>
            <a:r>
              <a:rPr lang="en-US" sz="2400" dirty="0" err="1">
                <a:solidFill>
                  <a:srgbClr val="333333"/>
                </a:solidFill>
              </a:rPr>
              <a:t>My;gj;jpd</a:t>
            </a:r>
            <a:r>
              <a:rPr lang="en-US" sz="2400" dirty="0">
                <a:solidFill>
                  <a:srgbClr val="333333"/>
                </a:solidFill>
              </a:rPr>
              <a:t>; </a:t>
            </a:r>
            <a:r>
              <a:rPr lang="en-US" sz="2400" dirty="0" err="1">
                <a:solidFill>
                  <a:srgbClr val="333333"/>
                </a:solidFill>
              </a:rPr>
              <a:t>cjtpa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czU</a:t>
            </a:r>
            <a:r>
              <a:rPr lang="en-US" sz="2400" dirty="0">
                <a:solidFill>
                  <a:srgbClr val="333333"/>
                </a:solidFill>
              </a:rPr>
              <a:t>';;fs</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IN" sz="2400" dirty="0">
              <a:solidFill>
                <a:srgbClr val="333333"/>
              </a:solidFill>
              <a:latin typeface="Calibri Light"/>
              <a:ea typeface="Verdana" panose="020B0604030504040204" pitchFamily="34" charset="0"/>
              <a:cs typeface="Verdana" panose="020B0604030504040204" pitchFamily="34" charset="0"/>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p>
        </p:txBody>
      </p:sp>
      <p:sp>
        <p:nvSpPr>
          <p:cNvPr id="11" name="Footer Placeholder 10"/>
          <p:cNvSpPr>
            <a:spLocks noGrp="1"/>
          </p:cNvSpPr>
          <p:nvPr>
            <p:ph type="ftr" sz="quarter" idx="11"/>
          </p:nvPr>
        </p:nvSpPr>
        <p:spPr/>
        <p:txBody>
          <a:bodyPr/>
          <a:lstStyle/>
          <a:p>
            <a:r>
              <a:rPr lang="de-DE"/>
              <a:t>kl]lhfhf]dpot] gapw]r]rp 8 – kdepiy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3696644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fsJ</a:t>
            </a:r>
            <a:r>
              <a:rPr lang="en-US" sz="2400" dirty="0">
                <a:solidFill>
                  <a:srgbClr val="333333"/>
                </a:solidFill>
              </a:rPr>
              <a:t> </a:t>
            </a:r>
            <a:r>
              <a:rPr lang="en-US" sz="2400" dirty="0" err="1">
                <a:solidFill>
                  <a:srgbClr val="333333"/>
                </a:solidFill>
              </a:rPr>
              <a:t>kfpH</a:t>
            </a:r>
            <a:r>
              <a:rPr lang="en-US" sz="2400" dirty="0">
                <a:solidFill>
                  <a:srgbClr val="333333"/>
                </a:solidFill>
              </a:rPr>
              <a:t>]r]</a:t>
            </a:r>
            <a:r>
              <a:rPr lang="en-US" sz="2400" dirty="0" err="1">
                <a:solidFill>
                  <a:srgbClr val="333333"/>
                </a:solidFill>
              </a:rPr>
              <a:t>rpahd</a:t>
            </a:r>
            <a:r>
              <a:rPr lang="en-US" sz="2400" dirty="0">
                <a:solidFill>
                  <a:srgbClr val="333333"/>
                </a:solidFill>
              </a:rPr>
              <a:t> </a:t>
            </a:r>
            <a:r>
              <a:rPr lang="en-US" sz="2400" dirty="0" err="1">
                <a:solidFill>
                  <a:srgbClr val="333333"/>
                </a:solidFill>
              </a:rPr>
              <a:t>epfH</a:t>
            </a:r>
            <a:r>
              <a:rPr lang="en-US" sz="2400" dirty="0">
                <a:solidFill>
                  <a:srgbClr val="333333"/>
                </a:solidFill>
              </a:rPr>
              <a:t>]r]</a:t>
            </a:r>
            <a:r>
              <a:rPr lang="en-US" sz="2400" dirty="0" err="1">
                <a:solidFill>
                  <a:srgbClr val="333333"/>
                </a:solidFill>
              </a:rPr>
              <a:t>rpfis</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gLj;jpf</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[';;fs;. c';;</a:t>
            </a:r>
            <a:r>
              <a:rPr lang="en-US" sz="2400" dirty="0" err="1">
                <a:solidFill>
                  <a:srgbClr val="333333"/>
                </a:solidFill>
              </a:rPr>
              <a:t>fsJ</a:t>
            </a:r>
            <a:r>
              <a:rPr lang="en-US" sz="2400" dirty="0">
                <a:solidFill>
                  <a:srgbClr val="333333"/>
                </a:solidFill>
              </a:rPr>
              <a:t> </a:t>
            </a:r>
            <a:r>
              <a:rPr lang="en-US" sz="2400" err="1">
                <a:solidFill>
                  <a:srgbClr val="333333"/>
                </a:solidFill>
              </a:rPr>
              <a:t>Ik;g</a:t>
            </a:r>
            <a:r>
              <a:rPr lang="en-US" sz="2400">
                <a:solidFill>
                  <a:srgbClr val="333333"/>
                </a:solidFill>
              </a:rPr>
              <a:t>[</a:t>
            </a:r>
            <a:r>
              <a:rPr lang="en-US" sz="2400" err="1">
                <a:solidFill>
                  <a:srgbClr val="333333"/>
                </a:solidFill>
              </a:rPr>
              <a:t>yd</a:t>
            </a:r>
            <a:r>
              <a:rPr lang="en-US" sz="2400">
                <a:solidFill>
                  <a:srgbClr val="333333"/>
                </a:solidFill>
              </a:rPr>
              <a:t>]f]</a:t>
            </a:r>
            <a:r>
              <a:rPr lang="en-US" sz="2400" err="1">
                <a:solidFill>
                  <a:srgbClr val="333333"/>
                </a:solidFill>
              </a:rPr>
              <a:t>fis</a:t>
            </a:r>
            <a:r>
              <a:rPr lang="en-US" sz="2400">
                <a:solidFill>
                  <a:srgbClr val="333333"/>
                </a:solidFill>
              </a:rPr>
              <a:t> bfhz]L epidt[gLj;jp </a:t>
            </a:r>
            <a:r>
              <a:rPr lang="en-US" sz="2400" dirty="0" err="1">
                <a:solidFill>
                  <a:srgbClr val="333333"/>
                </a:solidFill>
              </a:rPr>
              <a:t>ghU</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ghh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Efh</a:t>
            </a:r>
            <a:r>
              <a:rPr lang="en-US" sz="2400" dirty="0">
                <a:solidFill>
                  <a:srgbClr val="333333"/>
                </a:solidFill>
              </a:rPr>
              <a:t>]</a:t>
            </a:r>
            <a:r>
              <a:rPr lang="en-US" sz="2400" dirty="0" err="1">
                <a:solidFill>
                  <a:srgbClr val="333333"/>
                </a:solidFill>
              </a:rPr>
              <a:t>jy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Koe</a:t>
            </a:r>
            <a:r>
              <a:rPr lang="en-US" sz="2400" dirty="0">
                <a:solidFill>
                  <a:srgbClr val="333333"/>
                </a:solidFill>
              </a:rPr>
              <a:t>]</a:t>
            </a:r>
            <a:r>
              <a:rPr lang="en-US" sz="2400" dirty="0" err="1">
                <a:solidFill>
                  <a:srgbClr val="333333"/>
                </a:solidFill>
              </a:rPr>
              <a:t>jtiu</a:t>
            </a:r>
            <a:r>
              <a:rPr lang="en-US" sz="2400" dirty="0">
                <a:solidFill>
                  <a:srgbClr val="333333"/>
                </a:solidFill>
              </a:rPr>
              <a:t> </a:t>
            </a:r>
            <a:r>
              <a:rPr lang="en-US" sz="2400" dirty="0" err="1">
                <a:solidFill>
                  <a:srgbClr val="333333"/>
                </a:solidFill>
              </a:rPr>
              <a:t>nghl;nlh</a:t>
            </a:r>
            <a:r>
              <a:rPr lang="en-US" sz="2400" dirty="0">
                <a:solidFill>
                  <a:srgbClr val="333333"/>
                </a:solidFill>
              </a:rPr>
              <a:t> </a:t>
            </a:r>
            <a:r>
              <a:rPr lang="en-US" sz="2400" dirty="0" err="1">
                <a:solidFill>
                  <a:srgbClr val="333333"/>
                </a:solidFill>
              </a:rPr>
              <a:t>My;gj;jpd</a:t>
            </a:r>
            <a:r>
              <a:rPr lang="en-US" sz="2400" dirty="0">
                <a:solidFill>
                  <a:srgbClr val="333333"/>
                </a:solidFill>
              </a:rPr>
              <a:t>; </a:t>
            </a:r>
            <a:r>
              <a:rPr lang="en-US" sz="2400" dirty="0" err="1">
                <a:solidFill>
                  <a:srgbClr val="333333"/>
                </a:solidFill>
              </a:rPr>
              <a:t>cjtpa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czU</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buClr>
                <a:srgbClr val="333333"/>
              </a:buClr>
              <a:buFont typeface="WingDings"/>
              <a:buChar char=""/>
            </a:pPr>
            <a:r>
              <a:rPr lang="en-US" sz="2400">
                <a:solidFill>
                  <a:srgbClr val="333333"/>
                </a:solidFill>
              </a:rPr>
              <a:t>c</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gpoj;jkhdij</a:t>
            </a:r>
            <a:r>
              <a:rPr lang="en-US" sz="2400" dirty="0">
                <a:solidFill>
                  <a:srgbClr val="333333"/>
                </a:solidFill>
              </a:rPr>
              <a:t> </a:t>
            </a:r>
            <a:r>
              <a:rPr lang="en-US" sz="2400" dirty="0" err="1">
                <a:solidFill>
                  <a:srgbClr val="333333"/>
                </a:solidFill>
              </a:rPr>
              <a:t>mDgtpj;J</a:t>
            </a:r>
            <a:r>
              <a:rPr lang="en-US" sz="2400" dirty="0">
                <a:solidFill>
                  <a:srgbClr val="333333"/>
                </a:solidFill>
              </a:rPr>
              <a:t> </a:t>
            </a:r>
            <a:r>
              <a:rPr lang="en-US" sz="2400" dirty="0" err="1">
                <a:solidFill>
                  <a:srgbClr val="333333"/>
                </a:solidFill>
              </a:rPr>
              <a:t>bra;at</a:t>
            </a:r>
            <a:r>
              <a:rPr lang="en-US" sz="2400" dirty="0">
                <a:solidFill>
                  <a:srgbClr val="333333"/>
                </a:solidFill>
              </a:rPr>
              <a:t>[k;. </a:t>
            </a:r>
            <a:r>
              <a:rPr lang="en-US" sz="2400" dirty="0" err="1">
                <a:solidFill>
                  <a:srgbClr val="333333"/>
                </a:solidFill>
              </a:rPr>
              <a:t>kw;wtUld</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bray;gL</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a:t>
            </a:r>
            <a:r>
              <a:rPr lang="en-US" sz="2400" dirty="0" err="1">
                <a:solidFill>
                  <a:srgbClr val="333333"/>
                </a:solidFill>
              </a:rPr>
              <a:t>rpdpkh</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rpw;Wz;of;F</a:t>
            </a:r>
            <a:r>
              <a:rPr lang="en-US" sz="2400" dirty="0">
                <a:solidFill>
                  <a:srgbClr val="333333"/>
                </a:solidFill>
              </a:rPr>
              <a:t> </a:t>
            </a:r>
            <a:r>
              <a:rPr lang="en-US" sz="2400" err="1">
                <a:solidFill>
                  <a:srgbClr val="333333"/>
                </a:solidFill>
              </a:rPr>
              <a:t>bry;tJ</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15716845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fsJ</a:t>
            </a:r>
            <a:r>
              <a:rPr lang="en-US" sz="2400" dirty="0">
                <a:solidFill>
                  <a:srgbClr val="333333"/>
                </a:solidFill>
              </a:rPr>
              <a:t> </a:t>
            </a:r>
            <a:r>
              <a:rPr lang="en-US" sz="2400" dirty="0" err="1">
                <a:solidFill>
                  <a:srgbClr val="333333"/>
                </a:solidFill>
              </a:rPr>
              <a:t>kfpH</a:t>
            </a:r>
            <a:r>
              <a:rPr lang="en-US" sz="2400" dirty="0">
                <a:solidFill>
                  <a:srgbClr val="333333"/>
                </a:solidFill>
              </a:rPr>
              <a:t>]r]</a:t>
            </a:r>
            <a:r>
              <a:rPr lang="en-US" sz="2400" dirty="0" err="1">
                <a:solidFill>
                  <a:srgbClr val="333333"/>
                </a:solidFill>
              </a:rPr>
              <a:t>rpahd</a:t>
            </a:r>
            <a:r>
              <a:rPr lang="en-US" sz="2400" dirty="0">
                <a:solidFill>
                  <a:srgbClr val="333333"/>
                </a:solidFill>
              </a:rPr>
              <a:t> </a:t>
            </a:r>
            <a:r>
              <a:rPr lang="en-US" sz="2400" dirty="0" err="1">
                <a:solidFill>
                  <a:srgbClr val="333333"/>
                </a:solidFill>
              </a:rPr>
              <a:t>epfH</a:t>
            </a:r>
            <a:r>
              <a:rPr lang="en-US" sz="2400" dirty="0">
                <a:solidFill>
                  <a:srgbClr val="333333"/>
                </a:solidFill>
              </a:rPr>
              <a:t>]r]</a:t>
            </a:r>
            <a:r>
              <a:rPr lang="en-US" sz="2400" dirty="0" err="1">
                <a:solidFill>
                  <a:srgbClr val="333333"/>
                </a:solidFill>
              </a:rPr>
              <a:t>rpfis</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gLj;jpf</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[';;fs;. c';;</a:t>
            </a:r>
            <a:r>
              <a:rPr lang="en-US" sz="2400" dirty="0" err="1">
                <a:solidFill>
                  <a:srgbClr val="333333"/>
                </a:solidFill>
              </a:rPr>
              <a:t>fsJ</a:t>
            </a:r>
            <a:r>
              <a:rPr lang="en-US" sz="2400" dirty="0">
                <a:solidFill>
                  <a:srgbClr val="333333"/>
                </a:solidFill>
              </a:rPr>
              <a:t> </a:t>
            </a:r>
            <a:r>
              <a:rPr lang="en-US" sz="2400" err="1">
                <a:solidFill>
                  <a:srgbClr val="333333"/>
                </a:solidFill>
              </a:rPr>
              <a:t>Ik;g</a:t>
            </a:r>
            <a:r>
              <a:rPr lang="en-US" sz="2400">
                <a:solidFill>
                  <a:srgbClr val="333333"/>
                </a:solidFill>
              </a:rPr>
              <a:t>[</a:t>
            </a:r>
            <a:r>
              <a:rPr lang="en-US" sz="2400" err="1">
                <a:solidFill>
                  <a:srgbClr val="333333"/>
                </a:solidFill>
              </a:rPr>
              <a:t>yd</a:t>
            </a:r>
            <a:r>
              <a:rPr lang="en-US" sz="2400">
                <a:solidFill>
                  <a:srgbClr val="333333"/>
                </a:solidFill>
              </a:rPr>
              <a:t>]f]</a:t>
            </a:r>
            <a:r>
              <a:rPr lang="en-US" sz="2400" err="1">
                <a:solidFill>
                  <a:srgbClr val="333333"/>
                </a:solidFill>
              </a:rPr>
              <a:t>fis</a:t>
            </a:r>
            <a:r>
              <a:rPr lang="en-US" sz="2400">
                <a:solidFill>
                  <a:srgbClr val="333333"/>
                </a:solidFill>
              </a:rPr>
              <a:t> bfhz]L epidt[gLj;jp </a:t>
            </a:r>
            <a:r>
              <a:rPr lang="en-US" sz="2400" dirty="0" err="1">
                <a:solidFill>
                  <a:srgbClr val="333333"/>
                </a:solidFill>
              </a:rPr>
              <a:t>ghU</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ghh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Efh</a:t>
            </a:r>
            <a:r>
              <a:rPr lang="en-US" sz="2400" dirty="0">
                <a:solidFill>
                  <a:srgbClr val="333333"/>
                </a:solidFill>
              </a:rPr>
              <a:t>]</a:t>
            </a:r>
            <a:r>
              <a:rPr lang="en-US" sz="2400" dirty="0" err="1">
                <a:solidFill>
                  <a:srgbClr val="333333"/>
                </a:solidFill>
              </a:rPr>
              <a:t>jy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Koe</a:t>
            </a:r>
            <a:r>
              <a:rPr lang="en-US" sz="2400" dirty="0">
                <a:solidFill>
                  <a:srgbClr val="333333"/>
                </a:solidFill>
              </a:rPr>
              <a:t>]</a:t>
            </a:r>
            <a:r>
              <a:rPr lang="en-US" sz="2400" dirty="0" err="1">
                <a:solidFill>
                  <a:srgbClr val="333333"/>
                </a:solidFill>
              </a:rPr>
              <a:t>jtiu</a:t>
            </a:r>
            <a:r>
              <a:rPr lang="en-US" sz="2400" dirty="0">
                <a:solidFill>
                  <a:srgbClr val="333333"/>
                </a:solidFill>
              </a:rPr>
              <a:t> </a:t>
            </a:r>
            <a:r>
              <a:rPr lang="en-US" sz="2400" dirty="0" err="1">
                <a:solidFill>
                  <a:srgbClr val="333333"/>
                </a:solidFill>
              </a:rPr>
              <a:t>nghl;nlh</a:t>
            </a:r>
            <a:r>
              <a:rPr lang="en-US" sz="2400" dirty="0">
                <a:solidFill>
                  <a:srgbClr val="333333"/>
                </a:solidFill>
              </a:rPr>
              <a:t> </a:t>
            </a:r>
            <a:r>
              <a:rPr lang="en-US" sz="2400" dirty="0" err="1">
                <a:solidFill>
                  <a:srgbClr val="333333"/>
                </a:solidFill>
              </a:rPr>
              <a:t>My;gj;jpd</a:t>
            </a:r>
            <a:r>
              <a:rPr lang="en-US" sz="2400" dirty="0">
                <a:solidFill>
                  <a:srgbClr val="333333"/>
                </a:solidFill>
              </a:rPr>
              <a:t>; </a:t>
            </a:r>
            <a:r>
              <a:rPr lang="en-US" sz="2400" dirty="0" err="1">
                <a:solidFill>
                  <a:srgbClr val="333333"/>
                </a:solidFill>
              </a:rPr>
              <a:t>cjtpa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czU</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buClr>
                <a:srgbClr val="333333"/>
              </a:buClr>
              <a:buFont typeface="WingDings"/>
              <a:buChar char=""/>
            </a:pPr>
            <a:r>
              <a:rPr lang="en-US" sz="2400">
                <a:solidFill>
                  <a:srgbClr val="333333"/>
                </a:solidFill>
              </a:rPr>
              <a:t>c</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gpoj;jkhdij</a:t>
            </a:r>
            <a:r>
              <a:rPr lang="en-US" sz="2400" dirty="0">
                <a:solidFill>
                  <a:srgbClr val="333333"/>
                </a:solidFill>
              </a:rPr>
              <a:t> </a:t>
            </a:r>
            <a:r>
              <a:rPr lang="en-US" sz="2400" dirty="0" err="1">
                <a:solidFill>
                  <a:srgbClr val="333333"/>
                </a:solidFill>
              </a:rPr>
              <a:t>mDgtpj;J</a:t>
            </a:r>
            <a:r>
              <a:rPr lang="en-US" sz="2400" dirty="0">
                <a:solidFill>
                  <a:srgbClr val="333333"/>
                </a:solidFill>
              </a:rPr>
              <a:t> </a:t>
            </a:r>
            <a:r>
              <a:rPr lang="en-US" sz="2400" dirty="0" err="1">
                <a:solidFill>
                  <a:srgbClr val="333333"/>
                </a:solidFill>
              </a:rPr>
              <a:t>bra;at</a:t>
            </a:r>
            <a:r>
              <a:rPr lang="en-US" sz="2400" dirty="0">
                <a:solidFill>
                  <a:srgbClr val="333333"/>
                </a:solidFill>
              </a:rPr>
              <a:t>[k;. </a:t>
            </a:r>
            <a:r>
              <a:rPr lang="en-US" sz="2400" dirty="0" err="1">
                <a:solidFill>
                  <a:srgbClr val="333333"/>
                </a:solidFill>
              </a:rPr>
              <a:t>kw;wtUld</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bray;gL</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a:t>
            </a:r>
            <a:r>
              <a:rPr lang="en-US" sz="2400" dirty="0" err="1">
                <a:solidFill>
                  <a:srgbClr val="333333"/>
                </a:solidFill>
              </a:rPr>
              <a:t>rpdpkh</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rpw;Wz;of;F</a:t>
            </a:r>
            <a:r>
              <a:rPr lang="en-US" sz="2400" dirty="0">
                <a:solidFill>
                  <a:srgbClr val="333333"/>
                </a:solidFill>
              </a:rPr>
              <a:t> </a:t>
            </a:r>
            <a:r>
              <a:rPr lang="en-US" sz="2400" dirty="0" err="1">
                <a:solidFill>
                  <a:srgbClr val="333333"/>
                </a:solidFill>
              </a:rPr>
              <a:t>bry;tJ</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indent="-342900">
              <a:buClr>
                <a:srgbClr val="333333"/>
              </a:buClr>
              <a:buFont typeface="WingDings"/>
              <a:buChar char=""/>
            </a:pPr>
            <a:r>
              <a:rPr lang="en-US" sz="2400">
                <a:solidFill>
                  <a:srgbClr val="333333"/>
                </a:solidFill>
              </a:rPr>
              <a:t>clw;gapw;rp </a:t>
            </a:r>
            <a:r>
              <a:rPr lang="en-US" sz="2400" dirty="0" err="1">
                <a:solidFill>
                  <a:srgbClr val="333333"/>
                </a:solidFill>
              </a:rPr>
              <a:t>bra;at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Fiwe;jgl;rk</a:t>
            </a:r>
            <a:r>
              <a:rPr lang="en-US" sz="2400" dirty="0">
                <a:solidFill>
                  <a:srgbClr val="333333"/>
                </a:solidFill>
              </a:rPr>
              <a:t>; 20 </a:t>
            </a:r>
            <a:r>
              <a:rPr lang="en-US" sz="2400" dirty="0" err="1">
                <a:solidFill>
                  <a:srgbClr val="333333"/>
                </a:solidFill>
              </a:rPr>
              <a:t>epkpl</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Mdhy</a:t>
            </a:r>
            <a:r>
              <a:rPr lang="en-US" sz="2400" dirty="0">
                <a:solidFill>
                  <a:srgbClr val="333333"/>
                </a:solidFill>
              </a:rPr>
              <a:t>; f#;</a:t>
            </a:r>
            <a:r>
              <a:rPr lang="en-US" sz="2400" dirty="0" err="1">
                <a:solidFill>
                  <a:srgbClr val="333333"/>
                </a:solidFill>
              </a:rPr>
              <a:t>lg</a:t>
            </a:r>
            <a:r>
              <a:rPr lang="en-US" sz="2400" dirty="0">
                <a:solidFill>
                  <a:srgbClr val="333333"/>
                </a:solidFill>
              </a:rPr>
              <a:t>]</a:t>
            </a:r>
            <a:r>
              <a:rPr lang="en-US" sz="2400" dirty="0" err="1">
                <a:solidFill>
                  <a:srgbClr val="333333"/>
                </a:solidFill>
              </a:rPr>
              <a:t>gl</a:t>
            </a:r>
            <a:r>
              <a:rPr lang="en-US" sz="2400" dirty="0">
                <a:solidFill>
                  <a:srgbClr val="333333"/>
                </a:solidFill>
              </a:rPr>
              <a:t> </a:t>
            </a:r>
            <a:r>
              <a:rPr lang="en-US" sz="2400" dirty="0" err="1">
                <a:solidFill>
                  <a:srgbClr val="333333"/>
                </a:solidFill>
              </a:rPr>
              <a:t>ntz;lhk</a:t>
            </a:r>
            <a:r>
              <a:rPr lang="en-US" sz="2400" dirty="0">
                <a:solidFill>
                  <a:srgbClr val="333333"/>
                </a:solidFill>
              </a:rPr>
              <a:t>;. </a:t>
            </a:r>
            <a:r>
              <a:rPr lang="en-US" sz="2400" dirty="0" err="1">
                <a:solidFill>
                  <a:srgbClr val="333333"/>
                </a:solidFill>
              </a:rPr>
              <a:t>Koe;jhy</a:t>
            </a:r>
            <a:r>
              <a:rPr lang="en-US" sz="2400" dirty="0">
                <a:solidFill>
                  <a:srgbClr val="333333"/>
                </a:solidFill>
              </a:rPr>
              <a:t>; </a:t>
            </a:r>
            <a:r>
              <a:rPr lang="en-US" sz="2400" dirty="0" err="1">
                <a:solidFill>
                  <a:srgbClr val="333333"/>
                </a:solidFill>
              </a:rPr>
              <a:t>cly</a:t>
            </a:r>
            <a:r>
              <a:rPr lang="en-US" sz="2400" dirty="0">
                <a:solidFill>
                  <a:srgbClr val="333333"/>
                </a:solidFill>
              </a:rPr>
              <a:t>; </a:t>
            </a:r>
            <a:r>
              <a:rPr lang="en-US" sz="2400" dirty="0" err="1">
                <a:solidFill>
                  <a:srgbClr val="333333"/>
                </a:solidFill>
              </a:rPr>
              <a:t>typik</a:t>
            </a:r>
            <a:r>
              <a:rPr lang="en-US" sz="2400" dirty="0">
                <a:solidFill>
                  <a:srgbClr val="333333"/>
                </a:solidFill>
              </a:rPr>
              <a:t> </a:t>
            </a:r>
            <a:r>
              <a:rPr lang="en-US" sz="2400" dirty="0" err="1">
                <a:solidFill>
                  <a:srgbClr val="333333"/>
                </a:solidFill>
              </a:rPr>
              <a:t>jUk</a:t>
            </a:r>
            <a:r>
              <a:rPr lang="en-US" sz="2400" dirty="0">
                <a:solidFill>
                  <a:srgbClr val="333333"/>
                </a:solidFill>
              </a:rPr>
              <a:t>; </a:t>
            </a:r>
            <a:r>
              <a:rPr lang="en-US" sz="2400" dirty="0" err="1">
                <a:solidFill>
                  <a:srgbClr val="333333"/>
                </a:solidFill>
              </a:rPr>
              <a:t>gapw;rp</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cjhuzkhf</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ePz;lJ</a:t>
            </a:r>
            <a:r>
              <a:rPr lang="en-US" sz="2400" dirty="0">
                <a:solidFill>
                  <a:srgbClr val="333333"/>
                </a:solidFill>
              </a:rPr>
              <a:t>}</a:t>
            </a:r>
            <a:r>
              <a:rPr lang="en-US" sz="2400" dirty="0" err="1">
                <a:solidFill>
                  <a:srgbClr val="333333"/>
                </a:solidFill>
              </a:rPr>
              <a:t>uk</a:t>
            </a:r>
            <a:r>
              <a:rPr lang="en-US" sz="2400" dirty="0">
                <a:solidFill>
                  <a:srgbClr val="333333"/>
                </a:solidFill>
              </a:rPr>
              <a:t>; </a:t>
            </a:r>
            <a:r>
              <a:rPr lang="en-US" sz="2400" dirty="0" err="1">
                <a:solidFill>
                  <a:srgbClr val="333333"/>
                </a:solidFill>
              </a:rPr>
              <a:t>elg</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bkJthf</a:t>
            </a:r>
            <a:r>
              <a:rPr lang="en-US" sz="2400" dirty="0">
                <a:solidFill>
                  <a:srgbClr val="333333"/>
                </a:solidFill>
              </a:rPr>
              <a:t> </a:t>
            </a:r>
            <a:r>
              <a:rPr lang="en-US" sz="2400" err="1">
                <a:solidFill>
                  <a:srgbClr val="333333"/>
                </a:solidFill>
              </a:rPr>
              <a:t>XLtJ</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15753703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a:spLocks noGrp="1"/>
          </p:cNvSpPr>
          <p:nvPr>
            <p:ph idx="1"/>
          </p:nvPr>
        </p:nvSpPr>
        <p:spPr>
          <a:prstGeom prst="rect">
            <a:avLst/>
          </a:prstGeom>
          <a:noFill/>
        </p:spPr>
        <p:txBody>
          <a:bodyPr vert="horz" wrap="square" lIns="0" tIns="0" rIns="0" bIns="0" rtlCol="0">
            <a:noAutofit/>
          </a:bodyPr>
          <a:lstStyle/>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fsJ</a:t>
            </a:r>
            <a:r>
              <a:rPr lang="en-US" sz="2400" dirty="0">
                <a:solidFill>
                  <a:srgbClr val="333333"/>
                </a:solidFill>
              </a:rPr>
              <a:t> </a:t>
            </a:r>
            <a:r>
              <a:rPr lang="en-US" sz="2400" dirty="0" err="1">
                <a:solidFill>
                  <a:srgbClr val="333333"/>
                </a:solidFill>
              </a:rPr>
              <a:t>kfpH</a:t>
            </a:r>
            <a:r>
              <a:rPr lang="en-US" sz="2400" dirty="0">
                <a:solidFill>
                  <a:srgbClr val="333333"/>
                </a:solidFill>
              </a:rPr>
              <a:t>]r]</a:t>
            </a:r>
            <a:r>
              <a:rPr lang="en-US" sz="2400" dirty="0" err="1">
                <a:solidFill>
                  <a:srgbClr val="333333"/>
                </a:solidFill>
              </a:rPr>
              <a:t>rpahd</a:t>
            </a:r>
            <a:r>
              <a:rPr lang="en-US" sz="2400" dirty="0">
                <a:solidFill>
                  <a:srgbClr val="333333"/>
                </a:solidFill>
              </a:rPr>
              <a:t> </a:t>
            </a:r>
            <a:r>
              <a:rPr lang="en-US" sz="2400" dirty="0" err="1">
                <a:solidFill>
                  <a:srgbClr val="333333"/>
                </a:solidFill>
              </a:rPr>
              <a:t>epfH</a:t>
            </a:r>
            <a:r>
              <a:rPr lang="en-US" sz="2400" dirty="0">
                <a:solidFill>
                  <a:srgbClr val="333333"/>
                </a:solidFill>
              </a:rPr>
              <a:t>]r]</a:t>
            </a:r>
            <a:r>
              <a:rPr lang="en-US" sz="2400" dirty="0" err="1">
                <a:solidFill>
                  <a:srgbClr val="333333"/>
                </a:solidFill>
              </a:rPr>
              <a:t>rpfis</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gLj;jpf</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[';;fs;. c';;</a:t>
            </a:r>
            <a:r>
              <a:rPr lang="en-US" sz="2400" dirty="0" err="1">
                <a:solidFill>
                  <a:srgbClr val="333333"/>
                </a:solidFill>
              </a:rPr>
              <a:t>fsJ</a:t>
            </a:r>
            <a:r>
              <a:rPr lang="en-US" sz="2400" dirty="0">
                <a:solidFill>
                  <a:srgbClr val="333333"/>
                </a:solidFill>
              </a:rPr>
              <a:t> </a:t>
            </a:r>
            <a:r>
              <a:rPr lang="en-US" sz="2400" err="1">
                <a:solidFill>
                  <a:srgbClr val="333333"/>
                </a:solidFill>
              </a:rPr>
              <a:t>Ik;g</a:t>
            </a:r>
            <a:r>
              <a:rPr lang="en-US" sz="2400">
                <a:solidFill>
                  <a:srgbClr val="333333"/>
                </a:solidFill>
              </a:rPr>
              <a:t>[</a:t>
            </a:r>
            <a:r>
              <a:rPr lang="en-US" sz="2400" err="1">
                <a:solidFill>
                  <a:srgbClr val="333333"/>
                </a:solidFill>
              </a:rPr>
              <a:t>yd</a:t>
            </a:r>
            <a:r>
              <a:rPr lang="en-US" sz="2400">
                <a:solidFill>
                  <a:srgbClr val="333333"/>
                </a:solidFill>
              </a:rPr>
              <a:t>]f]</a:t>
            </a:r>
            <a:r>
              <a:rPr lang="en-US" sz="2400" err="1">
                <a:solidFill>
                  <a:srgbClr val="333333"/>
                </a:solidFill>
              </a:rPr>
              <a:t>fis</a:t>
            </a:r>
            <a:r>
              <a:rPr lang="en-US" sz="2400">
                <a:solidFill>
                  <a:srgbClr val="333333"/>
                </a:solidFill>
              </a:rPr>
              <a:t> bfhz]L epidt[gLj;jp </a:t>
            </a:r>
            <a:r>
              <a:rPr lang="en-US" sz="2400" dirty="0" err="1">
                <a:solidFill>
                  <a:srgbClr val="333333"/>
                </a:solidFill>
              </a:rPr>
              <a:t>ghU</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ghh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Efh</a:t>
            </a:r>
            <a:r>
              <a:rPr lang="en-US" sz="2400" dirty="0">
                <a:solidFill>
                  <a:srgbClr val="333333"/>
                </a:solidFill>
              </a:rPr>
              <a:t>]</a:t>
            </a:r>
            <a:r>
              <a:rPr lang="en-US" sz="2400" dirty="0" err="1">
                <a:solidFill>
                  <a:srgbClr val="333333"/>
                </a:solidFill>
              </a:rPr>
              <a:t>jy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Koe</a:t>
            </a:r>
            <a:r>
              <a:rPr lang="en-US" sz="2400" dirty="0">
                <a:solidFill>
                  <a:srgbClr val="333333"/>
                </a:solidFill>
              </a:rPr>
              <a:t>]</a:t>
            </a:r>
            <a:r>
              <a:rPr lang="en-US" sz="2400" dirty="0" err="1">
                <a:solidFill>
                  <a:srgbClr val="333333"/>
                </a:solidFill>
              </a:rPr>
              <a:t>jtiu</a:t>
            </a:r>
            <a:r>
              <a:rPr lang="en-US" sz="2400" dirty="0">
                <a:solidFill>
                  <a:srgbClr val="333333"/>
                </a:solidFill>
              </a:rPr>
              <a:t> </a:t>
            </a:r>
            <a:r>
              <a:rPr lang="en-US" sz="2400" dirty="0" err="1">
                <a:solidFill>
                  <a:srgbClr val="333333"/>
                </a:solidFill>
              </a:rPr>
              <a:t>nghl;nlh</a:t>
            </a:r>
            <a:r>
              <a:rPr lang="en-US" sz="2400" dirty="0">
                <a:solidFill>
                  <a:srgbClr val="333333"/>
                </a:solidFill>
              </a:rPr>
              <a:t> </a:t>
            </a:r>
            <a:r>
              <a:rPr lang="en-US" sz="2400" dirty="0" err="1">
                <a:solidFill>
                  <a:srgbClr val="333333"/>
                </a:solidFill>
              </a:rPr>
              <a:t>My;gj;jpd</a:t>
            </a:r>
            <a:r>
              <a:rPr lang="en-US" sz="2400" dirty="0">
                <a:solidFill>
                  <a:srgbClr val="333333"/>
                </a:solidFill>
              </a:rPr>
              <a:t>; </a:t>
            </a:r>
            <a:r>
              <a:rPr lang="en-US" sz="2400" dirty="0" err="1">
                <a:solidFill>
                  <a:srgbClr val="333333"/>
                </a:solidFill>
              </a:rPr>
              <a:t>cjtpa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czU</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buClr>
                <a:srgbClr val="333333"/>
              </a:buClr>
              <a:buFont typeface="WingDings"/>
              <a:buChar char=""/>
            </a:pPr>
            <a:r>
              <a:rPr lang="en-US" sz="2400">
                <a:solidFill>
                  <a:srgbClr val="333333"/>
                </a:solidFill>
              </a:rPr>
              <a:t>c</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gpoj;jkhdij</a:t>
            </a:r>
            <a:r>
              <a:rPr lang="en-US" sz="2400" dirty="0">
                <a:solidFill>
                  <a:srgbClr val="333333"/>
                </a:solidFill>
              </a:rPr>
              <a:t> </a:t>
            </a:r>
            <a:r>
              <a:rPr lang="en-US" sz="2400" dirty="0" err="1">
                <a:solidFill>
                  <a:srgbClr val="333333"/>
                </a:solidFill>
              </a:rPr>
              <a:t>mDgtpj;J</a:t>
            </a:r>
            <a:r>
              <a:rPr lang="en-US" sz="2400" dirty="0">
                <a:solidFill>
                  <a:srgbClr val="333333"/>
                </a:solidFill>
              </a:rPr>
              <a:t> </a:t>
            </a:r>
            <a:r>
              <a:rPr lang="en-US" sz="2400" dirty="0" err="1">
                <a:solidFill>
                  <a:srgbClr val="333333"/>
                </a:solidFill>
              </a:rPr>
              <a:t>bra;at</a:t>
            </a:r>
            <a:r>
              <a:rPr lang="en-US" sz="2400" dirty="0">
                <a:solidFill>
                  <a:srgbClr val="333333"/>
                </a:solidFill>
              </a:rPr>
              <a:t>[k;. </a:t>
            </a:r>
            <a:r>
              <a:rPr lang="en-US" sz="2400" dirty="0" err="1">
                <a:solidFill>
                  <a:srgbClr val="333333"/>
                </a:solidFill>
              </a:rPr>
              <a:t>kw;wtUld</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bray;gL</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a:t>
            </a:r>
            <a:r>
              <a:rPr lang="en-US" sz="2400" dirty="0" err="1">
                <a:solidFill>
                  <a:srgbClr val="333333"/>
                </a:solidFill>
              </a:rPr>
              <a:t>rpdpkh</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rpw;Wz;of;F</a:t>
            </a:r>
            <a:r>
              <a:rPr lang="en-US" sz="2400" dirty="0">
                <a:solidFill>
                  <a:srgbClr val="333333"/>
                </a:solidFill>
              </a:rPr>
              <a:t> </a:t>
            </a:r>
            <a:r>
              <a:rPr lang="en-US" sz="2400" dirty="0" err="1">
                <a:solidFill>
                  <a:srgbClr val="333333"/>
                </a:solidFill>
              </a:rPr>
              <a:t>bry;tJ</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indent="-342900">
              <a:buClr>
                <a:srgbClr val="333333"/>
              </a:buClr>
              <a:buFont typeface="WingDings"/>
              <a:buChar char=""/>
            </a:pPr>
            <a:r>
              <a:rPr lang="en-US" sz="2400">
                <a:solidFill>
                  <a:srgbClr val="333333"/>
                </a:solidFill>
              </a:rPr>
              <a:t>clw;gapw;rp </a:t>
            </a:r>
            <a:r>
              <a:rPr lang="en-US" sz="2400" dirty="0" err="1">
                <a:solidFill>
                  <a:srgbClr val="333333"/>
                </a:solidFill>
              </a:rPr>
              <a:t>bra;at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Fiwe;jgl;rk</a:t>
            </a:r>
            <a:r>
              <a:rPr lang="en-US" sz="2400" dirty="0">
                <a:solidFill>
                  <a:srgbClr val="333333"/>
                </a:solidFill>
              </a:rPr>
              <a:t>; 20 </a:t>
            </a:r>
            <a:r>
              <a:rPr lang="en-US" sz="2400" dirty="0" err="1">
                <a:solidFill>
                  <a:srgbClr val="333333"/>
                </a:solidFill>
              </a:rPr>
              <a:t>epkpl</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Mdhy</a:t>
            </a:r>
            <a:r>
              <a:rPr lang="en-US" sz="2400" dirty="0">
                <a:solidFill>
                  <a:srgbClr val="333333"/>
                </a:solidFill>
              </a:rPr>
              <a:t>; f#;</a:t>
            </a:r>
            <a:r>
              <a:rPr lang="en-US" sz="2400" dirty="0" err="1">
                <a:solidFill>
                  <a:srgbClr val="333333"/>
                </a:solidFill>
              </a:rPr>
              <a:t>lg</a:t>
            </a:r>
            <a:r>
              <a:rPr lang="en-US" sz="2400" dirty="0">
                <a:solidFill>
                  <a:srgbClr val="333333"/>
                </a:solidFill>
              </a:rPr>
              <a:t>]</a:t>
            </a:r>
            <a:r>
              <a:rPr lang="en-US" sz="2400" dirty="0" err="1">
                <a:solidFill>
                  <a:srgbClr val="333333"/>
                </a:solidFill>
              </a:rPr>
              <a:t>gl</a:t>
            </a:r>
            <a:r>
              <a:rPr lang="en-US" sz="2400" dirty="0">
                <a:solidFill>
                  <a:srgbClr val="333333"/>
                </a:solidFill>
              </a:rPr>
              <a:t> </a:t>
            </a:r>
            <a:r>
              <a:rPr lang="en-US" sz="2400" dirty="0" err="1">
                <a:solidFill>
                  <a:srgbClr val="333333"/>
                </a:solidFill>
              </a:rPr>
              <a:t>ntz;lhk</a:t>
            </a:r>
            <a:r>
              <a:rPr lang="en-US" sz="2400" dirty="0">
                <a:solidFill>
                  <a:srgbClr val="333333"/>
                </a:solidFill>
              </a:rPr>
              <a:t>;. </a:t>
            </a:r>
            <a:r>
              <a:rPr lang="en-US" sz="2400" dirty="0" err="1">
                <a:solidFill>
                  <a:srgbClr val="333333"/>
                </a:solidFill>
              </a:rPr>
              <a:t>Koe;jhy</a:t>
            </a:r>
            <a:r>
              <a:rPr lang="en-US" sz="2400" dirty="0">
                <a:solidFill>
                  <a:srgbClr val="333333"/>
                </a:solidFill>
              </a:rPr>
              <a:t>; </a:t>
            </a:r>
            <a:r>
              <a:rPr lang="en-US" sz="2400" dirty="0" err="1">
                <a:solidFill>
                  <a:srgbClr val="333333"/>
                </a:solidFill>
              </a:rPr>
              <a:t>cly</a:t>
            </a:r>
            <a:r>
              <a:rPr lang="en-US" sz="2400" dirty="0">
                <a:solidFill>
                  <a:srgbClr val="333333"/>
                </a:solidFill>
              </a:rPr>
              <a:t>; </a:t>
            </a:r>
            <a:r>
              <a:rPr lang="en-US" sz="2400" dirty="0" err="1">
                <a:solidFill>
                  <a:srgbClr val="333333"/>
                </a:solidFill>
              </a:rPr>
              <a:t>typik</a:t>
            </a:r>
            <a:r>
              <a:rPr lang="en-US" sz="2400" dirty="0">
                <a:solidFill>
                  <a:srgbClr val="333333"/>
                </a:solidFill>
              </a:rPr>
              <a:t> </a:t>
            </a:r>
            <a:r>
              <a:rPr lang="en-US" sz="2400" dirty="0" err="1">
                <a:solidFill>
                  <a:srgbClr val="333333"/>
                </a:solidFill>
              </a:rPr>
              <a:t>jUk</a:t>
            </a:r>
            <a:r>
              <a:rPr lang="en-US" sz="2400" dirty="0">
                <a:solidFill>
                  <a:srgbClr val="333333"/>
                </a:solidFill>
              </a:rPr>
              <a:t>; </a:t>
            </a:r>
            <a:r>
              <a:rPr lang="en-US" sz="2400" dirty="0" err="1">
                <a:solidFill>
                  <a:srgbClr val="333333"/>
                </a:solidFill>
              </a:rPr>
              <a:t>gapw;rp</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cjhuzkhf</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ePz;lJ</a:t>
            </a:r>
            <a:r>
              <a:rPr lang="en-US" sz="2400" dirty="0">
                <a:solidFill>
                  <a:srgbClr val="333333"/>
                </a:solidFill>
              </a:rPr>
              <a:t>}</a:t>
            </a:r>
            <a:r>
              <a:rPr lang="en-US" sz="2400" dirty="0" err="1">
                <a:solidFill>
                  <a:srgbClr val="333333"/>
                </a:solidFill>
              </a:rPr>
              <a:t>uk</a:t>
            </a:r>
            <a:r>
              <a:rPr lang="en-US" sz="2400" dirty="0">
                <a:solidFill>
                  <a:srgbClr val="333333"/>
                </a:solidFill>
              </a:rPr>
              <a:t>; </a:t>
            </a:r>
            <a:r>
              <a:rPr lang="en-US" sz="2400" dirty="0" err="1">
                <a:solidFill>
                  <a:srgbClr val="333333"/>
                </a:solidFill>
              </a:rPr>
              <a:t>elg</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bkJthf</a:t>
            </a:r>
            <a:r>
              <a:rPr lang="en-US" sz="2400" dirty="0">
                <a:solidFill>
                  <a:srgbClr val="333333"/>
                </a:solidFill>
              </a:rPr>
              <a:t> </a:t>
            </a:r>
            <a:r>
              <a:rPr lang="en-US" sz="2400" dirty="0" err="1">
                <a:solidFill>
                  <a:srgbClr val="333333"/>
                </a:solidFill>
              </a:rPr>
              <a:t>XLtJ</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gpoj;j</a:t>
            </a:r>
            <a:r>
              <a:rPr lang="en-US" sz="2400" dirty="0">
                <a:solidFill>
                  <a:srgbClr val="333333"/>
                </a:solidFill>
              </a:rPr>
              <a:t> ,</a:t>
            </a:r>
            <a:r>
              <a:rPr lang="en-US" sz="2400" dirty="0" err="1">
                <a:solidFill>
                  <a:srgbClr val="333333"/>
                </a:solidFill>
              </a:rPr>
              <a:t>iriaf</a:t>
            </a:r>
            <a:r>
              <a:rPr lang="en-US" sz="2400" dirty="0">
                <a:solidFill>
                  <a:srgbClr val="333333"/>
                </a:solidFill>
              </a:rPr>
              <a:t>] </a:t>
            </a:r>
            <a:r>
              <a:rPr lang="en-US" sz="2400" dirty="0" err="1">
                <a:solidFill>
                  <a:srgbClr val="333333"/>
                </a:solidFill>
              </a:rPr>
              <a:t>nfS</a:t>
            </a:r>
            <a:r>
              <a:rPr lang="en-US" sz="2400" dirty="0">
                <a:solidFill>
                  <a:srgbClr val="333333"/>
                </a:solidFill>
              </a:rPr>
              <a:t>';;</a:t>
            </a:r>
            <a:r>
              <a:rPr lang="en-US" sz="2400">
                <a:solidFill>
                  <a:srgbClr val="333333"/>
                </a:solidFill>
              </a:rPr>
              <a:t>fs]</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c';;fs; jhH;e;j Rakjpg]gPL</a:t>
            </a:r>
            <a:r>
              <a:rPr lang="en-US" sz="3600">
                <a:solidFill>
                  <a:srgbClr val="004992"/>
                </a:solidFill>
                <a:latin typeface="Calibri Light"/>
              </a:rPr>
              <a:t>/</a:t>
            </a:r>
            <a:r>
              <a:rPr lang="en-US" sz="3600">
                <a:solidFill>
                  <a:srgbClr val="004992"/>
                </a:solidFill>
              </a:rPr>
              <a:t> kdj;jsh]r]rpahd kdepiyia nkk;gLj;Jk; Fwpg]g[fs; </a:t>
            </a: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3907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rPr>
              <a:t>:</a:t>
            </a:r>
          </a:p>
          <a:p>
            <a:pPr marL="342900" indent="-342900">
              <a:buClr>
                <a:srgbClr val="333333"/>
              </a:buClr>
              <a:buFont typeface="WingDings"/>
              <a:buChar char=""/>
            </a:pP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jtph</a:t>
            </a:r>
            <a:r>
              <a:rPr lang="en-US" sz="2400" dirty="0">
                <a:solidFill>
                  <a:srgbClr val="333333"/>
                </a:solidFill>
              </a:rPr>
              <a:t>]f]</a:t>
            </a:r>
            <a:r>
              <a:rPr lang="en-US" sz="2400" dirty="0" err="1">
                <a:solidFill>
                  <a:srgbClr val="333333"/>
                </a:solidFill>
              </a:rPr>
              <a:t>fKoahj</a:t>
            </a:r>
            <a:r>
              <a:rPr lang="en-US" sz="2400" dirty="0">
                <a:solidFill>
                  <a:srgbClr val="333333"/>
                </a:solidFill>
              </a:rPr>
              <a:t> </a:t>
            </a:r>
            <a:r>
              <a:rPr lang="en-US" sz="2400" dirty="0" err="1">
                <a:solidFill>
                  <a:srgbClr val="333333"/>
                </a:solidFill>
              </a:rPr>
              <a:t>tpjp</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4" name="Title 3"/>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8 – kdepiy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3627750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rPr>
              <a:t>:</a:t>
            </a:r>
          </a:p>
          <a:p>
            <a:pPr marL="342900" indent="-342900">
              <a:buClr>
                <a:srgbClr val="333333"/>
              </a:buClr>
              <a:buFont typeface="WingDings"/>
              <a:buChar char=""/>
            </a:pP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jtph</a:t>
            </a:r>
            <a:r>
              <a:rPr lang="en-US" sz="2400" dirty="0">
                <a:solidFill>
                  <a:srgbClr val="333333"/>
                </a:solidFill>
              </a:rPr>
              <a:t>]f]</a:t>
            </a:r>
            <a:r>
              <a:rPr lang="en-US" sz="2400" dirty="0" err="1">
                <a:solidFill>
                  <a:srgbClr val="333333"/>
                </a:solidFill>
              </a:rPr>
              <a:t>fKoahj</a:t>
            </a:r>
            <a:r>
              <a:rPr lang="en-US" sz="2400" dirty="0">
                <a:solidFill>
                  <a:srgbClr val="333333"/>
                </a:solidFill>
              </a:rPr>
              <a:t> </a:t>
            </a:r>
            <a:r>
              <a:rPr lang="en-US" sz="2400" dirty="0" err="1">
                <a:solidFill>
                  <a:srgbClr val="333333"/>
                </a:solidFill>
              </a:rPr>
              <a:t>tpjp</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a:solidFill>
                  <a:srgbClr val="333333"/>
                </a:solidFill>
              </a:rPr>
              <a:t>,';</a:t>
            </a:r>
            <a:r>
              <a:rPr lang="en-US" sz="2400" dirty="0" err="1">
                <a:solidFill>
                  <a:srgbClr val="333333"/>
                </a:solidFill>
              </a:rPr>
              <a:t>nf</a:t>
            </a:r>
            <a:r>
              <a:rPr lang="en-US" sz="2400" dirty="0">
                <a:solidFill>
                  <a:srgbClr val="333333"/>
                </a:solidFill>
              </a:rPr>
              <a:t> </a:t>
            </a:r>
            <a:r>
              <a:rPr lang="en-US" sz="2400" dirty="0" err="1">
                <a:solidFill>
                  <a:srgbClr val="333333"/>
                </a:solidFill>
              </a:rPr>
              <a:t>tpthjpj;j</a:t>
            </a:r>
            <a:r>
              <a:rPr lang="en-US" sz="2400" dirty="0">
                <a:solidFill>
                  <a:srgbClr val="333333"/>
                </a:solidFill>
              </a:rPr>
              <a:t> </a:t>
            </a:r>
            <a:r>
              <a:rPr lang="en-US" sz="2400" dirty="0" err="1">
                <a:solidFill>
                  <a:srgbClr val="333333"/>
                </a:solidFill>
              </a:rPr>
              <a:t>tHf</a:t>
            </a:r>
            <a:r>
              <a:rPr lang="en-US" sz="2400" dirty="0">
                <a:solidFill>
                  <a:srgbClr val="333333"/>
                </a:solidFill>
              </a:rPr>
              <a:t>]</a:t>
            </a:r>
            <a:r>
              <a:rPr lang="en-US" sz="2400" dirty="0" err="1">
                <a:solidFill>
                  <a:srgbClr val="333333"/>
                </a:solidFill>
              </a:rPr>
              <a:t>fkhd</a:t>
            </a:r>
            <a:r>
              <a:rPr lang="en-US" sz="2400" dirty="0">
                <a:solidFill>
                  <a:srgbClr val="333333"/>
                </a:solidFill>
              </a:rPr>
              <a:t> </a:t>
            </a: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rpijt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';fs; </a:t>
            </a:r>
            <a:r>
              <a:rPr lang="en-US" sz="2400" dirty="0" err="1">
                <a:solidFill>
                  <a:srgbClr val="333333"/>
                </a:solidFill>
              </a:rPr>
              <a:t>kw;Wk</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khw;wpaikf;f</a:t>
            </a:r>
            <a:r>
              <a:rPr lang="en-US" sz="2400" dirty="0">
                <a:solidFill>
                  <a:srgbClr val="333333"/>
                </a:solidFill>
              </a:rPr>
              <a:t> Kaw]</a:t>
            </a:r>
            <a:r>
              <a:rPr lang="en-US" sz="2400" dirty="0" err="1">
                <a:solidFill>
                  <a:srgbClr val="333333"/>
                </a:solidFill>
              </a:rPr>
              <a:t>rpf;ft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Jz;Lg;gpuRuj;ij</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ft</a:t>
            </a:r>
            <a:r>
              <a:rPr lang="en-US" sz="2400" dirty="0">
                <a:solidFill>
                  <a:srgbClr val="333333"/>
                </a:solidFill>
              </a:rPr>
              <a:t>[k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US" sz="2400" dirty="0">
              <a:solidFill>
                <a:srgbClr val="333333"/>
              </a:solidFill>
            </a:endParaRPr>
          </a:p>
        </p:txBody>
      </p:sp>
      <p:sp>
        <p:nvSpPr>
          <p:cNvPr id="4" name="Title 3"/>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15810285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rPr>
              <a:t>:</a:t>
            </a:r>
          </a:p>
          <a:p>
            <a:pPr marL="342900" indent="-342900">
              <a:buClr>
                <a:srgbClr val="333333"/>
              </a:buClr>
              <a:buFont typeface="WingDings"/>
              <a:buChar char=""/>
            </a:pP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jtph</a:t>
            </a:r>
            <a:r>
              <a:rPr lang="en-US" sz="2400" dirty="0">
                <a:solidFill>
                  <a:srgbClr val="333333"/>
                </a:solidFill>
              </a:rPr>
              <a:t>]f]</a:t>
            </a:r>
            <a:r>
              <a:rPr lang="en-US" sz="2400" dirty="0" err="1">
                <a:solidFill>
                  <a:srgbClr val="333333"/>
                </a:solidFill>
              </a:rPr>
              <a:t>fKoahj</a:t>
            </a:r>
            <a:r>
              <a:rPr lang="en-US" sz="2400" dirty="0">
                <a:solidFill>
                  <a:srgbClr val="333333"/>
                </a:solidFill>
              </a:rPr>
              <a:t> </a:t>
            </a:r>
            <a:r>
              <a:rPr lang="en-US" sz="2400" dirty="0" err="1">
                <a:solidFill>
                  <a:srgbClr val="333333"/>
                </a:solidFill>
              </a:rPr>
              <a:t>tpjp</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a:solidFill>
                  <a:srgbClr val="333333"/>
                </a:solidFill>
              </a:rPr>
              <a:t>,';</a:t>
            </a:r>
            <a:r>
              <a:rPr lang="en-US" sz="2400" dirty="0" err="1">
                <a:solidFill>
                  <a:srgbClr val="333333"/>
                </a:solidFill>
              </a:rPr>
              <a:t>nf</a:t>
            </a:r>
            <a:r>
              <a:rPr lang="en-US" sz="2400" dirty="0">
                <a:solidFill>
                  <a:srgbClr val="333333"/>
                </a:solidFill>
              </a:rPr>
              <a:t> </a:t>
            </a:r>
            <a:r>
              <a:rPr lang="en-US" sz="2400" dirty="0" err="1">
                <a:solidFill>
                  <a:srgbClr val="333333"/>
                </a:solidFill>
              </a:rPr>
              <a:t>tpthjpj;j</a:t>
            </a:r>
            <a:r>
              <a:rPr lang="en-US" sz="2400" dirty="0">
                <a:solidFill>
                  <a:srgbClr val="333333"/>
                </a:solidFill>
              </a:rPr>
              <a:t> </a:t>
            </a:r>
            <a:r>
              <a:rPr lang="en-US" sz="2400" dirty="0" err="1">
                <a:solidFill>
                  <a:srgbClr val="333333"/>
                </a:solidFill>
              </a:rPr>
              <a:t>tHf</a:t>
            </a:r>
            <a:r>
              <a:rPr lang="en-US" sz="2400" dirty="0">
                <a:solidFill>
                  <a:srgbClr val="333333"/>
                </a:solidFill>
              </a:rPr>
              <a:t>]</a:t>
            </a:r>
            <a:r>
              <a:rPr lang="en-US" sz="2400" dirty="0" err="1">
                <a:solidFill>
                  <a:srgbClr val="333333"/>
                </a:solidFill>
              </a:rPr>
              <a:t>fkhd</a:t>
            </a:r>
            <a:r>
              <a:rPr lang="en-US" sz="2400" dirty="0">
                <a:solidFill>
                  <a:srgbClr val="333333"/>
                </a:solidFill>
              </a:rPr>
              <a:t> </a:t>
            </a: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rpijt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';fs; </a:t>
            </a:r>
            <a:r>
              <a:rPr lang="en-US" sz="2400" dirty="0" err="1">
                <a:solidFill>
                  <a:srgbClr val="333333"/>
                </a:solidFill>
              </a:rPr>
              <a:t>kw;Wk</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khw;wpaikf;f</a:t>
            </a:r>
            <a:r>
              <a:rPr lang="en-US" sz="2400" dirty="0">
                <a:solidFill>
                  <a:srgbClr val="333333"/>
                </a:solidFill>
              </a:rPr>
              <a:t> Kaw]</a:t>
            </a:r>
            <a:r>
              <a:rPr lang="en-US" sz="2400" dirty="0" err="1">
                <a:solidFill>
                  <a:srgbClr val="333333"/>
                </a:solidFill>
              </a:rPr>
              <a:t>rpf;ft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Jz;Lg;gpuRuj;ij</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buClr>
                <a:srgbClr val="333333"/>
              </a:buClr>
              <a:buFont typeface="WingDings"/>
              <a:buChar char=""/>
            </a:pP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kdepiyia</a:t>
            </a:r>
            <a:r>
              <a:rPr lang="en-US" sz="2400" dirty="0">
                <a:solidFill>
                  <a:srgbClr val="333333"/>
                </a:solidFill>
                <a:latin typeface="Calibri Light"/>
                <a:ea typeface="Verdana" panose="020B0604030504040204" pitchFamily="34" charset="0"/>
                <a:cs typeface="Verdana" panose="020B0604030504040204" pitchFamily="34" charset="0"/>
              </a:rPr>
              <a:t> / </a:t>
            </a:r>
            <a:r>
              <a:rPr lang="en-US" sz="2400" dirty="0" err="1">
                <a:solidFill>
                  <a:srgbClr val="333333"/>
                </a:solidFill>
              </a:rPr>
              <a:t>jhH</a:t>
            </a:r>
            <a:r>
              <a:rPr lang="en-US" sz="2400" dirty="0">
                <a:solidFill>
                  <a:srgbClr val="333333"/>
                </a:solidFill>
              </a:rPr>
              <a:t>]t[ </a:t>
            </a:r>
            <a:r>
              <a:rPr lang="en-US" sz="2400" dirty="0" err="1">
                <a:solidFill>
                  <a:srgbClr val="333333"/>
                </a:solidFill>
              </a:rPr>
              <a:t>kdg</a:t>
            </a:r>
            <a:r>
              <a:rPr lang="en-US" sz="2400" dirty="0">
                <a:solidFill>
                  <a:srgbClr val="333333"/>
                </a:solidFill>
              </a:rPr>
              <a:t>]</a:t>
            </a:r>
            <a:r>
              <a:rPr lang="en-US" sz="2400" dirty="0" err="1">
                <a:solidFill>
                  <a:srgbClr val="333333"/>
                </a:solidFill>
              </a:rPr>
              <a:t>ghd;ikia</a:t>
            </a:r>
            <a:r>
              <a:rPr lang="en-US" sz="2400" dirty="0">
                <a:solidFill>
                  <a:srgbClr val="333333"/>
                </a:solidFill>
              </a:rPr>
              <a:t> </a:t>
            </a:r>
            <a:r>
              <a:rPr lang="en-US" sz="2400" dirty="0" err="1">
                <a:solidFill>
                  <a:srgbClr val="333333"/>
                </a:solidFill>
              </a:rPr>
              <a:t>Fiwf;f</a:t>
            </a:r>
            <a:r>
              <a:rPr lang="en-US" sz="2400" dirty="0">
                <a:solidFill>
                  <a:srgbClr val="333333"/>
                </a:solidFill>
              </a:rPr>
              <a:t> </a:t>
            </a:r>
            <a:r>
              <a:rPr lang="en-US" sz="2400" dirty="0" err="1">
                <a:solidFill>
                  <a:srgbClr val="333333"/>
                </a:solidFill>
              </a:rPr>
              <a:t>nkw;Twpa</a:t>
            </a:r>
            <a:r>
              <a:rPr lang="en-US" sz="2400" dirty="0">
                <a:solidFill>
                  <a:srgbClr val="333333"/>
                </a:solidFill>
              </a:rPr>
              <a:t> </a:t>
            </a:r>
            <a:r>
              <a:rPr lang="en-US" sz="2400" dirty="0" err="1">
                <a:solidFill>
                  <a:srgbClr val="333333"/>
                </a:solidFill>
              </a:rPr>
              <a:t>Fwpg</a:t>
            </a:r>
            <a:r>
              <a:rPr lang="en-US" sz="2400" dirty="0">
                <a:solidFill>
                  <a:srgbClr val="333333"/>
                </a:solidFill>
              </a:rPr>
              <a:t>]g[fs; </a:t>
            </a:r>
            <a:r>
              <a:rPr lang="en-US" sz="2400" dirty="0" err="1">
                <a:solidFill>
                  <a:srgbClr val="333333"/>
                </a:solidFill>
              </a:rPr>
              <a:t>rpytw;iwahtJ</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err="1">
                <a:solidFill>
                  <a:srgbClr val="333333"/>
                </a:solidFill>
              </a:rPr>
              <a:t>gad;gLj;jt</a:t>
            </a:r>
            <a:r>
              <a:rPr lang="en-US" sz="2400">
                <a:solidFill>
                  <a:srgbClr val="333333"/>
                </a:solidFill>
              </a:rPr>
              <a:t>[k;.</a:t>
            </a:r>
            <a:endParaRPr lang="en-US" sz="2400" dirty="0">
              <a:solidFill>
                <a:srgbClr val="333333"/>
              </a:solidFill>
            </a:endParaRPr>
          </a:p>
        </p:txBody>
      </p:sp>
      <p:sp>
        <p:nvSpPr>
          <p:cNvPr id="4" name="Title 3"/>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6935206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rPr>
              <a:t>:</a:t>
            </a:r>
          </a:p>
          <a:p>
            <a:pPr marL="342900" indent="-342900">
              <a:buClr>
                <a:srgbClr val="333333"/>
              </a:buClr>
              <a:buFont typeface="WingDings"/>
              <a:buChar char=""/>
            </a:pP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jtph</a:t>
            </a:r>
            <a:r>
              <a:rPr lang="en-US" sz="2400" dirty="0">
                <a:solidFill>
                  <a:srgbClr val="333333"/>
                </a:solidFill>
              </a:rPr>
              <a:t>]f]</a:t>
            </a:r>
            <a:r>
              <a:rPr lang="en-US" sz="2400" dirty="0" err="1">
                <a:solidFill>
                  <a:srgbClr val="333333"/>
                </a:solidFill>
              </a:rPr>
              <a:t>fKoahj</a:t>
            </a:r>
            <a:r>
              <a:rPr lang="en-US" sz="2400" dirty="0">
                <a:solidFill>
                  <a:srgbClr val="333333"/>
                </a:solidFill>
              </a:rPr>
              <a:t> </a:t>
            </a:r>
            <a:r>
              <a:rPr lang="en-US" sz="2400" dirty="0" err="1">
                <a:solidFill>
                  <a:srgbClr val="333333"/>
                </a:solidFill>
              </a:rPr>
              <a:t>tpjp</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a:solidFill>
                  <a:srgbClr val="333333"/>
                </a:solidFill>
              </a:rPr>
              <a:t>,';</a:t>
            </a:r>
            <a:r>
              <a:rPr lang="en-US" sz="2400" dirty="0" err="1">
                <a:solidFill>
                  <a:srgbClr val="333333"/>
                </a:solidFill>
              </a:rPr>
              <a:t>nf</a:t>
            </a:r>
            <a:r>
              <a:rPr lang="en-US" sz="2400" dirty="0">
                <a:solidFill>
                  <a:srgbClr val="333333"/>
                </a:solidFill>
              </a:rPr>
              <a:t> </a:t>
            </a:r>
            <a:r>
              <a:rPr lang="en-US" sz="2400" dirty="0" err="1">
                <a:solidFill>
                  <a:srgbClr val="333333"/>
                </a:solidFill>
              </a:rPr>
              <a:t>tpthjpj;j</a:t>
            </a:r>
            <a:r>
              <a:rPr lang="en-US" sz="2400" dirty="0">
                <a:solidFill>
                  <a:srgbClr val="333333"/>
                </a:solidFill>
              </a:rPr>
              <a:t> </a:t>
            </a:r>
            <a:r>
              <a:rPr lang="en-US" sz="2400" dirty="0" err="1">
                <a:solidFill>
                  <a:srgbClr val="333333"/>
                </a:solidFill>
              </a:rPr>
              <a:t>tHf</a:t>
            </a:r>
            <a:r>
              <a:rPr lang="en-US" sz="2400" dirty="0">
                <a:solidFill>
                  <a:srgbClr val="333333"/>
                </a:solidFill>
              </a:rPr>
              <a:t>]</a:t>
            </a:r>
            <a:r>
              <a:rPr lang="en-US" sz="2400" dirty="0" err="1">
                <a:solidFill>
                  <a:srgbClr val="333333"/>
                </a:solidFill>
              </a:rPr>
              <a:t>fkhd</a:t>
            </a:r>
            <a:r>
              <a:rPr lang="en-US" sz="2400" dirty="0">
                <a:solidFill>
                  <a:srgbClr val="333333"/>
                </a:solidFill>
              </a:rPr>
              <a:t> </a:t>
            </a: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rpijt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';fs; </a:t>
            </a:r>
            <a:r>
              <a:rPr lang="en-US" sz="2400" dirty="0" err="1">
                <a:solidFill>
                  <a:srgbClr val="333333"/>
                </a:solidFill>
              </a:rPr>
              <a:t>kw;Wk</a:t>
            </a:r>
            <a:r>
              <a:rPr lang="en-US" sz="2400" dirty="0">
                <a:solidFill>
                  <a:srgbClr val="333333"/>
                </a:solidFill>
              </a:rPr>
              <a:t>; </a:t>
            </a:r>
            <a:r>
              <a:rPr lang="en-US" sz="2400" dirty="0" err="1">
                <a:solidFill>
                  <a:srgbClr val="333333"/>
                </a:solidFill>
              </a:rPr>
              <a:t>mij</a:t>
            </a:r>
            <a:r>
              <a:rPr lang="en-US" sz="2400" dirty="0">
                <a:solidFill>
                  <a:srgbClr val="333333"/>
                </a:solidFill>
              </a:rPr>
              <a:t> </a:t>
            </a:r>
            <a:r>
              <a:rPr lang="en-US" sz="2400" dirty="0" err="1">
                <a:solidFill>
                  <a:srgbClr val="333333"/>
                </a:solidFill>
              </a:rPr>
              <a:t>khw;wpaikf;f</a:t>
            </a:r>
            <a:r>
              <a:rPr lang="en-US" sz="2400" dirty="0">
                <a:solidFill>
                  <a:srgbClr val="333333"/>
                </a:solidFill>
              </a:rPr>
              <a:t> Kaw]</a:t>
            </a:r>
            <a:r>
              <a:rPr lang="en-US" sz="2400" dirty="0" err="1">
                <a:solidFill>
                  <a:srgbClr val="333333"/>
                </a:solidFill>
              </a:rPr>
              <a:t>rpf;ft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Jz;Lg;gpuRuj;ij</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buClr>
                <a:srgbClr val="333333"/>
              </a:buClr>
              <a:buFont typeface="WingDings"/>
              <a:buChar char=""/>
            </a:pPr>
            <a:r>
              <a:rPr lang="en-US" sz="2400" dirty="0" err="1">
                <a:solidFill>
                  <a:srgbClr val="333333"/>
                </a:solidFill>
              </a:rPr>
              <a:t>kdj;jsh</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kdepiyia</a:t>
            </a:r>
            <a:r>
              <a:rPr lang="en-US" sz="2400" dirty="0">
                <a:solidFill>
                  <a:srgbClr val="333333"/>
                </a:solidFill>
                <a:latin typeface="Calibri Light"/>
                <a:ea typeface="Verdana" panose="020B0604030504040204" pitchFamily="34" charset="0"/>
                <a:cs typeface="Verdana" panose="020B0604030504040204" pitchFamily="34" charset="0"/>
              </a:rPr>
              <a:t> / </a:t>
            </a:r>
            <a:r>
              <a:rPr lang="en-US" sz="2400" dirty="0" err="1">
                <a:solidFill>
                  <a:srgbClr val="333333"/>
                </a:solidFill>
              </a:rPr>
              <a:t>jhH</a:t>
            </a:r>
            <a:r>
              <a:rPr lang="en-US" sz="2400" dirty="0">
                <a:solidFill>
                  <a:srgbClr val="333333"/>
                </a:solidFill>
              </a:rPr>
              <a:t>]t[ </a:t>
            </a:r>
            <a:r>
              <a:rPr lang="en-US" sz="2400" dirty="0" err="1">
                <a:solidFill>
                  <a:srgbClr val="333333"/>
                </a:solidFill>
              </a:rPr>
              <a:t>kdg</a:t>
            </a:r>
            <a:r>
              <a:rPr lang="en-US" sz="2400" dirty="0">
                <a:solidFill>
                  <a:srgbClr val="333333"/>
                </a:solidFill>
              </a:rPr>
              <a:t>]</a:t>
            </a:r>
            <a:r>
              <a:rPr lang="en-US" sz="2400" dirty="0" err="1">
                <a:solidFill>
                  <a:srgbClr val="333333"/>
                </a:solidFill>
              </a:rPr>
              <a:t>ghd;ikia</a:t>
            </a:r>
            <a:r>
              <a:rPr lang="en-US" sz="2400" dirty="0">
                <a:solidFill>
                  <a:srgbClr val="333333"/>
                </a:solidFill>
              </a:rPr>
              <a:t> </a:t>
            </a:r>
            <a:r>
              <a:rPr lang="en-US" sz="2400" dirty="0" err="1">
                <a:solidFill>
                  <a:srgbClr val="333333"/>
                </a:solidFill>
              </a:rPr>
              <a:t>Fiwf;f</a:t>
            </a:r>
            <a:r>
              <a:rPr lang="en-US" sz="2400" dirty="0">
                <a:solidFill>
                  <a:srgbClr val="333333"/>
                </a:solidFill>
              </a:rPr>
              <a:t> </a:t>
            </a:r>
            <a:r>
              <a:rPr lang="en-US" sz="2400" dirty="0" err="1">
                <a:solidFill>
                  <a:srgbClr val="333333"/>
                </a:solidFill>
              </a:rPr>
              <a:t>nkw;Twpa</a:t>
            </a:r>
            <a:r>
              <a:rPr lang="en-US" sz="2400" dirty="0">
                <a:solidFill>
                  <a:srgbClr val="333333"/>
                </a:solidFill>
              </a:rPr>
              <a:t> </a:t>
            </a:r>
            <a:r>
              <a:rPr lang="en-US" sz="2400" dirty="0" err="1">
                <a:solidFill>
                  <a:srgbClr val="333333"/>
                </a:solidFill>
              </a:rPr>
              <a:t>Fwpg</a:t>
            </a:r>
            <a:r>
              <a:rPr lang="en-US" sz="2400" dirty="0">
                <a:solidFill>
                  <a:srgbClr val="333333"/>
                </a:solidFill>
              </a:rPr>
              <a:t>]g[fs; </a:t>
            </a:r>
            <a:r>
              <a:rPr lang="en-US" sz="2400" dirty="0" err="1">
                <a:solidFill>
                  <a:srgbClr val="333333"/>
                </a:solidFill>
              </a:rPr>
              <a:t>rpytw;iwahtJ</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gad;gLj;jt</a:t>
            </a:r>
            <a:r>
              <a:rPr lang="en-US" sz="2400" dirty="0">
                <a:solidFill>
                  <a:srgbClr val="333333"/>
                </a:solidFill>
              </a:rPr>
              <a:t>[k;.</a:t>
            </a:r>
          </a:p>
          <a:p>
            <a:pPr marL="342900" indent="-3429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rkak</a:t>
            </a:r>
            <a:r>
              <a:rPr lang="en-US" sz="2400" dirty="0">
                <a:solidFill>
                  <a:srgbClr val="333333"/>
                </a:solidFill>
              </a:rPr>
              <a:t>; </a:t>
            </a:r>
            <a:r>
              <a:rPr lang="en-US" sz="2400" dirty="0" err="1">
                <a:solidFill>
                  <a:srgbClr val="333333"/>
                </a:solidFill>
              </a:rPr>
              <a:t>jPtpukhd</a:t>
            </a:r>
            <a:r>
              <a:rPr lang="en-US" sz="2400" dirty="0">
                <a:solidFill>
                  <a:srgbClr val="333333"/>
                </a:solidFill>
              </a:rPr>
              <a:t> </a:t>
            </a:r>
            <a:r>
              <a:rPr lang="en-US" sz="2400" dirty="0" err="1">
                <a:solidFill>
                  <a:srgbClr val="333333"/>
                </a:solidFill>
              </a:rPr>
              <a:t>kdj;jsh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Ue;jhy</a:t>
            </a:r>
            <a:r>
              <a:rPr lang="en-US" sz="2400" dirty="0">
                <a:solidFill>
                  <a:srgbClr val="333333"/>
                </a:solidFill>
              </a:rPr>
              <a:t>; </a:t>
            </a:r>
            <a:r>
              <a:rPr lang="en-US" sz="2400" dirty="0" err="1">
                <a:solidFill>
                  <a:srgbClr val="333333"/>
                </a:solidFill>
              </a:rPr>
              <a:t>bghJ</a:t>
            </a:r>
            <a:r>
              <a:rPr lang="en-US" sz="2400" dirty="0">
                <a:solidFill>
                  <a:srgbClr val="333333"/>
                </a:solidFill>
              </a:rPr>
              <a:t> </a:t>
            </a:r>
            <a:r>
              <a:rPr lang="en-US" sz="2400" dirty="0" err="1">
                <a:solidFill>
                  <a:srgbClr val="333333"/>
                </a:solidFill>
              </a:rPr>
              <a:t>kUj;Jtiunah</a:t>
            </a:r>
            <a:r>
              <a:rPr lang="en-US" sz="2400" dirty="0">
                <a:solidFill>
                  <a:srgbClr val="333333"/>
                </a:solidFill>
                <a:latin typeface="Calibri Light"/>
                <a:cs typeface="Times New Roman" panose="02020603050405020304" pitchFamily="18" charset="0"/>
              </a:rPr>
              <a:t>,</a:t>
            </a:r>
            <a:r>
              <a:rPr lang="en-US" sz="2400" dirty="0">
                <a:solidFill>
                  <a:srgbClr val="333333"/>
                </a:solidFill>
              </a:rPr>
              <a:t> </a:t>
            </a:r>
            <a:r>
              <a:rPr lang="en-US" sz="2400" dirty="0" err="1">
                <a:solidFill>
                  <a:srgbClr val="333333"/>
                </a:solidFill>
              </a:rPr>
              <a:t>kd</a:t>
            </a:r>
            <a:r>
              <a:rPr lang="en-US" sz="2400" dirty="0">
                <a:solidFill>
                  <a:srgbClr val="333333"/>
                </a:solidFill>
              </a:rPr>
              <a:t> </a:t>
            </a:r>
            <a:r>
              <a:rPr lang="en-US" sz="2400" dirty="0" err="1">
                <a:solidFill>
                  <a:srgbClr val="333333"/>
                </a:solidFill>
              </a:rPr>
              <a:t>ey</a:t>
            </a:r>
            <a:r>
              <a:rPr lang="en-US" sz="2400" dirty="0">
                <a:solidFill>
                  <a:srgbClr val="333333"/>
                </a:solidFill>
              </a:rPr>
              <a:t> </a:t>
            </a:r>
            <a:r>
              <a:rPr lang="en-US" sz="2400" dirty="0" err="1">
                <a:solidFill>
                  <a:srgbClr val="333333"/>
                </a:solidFill>
              </a:rPr>
              <a:t>kUj;Jth</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kd</a:t>
            </a:r>
            <a:r>
              <a:rPr lang="en-US" sz="2400" dirty="0">
                <a:solidFill>
                  <a:srgbClr val="333333"/>
                </a:solidFill>
              </a:rPr>
              <a:t> </a:t>
            </a:r>
            <a:r>
              <a:rPr lang="en-US" sz="2400" dirty="0" err="1">
                <a:solidFill>
                  <a:srgbClr val="333333"/>
                </a:solidFill>
              </a:rPr>
              <a:t>ey</a:t>
            </a:r>
            <a:r>
              <a:rPr lang="en-US" sz="2400" dirty="0">
                <a:solidFill>
                  <a:srgbClr val="333333"/>
                </a:solidFill>
              </a:rPr>
              <a:t> </a:t>
            </a:r>
            <a:r>
              <a:rPr lang="en-US" sz="2400" dirty="0" err="1">
                <a:solidFill>
                  <a:srgbClr val="333333"/>
                </a:solidFill>
              </a:rPr>
              <a:t>epg</a:t>
            </a:r>
            <a:r>
              <a:rPr lang="en-US" sz="2400" dirty="0">
                <a:solidFill>
                  <a:srgbClr val="333333"/>
                </a:solidFill>
              </a:rPr>
              <a:t>[</a:t>
            </a:r>
            <a:r>
              <a:rPr lang="en-US" sz="2400" dirty="0" err="1">
                <a:solidFill>
                  <a:srgbClr val="333333"/>
                </a:solidFill>
              </a:rPr>
              <a:t>diunah</a:t>
            </a:r>
            <a:r>
              <a:rPr lang="en-US" sz="2400" dirty="0">
                <a:solidFill>
                  <a:srgbClr val="333333"/>
                </a:solidFill>
              </a:rPr>
              <a:t> </a:t>
            </a:r>
            <a:r>
              <a:rPr lang="en-US" sz="2400" dirty="0" err="1">
                <a:solidFill>
                  <a:srgbClr val="333333"/>
                </a:solidFill>
              </a:rPr>
              <a:t>mqft</a:t>
            </a:r>
            <a:r>
              <a:rPr lang="en-US" sz="2400" dirty="0">
                <a:solidFill>
                  <a:srgbClr val="333333"/>
                </a:solidFill>
              </a:rPr>
              <a:t>[k;.</a:t>
            </a:r>
          </a:p>
        </p:txBody>
      </p:sp>
      <p:sp>
        <p:nvSpPr>
          <p:cNvPr id="4" name="Title 3"/>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611172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pPr algn="l">
              <a:lnSpc>
                <a:spcPct val="100000"/>
              </a:lnSpc>
              <a:spcBef>
                <a:spcPts val="1200"/>
              </a:spcBef>
            </a:pPr>
            <a:r>
              <a:rPr lang="en-IN" dirty="0" err="1">
                <a:solidFill>
                  <a:srgbClr val="333333"/>
                </a:solidFill>
              </a:rPr>
              <a:t>kd</a:t>
            </a:r>
            <a:r>
              <a:rPr lang="en-IN" dirty="0">
                <a:solidFill>
                  <a:srgbClr val="333333"/>
                </a:solidFill>
              </a:rPr>
              <a:t> </a:t>
            </a:r>
            <a:r>
              <a:rPr lang="en-IN" dirty="0" err="1">
                <a:solidFill>
                  <a:srgbClr val="333333"/>
                </a:solidFill>
              </a:rPr>
              <a:t>neha</a:t>
            </a:r>
            <a:r>
              <a:rPr lang="en-IN" dirty="0">
                <a:solidFill>
                  <a:srgbClr val="333333"/>
                </a:solidFill>
              </a:rPr>
              <a:t>[</a:t>
            </a:r>
            <a:r>
              <a:rPr lang="en-IN" dirty="0" err="1">
                <a:solidFill>
                  <a:srgbClr val="333333"/>
                </a:solidFill>
              </a:rPr>
              <a:t>ila</a:t>
            </a:r>
            <a:r>
              <a:rPr lang="en-IN" dirty="0">
                <a:solidFill>
                  <a:srgbClr val="333333"/>
                </a:solidFill>
              </a:rPr>
              <a:t> </a:t>
            </a:r>
            <a:r>
              <a:rPr lang="en-IN" dirty="0" err="1">
                <a:solidFill>
                  <a:srgbClr val="333333"/>
                </a:solidFill>
              </a:rPr>
              <a:t>gyh</a:t>
            </a:r>
            <a:r>
              <a:rPr lang="en-IN" dirty="0">
                <a:solidFill>
                  <a:srgbClr val="333333"/>
                </a:solidFill>
              </a:rPr>
              <a:t>] </a:t>
            </a:r>
            <a:r>
              <a:rPr lang="en-IN" dirty="0" err="1">
                <a:solidFill>
                  <a:srgbClr val="333333"/>
                </a:solidFill>
              </a:rPr>
              <a:t>jhH;t</a:t>
            </a:r>
            <a:r>
              <a:rPr lang="en-IN" dirty="0">
                <a:solidFill>
                  <a:srgbClr val="333333"/>
                </a:solidFill>
              </a:rPr>
              <a:t>[ </a:t>
            </a:r>
            <a:r>
              <a:rPr lang="en-IN" dirty="0" err="1">
                <a:solidFill>
                  <a:srgbClr val="333333"/>
                </a:solidFill>
              </a:rPr>
              <a:t>kdg</a:t>
            </a:r>
            <a:r>
              <a:rPr lang="en-IN" dirty="0">
                <a:solidFill>
                  <a:srgbClr val="333333"/>
                </a:solidFill>
              </a:rPr>
              <a:t>]</a:t>
            </a:r>
            <a:r>
              <a:rPr lang="en-IN" dirty="0" err="1">
                <a:solidFill>
                  <a:srgbClr val="333333"/>
                </a:solidFill>
              </a:rPr>
              <a:t>ghd;ika</a:t>
            </a:r>
            <a:r>
              <a:rPr lang="en-IN" dirty="0">
                <a:solidFill>
                  <a:srgbClr val="333333"/>
                </a:solidFill>
              </a:rPr>
              <a:t>[</a:t>
            </a:r>
            <a:r>
              <a:rPr lang="en-IN" dirty="0" err="1">
                <a:solidFill>
                  <a:srgbClr val="333333"/>
                </a:solidFill>
              </a:rPr>
              <a:t>ilath</a:t>
            </a:r>
            <a:r>
              <a:rPr lang="en-IN" dirty="0">
                <a:solidFill>
                  <a:srgbClr val="333333"/>
                </a:solidFill>
              </a:rPr>
              <a:t>]fs], </a:t>
            </a:r>
            <a:r>
              <a:rPr lang="en-IN" dirty="0" err="1">
                <a:solidFill>
                  <a:srgbClr val="333333"/>
                </a:solidFill>
              </a:rPr>
              <a:t>Fwpg</a:t>
            </a:r>
            <a:r>
              <a:rPr lang="en-IN" dirty="0">
                <a:solidFill>
                  <a:srgbClr val="333333"/>
                </a:solidFill>
              </a:rPr>
              <a:t>]</a:t>
            </a:r>
            <a:r>
              <a:rPr lang="en-IN" dirty="0" err="1">
                <a:solidFill>
                  <a:srgbClr val="333333"/>
                </a:solidFill>
              </a:rPr>
              <a:t>ghf</a:t>
            </a:r>
            <a:r>
              <a:rPr lang="en-IN" dirty="0">
                <a:solidFill>
                  <a:srgbClr val="333333"/>
                </a:solidFill>
              </a:rPr>
              <a:t> </a:t>
            </a:r>
            <a:r>
              <a:rPr lang="en-IN" dirty="0" err="1">
                <a:solidFill>
                  <a:srgbClr val="333333"/>
                </a:solidFill>
              </a:rPr>
              <a:t>nehapypUe;J</a:t>
            </a:r>
            <a:r>
              <a:rPr lang="en-IN" dirty="0">
                <a:solidFill>
                  <a:srgbClr val="333333"/>
                </a:solidFill>
              </a:rPr>
              <a:t> </a:t>
            </a:r>
            <a:r>
              <a:rPr lang="en-IN" dirty="0" err="1">
                <a:solidFill>
                  <a:srgbClr val="333333"/>
                </a:solidFill>
              </a:rPr>
              <a:t>kPz;L</a:t>
            </a:r>
            <a:r>
              <a:rPr lang="en-IN" dirty="0">
                <a:solidFill>
                  <a:srgbClr val="333333"/>
                </a:solidFill>
              </a:rPr>
              <a:t> </a:t>
            </a:r>
            <a:r>
              <a:rPr lang="en-IN" dirty="0" err="1">
                <a:solidFill>
                  <a:srgbClr val="333333"/>
                </a:solidFill>
              </a:rPr>
              <a:t>tUk</a:t>
            </a:r>
            <a:r>
              <a:rPr lang="en-IN" dirty="0">
                <a:solidFill>
                  <a:srgbClr val="333333"/>
                </a:solidFill>
              </a:rPr>
              <a:t>]</a:t>
            </a:r>
            <a:r>
              <a:rPr lang="en-IN" dirty="0" err="1">
                <a:solidFill>
                  <a:srgbClr val="333333"/>
                </a:solidFill>
              </a:rPr>
              <a:t>bghGJ</a:t>
            </a:r>
            <a:r>
              <a:rPr lang="en-IN" dirty="0">
                <a:solidFill>
                  <a:srgbClr val="333333"/>
                </a:solidFill>
              </a:rPr>
              <a:t> (</a:t>
            </a:r>
            <a:r>
              <a:rPr lang="en-IN" dirty="0" err="1">
                <a:solidFill>
                  <a:srgbClr val="333333"/>
                </a:solidFill>
              </a:rPr>
              <a:t>mtkhdkhf</a:t>
            </a:r>
            <a:r>
              <a:rPr lang="en-IN" dirty="0">
                <a:solidFill>
                  <a:srgbClr val="333333"/>
                </a:solidFill>
              </a:rPr>
              <a:t> </a:t>
            </a:r>
            <a:r>
              <a:rPr lang="en-IN" dirty="0" err="1">
                <a:solidFill>
                  <a:srgbClr val="333333"/>
                </a:solidFill>
              </a:rPr>
              <a:t>czh</a:t>
            </a:r>
            <a:r>
              <a:rPr lang="en-IN" dirty="0">
                <a:solidFill>
                  <a:srgbClr val="333333"/>
                </a:solidFill>
              </a:rPr>
              <a:t>]</a:t>
            </a:r>
            <a:r>
              <a:rPr lang="en-IN" dirty="0" err="1">
                <a:solidFill>
                  <a:srgbClr val="333333"/>
                </a:solidFill>
              </a:rPr>
              <a:t>jy</a:t>
            </a:r>
            <a:r>
              <a:rPr lang="en-IN" dirty="0">
                <a:solidFill>
                  <a:srgbClr val="333333"/>
                </a:solidFill>
              </a:rPr>
              <a:t>;, </a:t>
            </a:r>
            <a:r>
              <a:rPr lang="en-IN" dirty="0" err="1">
                <a:solidFill>
                  <a:srgbClr val="333333"/>
                </a:solidFill>
              </a:rPr>
              <a:t>ez</a:t>
            </a:r>
            <a:r>
              <a:rPr lang="en-IN" dirty="0">
                <a:solidFill>
                  <a:srgbClr val="333333"/>
                </a:solidFill>
              </a:rPr>
              <a:t>]</a:t>
            </a:r>
            <a:r>
              <a:rPr lang="en-IN" dirty="0" err="1">
                <a:solidFill>
                  <a:srgbClr val="333333"/>
                </a:solidFill>
              </a:rPr>
              <a:t>gh</a:t>
            </a:r>
            <a:r>
              <a:rPr lang="en-IN" dirty="0">
                <a:solidFill>
                  <a:srgbClr val="333333"/>
                </a:solidFill>
              </a:rPr>
              <a:t>]fs] </a:t>
            </a:r>
            <a:r>
              <a:rPr lang="en-IN" dirty="0" err="1">
                <a:solidFill>
                  <a:srgbClr val="333333"/>
                </a:solidFill>
              </a:rPr>
              <a:t>tpyfpg</a:t>
            </a:r>
            <a:r>
              <a:rPr lang="en-IN" dirty="0">
                <a:solidFill>
                  <a:srgbClr val="333333"/>
                </a:solidFill>
              </a:rPr>
              <a:t>] </a:t>
            </a:r>
            <a:r>
              <a:rPr lang="en-IN" dirty="0" err="1">
                <a:solidFill>
                  <a:srgbClr val="333333"/>
                </a:solidFill>
              </a:rPr>
              <a:t>nghthh</a:t>
            </a:r>
            <a:r>
              <a:rPr lang="en-IN" dirty="0">
                <a:solidFill>
                  <a:srgbClr val="333333"/>
                </a:solidFill>
              </a:rPr>
              <a:t>]</a:t>
            </a:r>
            <a:r>
              <a:rPr lang="en-IN" dirty="0" err="1">
                <a:solidFill>
                  <a:srgbClr val="333333"/>
                </a:solidFill>
              </a:rPr>
              <a:t>fnsh</a:t>
            </a:r>
            <a:r>
              <a:rPr lang="en-IN" dirty="0">
                <a:solidFill>
                  <a:srgbClr val="333333"/>
                </a:solidFill>
              </a:rPr>
              <a:t> </a:t>
            </a:r>
            <a:r>
              <a:rPr lang="en-IN" dirty="0" err="1">
                <a:solidFill>
                  <a:srgbClr val="333333"/>
                </a:solidFill>
              </a:rPr>
              <a:t>vd;w</a:t>
            </a:r>
            <a:r>
              <a:rPr lang="en-IN" dirty="0">
                <a:solidFill>
                  <a:srgbClr val="333333"/>
                </a:solidFill>
              </a:rPr>
              <a:t> </a:t>
            </a:r>
            <a:r>
              <a:rPr lang="en-IN" dirty="0" err="1">
                <a:solidFill>
                  <a:srgbClr val="333333"/>
                </a:solidFill>
              </a:rPr>
              <a:t>gak</a:t>
            </a:r>
            <a:r>
              <a:rPr lang="en-IN" dirty="0">
                <a:solidFill>
                  <a:srgbClr val="333333"/>
                </a:solidFill>
              </a:rPr>
              <a:t>]).</a:t>
            </a:r>
          </a:p>
        </p:txBody>
      </p:sp>
      <p:sp>
        <p:nvSpPr>
          <p:cNvPr id="4" name="Title 3"/>
          <p:cNvSpPr>
            <a:spLocks noGrp="1"/>
          </p:cNvSpPr>
          <p:nvPr>
            <p:ph type="title"/>
          </p:nvPr>
        </p:nvSpPr>
        <p:spPr/>
        <p:txBody>
          <a:bodyPr/>
          <a:lstStyle/>
          <a:p>
            <a:r>
              <a:rPr lang="en-US" sz="3600">
                <a:solidFill>
                  <a:srgbClr val="004992"/>
                </a:solidFill>
              </a:rPr>
              <a:t>kdneha]f]F ,']F vd]d bra]a ntz]Lk;</a:t>
            </a:r>
            <a:r>
              <a:rPr lang="en-US" sz="3600">
                <a:solidFill>
                  <a:srgbClr val="004992"/>
                </a:solidFill>
                <a:latin typeface="Calibri Light"/>
              </a:rPr>
              <a:t> </a:t>
            </a:r>
            <a:r>
              <a:rPr lang="en-US" sz="3600">
                <a:solidFill>
                  <a:srgbClr val="004992"/>
                </a:solidFill>
              </a:rPr>
              <a:t>&gt;</a:t>
            </a:r>
            <a:r>
              <a:rPr lang="en-US" sz="3600">
                <a:solidFill>
                  <a:srgbClr val="004992"/>
                </a:solidFill>
                <a:latin typeface="Calibri Light"/>
              </a:rPr>
              <a:t> </a:t>
            </a:r>
            <a:r>
              <a:rPr lang="en-US" sz="3600">
                <a:solidFill>
                  <a:srgbClr val="004992"/>
                </a:solidFill>
              </a:rPr>
              <a:t>khw;wpf]bfhs]Sjy</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8 – kdepiy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9179391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pPr algn="l">
              <a:lnSpc>
                <a:spcPct val="100000"/>
              </a:lnSpc>
              <a:spcBef>
                <a:spcPts val="1200"/>
              </a:spcBef>
            </a:pPr>
            <a:r>
              <a:rPr lang="en-IN" dirty="0" err="1">
                <a:solidFill>
                  <a:srgbClr val="333333"/>
                </a:solidFill>
              </a:rPr>
              <a:t>kd</a:t>
            </a:r>
            <a:r>
              <a:rPr lang="en-IN" dirty="0">
                <a:solidFill>
                  <a:srgbClr val="333333"/>
                </a:solidFill>
              </a:rPr>
              <a:t> </a:t>
            </a:r>
            <a:r>
              <a:rPr lang="en-IN" dirty="0" err="1">
                <a:solidFill>
                  <a:srgbClr val="333333"/>
                </a:solidFill>
              </a:rPr>
              <a:t>neha</a:t>
            </a:r>
            <a:r>
              <a:rPr lang="en-IN" dirty="0">
                <a:solidFill>
                  <a:srgbClr val="333333"/>
                </a:solidFill>
              </a:rPr>
              <a:t>[</a:t>
            </a:r>
            <a:r>
              <a:rPr lang="en-IN" dirty="0" err="1">
                <a:solidFill>
                  <a:srgbClr val="333333"/>
                </a:solidFill>
              </a:rPr>
              <a:t>ila</a:t>
            </a:r>
            <a:r>
              <a:rPr lang="en-IN" dirty="0">
                <a:solidFill>
                  <a:srgbClr val="333333"/>
                </a:solidFill>
              </a:rPr>
              <a:t> </a:t>
            </a:r>
            <a:r>
              <a:rPr lang="en-IN" dirty="0" err="1">
                <a:solidFill>
                  <a:srgbClr val="333333"/>
                </a:solidFill>
              </a:rPr>
              <a:t>gyh</a:t>
            </a:r>
            <a:r>
              <a:rPr lang="en-IN" dirty="0">
                <a:solidFill>
                  <a:srgbClr val="333333"/>
                </a:solidFill>
              </a:rPr>
              <a:t>] </a:t>
            </a:r>
            <a:r>
              <a:rPr lang="en-IN" dirty="0" err="1">
                <a:solidFill>
                  <a:srgbClr val="333333"/>
                </a:solidFill>
              </a:rPr>
              <a:t>jhH;t</a:t>
            </a:r>
            <a:r>
              <a:rPr lang="en-IN" dirty="0">
                <a:solidFill>
                  <a:srgbClr val="333333"/>
                </a:solidFill>
              </a:rPr>
              <a:t>[ </a:t>
            </a:r>
            <a:r>
              <a:rPr lang="en-IN" dirty="0" err="1">
                <a:solidFill>
                  <a:srgbClr val="333333"/>
                </a:solidFill>
              </a:rPr>
              <a:t>kdg</a:t>
            </a:r>
            <a:r>
              <a:rPr lang="en-IN" dirty="0">
                <a:solidFill>
                  <a:srgbClr val="333333"/>
                </a:solidFill>
              </a:rPr>
              <a:t>]</a:t>
            </a:r>
            <a:r>
              <a:rPr lang="en-IN" dirty="0" err="1">
                <a:solidFill>
                  <a:srgbClr val="333333"/>
                </a:solidFill>
              </a:rPr>
              <a:t>ghd;ika</a:t>
            </a:r>
            <a:r>
              <a:rPr lang="en-IN" dirty="0">
                <a:solidFill>
                  <a:srgbClr val="333333"/>
                </a:solidFill>
              </a:rPr>
              <a:t>[</a:t>
            </a:r>
            <a:r>
              <a:rPr lang="en-IN" dirty="0" err="1">
                <a:solidFill>
                  <a:srgbClr val="333333"/>
                </a:solidFill>
              </a:rPr>
              <a:t>ilath</a:t>
            </a:r>
            <a:r>
              <a:rPr lang="en-IN" dirty="0">
                <a:solidFill>
                  <a:srgbClr val="333333"/>
                </a:solidFill>
              </a:rPr>
              <a:t>]fs], </a:t>
            </a:r>
            <a:r>
              <a:rPr lang="en-IN" dirty="0" err="1">
                <a:solidFill>
                  <a:srgbClr val="333333"/>
                </a:solidFill>
              </a:rPr>
              <a:t>Fwpg</a:t>
            </a:r>
            <a:r>
              <a:rPr lang="en-IN" dirty="0">
                <a:solidFill>
                  <a:srgbClr val="333333"/>
                </a:solidFill>
              </a:rPr>
              <a:t>]</a:t>
            </a:r>
            <a:r>
              <a:rPr lang="en-IN" dirty="0" err="1">
                <a:solidFill>
                  <a:srgbClr val="333333"/>
                </a:solidFill>
              </a:rPr>
              <a:t>ghf</a:t>
            </a:r>
            <a:r>
              <a:rPr lang="en-IN" dirty="0">
                <a:solidFill>
                  <a:srgbClr val="333333"/>
                </a:solidFill>
              </a:rPr>
              <a:t> </a:t>
            </a:r>
            <a:r>
              <a:rPr lang="en-IN" dirty="0" err="1">
                <a:solidFill>
                  <a:srgbClr val="333333"/>
                </a:solidFill>
              </a:rPr>
              <a:t>nehapypUe;J</a:t>
            </a:r>
            <a:r>
              <a:rPr lang="en-IN" dirty="0">
                <a:solidFill>
                  <a:srgbClr val="333333"/>
                </a:solidFill>
              </a:rPr>
              <a:t> </a:t>
            </a:r>
            <a:r>
              <a:rPr lang="en-IN" dirty="0" err="1">
                <a:solidFill>
                  <a:srgbClr val="333333"/>
                </a:solidFill>
              </a:rPr>
              <a:t>kPz;L</a:t>
            </a:r>
            <a:r>
              <a:rPr lang="en-IN" dirty="0">
                <a:solidFill>
                  <a:srgbClr val="333333"/>
                </a:solidFill>
              </a:rPr>
              <a:t> </a:t>
            </a:r>
            <a:r>
              <a:rPr lang="en-IN" dirty="0" err="1">
                <a:solidFill>
                  <a:srgbClr val="333333"/>
                </a:solidFill>
              </a:rPr>
              <a:t>tUk</a:t>
            </a:r>
            <a:r>
              <a:rPr lang="en-IN" dirty="0">
                <a:solidFill>
                  <a:srgbClr val="333333"/>
                </a:solidFill>
              </a:rPr>
              <a:t>]</a:t>
            </a:r>
            <a:r>
              <a:rPr lang="en-IN" dirty="0" err="1">
                <a:solidFill>
                  <a:srgbClr val="333333"/>
                </a:solidFill>
              </a:rPr>
              <a:t>bghGJ</a:t>
            </a:r>
            <a:r>
              <a:rPr lang="en-IN" dirty="0">
                <a:solidFill>
                  <a:srgbClr val="333333"/>
                </a:solidFill>
              </a:rPr>
              <a:t> (</a:t>
            </a:r>
            <a:r>
              <a:rPr lang="en-IN" dirty="0" err="1">
                <a:solidFill>
                  <a:srgbClr val="333333"/>
                </a:solidFill>
              </a:rPr>
              <a:t>mtkhdkhf</a:t>
            </a:r>
            <a:r>
              <a:rPr lang="en-IN" dirty="0">
                <a:solidFill>
                  <a:srgbClr val="333333"/>
                </a:solidFill>
              </a:rPr>
              <a:t> </a:t>
            </a:r>
            <a:r>
              <a:rPr lang="en-IN" dirty="0" err="1">
                <a:solidFill>
                  <a:srgbClr val="333333"/>
                </a:solidFill>
              </a:rPr>
              <a:t>czh</a:t>
            </a:r>
            <a:r>
              <a:rPr lang="en-IN" dirty="0">
                <a:solidFill>
                  <a:srgbClr val="333333"/>
                </a:solidFill>
              </a:rPr>
              <a:t>]</a:t>
            </a:r>
            <a:r>
              <a:rPr lang="en-IN" dirty="0" err="1">
                <a:solidFill>
                  <a:srgbClr val="333333"/>
                </a:solidFill>
              </a:rPr>
              <a:t>jy</a:t>
            </a:r>
            <a:r>
              <a:rPr lang="en-IN" dirty="0">
                <a:solidFill>
                  <a:srgbClr val="333333"/>
                </a:solidFill>
              </a:rPr>
              <a:t>;, </a:t>
            </a:r>
            <a:r>
              <a:rPr lang="en-IN" dirty="0" err="1">
                <a:solidFill>
                  <a:srgbClr val="333333"/>
                </a:solidFill>
              </a:rPr>
              <a:t>ez</a:t>
            </a:r>
            <a:r>
              <a:rPr lang="en-IN" dirty="0">
                <a:solidFill>
                  <a:srgbClr val="333333"/>
                </a:solidFill>
              </a:rPr>
              <a:t>]</a:t>
            </a:r>
            <a:r>
              <a:rPr lang="en-IN" dirty="0" err="1">
                <a:solidFill>
                  <a:srgbClr val="333333"/>
                </a:solidFill>
              </a:rPr>
              <a:t>gh</a:t>
            </a:r>
            <a:r>
              <a:rPr lang="en-IN" dirty="0">
                <a:solidFill>
                  <a:srgbClr val="333333"/>
                </a:solidFill>
              </a:rPr>
              <a:t>]fs] </a:t>
            </a:r>
            <a:r>
              <a:rPr lang="en-IN" dirty="0" err="1">
                <a:solidFill>
                  <a:srgbClr val="333333"/>
                </a:solidFill>
              </a:rPr>
              <a:t>tpyfpg</a:t>
            </a:r>
            <a:r>
              <a:rPr lang="en-IN" dirty="0">
                <a:solidFill>
                  <a:srgbClr val="333333"/>
                </a:solidFill>
              </a:rPr>
              <a:t>] </a:t>
            </a:r>
            <a:r>
              <a:rPr lang="en-IN" dirty="0" err="1">
                <a:solidFill>
                  <a:srgbClr val="333333"/>
                </a:solidFill>
              </a:rPr>
              <a:t>nghthh</a:t>
            </a:r>
            <a:r>
              <a:rPr lang="en-IN" dirty="0">
                <a:solidFill>
                  <a:srgbClr val="333333"/>
                </a:solidFill>
              </a:rPr>
              <a:t>]</a:t>
            </a:r>
            <a:r>
              <a:rPr lang="en-IN" dirty="0" err="1">
                <a:solidFill>
                  <a:srgbClr val="333333"/>
                </a:solidFill>
              </a:rPr>
              <a:t>fnsh</a:t>
            </a:r>
            <a:r>
              <a:rPr lang="en-IN" dirty="0">
                <a:solidFill>
                  <a:srgbClr val="333333"/>
                </a:solidFill>
              </a:rPr>
              <a:t> </a:t>
            </a:r>
            <a:r>
              <a:rPr lang="en-IN" dirty="0" err="1">
                <a:solidFill>
                  <a:srgbClr val="333333"/>
                </a:solidFill>
              </a:rPr>
              <a:t>vd;w</a:t>
            </a:r>
            <a:r>
              <a:rPr lang="en-IN" dirty="0">
                <a:solidFill>
                  <a:srgbClr val="333333"/>
                </a:solidFill>
              </a:rPr>
              <a:t> </a:t>
            </a:r>
            <a:r>
              <a:rPr lang="en-IN" dirty="0" err="1">
                <a:solidFill>
                  <a:srgbClr val="333333"/>
                </a:solidFill>
              </a:rPr>
              <a:t>gak</a:t>
            </a:r>
            <a:r>
              <a:rPr lang="en-IN" dirty="0">
                <a:solidFill>
                  <a:srgbClr val="333333"/>
                </a:solidFill>
              </a:rPr>
              <a:t>]).</a:t>
            </a:r>
          </a:p>
          <a:p>
            <a:pPr algn="l"/>
            <a:r>
              <a:rPr lang="en-IN" dirty="0" err="1">
                <a:solidFill>
                  <a:srgbClr val="333333"/>
                </a:solidFill>
              </a:rPr>
              <a:t>fLikahd</a:t>
            </a:r>
            <a:r>
              <a:rPr lang="en-IN" dirty="0">
                <a:solidFill>
                  <a:srgbClr val="333333"/>
                </a:solidFill>
              </a:rPr>
              <a:t> </a:t>
            </a:r>
            <a:r>
              <a:rPr lang="en-IN" dirty="0" err="1">
                <a:solidFill>
                  <a:srgbClr val="333333"/>
                </a:solidFill>
              </a:rPr>
              <a:t>kdneha</a:t>
            </a:r>
            <a:r>
              <a:rPr lang="en-IN" dirty="0">
                <a:solidFill>
                  <a:srgbClr val="333333"/>
                </a:solidFill>
              </a:rPr>
              <a:t>] </a:t>
            </a:r>
            <a:r>
              <a:rPr lang="en-IN" dirty="0" err="1">
                <a:solidFill>
                  <a:srgbClr val="333333"/>
                </a:solidFill>
              </a:rPr>
              <a:t>cs;sth</a:t>
            </a:r>
            <a:r>
              <a:rPr lang="en-IN" dirty="0">
                <a:solidFill>
                  <a:srgbClr val="333333"/>
                </a:solidFill>
              </a:rPr>
              <a:t>],</a:t>
            </a:r>
            <a:r>
              <a:rPr lang="en-IN" dirty="0" err="1">
                <a:solidFill>
                  <a:srgbClr val="333333"/>
                </a:solidFill>
              </a:rPr>
              <a:t>gak</a:t>
            </a:r>
            <a:r>
              <a:rPr lang="en-IN" dirty="0">
                <a:solidFill>
                  <a:srgbClr val="333333"/>
                </a:solidFill>
              </a:rPr>
              <a:t>; </a:t>
            </a:r>
            <a:r>
              <a:rPr lang="en-IN" dirty="0" err="1">
                <a:solidFill>
                  <a:srgbClr val="333333"/>
                </a:solidFill>
              </a:rPr>
              <a:t>kl;Lky;yhky</a:t>
            </a:r>
            <a:r>
              <a:rPr lang="en-IN" dirty="0">
                <a:solidFill>
                  <a:srgbClr val="333333"/>
                </a:solidFill>
              </a:rPr>
              <a:t>; </a:t>
            </a:r>
            <a:r>
              <a:rPr lang="en-IN" dirty="0" err="1">
                <a:solidFill>
                  <a:srgbClr val="333333"/>
                </a:solidFill>
              </a:rPr>
              <a:t>kw;w</a:t>
            </a:r>
            <a:r>
              <a:rPr lang="en-IN" dirty="0">
                <a:solidFill>
                  <a:srgbClr val="333333"/>
                </a:solidFill>
              </a:rPr>
              <a:t> </a:t>
            </a:r>
            <a:r>
              <a:rPr lang="en-IN" dirty="0" err="1">
                <a:solidFill>
                  <a:srgbClr val="333333"/>
                </a:solidFill>
              </a:rPr>
              <a:t>czh</a:t>
            </a:r>
            <a:r>
              <a:rPr lang="en-IN" dirty="0">
                <a:solidFill>
                  <a:srgbClr val="333333"/>
                </a:solidFill>
              </a:rPr>
              <a:t>]t[</a:t>
            </a:r>
            <a:r>
              <a:rPr lang="en-IN" dirty="0" err="1">
                <a:solidFill>
                  <a:srgbClr val="333333"/>
                </a:solidFill>
              </a:rPr>
              <a:t>fisa</a:t>
            </a:r>
            <a:r>
              <a:rPr lang="en-IN" dirty="0">
                <a:solidFill>
                  <a:srgbClr val="333333"/>
                </a:solidFill>
              </a:rPr>
              <a:t>[k; </a:t>
            </a:r>
            <a:r>
              <a:rPr lang="en-IN" dirty="0" err="1">
                <a:solidFill>
                  <a:srgbClr val="333333"/>
                </a:solidFill>
              </a:rPr>
              <a:t>btspg</a:t>
            </a:r>
            <a:r>
              <a:rPr lang="en-IN" dirty="0">
                <a:solidFill>
                  <a:srgbClr val="333333"/>
                </a:solidFill>
              </a:rPr>
              <a:t>]</a:t>
            </a:r>
            <a:r>
              <a:rPr lang="en-IN" dirty="0" err="1">
                <a:solidFill>
                  <a:srgbClr val="333333"/>
                </a:solidFill>
              </a:rPr>
              <a:t>gLj;Jfpd;wdh</a:t>
            </a:r>
            <a:r>
              <a:rPr lang="en-IN" dirty="0">
                <a:solidFill>
                  <a:srgbClr val="333333"/>
                </a:solidFill>
              </a:rPr>
              <a:t>]:</a:t>
            </a:r>
          </a:p>
          <a:p>
            <a:pPr marL="285750" indent="-285750">
              <a:lnSpc>
                <a:spcPct val="100000"/>
              </a:lnSpc>
              <a:spcBef>
                <a:spcPts val="1200"/>
              </a:spcBef>
              <a:buClr>
                <a:srgbClr val="333333"/>
              </a:buClr>
              <a:buFont typeface="WingDings"/>
              <a:buChar char=""/>
            </a:pPr>
            <a:r>
              <a:rPr lang="en-US" dirty="0" err="1">
                <a:solidFill>
                  <a:srgbClr val="004992"/>
                </a:solidFill>
              </a:rPr>
              <a:t>mjpf</a:t>
            </a:r>
            <a:r>
              <a:rPr lang="en-US" dirty="0">
                <a:solidFill>
                  <a:srgbClr val="004992"/>
                </a:solidFill>
              </a:rPr>
              <a:t> </a:t>
            </a:r>
            <a:r>
              <a:rPr lang="en-US" dirty="0" err="1">
                <a:solidFill>
                  <a:srgbClr val="004992"/>
                </a:solidFill>
              </a:rPr>
              <a:t>cw</a:t>
            </a:r>
            <a:r>
              <a:rPr lang="en-US" dirty="0">
                <a:solidFill>
                  <a:srgbClr val="004992"/>
                </a:solidFill>
              </a:rPr>
              <a:t>]</a:t>
            </a:r>
            <a:r>
              <a:rPr lang="en-US" dirty="0" err="1">
                <a:solidFill>
                  <a:srgbClr val="004992"/>
                </a:solidFill>
              </a:rPr>
              <a:t>rhfk</a:t>
            </a:r>
            <a:r>
              <a:rPr lang="en-US">
                <a:solidFill>
                  <a:srgbClr val="004992"/>
                </a:solidFill>
              </a:rPr>
              <a:t>; </a:t>
            </a:r>
            <a:r>
              <a:rPr lang="en-US">
                <a:solidFill>
                  <a:srgbClr val="004992"/>
                </a:solidFill>
                <a:latin typeface="Calibri Light"/>
                <a:ea typeface="Verdana" panose="020B0604030504040204" pitchFamily="34" charset="0"/>
                <a:cs typeface="Verdana" panose="020B0604030504040204" pitchFamily="34" charset="0"/>
              </a:rPr>
              <a:t>(“</a:t>
            </a:r>
            <a:r>
              <a:rPr lang="en-US">
                <a:solidFill>
                  <a:srgbClr val="004992"/>
                </a:solidFill>
              </a:rPr>
              <a:t>Vnjh </a:t>
            </a:r>
            <a:r>
              <a:rPr lang="en-US" err="1">
                <a:solidFill>
                  <a:srgbClr val="004992"/>
                </a:solidFill>
              </a:rPr>
              <a:t>filrpahf</a:t>
            </a:r>
            <a:r>
              <a:rPr lang="en-US">
                <a:solidFill>
                  <a:srgbClr val="004992"/>
                </a:solidFill>
              </a:rPr>
              <a:t> epfHg]nghfpwJ</a:t>
            </a:r>
            <a:r>
              <a:rPr lang="en-US">
                <a:solidFill>
                  <a:srgbClr val="004992"/>
                </a:solidFill>
                <a:latin typeface="Calibri Light"/>
                <a:ea typeface="Verdana" panose="020B0604030504040204" pitchFamily="34" charset="0"/>
                <a:cs typeface="Verdana" panose="020B0604030504040204" pitchFamily="34" charset="0"/>
              </a:rPr>
              <a:t>”)</a:t>
            </a:r>
            <a:r>
              <a:rPr lang="en-US">
                <a:solidFill>
                  <a:srgbClr val="004992"/>
                </a:solidFill>
              </a:rPr>
              <a:t> </a:t>
            </a:r>
            <a:endParaRPr lang="en-IN" dirty="0">
              <a:solidFill>
                <a:srgbClr val="004992"/>
              </a:solidFill>
            </a:endParaRPr>
          </a:p>
          <a:p>
            <a:pPr marL="285750" indent="-285750">
              <a:lnSpc>
                <a:spcPct val="100000"/>
              </a:lnSpc>
              <a:spcBef>
                <a:spcPts val="1200"/>
              </a:spcBef>
              <a:buClr>
                <a:srgbClr val="333333"/>
              </a:buClr>
              <a:buFont typeface="WingDings"/>
              <a:buChar char=""/>
            </a:pPr>
            <a:r>
              <a:rPr lang="en-US" dirty="0" err="1">
                <a:solidFill>
                  <a:srgbClr val="004992"/>
                </a:solidFill>
              </a:rPr>
              <a:t>tpjp</a:t>
            </a:r>
            <a:r>
              <a:rPr lang="en-US" dirty="0">
                <a:solidFill>
                  <a:srgbClr val="004992"/>
                </a:solidFill>
              </a:rPr>
              <a:t> </a:t>
            </a:r>
            <a:r>
              <a:rPr lang="en-US" dirty="0" err="1">
                <a:solidFill>
                  <a:srgbClr val="004992"/>
                </a:solidFill>
              </a:rPr>
              <a:t>vd</a:t>
            </a:r>
            <a:r>
              <a:rPr lang="en-US" dirty="0">
                <a:solidFill>
                  <a:srgbClr val="004992"/>
                </a:solidFill>
              </a:rPr>
              <a:t> </a:t>
            </a:r>
            <a:r>
              <a:rPr lang="en-US" dirty="0" err="1">
                <a:solidFill>
                  <a:srgbClr val="004992"/>
                </a:solidFill>
              </a:rPr>
              <a:t>czh</a:t>
            </a:r>
            <a:r>
              <a:rPr lang="en-US" dirty="0">
                <a:solidFill>
                  <a:srgbClr val="004992"/>
                </a:solidFill>
              </a:rPr>
              <a:t>]</a:t>
            </a:r>
            <a:r>
              <a:rPr lang="en-US" dirty="0" err="1">
                <a:solidFill>
                  <a:srgbClr val="004992"/>
                </a:solidFill>
              </a:rPr>
              <a:t>jy</a:t>
            </a:r>
            <a:r>
              <a:rPr lang="en-US" dirty="0">
                <a:solidFill>
                  <a:srgbClr val="004992"/>
                </a:solidFill>
              </a:rPr>
              <a:t>; </a:t>
            </a:r>
            <a:r>
              <a:rPr lang="en-US" dirty="0">
                <a:solidFill>
                  <a:srgbClr val="004992"/>
                </a:solidFill>
                <a:latin typeface="Calibri Light"/>
                <a:ea typeface="Verdana" panose="020B0604030504040204" pitchFamily="34" charset="0"/>
                <a:cs typeface="Verdana" panose="020B0604030504040204" pitchFamily="34" charset="0"/>
              </a:rPr>
              <a:t>(</a:t>
            </a:r>
            <a:r>
              <a:rPr lang="en-US" dirty="0" err="1">
                <a:solidFill>
                  <a:srgbClr val="004992"/>
                </a:solidFill>
              </a:rPr>
              <a:t>jhnd</a:t>
            </a:r>
            <a:r>
              <a:rPr lang="en-US" dirty="0">
                <a:solidFill>
                  <a:srgbClr val="004992"/>
                </a:solidFill>
              </a:rPr>
              <a:t> </a:t>
            </a:r>
            <a:r>
              <a:rPr lang="en-US" dirty="0" err="1">
                <a:solidFill>
                  <a:srgbClr val="004992"/>
                </a:solidFill>
              </a:rPr>
              <a:t>gzpia</a:t>
            </a:r>
            <a:r>
              <a:rPr lang="en-US" dirty="0">
                <a:solidFill>
                  <a:srgbClr val="004992"/>
                </a:solidFill>
              </a:rPr>
              <a:t> </a:t>
            </a:r>
            <a:r>
              <a:rPr lang="en-US" dirty="0" err="1">
                <a:solidFill>
                  <a:srgbClr val="004992"/>
                </a:solidFill>
              </a:rPr>
              <a:t>bra;J</a:t>
            </a:r>
            <a:r>
              <a:rPr lang="en-US" dirty="0">
                <a:solidFill>
                  <a:srgbClr val="004992"/>
                </a:solidFill>
              </a:rPr>
              <a:t> </a:t>
            </a:r>
            <a:r>
              <a:rPr lang="en-US" dirty="0" err="1">
                <a:solidFill>
                  <a:srgbClr val="004992"/>
                </a:solidFill>
              </a:rPr>
              <a:t>Kof</a:t>
            </a:r>
            <a:r>
              <a:rPr lang="en-US" dirty="0">
                <a:solidFill>
                  <a:srgbClr val="004992"/>
                </a:solidFill>
              </a:rPr>
              <a:t>]f </a:t>
            </a:r>
            <a:r>
              <a:rPr lang="en-US" dirty="0" err="1">
                <a:solidFill>
                  <a:srgbClr val="004992"/>
                </a:solidFill>
              </a:rPr>
              <a:t>ntz</a:t>
            </a:r>
            <a:r>
              <a:rPr lang="en-US" dirty="0">
                <a:solidFill>
                  <a:srgbClr val="004992"/>
                </a:solidFill>
              </a:rPr>
              <a:t>]Lk] </a:t>
            </a:r>
            <a:r>
              <a:rPr lang="en-US" dirty="0">
                <a:solidFill>
                  <a:srgbClr val="004992"/>
                </a:solidFill>
                <a:latin typeface="Calibri Light"/>
                <a:ea typeface="Verdana" panose="020B0604030504040204" pitchFamily="34" charset="0"/>
                <a:cs typeface="Verdana" panose="020B0604030504040204" pitchFamily="34" charset="0"/>
              </a:rPr>
              <a:t>–</a:t>
            </a:r>
            <a:r>
              <a:rPr lang="en-US" dirty="0" err="1">
                <a:solidFill>
                  <a:srgbClr val="004992"/>
                </a:solidFill>
              </a:rPr>
              <a:t>Kf;fpaj;Jtk</a:t>
            </a:r>
            <a:r>
              <a:rPr lang="en-US" dirty="0">
                <a:solidFill>
                  <a:srgbClr val="004992"/>
                </a:solidFill>
              </a:rPr>
              <a:t>] </a:t>
            </a:r>
            <a:r>
              <a:rPr lang="en-US" dirty="0" err="1">
                <a:solidFill>
                  <a:srgbClr val="004992"/>
                </a:solidFill>
              </a:rPr>
              <a:t>tha;e;jjuhf</a:t>
            </a:r>
            <a:r>
              <a:rPr lang="en-US" dirty="0">
                <a:solidFill>
                  <a:srgbClr val="004992"/>
                </a:solidFill>
              </a:rPr>
              <a:t> </a:t>
            </a:r>
            <a:r>
              <a:rPr lang="en-US" dirty="0" err="1">
                <a:solidFill>
                  <a:srgbClr val="004992"/>
                </a:solidFill>
              </a:rPr>
              <a:t>czh</a:t>
            </a:r>
            <a:r>
              <a:rPr lang="en-US" dirty="0">
                <a:solidFill>
                  <a:srgbClr val="004992"/>
                </a:solidFill>
              </a:rPr>
              <a:t>]</a:t>
            </a:r>
            <a:r>
              <a:rPr lang="en-US" dirty="0" err="1">
                <a:solidFill>
                  <a:srgbClr val="004992"/>
                </a:solidFill>
              </a:rPr>
              <a:t>jy</a:t>
            </a:r>
            <a:r>
              <a:rPr lang="en-US" dirty="0">
                <a:solidFill>
                  <a:srgbClr val="004992"/>
                </a:solidFill>
              </a:rPr>
              <a:t>;</a:t>
            </a:r>
            <a:r>
              <a:rPr lang="en-US" dirty="0">
                <a:solidFill>
                  <a:srgbClr val="004992"/>
                </a:solidFill>
                <a:latin typeface="Calibri Light"/>
                <a:ea typeface="Verdana" panose="020B0604030504040204" pitchFamily="34" charset="0"/>
                <a:cs typeface="Verdana" panose="020B0604030504040204" pitchFamily="34" charset="0"/>
              </a:rPr>
              <a:t>)</a:t>
            </a:r>
            <a:endParaRPr lang="en-IN" dirty="0">
              <a:solidFill>
                <a:srgbClr val="333333"/>
              </a:solidFill>
            </a:endParaRPr>
          </a:p>
        </p:txBody>
      </p:sp>
      <p:sp>
        <p:nvSpPr>
          <p:cNvPr id="4" name="Title 3"/>
          <p:cNvSpPr>
            <a:spLocks noGrp="1"/>
          </p:cNvSpPr>
          <p:nvPr>
            <p:ph type="title"/>
          </p:nvPr>
        </p:nvSpPr>
        <p:spPr/>
        <p:txBody>
          <a:bodyPr/>
          <a:lstStyle/>
          <a:p>
            <a:r>
              <a:rPr lang="en-US" sz="3600">
                <a:solidFill>
                  <a:srgbClr val="004992"/>
                </a:solidFill>
              </a:rPr>
              <a:t>kdneha]f]F ,']F vd]d bra]a ntz]Lk;</a:t>
            </a:r>
            <a:r>
              <a:rPr lang="en-US" sz="3600">
                <a:solidFill>
                  <a:srgbClr val="004992"/>
                </a:solidFill>
                <a:latin typeface="Calibri Light"/>
              </a:rPr>
              <a:t> </a:t>
            </a:r>
            <a:r>
              <a:rPr lang="en-US" sz="3600">
                <a:solidFill>
                  <a:srgbClr val="004992"/>
                </a:solidFill>
              </a:rPr>
              <a:t>&gt;</a:t>
            </a:r>
            <a:r>
              <a:rPr lang="en-US" sz="3600">
                <a:solidFill>
                  <a:srgbClr val="004992"/>
                </a:solidFill>
                <a:latin typeface="Calibri Light"/>
              </a:rPr>
              <a:t> </a:t>
            </a:r>
            <a:r>
              <a:rPr lang="en-US" sz="3600">
                <a:solidFill>
                  <a:srgbClr val="004992"/>
                </a:solidFill>
              </a:rPr>
              <a:t>khw;wpf]bfhs]Sjy</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32165964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a:spLocks noGrp="1"/>
          </p:cNvSpPr>
          <p:nvPr>
            <p:ph idx="1"/>
          </p:nvPr>
        </p:nvSpPr>
        <p:spPr>
          <a:prstGeom prst="rect">
            <a:avLst/>
          </a:prstGeom>
        </p:spPr>
        <p:txBody>
          <a:bodyPr vert="horz" wrap="square" lIns="0" tIns="0" rIns="0" bIns="0" rtlCol="0">
            <a:noAutofit/>
          </a:bodyPr>
          <a:lstStyle/>
          <a:p>
            <a:pPr algn="l">
              <a:lnSpc>
                <a:spcPct val="100000"/>
              </a:lnSpc>
              <a:spcBef>
                <a:spcPts val="1200"/>
              </a:spcBef>
            </a:pPr>
            <a:r>
              <a:rPr lang="en-IN" dirty="0" err="1">
                <a:solidFill>
                  <a:srgbClr val="333333"/>
                </a:solidFill>
              </a:rPr>
              <a:t>kd</a:t>
            </a:r>
            <a:r>
              <a:rPr lang="en-IN" dirty="0">
                <a:solidFill>
                  <a:srgbClr val="333333"/>
                </a:solidFill>
              </a:rPr>
              <a:t> </a:t>
            </a:r>
            <a:r>
              <a:rPr lang="en-IN" dirty="0" err="1">
                <a:solidFill>
                  <a:srgbClr val="333333"/>
                </a:solidFill>
              </a:rPr>
              <a:t>neha</a:t>
            </a:r>
            <a:r>
              <a:rPr lang="en-IN" dirty="0">
                <a:solidFill>
                  <a:srgbClr val="333333"/>
                </a:solidFill>
              </a:rPr>
              <a:t>[</a:t>
            </a:r>
            <a:r>
              <a:rPr lang="en-IN" dirty="0" err="1">
                <a:solidFill>
                  <a:srgbClr val="333333"/>
                </a:solidFill>
              </a:rPr>
              <a:t>ila</a:t>
            </a:r>
            <a:r>
              <a:rPr lang="en-IN" dirty="0">
                <a:solidFill>
                  <a:srgbClr val="333333"/>
                </a:solidFill>
              </a:rPr>
              <a:t> </a:t>
            </a:r>
            <a:r>
              <a:rPr lang="en-IN" dirty="0" err="1">
                <a:solidFill>
                  <a:srgbClr val="333333"/>
                </a:solidFill>
              </a:rPr>
              <a:t>gyh</a:t>
            </a:r>
            <a:r>
              <a:rPr lang="en-IN" dirty="0">
                <a:solidFill>
                  <a:srgbClr val="333333"/>
                </a:solidFill>
              </a:rPr>
              <a:t>] </a:t>
            </a:r>
            <a:r>
              <a:rPr lang="en-IN" dirty="0" err="1">
                <a:solidFill>
                  <a:srgbClr val="333333"/>
                </a:solidFill>
              </a:rPr>
              <a:t>jhH;t</a:t>
            </a:r>
            <a:r>
              <a:rPr lang="en-IN" dirty="0">
                <a:solidFill>
                  <a:srgbClr val="333333"/>
                </a:solidFill>
              </a:rPr>
              <a:t>[ </a:t>
            </a:r>
            <a:r>
              <a:rPr lang="en-IN" dirty="0" err="1">
                <a:solidFill>
                  <a:srgbClr val="333333"/>
                </a:solidFill>
              </a:rPr>
              <a:t>kdg</a:t>
            </a:r>
            <a:r>
              <a:rPr lang="en-IN" dirty="0">
                <a:solidFill>
                  <a:srgbClr val="333333"/>
                </a:solidFill>
              </a:rPr>
              <a:t>]</a:t>
            </a:r>
            <a:r>
              <a:rPr lang="en-IN" dirty="0" err="1">
                <a:solidFill>
                  <a:srgbClr val="333333"/>
                </a:solidFill>
              </a:rPr>
              <a:t>ghd;ika</a:t>
            </a:r>
            <a:r>
              <a:rPr lang="en-IN" dirty="0">
                <a:solidFill>
                  <a:srgbClr val="333333"/>
                </a:solidFill>
              </a:rPr>
              <a:t>[</a:t>
            </a:r>
            <a:r>
              <a:rPr lang="en-IN" dirty="0" err="1">
                <a:solidFill>
                  <a:srgbClr val="333333"/>
                </a:solidFill>
              </a:rPr>
              <a:t>ilath</a:t>
            </a:r>
            <a:r>
              <a:rPr lang="en-IN" dirty="0">
                <a:solidFill>
                  <a:srgbClr val="333333"/>
                </a:solidFill>
              </a:rPr>
              <a:t>]fs], </a:t>
            </a:r>
            <a:r>
              <a:rPr lang="en-IN" dirty="0" err="1">
                <a:solidFill>
                  <a:srgbClr val="333333"/>
                </a:solidFill>
              </a:rPr>
              <a:t>Fwpg</a:t>
            </a:r>
            <a:r>
              <a:rPr lang="en-IN" dirty="0">
                <a:solidFill>
                  <a:srgbClr val="333333"/>
                </a:solidFill>
              </a:rPr>
              <a:t>]</a:t>
            </a:r>
            <a:r>
              <a:rPr lang="en-IN" dirty="0" err="1">
                <a:solidFill>
                  <a:srgbClr val="333333"/>
                </a:solidFill>
              </a:rPr>
              <a:t>ghf</a:t>
            </a:r>
            <a:r>
              <a:rPr lang="en-IN" dirty="0">
                <a:solidFill>
                  <a:srgbClr val="333333"/>
                </a:solidFill>
              </a:rPr>
              <a:t> </a:t>
            </a:r>
            <a:r>
              <a:rPr lang="en-IN" dirty="0" err="1">
                <a:solidFill>
                  <a:srgbClr val="333333"/>
                </a:solidFill>
              </a:rPr>
              <a:t>nehapypUe;J</a:t>
            </a:r>
            <a:r>
              <a:rPr lang="en-IN" dirty="0">
                <a:solidFill>
                  <a:srgbClr val="333333"/>
                </a:solidFill>
              </a:rPr>
              <a:t> </a:t>
            </a:r>
            <a:r>
              <a:rPr lang="en-IN" dirty="0" err="1">
                <a:solidFill>
                  <a:srgbClr val="333333"/>
                </a:solidFill>
              </a:rPr>
              <a:t>kPz;L</a:t>
            </a:r>
            <a:r>
              <a:rPr lang="en-IN" dirty="0">
                <a:solidFill>
                  <a:srgbClr val="333333"/>
                </a:solidFill>
              </a:rPr>
              <a:t> </a:t>
            </a:r>
            <a:r>
              <a:rPr lang="en-IN" dirty="0" err="1">
                <a:solidFill>
                  <a:srgbClr val="333333"/>
                </a:solidFill>
              </a:rPr>
              <a:t>tUk</a:t>
            </a:r>
            <a:r>
              <a:rPr lang="en-IN" dirty="0">
                <a:solidFill>
                  <a:srgbClr val="333333"/>
                </a:solidFill>
              </a:rPr>
              <a:t>]</a:t>
            </a:r>
            <a:r>
              <a:rPr lang="en-IN" dirty="0" err="1">
                <a:solidFill>
                  <a:srgbClr val="333333"/>
                </a:solidFill>
              </a:rPr>
              <a:t>bghGJ</a:t>
            </a:r>
            <a:r>
              <a:rPr lang="en-IN" dirty="0">
                <a:solidFill>
                  <a:srgbClr val="333333"/>
                </a:solidFill>
              </a:rPr>
              <a:t> (</a:t>
            </a:r>
            <a:r>
              <a:rPr lang="en-IN" dirty="0" err="1">
                <a:solidFill>
                  <a:srgbClr val="333333"/>
                </a:solidFill>
              </a:rPr>
              <a:t>mtkhdkhf</a:t>
            </a:r>
            <a:r>
              <a:rPr lang="en-IN" dirty="0">
                <a:solidFill>
                  <a:srgbClr val="333333"/>
                </a:solidFill>
              </a:rPr>
              <a:t> </a:t>
            </a:r>
            <a:r>
              <a:rPr lang="en-IN" dirty="0" err="1">
                <a:solidFill>
                  <a:srgbClr val="333333"/>
                </a:solidFill>
              </a:rPr>
              <a:t>czh</a:t>
            </a:r>
            <a:r>
              <a:rPr lang="en-IN" dirty="0">
                <a:solidFill>
                  <a:srgbClr val="333333"/>
                </a:solidFill>
              </a:rPr>
              <a:t>]</a:t>
            </a:r>
            <a:r>
              <a:rPr lang="en-IN" dirty="0" err="1">
                <a:solidFill>
                  <a:srgbClr val="333333"/>
                </a:solidFill>
              </a:rPr>
              <a:t>jy</a:t>
            </a:r>
            <a:r>
              <a:rPr lang="en-IN" dirty="0">
                <a:solidFill>
                  <a:srgbClr val="333333"/>
                </a:solidFill>
              </a:rPr>
              <a:t>;, </a:t>
            </a:r>
            <a:r>
              <a:rPr lang="en-IN" dirty="0" err="1">
                <a:solidFill>
                  <a:srgbClr val="333333"/>
                </a:solidFill>
              </a:rPr>
              <a:t>ez</a:t>
            </a:r>
            <a:r>
              <a:rPr lang="en-IN" dirty="0">
                <a:solidFill>
                  <a:srgbClr val="333333"/>
                </a:solidFill>
              </a:rPr>
              <a:t>]</a:t>
            </a:r>
            <a:r>
              <a:rPr lang="en-IN" dirty="0" err="1">
                <a:solidFill>
                  <a:srgbClr val="333333"/>
                </a:solidFill>
              </a:rPr>
              <a:t>gh</a:t>
            </a:r>
            <a:r>
              <a:rPr lang="en-IN" dirty="0">
                <a:solidFill>
                  <a:srgbClr val="333333"/>
                </a:solidFill>
              </a:rPr>
              <a:t>]fs] </a:t>
            </a:r>
            <a:r>
              <a:rPr lang="en-IN" dirty="0" err="1">
                <a:solidFill>
                  <a:srgbClr val="333333"/>
                </a:solidFill>
              </a:rPr>
              <a:t>tpyfpg</a:t>
            </a:r>
            <a:r>
              <a:rPr lang="en-IN" dirty="0">
                <a:solidFill>
                  <a:srgbClr val="333333"/>
                </a:solidFill>
              </a:rPr>
              <a:t>] </a:t>
            </a:r>
            <a:r>
              <a:rPr lang="en-IN" dirty="0" err="1">
                <a:solidFill>
                  <a:srgbClr val="333333"/>
                </a:solidFill>
              </a:rPr>
              <a:t>nghthh</a:t>
            </a:r>
            <a:r>
              <a:rPr lang="en-IN" dirty="0">
                <a:solidFill>
                  <a:srgbClr val="333333"/>
                </a:solidFill>
              </a:rPr>
              <a:t>]</a:t>
            </a:r>
            <a:r>
              <a:rPr lang="en-IN" dirty="0" err="1">
                <a:solidFill>
                  <a:srgbClr val="333333"/>
                </a:solidFill>
              </a:rPr>
              <a:t>fnsh</a:t>
            </a:r>
            <a:r>
              <a:rPr lang="en-IN" dirty="0">
                <a:solidFill>
                  <a:srgbClr val="333333"/>
                </a:solidFill>
              </a:rPr>
              <a:t> </a:t>
            </a:r>
            <a:r>
              <a:rPr lang="en-IN" dirty="0" err="1">
                <a:solidFill>
                  <a:srgbClr val="333333"/>
                </a:solidFill>
              </a:rPr>
              <a:t>vd;w</a:t>
            </a:r>
            <a:r>
              <a:rPr lang="en-IN" dirty="0">
                <a:solidFill>
                  <a:srgbClr val="333333"/>
                </a:solidFill>
              </a:rPr>
              <a:t> </a:t>
            </a:r>
            <a:r>
              <a:rPr lang="en-IN" dirty="0" err="1">
                <a:solidFill>
                  <a:srgbClr val="333333"/>
                </a:solidFill>
              </a:rPr>
              <a:t>gak</a:t>
            </a:r>
            <a:r>
              <a:rPr lang="en-IN" dirty="0">
                <a:solidFill>
                  <a:srgbClr val="333333"/>
                </a:solidFill>
              </a:rPr>
              <a:t>]).</a:t>
            </a:r>
          </a:p>
          <a:p>
            <a:pPr algn="l"/>
            <a:r>
              <a:rPr lang="en-IN" dirty="0" err="1">
                <a:solidFill>
                  <a:srgbClr val="333333"/>
                </a:solidFill>
              </a:rPr>
              <a:t>fLikahd</a:t>
            </a:r>
            <a:r>
              <a:rPr lang="en-IN" dirty="0">
                <a:solidFill>
                  <a:srgbClr val="333333"/>
                </a:solidFill>
              </a:rPr>
              <a:t> </a:t>
            </a:r>
            <a:r>
              <a:rPr lang="en-IN" dirty="0" err="1">
                <a:solidFill>
                  <a:srgbClr val="333333"/>
                </a:solidFill>
              </a:rPr>
              <a:t>kdneha</a:t>
            </a:r>
            <a:r>
              <a:rPr lang="en-IN" dirty="0">
                <a:solidFill>
                  <a:srgbClr val="333333"/>
                </a:solidFill>
              </a:rPr>
              <a:t>] </a:t>
            </a:r>
            <a:r>
              <a:rPr lang="en-IN" dirty="0" err="1">
                <a:solidFill>
                  <a:srgbClr val="333333"/>
                </a:solidFill>
              </a:rPr>
              <a:t>cs;sth</a:t>
            </a:r>
            <a:r>
              <a:rPr lang="en-IN" dirty="0">
                <a:solidFill>
                  <a:srgbClr val="333333"/>
                </a:solidFill>
              </a:rPr>
              <a:t>],</a:t>
            </a:r>
            <a:r>
              <a:rPr lang="en-IN" dirty="0" err="1">
                <a:solidFill>
                  <a:srgbClr val="333333"/>
                </a:solidFill>
              </a:rPr>
              <a:t>gak</a:t>
            </a:r>
            <a:r>
              <a:rPr lang="en-IN" dirty="0">
                <a:solidFill>
                  <a:srgbClr val="333333"/>
                </a:solidFill>
              </a:rPr>
              <a:t>; </a:t>
            </a:r>
            <a:r>
              <a:rPr lang="en-IN" dirty="0" err="1">
                <a:solidFill>
                  <a:srgbClr val="333333"/>
                </a:solidFill>
              </a:rPr>
              <a:t>kl;Lky;yhky</a:t>
            </a:r>
            <a:r>
              <a:rPr lang="en-IN" dirty="0">
                <a:solidFill>
                  <a:srgbClr val="333333"/>
                </a:solidFill>
              </a:rPr>
              <a:t>; </a:t>
            </a:r>
            <a:r>
              <a:rPr lang="en-IN" dirty="0" err="1">
                <a:solidFill>
                  <a:srgbClr val="333333"/>
                </a:solidFill>
              </a:rPr>
              <a:t>kw;w</a:t>
            </a:r>
            <a:r>
              <a:rPr lang="en-IN" dirty="0">
                <a:solidFill>
                  <a:srgbClr val="333333"/>
                </a:solidFill>
              </a:rPr>
              <a:t> </a:t>
            </a:r>
            <a:r>
              <a:rPr lang="en-IN" dirty="0" err="1">
                <a:solidFill>
                  <a:srgbClr val="333333"/>
                </a:solidFill>
              </a:rPr>
              <a:t>czh</a:t>
            </a:r>
            <a:r>
              <a:rPr lang="en-IN" dirty="0">
                <a:solidFill>
                  <a:srgbClr val="333333"/>
                </a:solidFill>
              </a:rPr>
              <a:t>]t[</a:t>
            </a:r>
            <a:r>
              <a:rPr lang="en-IN" dirty="0" err="1">
                <a:solidFill>
                  <a:srgbClr val="333333"/>
                </a:solidFill>
              </a:rPr>
              <a:t>fisa</a:t>
            </a:r>
            <a:r>
              <a:rPr lang="en-IN" dirty="0">
                <a:solidFill>
                  <a:srgbClr val="333333"/>
                </a:solidFill>
              </a:rPr>
              <a:t>[k; </a:t>
            </a:r>
            <a:r>
              <a:rPr lang="en-IN" dirty="0" err="1">
                <a:solidFill>
                  <a:srgbClr val="333333"/>
                </a:solidFill>
              </a:rPr>
              <a:t>btspg</a:t>
            </a:r>
            <a:r>
              <a:rPr lang="en-IN" dirty="0">
                <a:solidFill>
                  <a:srgbClr val="333333"/>
                </a:solidFill>
              </a:rPr>
              <a:t>]</a:t>
            </a:r>
            <a:r>
              <a:rPr lang="en-IN" dirty="0" err="1">
                <a:solidFill>
                  <a:srgbClr val="333333"/>
                </a:solidFill>
              </a:rPr>
              <a:t>gLj;Jfpd;wdh</a:t>
            </a:r>
            <a:r>
              <a:rPr lang="en-IN" dirty="0">
                <a:solidFill>
                  <a:srgbClr val="333333"/>
                </a:solidFill>
              </a:rPr>
              <a:t>]:</a:t>
            </a:r>
          </a:p>
          <a:p>
            <a:pPr marL="285750" indent="-285750">
              <a:lnSpc>
                <a:spcPct val="100000"/>
              </a:lnSpc>
              <a:spcBef>
                <a:spcPts val="1200"/>
              </a:spcBef>
              <a:buClr>
                <a:srgbClr val="333333"/>
              </a:buClr>
              <a:buFont typeface="WingDings"/>
              <a:buChar char=""/>
            </a:pPr>
            <a:r>
              <a:rPr lang="en-US" dirty="0" err="1">
                <a:solidFill>
                  <a:srgbClr val="004992"/>
                </a:solidFill>
              </a:rPr>
              <a:t>mjpf</a:t>
            </a:r>
            <a:r>
              <a:rPr lang="en-US" dirty="0">
                <a:solidFill>
                  <a:srgbClr val="004992"/>
                </a:solidFill>
              </a:rPr>
              <a:t> </a:t>
            </a:r>
            <a:r>
              <a:rPr lang="en-US" dirty="0" err="1">
                <a:solidFill>
                  <a:srgbClr val="004992"/>
                </a:solidFill>
              </a:rPr>
              <a:t>cw</a:t>
            </a:r>
            <a:r>
              <a:rPr lang="en-US" dirty="0">
                <a:solidFill>
                  <a:srgbClr val="004992"/>
                </a:solidFill>
              </a:rPr>
              <a:t>]</a:t>
            </a:r>
            <a:r>
              <a:rPr lang="en-US" dirty="0" err="1">
                <a:solidFill>
                  <a:srgbClr val="004992"/>
                </a:solidFill>
              </a:rPr>
              <a:t>rhfk</a:t>
            </a:r>
            <a:r>
              <a:rPr lang="en-US">
                <a:solidFill>
                  <a:srgbClr val="004992"/>
                </a:solidFill>
              </a:rPr>
              <a:t>; </a:t>
            </a:r>
            <a:r>
              <a:rPr lang="en-US">
                <a:solidFill>
                  <a:srgbClr val="004992"/>
                </a:solidFill>
                <a:latin typeface="Calibri Light"/>
                <a:ea typeface="Verdana" panose="020B0604030504040204" pitchFamily="34" charset="0"/>
                <a:cs typeface="Verdana" panose="020B0604030504040204" pitchFamily="34" charset="0"/>
              </a:rPr>
              <a:t>(“</a:t>
            </a:r>
            <a:r>
              <a:rPr lang="en-US">
                <a:solidFill>
                  <a:srgbClr val="004992"/>
                </a:solidFill>
              </a:rPr>
              <a:t>Vnjh </a:t>
            </a:r>
            <a:r>
              <a:rPr lang="en-US" err="1">
                <a:solidFill>
                  <a:srgbClr val="004992"/>
                </a:solidFill>
              </a:rPr>
              <a:t>filrpahf</a:t>
            </a:r>
            <a:r>
              <a:rPr lang="en-US">
                <a:solidFill>
                  <a:srgbClr val="004992"/>
                </a:solidFill>
              </a:rPr>
              <a:t> epfHg]nghfpwJ</a:t>
            </a:r>
            <a:r>
              <a:rPr lang="en-US">
                <a:solidFill>
                  <a:srgbClr val="004992"/>
                </a:solidFill>
                <a:latin typeface="Calibri Light"/>
                <a:ea typeface="Verdana" panose="020B0604030504040204" pitchFamily="34" charset="0"/>
                <a:cs typeface="Verdana" panose="020B0604030504040204" pitchFamily="34" charset="0"/>
              </a:rPr>
              <a:t>”)</a:t>
            </a:r>
            <a:r>
              <a:rPr lang="en-US">
                <a:solidFill>
                  <a:srgbClr val="004992"/>
                </a:solidFill>
              </a:rPr>
              <a:t> </a:t>
            </a:r>
            <a:endParaRPr lang="en-IN" dirty="0">
              <a:solidFill>
                <a:srgbClr val="004992"/>
              </a:solidFill>
            </a:endParaRPr>
          </a:p>
          <a:p>
            <a:pPr marL="285750" indent="-285750">
              <a:lnSpc>
                <a:spcPct val="100000"/>
              </a:lnSpc>
              <a:spcBef>
                <a:spcPts val="1200"/>
              </a:spcBef>
              <a:buClr>
                <a:srgbClr val="333333"/>
              </a:buClr>
              <a:buFont typeface="WingDings"/>
              <a:buChar char=""/>
            </a:pPr>
            <a:r>
              <a:rPr lang="en-US" dirty="0" err="1">
                <a:solidFill>
                  <a:srgbClr val="004992"/>
                </a:solidFill>
              </a:rPr>
              <a:t>tpjp</a:t>
            </a:r>
            <a:r>
              <a:rPr lang="en-US" dirty="0">
                <a:solidFill>
                  <a:srgbClr val="004992"/>
                </a:solidFill>
              </a:rPr>
              <a:t> </a:t>
            </a:r>
            <a:r>
              <a:rPr lang="en-US" dirty="0" err="1">
                <a:solidFill>
                  <a:srgbClr val="004992"/>
                </a:solidFill>
              </a:rPr>
              <a:t>vd</a:t>
            </a:r>
            <a:r>
              <a:rPr lang="en-US" dirty="0">
                <a:solidFill>
                  <a:srgbClr val="004992"/>
                </a:solidFill>
              </a:rPr>
              <a:t> </a:t>
            </a:r>
            <a:r>
              <a:rPr lang="en-US" dirty="0" err="1">
                <a:solidFill>
                  <a:srgbClr val="004992"/>
                </a:solidFill>
              </a:rPr>
              <a:t>czh</a:t>
            </a:r>
            <a:r>
              <a:rPr lang="en-US" dirty="0">
                <a:solidFill>
                  <a:srgbClr val="004992"/>
                </a:solidFill>
              </a:rPr>
              <a:t>]</a:t>
            </a:r>
            <a:r>
              <a:rPr lang="en-US" dirty="0" err="1">
                <a:solidFill>
                  <a:srgbClr val="004992"/>
                </a:solidFill>
              </a:rPr>
              <a:t>jy</a:t>
            </a:r>
            <a:r>
              <a:rPr lang="en-US" dirty="0">
                <a:solidFill>
                  <a:srgbClr val="004992"/>
                </a:solidFill>
              </a:rPr>
              <a:t>; </a:t>
            </a:r>
            <a:r>
              <a:rPr lang="en-US" dirty="0">
                <a:solidFill>
                  <a:srgbClr val="004992"/>
                </a:solidFill>
                <a:latin typeface="Calibri Light"/>
                <a:ea typeface="Verdana" panose="020B0604030504040204" pitchFamily="34" charset="0"/>
                <a:cs typeface="Verdana" panose="020B0604030504040204" pitchFamily="34" charset="0"/>
              </a:rPr>
              <a:t>(</a:t>
            </a:r>
            <a:r>
              <a:rPr lang="en-US" dirty="0" err="1">
                <a:solidFill>
                  <a:srgbClr val="004992"/>
                </a:solidFill>
              </a:rPr>
              <a:t>jhnd</a:t>
            </a:r>
            <a:r>
              <a:rPr lang="en-US" dirty="0">
                <a:solidFill>
                  <a:srgbClr val="004992"/>
                </a:solidFill>
              </a:rPr>
              <a:t> </a:t>
            </a:r>
            <a:r>
              <a:rPr lang="en-US" dirty="0" err="1">
                <a:solidFill>
                  <a:srgbClr val="004992"/>
                </a:solidFill>
              </a:rPr>
              <a:t>gzpia</a:t>
            </a:r>
            <a:r>
              <a:rPr lang="en-US" dirty="0">
                <a:solidFill>
                  <a:srgbClr val="004992"/>
                </a:solidFill>
              </a:rPr>
              <a:t> </a:t>
            </a:r>
            <a:r>
              <a:rPr lang="en-US" dirty="0" err="1">
                <a:solidFill>
                  <a:srgbClr val="004992"/>
                </a:solidFill>
              </a:rPr>
              <a:t>bra;J</a:t>
            </a:r>
            <a:r>
              <a:rPr lang="en-US" dirty="0">
                <a:solidFill>
                  <a:srgbClr val="004992"/>
                </a:solidFill>
              </a:rPr>
              <a:t> </a:t>
            </a:r>
            <a:r>
              <a:rPr lang="en-US" dirty="0" err="1">
                <a:solidFill>
                  <a:srgbClr val="004992"/>
                </a:solidFill>
              </a:rPr>
              <a:t>Kof</a:t>
            </a:r>
            <a:r>
              <a:rPr lang="en-US" dirty="0">
                <a:solidFill>
                  <a:srgbClr val="004992"/>
                </a:solidFill>
              </a:rPr>
              <a:t>]f </a:t>
            </a:r>
            <a:r>
              <a:rPr lang="en-US" dirty="0" err="1">
                <a:solidFill>
                  <a:srgbClr val="004992"/>
                </a:solidFill>
              </a:rPr>
              <a:t>ntz</a:t>
            </a:r>
            <a:r>
              <a:rPr lang="en-US" dirty="0">
                <a:solidFill>
                  <a:srgbClr val="004992"/>
                </a:solidFill>
              </a:rPr>
              <a:t>]Lk] </a:t>
            </a:r>
            <a:r>
              <a:rPr lang="en-US" dirty="0">
                <a:solidFill>
                  <a:srgbClr val="004992"/>
                </a:solidFill>
                <a:latin typeface="Calibri Light"/>
                <a:ea typeface="Verdana" panose="020B0604030504040204" pitchFamily="34" charset="0"/>
                <a:cs typeface="Verdana" panose="020B0604030504040204" pitchFamily="34" charset="0"/>
              </a:rPr>
              <a:t>–</a:t>
            </a:r>
            <a:r>
              <a:rPr lang="en-US" dirty="0" err="1">
                <a:solidFill>
                  <a:srgbClr val="004992"/>
                </a:solidFill>
              </a:rPr>
              <a:t>Kf;fpaj;Jtk</a:t>
            </a:r>
            <a:r>
              <a:rPr lang="en-US" dirty="0">
                <a:solidFill>
                  <a:srgbClr val="004992"/>
                </a:solidFill>
              </a:rPr>
              <a:t>] </a:t>
            </a:r>
            <a:r>
              <a:rPr lang="en-US" dirty="0" err="1">
                <a:solidFill>
                  <a:srgbClr val="004992"/>
                </a:solidFill>
              </a:rPr>
              <a:t>tha;e;jjuhf</a:t>
            </a:r>
            <a:r>
              <a:rPr lang="en-US" dirty="0">
                <a:solidFill>
                  <a:srgbClr val="004992"/>
                </a:solidFill>
              </a:rPr>
              <a:t> </a:t>
            </a:r>
            <a:r>
              <a:rPr lang="en-US" dirty="0" err="1">
                <a:solidFill>
                  <a:srgbClr val="004992"/>
                </a:solidFill>
              </a:rPr>
              <a:t>czh</a:t>
            </a:r>
            <a:r>
              <a:rPr lang="en-US" dirty="0">
                <a:solidFill>
                  <a:srgbClr val="004992"/>
                </a:solidFill>
              </a:rPr>
              <a:t>]</a:t>
            </a:r>
            <a:r>
              <a:rPr lang="en-US" dirty="0" err="1">
                <a:solidFill>
                  <a:srgbClr val="004992"/>
                </a:solidFill>
              </a:rPr>
              <a:t>jy</a:t>
            </a:r>
            <a:r>
              <a:rPr lang="en-US" dirty="0">
                <a:solidFill>
                  <a:srgbClr val="004992"/>
                </a:solidFill>
              </a:rPr>
              <a:t>;</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rPr>
              <a:t> </a:t>
            </a:r>
          </a:p>
          <a:p>
            <a:r>
              <a:rPr lang="en-US" dirty="0" err="1">
                <a:solidFill>
                  <a:srgbClr val="004992"/>
                </a:solidFill>
              </a:rPr>
              <a:t>cjhuzk</a:t>
            </a:r>
            <a:r>
              <a:rPr lang="en-US" dirty="0">
                <a:solidFill>
                  <a:srgbClr val="004992"/>
                </a:solidFill>
              </a:rPr>
              <a:t>]</a:t>
            </a:r>
            <a:r>
              <a:rPr lang="en-US" dirty="0">
                <a:solidFill>
                  <a:srgbClr val="004992"/>
                </a:solidFill>
                <a:latin typeface="Calibri Light"/>
                <a:cs typeface="Times New Roman" pitchFamily="18" charset="0"/>
              </a:rPr>
              <a:t>: </a:t>
            </a:r>
            <a:r>
              <a:rPr lang="en-US" dirty="0" err="1">
                <a:solidFill>
                  <a:srgbClr val="333333"/>
                </a:solidFill>
              </a:rPr>
              <a:t>xU</a:t>
            </a:r>
            <a:r>
              <a:rPr lang="en-US" dirty="0">
                <a:solidFill>
                  <a:srgbClr val="333333"/>
                </a:solidFill>
              </a:rPr>
              <a:t> </a:t>
            </a:r>
            <a:r>
              <a:rPr lang="en-US" dirty="0" err="1">
                <a:solidFill>
                  <a:srgbClr val="333333"/>
                </a:solidFill>
              </a:rPr>
              <a:t>ufrpa</a:t>
            </a:r>
            <a:r>
              <a:rPr lang="en-US" dirty="0">
                <a:solidFill>
                  <a:srgbClr val="333333"/>
                </a:solidFill>
              </a:rPr>
              <a:t> </a:t>
            </a:r>
            <a:r>
              <a:rPr lang="en-US" dirty="0" err="1">
                <a:solidFill>
                  <a:srgbClr val="333333"/>
                </a:solidFill>
              </a:rPr>
              <a:t>cst</a:t>
            </a:r>
            <a:r>
              <a:rPr lang="en-US" dirty="0">
                <a:solidFill>
                  <a:srgbClr val="333333"/>
                </a:solidFill>
              </a:rPr>
              <a:t>[j]</a:t>
            </a:r>
            <a:r>
              <a:rPr lang="en-US" dirty="0" err="1">
                <a:solidFill>
                  <a:srgbClr val="333333"/>
                </a:solidFill>
              </a:rPr>
              <a:t>Jiw</a:t>
            </a:r>
            <a:r>
              <a:rPr lang="en-US" dirty="0">
                <a:solidFill>
                  <a:srgbClr val="333333"/>
                </a:solidFill>
              </a:rPr>
              <a:t> </a:t>
            </a:r>
            <a:r>
              <a:rPr lang="en-US" dirty="0" err="1">
                <a:solidFill>
                  <a:srgbClr val="333333"/>
                </a:solidFill>
              </a:rPr>
              <a:t>uhKf;F</a:t>
            </a:r>
            <a:r>
              <a:rPr lang="en-US" dirty="0">
                <a:solidFill>
                  <a:srgbClr val="333333"/>
                </a:solidFill>
              </a:rPr>
              <a:t> </a:t>
            </a:r>
            <a:r>
              <a:rPr lang="en-US" dirty="0" err="1">
                <a:solidFill>
                  <a:srgbClr val="333333"/>
                </a:solidFill>
              </a:rPr>
              <a:t>bjhe;jut</a:t>
            </a:r>
            <a:r>
              <a:rPr lang="en-US" dirty="0">
                <a:solidFill>
                  <a:srgbClr val="333333"/>
                </a:solidFill>
              </a:rPr>
              <a:t>[ </a:t>
            </a:r>
            <a:r>
              <a:rPr lang="en-US" dirty="0" err="1">
                <a:solidFill>
                  <a:srgbClr val="333333"/>
                </a:solidFill>
              </a:rPr>
              <a:t>bfhLg</a:t>
            </a:r>
            <a:r>
              <a:rPr lang="en-US" dirty="0">
                <a:solidFill>
                  <a:srgbClr val="333333"/>
                </a:solidFill>
              </a:rPr>
              <a:t>]</a:t>
            </a:r>
            <a:r>
              <a:rPr lang="en-US" dirty="0" err="1">
                <a:solidFill>
                  <a:srgbClr val="333333"/>
                </a:solidFill>
              </a:rPr>
              <a:t>gjhf</a:t>
            </a:r>
            <a:r>
              <a:rPr lang="en-US" dirty="0">
                <a:solidFill>
                  <a:srgbClr val="333333"/>
                </a:solidFill>
              </a:rPr>
              <a:t> </a:t>
            </a:r>
            <a:r>
              <a:rPr lang="en-US" dirty="0" err="1">
                <a:solidFill>
                  <a:srgbClr val="333333"/>
                </a:solidFill>
              </a:rPr>
              <a:t>czh</a:t>
            </a:r>
            <a:r>
              <a:rPr lang="en-US" dirty="0">
                <a:solidFill>
                  <a:srgbClr val="333333"/>
                </a:solidFill>
              </a:rPr>
              <a:t>]e]</a:t>
            </a:r>
            <a:r>
              <a:rPr lang="en-US" dirty="0" err="1">
                <a:solidFill>
                  <a:srgbClr val="333333"/>
                </a:solidFill>
              </a:rPr>
              <a:t>jhd</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ntiyf;Fr</a:t>
            </a:r>
            <a:r>
              <a:rPr lang="en-US" dirty="0">
                <a:solidFill>
                  <a:srgbClr val="333333"/>
                </a:solidFill>
              </a:rPr>
              <a:t>] </a:t>
            </a:r>
            <a:r>
              <a:rPr lang="en-US" dirty="0" err="1">
                <a:solidFill>
                  <a:srgbClr val="333333"/>
                </a:solidFill>
              </a:rPr>
              <a:t>bry;Yk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xnu</a:t>
            </a:r>
            <a:r>
              <a:rPr lang="en-US" dirty="0">
                <a:solidFill>
                  <a:srgbClr val="333333"/>
                </a:solidFill>
              </a:rPr>
              <a:t> </a:t>
            </a:r>
            <a:r>
              <a:rPr lang="en-US" dirty="0" err="1">
                <a:solidFill>
                  <a:srgbClr val="333333"/>
                </a:solidFill>
              </a:rPr>
              <a:t>kdpjh</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gazpj;j</a:t>
            </a:r>
            <a:r>
              <a:rPr lang="en-US" dirty="0">
                <a:solidFill>
                  <a:srgbClr val="333333"/>
                </a:solidFill>
              </a:rPr>
              <a:t> </a:t>
            </a:r>
            <a:r>
              <a:rPr lang="en-US" dirty="0" err="1">
                <a:solidFill>
                  <a:srgbClr val="333333"/>
                </a:solidFill>
              </a:rPr>
              <a:t>uapy</a:t>
            </a:r>
            <a:r>
              <a:rPr lang="en-US" dirty="0">
                <a:solidFill>
                  <a:srgbClr val="333333"/>
                </a:solidFill>
              </a:rPr>
              <a:t>; </a:t>
            </a:r>
            <a:r>
              <a:rPr lang="en-US" dirty="0" err="1">
                <a:solidFill>
                  <a:srgbClr val="333333"/>
                </a:solidFill>
              </a:rPr>
              <a:t>bgl;oapnyna</a:t>
            </a:r>
            <a:r>
              <a:rPr lang="en-US" dirty="0">
                <a:solidFill>
                  <a:srgbClr val="333333"/>
                </a:solidFill>
              </a:rPr>
              <a:t> \</a:t>
            </a:r>
            <a:r>
              <a:rPr lang="en-US" dirty="0" err="1">
                <a:solidFill>
                  <a:srgbClr val="333333"/>
                </a:solidFill>
              </a:rPr>
              <a:t>d;W</a:t>
            </a:r>
            <a:r>
              <a:rPr lang="en-US" dirty="0">
                <a:solidFill>
                  <a:srgbClr val="333333"/>
                </a:solidFill>
              </a:rPr>
              <a:t> </a:t>
            </a:r>
            <a:r>
              <a:rPr lang="en-US" dirty="0" err="1">
                <a:solidFill>
                  <a:srgbClr val="333333"/>
                </a:solidFill>
              </a:rPr>
              <a:t>ehs</a:t>
            </a:r>
            <a:r>
              <a:rPr lang="en-US" dirty="0">
                <a:solidFill>
                  <a:srgbClr val="333333"/>
                </a:solidFill>
              </a:rPr>
              <a:t>; </a:t>
            </a:r>
            <a:r>
              <a:rPr lang="en-US" dirty="0" err="1">
                <a:solidFill>
                  <a:srgbClr val="333333"/>
                </a:solidFill>
              </a:rPr>
              <a:t>bjhlh</a:t>
            </a:r>
            <a:r>
              <a:rPr lang="en-US" dirty="0">
                <a:solidFill>
                  <a:srgbClr val="333333"/>
                </a:solidFill>
              </a:rPr>
              <a:t>]r]</a:t>
            </a:r>
            <a:r>
              <a:rPr lang="en-US" dirty="0" err="1">
                <a:solidFill>
                  <a:srgbClr val="333333"/>
                </a:solidFill>
              </a:rPr>
              <a:t>rpahf</a:t>
            </a:r>
            <a:r>
              <a:rPr lang="en-US" dirty="0">
                <a:solidFill>
                  <a:srgbClr val="333333"/>
                </a:solidFill>
              </a:rPr>
              <a:t> </a:t>
            </a:r>
            <a:r>
              <a:rPr lang="en-US" dirty="0" err="1">
                <a:solidFill>
                  <a:srgbClr val="333333"/>
                </a:solidFill>
              </a:rPr>
              <a:t>te;jhh</a:t>
            </a:r>
            <a:r>
              <a:rPr lang="en-US" dirty="0">
                <a:solidFill>
                  <a:srgbClr val="333333"/>
                </a:solidFill>
              </a:rPr>
              <a:t>]. </a:t>
            </a:r>
            <a:endParaRPr lang="en-IN" dirty="0">
              <a:solidFill>
                <a:srgbClr val="333333"/>
              </a:solidFill>
            </a:endParaRPr>
          </a:p>
          <a:p>
            <a:pPr>
              <a:lnSpc>
                <a:spcPct val="100000"/>
              </a:lnSpc>
              <a:spcBef>
                <a:spcPts val="1200"/>
              </a:spcBef>
            </a:pPr>
            <a:r>
              <a:rPr lang="en-US" dirty="0" err="1">
                <a:solidFill>
                  <a:srgbClr val="004992"/>
                </a:solidFill>
              </a:rPr>
              <a:t>czh</a:t>
            </a:r>
            <a:r>
              <a:rPr lang="en-US" dirty="0">
                <a:solidFill>
                  <a:srgbClr val="004992"/>
                </a:solidFill>
              </a:rPr>
              <a:t>]t[fs;</a:t>
            </a:r>
            <a:r>
              <a:rPr lang="en-US" dirty="0">
                <a:solidFill>
                  <a:srgbClr val="004992"/>
                </a:solidFill>
                <a:latin typeface="Calibri Light"/>
                <a:cs typeface="Times New Roman" pitchFamily="18" charset="0"/>
              </a:rPr>
              <a:t>: </a:t>
            </a:r>
            <a:r>
              <a:rPr lang="en-US" dirty="0" err="1">
                <a:solidFill>
                  <a:srgbClr val="333333"/>
                </a:solidFill>
              </a:rPr>
              <a:t>gaKk</a:t>
            </a:r>
            <a:r>
              <a:rPr lang="en-US" dirty="0">
                <a:solidFill>
                  <a:srgbClr val="333333"/>
                </a:solidFill>
              </a:rPr>
              <a:t>; </a:t>
            </a:r>
            <a:r>
              <a:rPr lang="en-US" dirty="0" err="1">
                <a:solidFill>
                  <a:srgbClr val="333333"/>
                </a:solidFill>
              </a:rPr>
              <a:t>mr;RWj;jYk</a:t>
            </a:r>
            <a:r>
              <a:rPr lang="en-US" dirty="0">
                <a:solidFill>
                  <a:srgbClr val="333333"/>
                </a:solidFill>
              </a:rPr>
              <a:t>;. </a:t>
            </a:r>
            <a:r>
              <a:rPr lang="en-US" dirty="0" err="1">
                <a:solidFill>
                  <a:srgbClr val="333333"/>
                </a:solidFill>
              </a:rPr>
              <a:t>Mdhy</a:t>
            </a:r>
            <a:r>
              <a:rPr lang="en-US" dirty="0">
                <a:solidFill>
                  <a:srgbClr val="333333"/>
                </a:solidFill>
              </a:rPr>
              <a:t>;</a:t>
            </a:r>
            <a:r>
              <a:rPr lang="en-IN">
                <a:solidFill>
                  <a:srgbClr val="333333"/>
                </a:solidFill>
                <a:latin typeface="Calibri Light"/>
              </a:rPr>
              <a:t>:</a:t>
            </a:r>
            <a:r>
              <a:rPr lang="en-US">
                <a:solidFill>
                  <a:srgbClr val="333333"/>
                </a:solidFill>
              </a:rPr>
              <a:t> “mth;fs</a:t>
            </a:r>
            <a:r>
              <a:rPr lang="en-US" dirty="0">
                <a:solidFill>
                  <a:srgbClr val="333333"/>
                </a:solidFill>
              </a:rPr>
              <a:t>; </a:t>
            </a:r>
            <a:r>
              <a:rPr lang="en-US" dirty="0" err="1">
                <a:solidFill>
                  <a:srgbClr val="333333"/>
                </a:solidFill>
              </a:rPr>
              <a:t>mt;tst</a:t>
            </a:r>
            <a:r>
              <a:rPr lang="en-US" dirty="0">
                <a:solidFill>
                  <a:srgbClr val="333333"/>
                </a:solidFill>
              </a:rPr>
              <a:t>[ </a:t>
            </a:r>
            <a:r>
              <a:rPr lang="en-US" dirty="0" err="1">
                <a:solidFill>
                  <a:srgbClr val="333333"/>
                </a:solidFill>
              </a:rPr>
              <a:t>rpukg;gLfpwhh</a:t>
            </a:r>
            <a:r>
              <a:rPr lang="en-US" dirty="0">
                <a:solidFill>
                  <a:srgbClr val="333333"/>
                </a:solidFill>
              </a:rPr>
              <a:t>]fs] </a:t>
            </a:r>
            <a:r>
              <a:rPr lang="en-US" dirty="0" err="1">
                <a:solidFill>
                  <a:srgbClr val="333333"/>
                </a:solidFill>
              </a:rPr>
              <a:t>vdpy</a:t>
            </a:r>
            <a:r>
              <a:rPr lang="en-US" dirty="0">
                <a:solidFill>
                  <a:srgbClr val="333333"/>
                </a:solidFill>
              </a:rPr>
              <a:t>; </a:t>
            </a:r>
            <a:r>
              <a:rPr lang="en-US" dirty="0" err="1">
                <a:solidFill>
                  <a:srgbClr val="333333"/>
                </a:solidFill>
              </a:rPr>
              <a:t>ehd</a:t>
            </a:r>
            <a:r>
              <a:rPr lang="en-US" dirty="0">
                <a:solidFill>
                  <a:srgbClr val="333333"/>
                </a:solidFill>
              </a:rPr>
              <a:t>; </a:t>
            </a:r>
            <a:r>
              <a:rPr lang="en-US" dirty="0" err="1">
                <a:solidFill>
                  <a:srgbClr val="333333"/>
                </a:solidFill>
              </a:rPr>
              <a:t>xU</a:t>
            </a:r>
            <a:r>
              <a:rPr lang="en-US" dirty="0">
                <a:solidFill>
                  <a:srgbClr val="333333"/>
                </a:solidFill>
              </a:rPr>
              <a:t> </a:t>
            </a:r>
            <a:r>
              <a:rPr lang="en-US" dirty="0" err="1">
                <a:solidFill>
                  <a:srgbClr val="333333"/>
                </a:solidFill>
              </a:rPr>
              <a:t>ufrfpa</a:t>
            </a:r>
            <a:r>
              <a:rPr lang="en-US" dirty="0">
                <a:solidFill>
                  <a:srgbClr val="333333"/>
                </a:solidFill>
              </a:rPr>
              <a:t> </a:t>
            </a:r>
            <a:r>
              <a:rPr lang="en-US" dirty="0" err="1">
                <a:solidFill>
                  <a:srgbClr val="333333"/>
                </a:solidFill>
              </a:rPr>
              <a:t>csthsp</a:t>
            </a:r>
            <a:r>
              <a:rPr lang="en-US" dirty="0">
                <a:solidFill>
                  <a:srgbClr val="333333"/>
                </a:solidFill>
              </a:rPr>
              <a:t> </a:t>
            </a:r>
            <a:r>
              <a:rPr lang="en-US" dirty="0" err="1">
                <a:solidFill>
                  <a:srgbClr val="333333"/>
                </a:solidFill>
              </a:rPr>
              <a:t>n$k</a:t>
            </a:r>
            <a:r>
              <a:rPr lang="en-US" dirty="0">
                <a:solidFill>
                  <a:srgbClr val="333333"/>
                </a:solidFill>
              </a:rPr>
              <a:t>;!; </a:t>
            </a:r>
            <a:r>
              <a:rPr lang="en-US" dirty="0" err="1">
                <a:solidFill>
                  <a:srgbClr val="333333"/>
                </a:solidFill>
              </a:rPr>
              <a:t>ghz;lhf</a:t>
            </a:r>
            <a:r>
              <a:rPr lang="en-US" dirty="0">
                <a:solidFill>
                  <a:srgbClr val="333333"/>
                </a:solidFill>
              </a:rPr>
              <a:t> ,</a:t>
            </a:r>
            <a:r>
              <a:rPr lang="en-US" dirty="0" err="1">
                <a:solidFill>
                  <a:srgbClr val="333333"/>
                </a:solidFill>
              </a:rPr>
              <a:t>Uf;f</a:t>
            </a:r>
            <a:r>
              <a:rPr lang="en-US" dirty="0">
                <a:solidFill>
                  <a:srgbClr val="333333"/>
                </a:solidFill>
              </a:rPr>
              <a:t> </a:t>
            </a:r>
            <a:r>
              <a:rPr lang="en-US" dirty="0" err="1">
                <a:solidFill>
                  <a:srgbClr val="333333"/>
                </a:solidFill>
              </a:rPr>
              <a:t>ntz;Lk</a:t>
            </a:r>
            <a:r>
              <a:rPr lang="en-US" dirty="0">
                <a:solidFill>
                  <a:srgbClr val="333333"/>
                </a:solidFill>
              </a:rPr>
              <a:t>;. </a:t>
            </a:r>
            <a:r>
              <a:rPr lang="en-US" dirty="0" err="1">
                <a:solidFill>
                  <a:srgbClr val="333333"/>
                </a:solidFill>
              </a:rPr>
              <a:t>vd;id</a:t>
            </a:r>
            <a:r>
              <a:rPr lang="en-US" dirty="0">
                <a:solidFill>
                  <a:srgbClr val="333333"/>
                </a:solidFill>
              </a:rPr>
              <a:t> </a:t>
            </a:r>
            <a:r>
              <a:rPr lang="en-US" dirty="0" err="1">
                <a:solidFill>
                  <a:srgbClr val="333333"/>
                </a:solidFill>
              </a:rPr>
              <a:t>mth;fsJ</a:t>
            </a:r>
            <a:r>
              <a:rPr lang="en-US" dirty="0">
                <a:solidFill>
                  <a:srgbClr val="333333"/>
                </a:solidFill>
              </a:rPr>
              <a:t> </a:t>
            </a:r>
            <a:r>
              <a:rPr lang="en-US" dirty="0" err="1">
                <a:solidFill>
                  <a:srgbClr val="333333"/>
                </a:solidFill>
              </a:rPr>
              <a:t>Jiwf;F</a:t>
            </a:r>
            <a:r>
              <a:rPr lang="en-US" dirty="0">
                <a:solidFill>
                  <a:srgbClr val="333333"/>
                </a:solidFill>
              </a:rPr>
              <a:t> </a:t>
            </a:r>
            <a:r>
              <a:rPr lang="en-US" dirty="0" err="1">
                <a:solidFill>
                  <a:srgbClr val="333333"/>
                </a:solidFill>
              </a:rPr>
              <a:t>nrh</a:t>
            </a:r>
            <a:r>
              <a:rPr lang="en-US" dirty="0">
                <a:solidFill>
                  <a:srgbClr val="333333"/>
                </a:solidFill>
              </a:rPr>
              <a:t>]f]f </a:t>
            </a:r>
            <a:r>
              <a:rPr lang="en-US" dirty="0" err="1">
                <a:solidFill>
                  <a:srgbClr val="333333"/>
                </a:solidFill>
              </a:rPr>
              <a:t>ntz;Lk</a:t>
            </a:r>
            <a:r>
              <a:rPr lang="en-US" dirty="0">
                <a:solidFill>
                  <a:srgbClr val="333333"/>
                </a:solidFill>
              </a:rPr>
              <a:t>; </a:t>
            </a:r>
            <a:r>
              <a:rPr lang="en-US" dirty="0" err="1">
                <a:solidFill>
                  <a:srgbClr val="333333"/>
                </a:solidFill>
              </a:rPr>
              <a:t>vd</a:t>
            </a:r>
            <a:r>
              <a:rPr lang="en-US" dirty="0">
                <a:solidFill>
                  <a:srgbClr val="333333"/>
                </a:solidFill>
              </a:rPr>
              <a:t> ,</a:t>
            </a:r>
            <a:r>
              <a:rPr lang="en-US" err="1">
                <a:solidFill>
                  <a:srgbClr val="333333"/>
                </a:solidFill>
              </a:rPr>
              <a:t>Uf;fyhk</a:t>
            </a:r>
            <a:r>
              <a:rPr lang="en-US">
                <a:solidFill>
                  <a:srgbClr val="333333"/>
                </a:solidFill>
              </a:rPr>
              <a:t>;”. </a:t>
            </a:r>
            <a:endParaRPr lang="en-US" dirty="0">
              <a:solidFill>
                <a:srgbClr val="333333"/>
              </a:solidFill>
            </a:endParaRPr>
          </a:p>
          <a:p>
            <a:pPr>
              <a:lnSpc>
                <a:spcPct val="100000"/>
              </a:lnSpc>
              <a:spcBef>
                <a:spcPts val="1200"/>
              </a:spcBef>
            </a:pPr>
            <a:r>
              <a:rPr lang="en-US" dirty="0" err="1">
                <a:solidFill>
                  <a:srgbClr val="004992"/>
                </a:solidFill>
              </a:rPr>
              <a:t>Mdhy</a:t>
            </a:r>
            <a:r>
              <a:rPr lang="en-US" dirty="0">
                <a:solidFill>
                  <a:srgbClr val="004992"/>
                </a:solidFill>
              </a:rPr>
              <a:t>;</a:t>
            </a:r>
            <a:r>
              <a:rPr lang="en-US" dirty="0">
                <a:solidFill>
                  <a:srgbClr val="004992"/>
                </a:solidFill>
                <a:latin typeface="Calibri Light"/>
                <a:cs typeface="Times New Roman" panose="02020603050405020304" pitchFamily="18" charset="0"/>
              </a:rPr>
              <a:t>: </a:t>
            </a:r>
            <a:r>
              <a:rPr lang="en-US" dirty="0" err="1">
                <a:solidFill>
                  <a:srgbClr val="333333"/>
                </a:solidFill>
              </a:rPr>
              <a:t>mJ</a:t>
            </a:r>
            <a:r>
              <a:rPr lang="en-US" dirty="0">
                <a:solidFill>
                  <a:srgbClr val="333333"/>
                </a:solidFill>
              </a:rPr>
              <a:t> </a:t>
            </a:r>
            <a:r>
              <a:rPr lang="en-US" dirty="0" err="1">
                <a:solidFill>
                  <a:srgbClr val="333333"/>
                </a:solidFill>
              </a:rPr>
              <a:t>xU</a:t>
            </a:r>
            <a:r>
              <a:rPr lang="en-US" dirty="0">
                <a:solidFill>
                  <a:srgbClr val="333333"/>
                </a:solidFill>
              </a:rPr>
              <a:t> </a:t>
            </a:r>
            <a:r>
              <a:rPr lang="en-US" dirty="0" err="1">
                <a:solidFill>
                  <a:srgbClr val="333333"/>
                </a:solidFill>
              </a:rPr>
              <a:t>jw;brayhd</a:t>
            </a:r>
            <a:r>
              <a:rPr lang="en-US" dirty="0">
                <a:solidFill>
                  <a:srgbClr val="333333"/>
                </a:solidFill>
              </a:rPr>
              <a:t> </a:t>
            </a:r>
            <a:r>
              <a:rPr lang="en-US" dirty="0" err="1">
                <a:solidFill>
                  <a:srgbClr val="333333"/>
                </a:solidFill>
              </a:rPr>
              <a:t>epfH;thf</a:t>
            </a:r>
            <a:r>
              <a:rPr lang="en-US" dirty="0">
                <a:solidFill>
                  <a:srgbClr val="333333"/>
                </a:solidFill>
              </a:rPr>
              <a:t> ,</a:t>
            </a:r>
            <a:r>
              <a:rPr lang="en-US" dirty="0" err="1">
                <a:solidFill>
                  <a:srgbClr val="333333"/>
                </a:solidFill>
              </a:rPr>
              <a:t>Uf;fyhk</a:t>
            </a:r>
            <a:r>
              <a:rPr lang="en-US" dirty="0">
                <a:solidFill>
                  <a:srgbClr val="333333"/>
                </a:solidFill>
              </a:rPr>
              <a:t>;. ,</a:t>
            </a:r>
            <a:r>
              <a:rPr lang="en-US" dirty="0" err="1">
                <a:solidFill>
                  <a:srgbClr val="333333"/>
                </a:solidFill>
              </a:rPr>
              <a:t>UtUk</a:t>
            </a:r>
            <a:r>
              <a:rPr lang="en-US" dirty="0">
                <a:solidFill>
                  <a:srgbClr val="333333"/>
                </a:solidFill>
              </a:rPr>
              <a:t>; </a:t>
            </a:r>
            <a:r>
              <a:rPr lang="en-US" dirty="0" err="1">
                <a:solidFill>
                  <a:srgbClr val="333333"/>
                </a:solidFill>
              </a:rPr>
              <a:t>gzpapd</a:t>
            </a:r>
            <a:r>
              <a:rPr lang="en-US" dirty="0">
                <a:solidFill>
                  <a:srgbClr val="333333"/>
                </a:solidFill>
              </a:rPr>
              <a:t>; </a:t>
            </a:r>
            <a:r>
              <a:rPr lang="en-US" dirty="0" err="1">
                <a:solidFill>
                  <a:srgbClr val="333333"/>
                </a:solidFill>
              </a:rPr>
              <a:t>fhuzkhf</a:t>
            </a:r>
            <a:r>
              <a:rPr lang="en-US" dirty="0">
                <a:solidFill>
                  <a:srgbClr val="333333"/>
                </a:solidFill>
              </a:rPr>
              <a:t> </a:t>
            </a:r>
            <a:r>
              <a:rPr lang="en-US" dirty="0" err="1">
                <a:solidFill>
                  <a:srgbClr val="333333"/>
                </a:solidFill>
              </a:rPr>
              <a:t>xnu</a:t>
            </a:r>
            <a:r>
              <a:rPr lang="en-US" dirty="0">
                <a:solidFill>
                  <a:srgbClr val="333333"/>
                </a:solidFill>
              </a:rPr>
              <a:t> </a:t>
            </a:r>
            <a:r>
              <a:rPr lang="en-US" dirty="0" err="1">
                <a:solidFill>
                  <a:srgbClr val="333333"/>
                </a:solidFill>
              </a:rPr>
              <a:t>uapypy</a:t>
            </a:r>
            <a:r>
              <a:rPr lang="en-US" dirty="0">
                <a:solidFill>
                  <a:srgbClr val="333333"/>
                </a:solidFill>
              </a:rPr>
              <a:t>; </a:t>
            </a:r>
            <a:r>
              <a:rPr lang="en-US" dirty="0" err="1">
                <a:solidFill>
                  <a:srgbClr val="333333"/>
                </a:solidFill>
              </a:rPr>
              <a:t>gazpf;f</a:t>
            </a:r>
            <a:r>
              <a:rPr lang="en-US" dirty="0">
                <a:solidFill>
                  <a:srgbClr val="333333"/>
                </a:solidFill>
              </a:rPr>
              <a:t> </a:t>
            </a:r>
            <a:r>
              <a:rPr lang="en-US" dirty="0" err="1">
                <a:solidFill>
                  <a:srgbClr val="333333"/>
                </a:solidFill>
              </a:rPr>
              <a:t>nehpLfpwJ</a:t>
            </a:r>
            <a:r>
              <a:rPr lang="en-US" dirty="0">
                <a:solidFill>
                  <a:srgbClr val="333333"/>
                </a:solidFill>
              </a:rPr>
              <a:t>.</a:t>
            </a:r>
            <a:endParaRPr lang="en-IN" dirty="0">
              <a:solidFill>
                <a:srgbClr val="333333"/>
              </a:solidFill>
            </a:endParaRPr>
          </a:p>
        </p:txBody>
      </p:sp>
      <p:sp>
        <p:nvSpPr>
          <p:cNvPr id="4" name="Title 3"/>
          <p:cNvSpPr>
            <a:spLocks noGrp="1"/>
          </p:cNvSpPr>
          <p:nvPr>
            <p:ph type="title"/>
          </p:nvPr>
        </p:nvSpPr>
        <p:spPr/>
        <p:txBody>
          <a:bodyPr/>
          <a:lstStyle/>
          <a:p>
            <a:r>
              <a:rPr lang="en-US" sz="3600">
                <a:solidFill>
                  <a:srgbClr val="004992"/>
                </a:solidFill>
              </a:rPr>
              <a:t>kdneha]f]F ,']F vd]d bra]a ntz]Lk;</a:t>
            </a:r>
            <a:r>
              <a:rPr lang="en-US" sz="3600">
                <a:solidFill>
                  <a:srgbClr val="004992"/>
                </a:solidFill>
                <a:latin typeface="Calibri Light"/>
              </a:rPr>
              <a:t> </a:t>
            </a:r>
            <a:r>
              <a:rPr lang="en-US" sz="3600">
                <a:solidFill>
                  <a:srgbClr val="004992"/>
                </a:solidFill>
              </a:rPr>
              <a:t>&gt;</a:t>
            </a:r>
            <a:r>
              <a:rPr lang="en-US" sz="3600">
                <a:solidFill>
                  <a:srgbClr val="004992"/>
                </a:solidFill>
                <a:latin typeface="Calibri Light"/>
              </a:rPr>
              <a:t> </a:t>
            </a:r>
            <a:r>
              <a:rPr lang="en-US" sz="3600">
                <a:solidFill>
                  <a:srgbClr val="004992"/>
                </a:solidFill>
              </a:rPr>
              <a:t>khw;wpf]bfhs]Sjy</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8 – kdepiy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30040452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8 – kdepiy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28899929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2036035520"/>
              </p:ext>
            </p:extLst>
          </p:nvPr>
        </p:nvGraphicFramePr>
        <p:xfrm>
          <a:off x="408954" y="2011680"/>
          <a:ext cx="11375999" cy="4297680"/>
        </p:xfrm>
        <a:graphic>
          <a:graphicData uri="http://schemas.openxmlformats.org/drawingml/2006/table">
            <a:tbl>
              <a:tblPr>
                <a:tableStyleId>{21E4AEA4-8DFA-4A89-87EB-49C32662AFE0}</a:tableStyleId>
              </a:tblPr>
              <a:tblGrid>
                <a:gridCol w="1802433">
                  <a:extLst>
                    <a:ext uri="{9D8B030D-6E8A-4147-A177-3AD203B41FA5}">
                      <a16:colId xmlns:a16="http://schemas.microsoft.com/office/drawing/2014/main" val="20000"/>
                    </a:ext>
                  </a:extLst>
                </a:gridCol>
                <a:gridCol w="1067229">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lonesome:cycler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It rained for weeks</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/Ich bin halt so geboren....</a:t>
                      </a:r>
                      <a:endParaRPr kumimoji="0" lang="de-DE" altLang="de-DE" sz="1000" b="0" i="0" u="none" strike="noStrike" cap="none" normalizeH="0" baseline="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bare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C♥rm3n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Brooding/Grübeln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Lady-bug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Kaleidoscope Mosaic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Bold&amp;Blond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Ride 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Tunnel/Tunnel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Big thumbs Up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up/Daumen hoch</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Footer Placeholder 6"/>
          <p:cNvSpPr>
            <a:spLocks noGrp="1"/>
          </p:cNvSpPr>
          <p:nvPr>
            <p:ph type="ftr" sz="quarter" idx="11"/>
          </p:nvPr>
        </p:nvSpPr>
        <p:spPr/>
        <p:txBody>
          <a:bodyPr/>
          <a:lstStyle/>
          <a:p>
            <a:r>
              <a:rPr lang="de-DE"/>
              <a:t>kl]lhfhf]dpot] gapw]r]rp 8 – kdepiy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56</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2088179823"/>
              </p:ext>
            </p:extLst>
          </p:nvPr>
        </p:nvGraphicFramePr>
        <p:xfrm>
          <a:off x="408954" y="2011680"/>
          <a:ext cx="11375999" cy="3505200"/>
        </p:xfrm>
        <a:graphic>
          <a:graphicData uri="http://schemas.openxmlformats.org/drawingml/2006/table">
            <a:tbl>
              <a:tblPr>
                <a:tableStyleId>{21E4AEA4-8DFA-4A89-87EB-49C32662AFE0}</a:tableStyleId>
              </a:tblPr>
              <a:tblGrid>
                <a:gridCol w="1802433">
                  <a:extLst>
                    <a:ext uri="{9D8B030D-6E8A-4147-A177-3AD203B41FA5}">
                      <a16:colId xmlns:a16="http://schemas.microsoft.com/office/drawing/2014/main" val="20000"/>
                    </a:ext>
                  </a:extLst>
                </a:gridCol>
                <a:gridCol w="1067229">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LunaDiRimmel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 room.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Panic/Panik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 Coulrophobia VII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exfordy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Park</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Elephant/Elefant</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furryscaly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Fierce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Oldmaison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Barbie@2</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Barbie/Barbie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c.a.muller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Jumping/Springen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GreyArea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 Face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Footer Placeholder 6"/>
          <p:cNvSpPr>
            <a:spLocks noGrp="1"/>
          </p:cNvSpPr>
          <p:nvPr>
            <p:ph type="ftr" sz="quarter" idx="11"/>
          </p:nvPr>
        </p:nvSpPr>
        <p:spPr/>
        <p:txBody>
          <a:bodyPr/>
          <a:lstStyle/>
          <a:p>
            <a:r>
              <a:rPr lang="de-DE"/>
              <a:t>kl]lhfhf]dpot] gapw]r]rp 8 – kdepiy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57</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10356</Words>
  <Application>Microsoft Office PowerPoint</Application>
  <PresentationFormat>Benutzerdefiniert</PresentationFormat>
  <Paragraphs>596</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57</vt:i4>
      </vt:variant>
    </vt:vector>
  </HeadingPairs>
  <TitlesOfParts>
    <vt:vector size="66" baseType="lpstr">
      <vt:lpstr>Arial</vt:lpstr>
      <vt:lpstr>WingDings</vt:lpstr>
      <vt:lpstr>WingDings</vt:lpstr>
      <vt:lpstr>Calibri Light</vt:lpstr>
      <vt:lpstr>Symbol</vt:lpstr>
      <vt:lpstr>Times New Roman</vt:lpstr>
      <vt:lpstr>Tamil-Aiswarya</vt:lpstr>
      <vt:lpstr>Calibri</vt:lpstr>
      <vt:lpstr>UKE_PPT-Vorlage_16zu9</vt:lpstr>
      <vt:lpstr>vk]rpo 8 A – kdepiy</vt:lpstr>
      <vt:lpstr>kd mGj;jj;jpd; mwpFwpfs]&gt;</vt:lpstr>
      <vt:lpstr>kd mGj;jj;jpd; mwpFwpfs]&gt;</vt:lpstr>
      <vt:lpstr>ehd; gpwf;Fk; nghnj ,g]goj;jhdh... my;yJ ,g;go Mfptpl;nldh&gt;</vt:lpstr>
      <vt:lpstr>ehd; gpwf;Fk; nghnj ,g]goj;jhdh... my;yJ ,g;go Mfptpl;nldh&gt;</vt:lpstr>
      <vt:lpstr>ehd; gpwf;Fk; nghnj ,g]goj;jhdh... my;yJ ,g;go Mfptpl;nldh&gt;</vt:lpstr>
      <vt:lpstr>ehd; gpwf;Fk; nghnj ,g]goj;jhdh... my;yJ ,g;go Mfptpl;nldh&gt;</vt:lpstr>
      <vt:lpstr>ehk; Vd; ,jidr] bra;fpnwhk;&gt; </vt:lpstr>
      <vt:lpstr>jPtpu kdneha] kw;Wk; kdmGj;jk; Rakjpg]gpd] kPJ kdnehahy; cz;lhFk; tpist[  </vt:lpstr>
      <vt:lpstr>jPtpu kdneha] kw;Wk; kdmGj;jk; Rakjpg]gpd] kPJ kdnehahy; cz;lhFk; tpist[  </vt:lpstr>
      <vt:lpstr>jPtpu kdneha] kw;Wk; kdmGj;jk; Rakjpg]gpd] kPJ kdnehahy; cz;lhFk; tpist[  </vt:lpstr>
      <vt:lpstr>jPtpu kdneha] kw;Wk; kdmGj;jk; Rakjpg]gpd] kPJ kdnehahy; cz;lhFk; tpist[  </vt:lpstr>
      <vt:lpstr>PowerPoint-Präsentation</vt:lpstr>
      <vt:lpstr>1. kpifg]gLj;jg]gl;l bghJf;fUj;J bfhs;Sjy; vt;tpjkhd kjpg]gPL eilKiwf;nfw;wjhft[k;, cjtpfukhdjhft[k; ,Uf;Fk;&gt; </vt:lpstr>
      <vt:lpstr>1. kpifg]gLj;jg]gl;l bghJf;fUj;J bfhs;Sjy; vt;tpjkhd kjpg]gPL eilKiwf;nfw;wjhft[k;, cjtpfukhdjhft[k; ,Uf;Fk;&gt; </vt:lpstr>
      <vt:lpstr>1. kpifg]gLj;jg]gl;l bghJf;fUj;J bfhs;Sjy; vt;tpjkhd kjpg]gPL eilKiwf;nfw;wjhft[k;, cjtpfukhdjhft[k; ,Uf;Fk;&gt; </vt:lpstr>
      <vt:lpstr>khwhf: xU Fiwia midj;jpw;Fk; bghJikg]gLj;jp ghh]f]ff]TlhJ!</vt:lpstr>
      <vt:lpstr>2. Fwpg]gpl]l fUj;J vJ mjpf vjhh]j;jkhft[k;, cjtpfukhd kjpg]gPlhft[k; ,Uf;Fk;&gt;</vt:lpstr>
      <vt:lpstr>2. Fwpg]gpl]l fUj;J vJ mjpf vjhh]j;jkhft[k;, cjtpfukhd kjpg]gPlhft[k; ,Uf;Fk;&gt;</vt:lpstr>
      <vt:lpstr>2. Fwpg]gpl]l fUj;J vJ mjpf vjhh]j;jkhft[k;, cjtpfukhd kjpg]gPlhft[k; ,Uf;Fk;&gt;</vt:lpstr>
      <vt:lpstr>2. Fwpg]gpl]l fUj;J vJ mjpf vjhh]j;jkhft[k;, cjtpfukhd kjpg]gPlhft[k; ,Uf;Fk;&gt;</vt:lpstr>
      <vt:lpstr>3. c';fSila brhe;j juj;ij ,Wjp Kothf bghUj;jpg] ghh]j;jy; </vt:lpstr>
      <vt:lpstr>4. ek;ikg]gw;wpa rhjfkhd fUj;Jf;fis kWj;jy;, Mdhy; ek;ikg]gw;wpa vjph]kiwahd fUj;Jf;fis vjph]g]gpd;wp xg]g[f;bfhs;Sjy;! vJ mjpf vjhh]j;jkhft[k;, kjpg;gPl;Lf;Fk; cjtpahf ,Uf;Fk;&gt; </vt:lpstr>
      <vt:lpstr>4. ek;ikg]gw;wpa rhjfkhd fUj;Jf;fis kWj;jy;, Mdhy; ek;ikg]gw;wpa vjph]kiwahd fUj;Jf;fis vjph]g]gpd;wp xg]g[f;bfhs;Sjy;! vJ mjpf vjhh]j;jkhft[k;, kjpg;gPl;Lf;Fk; cjtpahf ,Uf;Fk;&gt; </vt:lpstr>
      <vt:lpstr>4. ek;ikg]gw;wpa rhjfkhd fUj;Jf;fis kWj;jy;, Mdhy; ek;ikg]gw;wpa vjph]kiwahd fUj;Jf;fis vjph]g]gpd;wp xg]g[f;bfhs;Sjy;! vJ mjpf vjhh]j;jkhft[k;, kjpg;gPl;Lf;Fk; cjtpahf ,Uf;Fk;&gt; </vt:lpstr>
      <vt:lpstr>5. ‘midj;Jk; cs;sJ my;yJ vJt[kpy;iy’ vd;W vz;qtJ /nguhgj;J epfGk; vd;nw vz;qtJ vt;tpjkhd kjpg]gPL eilKiwf;F Vw;wjhft[k], cjtpfukhft[k; ,Uf;Fk]&gt;</vt:lpstr>
      <vt:lpstr>5. ‘midj;Jk; cs;sJ my;yJ vJt[kpy;iy’ vd;W vz;qtJ /nguhgj;J epfGk; vd;nw vz;qtJ vt;tpjkhd kjpg]gPL eilKiwf;F Vw;wjhft[k], cjtpfukhft[k; ,Uf;Fk]&gt;</vt:lpstr>
      <vt:lpstr>6. vjph]kiwahd vz;z';fis mlf;fp itj;jy]  vJ mjpf vjhh]j;jkhd kjpg;gPL&gt; </vt:lpstr>
      <vt:lpstr>6. vjph]kiwahd vz;z';fis mlf;fp itj;jy]  vJ mjpf vjhh]j;jkhd kjpg;gPL&gt; </vt:lpstr>
      <vt:lpstr>6. vjph]kiwahd vz;z';fis mlf;fp itj;jy]  vJ mjpf vjhh]j;jkhd kjpg;gPL&gt; </vt:lpstr>
      <vt:lpstr>6. vjph]kiwahd vz;z';fis mlf;fp itj;jy]  vJ mjpf vjhh]j;jkhd kjpg;gPL&gt; </vt:lpstr>
      <vt:lpstr>mjw]F gjpyhf:</vt:lpstr>
      <vt:lpstr>7. nkYk; vz;z';fshy; Vw;gLk; rpijt[fs; </vt:lpstr>
      <vt:lpstr>7. nkYk; vz;z';fshy; Vw;gLk; rpijt[fs; </vt:lpstr>
      <vt:lpstr>khw;W tpsf;fk;: tPonah f;spg]</vt:lpstr>
      <vt:lpstr>c';;fs; jpwikfis bjhpe;J bfhs;S';;fs; </vt:lpstr>
      <vt:lpstr>c';;fs; jpwikfis bjhpe;J bfhs;S';;fs; </vt:lpstr>
      <vt:lpstr>c';;fs; jpwikfis bjhpe;J bfhs;S';;fs; </vt:lpstr>
      <vt:lpstr>c';;fs; jpwikfis bjhpe;J bfhs;S';;fs; </vt:lpstr>
      <vt:lpstr>c';;fs; jhH;e;j Rakjpg]gPL/ kdj;jsh]r]rpahd kdepiyia nkk;gLj;Jk; Fwpg]g[fs; </vt:lpstr>
      <vt:lpstr>c';;fs; jhH;e;j Rakjpg]gPL/ kdj;jsh]r]rpahd kdepiyia nkk;gLj;Jk; Fwpg]g[fs; </vt:lpstr>
      <vt:lpstr>c';;fs; jhH;e;j Rakjpg]gPL/ kdj;jsh]r]rpahd kdepiyia nkk;gLj;Jk; Fwpg]g[fs; </vt:lpstr>
      <vt:lpstr>c';;fs; jhH;e;j Rakjpg]gPL/ kdj;jsh]r]rpahd kdepiyia nkk;gLj;Jk; Fwpg]g[fs; </vt:lpstr>
      <vt:lpstr>c';;fs; jhH;e;j Rakjpg]gPL/ kdj;jsh]r]rpahd kdepiyia nkk;gLj;Jk; Fwpg]g[fs; </vt:lpstr>
      <vt:lpstr>c';;fs; jhH;e;j Rakjpg]gPL/ kdj;jsh]r]rpahd kdepiyia nkk;gLj;Jk; Fwpg]g[fs; </vt:lpstr>
      <vt:lpstr>c';;fs; jhH;e;j Rakjpg]gPL/ kdj;jsh]r]rpahd kdepiyia nkk;gLj;Jk; Fwpg]g[fs; </vt:lpstr>
      <vt:lpstr>c';;fs; jhH;e;j Rakjpg]gPL/ kdj;jsh]r]rpahd kdepiyia nkk;gLj;Jk; Fwpg]g[fs; </vt:lpstr>
      <vt:lpstr>fw]Wf]bfhz]lij md;whl thH;f;iff]F khw;wpf]bfhs]Sjy</vt:lpstr>
      <vt:lpstr>fw]Wf]bfhz]lij md;whl thH;f;iff]F khw;wpf]bfhs]Sjy</vt:lpstr>
      <vt:lpstr>fw]Wf]bfhz]lij md;whl thH;f;iff]F khw;wpf]bfhs]Sjy</vt:lpstr>
      <vt:lpstr>fw]Wf]bfhz]lij md;whl thH;f;iff]F khw;wpf]bfhs]Sjy</vt:lpstr>
      <vt:lpstr>kdneha]f]F ,']F vd]d bra]a ntz]Lk; &gt; khw;wpf]bfhs]Sjy</vt:lpstr>
      <vt:lpstr>kdneha]f]F ,']F vd]d bra]a ntz]Lk; &gt; khw;wpf]bfhs]Sjy</vt:lpstr>
      <vt:lpstr>kdneha]f]F ,']F vd]d bra]a ntz]Lk; &gt; khw;wpf]bfhs]Sjy</vt:lpstr>
      <vt:lpstr>ftdpj]jikf]F ed]wp!</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240</cp:revision>
  <dcterms:created xsi:type="dcterms:W3CDTF">2016-12-31T06:48:03Z</dcterms:created>
  <dcterms:modified xsi:type="dcterms:W3CDTF">2022-09-29T11:31:47Z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2015-07-10T00:00:00Z</vt:filetime>
  </property>
  <property fmtid="{D5CDD505-2E9C-101B-9397-08002B2CF9AE}" pid="3" name="Creator">
    <vt:lpwstr>Microsoft® PowerPoint® 2013</vt:lpwstr>
  </property>
  <property fmtid="{D5CDD505-2E9C-101B-9397-08002B2CF9AE}" pid="4" name="LastSaved">
    <vt:filetime>2016-12-31T00:00:00Z</vt:filetime>
  </property>
</Properties>
</file>