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86"/>
  </p:notesMasterIdLst>
  <p:sldIdLst>
    <p:sldId id="417" r:id="rId2"/>
    <p:sldId id="406" r:id="rId3"/>
    <p:sldId id="419" r:id="rId4"/>
    <p:sldId id="418" r:id="rId5"/>
    <p:sldId id="385" r:id="rId6"/>
    <p:sldId id="422" r:id="rId7"/>
    <p:sldId id="421" r:id="rId8"/>
    <p:sldId id="420" r:id="rId9"/>
    <p:sldId id="264" r:id="rId10"/>
    <p:sldId id="396" r:id="rId11"/>
    <p:sldId id="424" r:id="rId12"/>
    <p:sldId id="423" r:id="rId13"/>
    <p:sldId id="268" r:id="rId14"/>
    <p:sldId id="269" r:id="rId15"/>
    <p:sldId id="270" r:id="rId16"/>
    <p:sldId id="408" r:id="rId17"/>
    <p:sldId id="409" r:id="rId18"/>
    <p:sldId id="425" r:id="rId19"/>
    <p:sldId id="274" r:id="rId20"/>
    <p:sldId id="370" r:id="rId21"/>
    <p:sldId id="427" r:id="rId22"/>
    <p:sldId id="426" r:id="rId23"/>
    <p:sldId id="279" r:id="rId24"/>
    <p:sldId id="280" r:id="rId25"/>
    <p:sldId id="281" r:id="rId26"/>
    <p:sldId id="373" r:id="rId27"/>
    <p:sldId id="283" r:id="rId28"/>
    <p:sldId id="284" r:id="rId29"/>
    <p:sldId id="285" r:id="rId30"/>
    <p:sldId id="286" r:id="rId31"/>
    <p:sldId id="287" r:id="rId32"/>
    <p:sldId id="371" r:id="rId33"/>
    <p:sldId id="428" r:id="rId34"/>
    <p:sldId id="290" r:id="rId35"/>
    <p:sldId id="291" r:id="rId36"/>
    <p:sldId id="293" r:id="rId37"/>
    <p:sldId id="372"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77" r:id="rId64"/>
    <p:sldId id="435" r:id="rId65"/>
    <p:sldId id="434" r:id="rId66"/>
    <p:sldId id="433" r:id="rId67"/>
    <p:sldId id="432" r:id="rId68"/>
    <p:sldId id="431" r:id="rId69"/>
    <p:sldId id="430" r:id="rId70"/>
    <p:sldId id="429" r:id="rId71"/>
    <p:sldId id="374" r:id="rId72"/>
    <p:sldId id="437" r:id="rId73"/>
    <p:sldId id="436" r:id="rId74"/>
    <p:sldId id="438" r:id="rId75"/>
    <p:sldId id="328" r:id="rId76"/>
    <p:sldId id="397" r:id="rId77"/>
    <p:sldId id="439" r:id="rId78"/>
    <p:sldId id="440" r:id="rId79"/>
    <p:sldId id="441" r:id="rId80"/>
    <p:sldId id="442" r:id="rId81"/>
    <p:sldId id="443" r:id="rId82"/>
    <p:sldId id="444" r:id="rId83"/>
    <p:sldId id="445" r:id="rId84"/>
    <p:sldId id="446" r:id="rId85"/>
  </p:sldIdLst>
  <p:sldSz cx="12195175" cy="6858000"/>
  <p:notesSz cx="9144000" cy="6858000"/>
  <p:embeddedFontLst>
    <p:embeddedFont>
      <p:font typeface="Calibri" panose="020F0502020204030204" pitchFamily="34" charset="0"/>
      <p:regular r:id="rId87"/>
      <p:bold r:id="rId88"/>
      <p:italic r:id="rId89"/>
      <p:boldItalic r:id="rId90"/>
    </p:embeddedFont>
    <p:embeddedFont>
      <p:font typeface="Calibri Light" panose="020F0302020204030204" pitchFamily="34" charset="0"/>
      <p:regular r:id="rId91"/>
      <p:italic r:id="rId92"/>
    </p:embeddedFont>
    <p:embeddedFont>
      <p:font typeface="Tamil-Aiswarya" panose="020B0604020202020204"/>
      <p:regular r:id="rId93"/>
    </p:embeddedFont>
  </p:embeddedFontLst>
  <p:defaultTextStyle>
    <a:defPPr>
      <a:defRPr lang="en-US"/>
    </a:defPPr>
    <a:lvl1pPr marL="0" algn="l" defTabSz="914400" rtl="0" eaLnBrk="1" latinLnBrk="0" hangingPunct="1">
      <a:defRPr lang="en-US" sz="1800" kern="1200">
        <a:solidFill>
          <a:schemeClr val="tx1"/>
        </a:solidFill>
        <a:latin typeface="Tamil-Aiswarya"/>
        <a:ea typeface="+mn-ea"/>
        <a:cs typeface="+mn-cs"/>
      </a:defRPr>
    </a:lvl1pPr>
    <a:lvl2pPr marL="457200" algn="l" defTabSz="914400" rtl="0" eaLnBrk="1" latinLnBrk="0" hangingPunct="1">
      <a:defRPr lang="en-US" sz="1800" kern="1200">
        <a:solidFill>
          <a:schemeClr val="tx1"/>
        </a:solidFill>
        <a:latin typeface="Tamil-Aiswarya"/>
        <a:ea typeface="+mn-ea"/>
        <a:cs typeface="+mn-cs"/>
      </a:defRPr>
    </a:lvl2pPr>
    <a:lvl3pPr marL="914400" algn="l" defTabSz="914400" rtl="0" eaLnBrk="1" latinLnBrk="0" hangingPunct="1">
      <a:defRPr lang="en-US" sz="1800" kern="1200">
        <a:solidFill>
          <a:schemeClr val="tx1"/>
        </a:solidFill>
        <a:latin typeface="Tamil-Aiswarya"/>
        <a:ea typeface="+mn-ea"/>
        <a:cs typeface="+mn-cs"/>
      </a:defRPr>
    </a:lvl3pPr>
    <a:lvl4pPr marL="1371600" algn="l" defTabSz="914400" rtl="0" eaLnBrk="1" latinLnBrk="0" hangingPunct="1">
      <a:defRPr lang="en-US" sz="1800" kern="1200">
        <a:solidFill>
          <a:schemeClr val="tx1"/>
        </a:solidFill>
        <a:latin typeface="Tamil-Aiswarya"/>
        <a:ea typeface="+mn-ea"/>
        <a:cs typeface="+mn-cs"/>
      </a:defRPr>
    </a:lvl4pPr>
    <a:lvl5pPr marL="1828800" algn="l" defTabSz="914400" rtl="0" eaLnBrk="1" latinLnBrk="0" hangingPunct="1">
      <a:defRPr lang="en-US" sz="1800" kern="1200">
        <a:solidFill>
          <a:schemeClr val="tx1"/>
        </a:solidFill>
        <a:latin typeface="Tamil-Aiswarya"/>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C5C5C5"/>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624"/>
  </p:normalViewPr>
  <p:slideViewPr>
    <p:cSldViewPr>
      <p:cViewPr varScale="1">
        <p:scale>
          <a:sx n="98" d="100"/>
          <a:sy n="98" d="100"/>
        </p:scale>
        <p:origin x="240" y="52"/>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4.fntdata"/><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2.fntdata"/><Relationship Id="rId91" Type="http://schemas.openxmlformats.org/officeDocument/2006/relationships/font" Target="fonts/font5.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8312935D-5357-492C-A466-5D6A78214802}" type="datetimeFigureOut">
              <a:rPr lang="en-IN" smtClean="0"/>
              <a:t>28-12-2022</a:t>
            </a:fld>
            <a:endParaRPr lang="en-IN"/>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F4702FA0-9AD8-4316-95A9-68D5A1FB2E1B}" type="slidenum">
              <a:rPr lang="en-IN" smtClean="0"/>
              <a:t>‹Nr.›</a:t>
            </a:fld>
            <a:endParaRPr lang="en-IN"/>
          </a:p>
        </p:txBody>
      </p:sp>
    </p:spTree>
    <p:extLst>
      <p:ext uri="{BB962C8B-B14F-4D97-AF65-F5344CB8AC3E}">
        <p14:creationId xmlns:p14="http://schemas.microsoft.com/office/powerpoint/2010/main" val="3148009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2</a:t>
            </a:fld>
            <a:endParaRPr lang="en-IN"/>
          </a:p>
        </p:txBody>
      </p:sp>
    </p:spTree>
    <p:extLst>
      <p:ext uri="{BB962C8B-B14F-4D97-AF65-F5344CB8AC3E}">
        <p14:creationId xmlns:p14="http://schemas.microsoft.com/office/powerpoint/2010/main" val="1050043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3</a:t>
            </a:fld>
            <a:endParaRPr lang="en-IN"/>
          </a:p>
        </p:txBody>
      </p:sp>
    </p:spTree>
    <p:extLst>
      <p:ext uri="{BB962C8B-B14F-4D97-AF65-F5344CB8AC3E}">
        <p14:creationId xmlns:p14="http://schemas.microsoft.com/office/powerpoint/2010/main" val="2337551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4</a:t>
            </a:fld>
            <a:endParaRPr lang="en-IN"/>
          </a:p>
        </p:txBody>
      </p:sp>
    </p:spTree>
    <p:extLst>
      <p:ext uri="{BB962C8B-B14F-4D97-AF65-F5344CB8AC3E}">
        <p14:creationId xmlns:p14="http://schemas.microsoft.com/office/powerpoint/2010/main" val="2209753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F4702FA0-9AD8-4316-95A9-68D5A1FB2E1B}" type="slidenum">
              <a:rPr lang="en-IN" smtClean="0"/>
              <a:t>5</a:t>
            </a:fld>
            <a:endParaRPr lang="en-IN"/>
          </a:p>
        </p:txBody>
      </p:sp>
    </p:spTree>
    <p:extLst>
      <p:ext uri="{BB962C8B-B14F-4D97-AF65-F5344CB8AC3E}">
        <p14:creationId xmlns:p14="http://schemas.microsoft.com/office/powerpoint/2010/main" val="527918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F4702FA0-9AD8-4316-95A9-68D5A1FB2E1B}" type="slidenum">
              <a:rPr lang="en-IN" smtClean="0"/>
              <a:t>6</a:t>
            </a:fld>
            <a:endParaRPr lang="en-IN"/>
          </a:p>
        </p:txBody>
      </p:sp>
    </p:spTree>
    <p:extLst>
      <p:ext uri="{BB962C8B-B14F-4D97-AF65-F5344CB8AC3E}">
        <p14:creationId xmlns:p14="http://schemas.microsoft.com/office/powerpoint/2010/main" val="527918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F4702FA0-9AD8-4316-95A9-68D5A1FB2E1B}" type="slidenum">
              <a:rPr lang="en-IN" smtClean="0"/>
              <a:t>7</a:t>
            </a:fld>
            <a:endParaRPr lang="en-IN"/>
          </a:p>
        </p:txBody>
      </p:sp>
    </p:spTree>
    <p:extLst>
      <p:ext uri="{BB962C8B-B14F-4D97-AF65-F5344CB8AC3E}">
        <p14:creationId xmlns:p14="http://schemas.microsoft.com/office/powerpoint/2010/main" val="527918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F4702FA0-9AD8-4316-95A9-68D5A1FB2E1B}" type="slidenum">
              <a:rPr lang="en-IN" smtClean="0"/>
              <a:t>8</a:t>
            </a:fld>
            <a:endParaRPr lang="en-IN"/>
          </a:p>
        </p:txBody>
      </p:sp>
    </p:spTree>
    <p:extLst>
      <p:ext uri="{BB962C8B-B14F-4D97-AF65-F5344CB8AC3E}">
        <p14:creationId xmlns:p14="http://schemas.microsoft.com/office/powerpoint/2010/main" val="527918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9</a:t>
            </a:fld>
            <a:endParaRPr lang="en-IN"/>
          </a:p>
        </p:txBody>
      </p:sp>
    </p:spTree>
    <p:extLst>
      <p:ext uri="{BB962C8B-B14F-4D97-AF65-F5344CB8AC3E}">
        <p14:creationId xmlns:p14="http://schemas.microsoft.com/office/powerpoint/2010/main" val="3644784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F4702FA0-9AD8-4316-95A9-68D5A1FB2E1B}" type="slidenum">
              <a:rPr lang="en-IN" smtClean="0"/>
              <a:t>10</a:t>
            </a:fld>
            <a:endParaRPr lang="en-IN"/>
          </a:p>
        </p:txBody>
      </p:sp>
    </p:spTree>
    <p:extLst>
      <p:ext uri="{BB962C8B-B14F-4D97-AF65-F5344CB8AC3E}">
        <p14:creationId xmlns:p14="http://schemas.microsoft.com/office/powerpoint/2010/main" val="1124252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F4702FA0-9AD8-4316-95A9-68D5A1FB2E1B}" type="slidenum">
              <a:rPr lang="en-IN" smtClean="0"/>
              <a:t>11</a:t>
            </a:fld>
            <a:endParaRPr lang="en-IN"/>
          </a:p>
        </p:txBody>
      </p:sp>
    </p:spTree>
    <p:extLst>
      <p:ext uri="{BB962C8B-B14F-4D97-AF65-F5344CB8AC3E}">
        <p14:creationId xmlns:p14="http://schemas.microsoft.com/office/powerpoint/2010/main" val="1124252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F4702FA0-9AD8-4316-95A9-68D5A1FB2E1B}" type="slidenum">
              <a:rPr lang="en-IN" smtClean="0"/>
              <a:t>12</a:t>
            </a:fld>
            <a:endParaRPr lang="en-IN"/>
          </a:p>
        </p:txBody>
      </p:sp>
    </p:spTree>
    <p:extLst>
      <p:ext uri="{BB962C8B-B14F-4D97-AF65-F5344CB8AC3E}">
        <p14:creationId xmlns:p14="http://schemas.microsoft.com/office/powerpoint/2010/main" val="1124252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13</a:t>
            </a:fld>
            <a:endParaRPr lang="en-IN"/>
          </a:p>
        </p:txBody>
      </p:sp>
    </p:spTree>
    <p:extLst>
      <p:ext uri="{BB962C8B-B14F-4D97-AF65-F5344CB8AC3E}">
        <p14:creationId xmlns:p14="http://schemas.microsoft.com/office/powerpoint/2010/main" val="922593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14</a:t>
            </a:fld>
            <a:endParaRPr lang="en-IN"/>
          </a:p>
        </p:txBody>
      </p:sp>
    </p:spTree>
    <p:extLst>
      <p:ext uri="{BB962C8B-B14F-4D97-AF65-F5344CB8AC3E}">
        <p14:creationId xmlns:p14="http://schemas.microsoft.com/office/powerpoint/2010/main" val="800682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15</a:t>
            </a:fld>
            <a:endParaRPr lang="en-IN"/>
          </a:p>
        </p:txBody>
      </p:sp>
    </p:spTree>
    <p:extLst>
      <p:ext uri="{BB962C8B-B14F-4D97-AF65-F5344CB8AC3E}">
        <p14:creationId xmlns:p14="http://schemas.microsoft.com/office/powerpoint/2010/main" val="2147669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16</a:t>
            </a:fld>
            <a:endParaRPr lang="en-IN"/>
          </a:p>
        </p:txBody>
      </p:sp>
    </p:spTree>
    <p:extLst>
      <p:ext uri="{BB962C8B-B14F-4D97-AF65-F5344CB8AC3E}">
        <p14:creationId xmlns:p14="http://schemas.microsoft.com/office/powerpoint/2010/main" val="678657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17</a:t>
            </a:fld>
            <a:endParaRPr lang="en-IN"/>
          </a:p>
        </p:txBody>
      </p:sp>
    </p:spTree>
    <p:extLst>
      <p:ext uri="{BB962C8B-B14F-4D97-AF65-F5344CB8AC3E}">
        <p14:creationId xmlns:p14="http://schemas.microsoft.com/office/powerpoint/2010/main" val="452629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18</a:t>
            </a:fld>
            <a:endParaRPr lang="en-IN"/>
          </a:p>
        </p:txBody>
      </p:sp>
    </p:spTree>
    <p:extLst>
      <p:ext uri="{BB962C8B-B14F-4D97-AF65-F5344CB8AC3E}">
        <p14:creationId xmlns:p14="http://schemas.microsoft.com/office/powerpoint/2010/main" val="2589992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19</a:t>
            </a:fld>
            <a:endParaRPr lang="en-IN"/>
          </a:p>
        </p:txBody>
      </p:sp>
    </p:spTree>
    <p:extLst>
      <p:ext uri="{BB962C8B-B14F-4D97-AF65-F5344CB8AC3E}">
        <p14:creationId xmlns:p14="http://schemas.microsoft.com/office/powerpoint/2010/main" val="2485858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20</a:t>
            </a:fld>
            <a:endParaRPr lang="en-IN"/>
          </a:p>
        </p:txBody>
      </p:sp>
    </p:spTree>
    <p:extLst>
      <p:ext uri="{BB962C8B-B14F-4D97-AF65-F5344CB8AC3E}">
        <p14:creationId xmlns:p14="http://schemas.microsoft.com/office/powerpoint/2010/main" val="2970432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21</a:t>
            </a:fld>
            <a:endParaRPr lang="en-IN"/>
          </a:p>
        </p:txBody>
      </p:sp>
    </p:spTree>
    <p:extLst>
      <p:ext uri="{BB962C8B-B14F-4D97-AF65-F5344CB8AC3E}">
        <p14:creationId xmlns:p14="http://schemas.microsoft.com/office/powerpoint/2010/main" val="33101534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22</a:t>
            </a:fld>
            <a:endParaRPr lang="en-IN"/>
          </a:p>
        </p:txBody>
      </p:sp>
    </p:spTree>
    <p:extLst>
      <p:ext uri="{BB962C8B-B14F-4D97-AF65-F5344CB8AC3E}">
        <p14:creationId xmlns:p14="http://schemas.microsoft.com/office/powerpoint/2010/main" val="645132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23</a:t>
            </a:fld>
            <a:endParaRPr lang="en-IN"/>
          </a:p>
        </p:txBody>
      </p:sp>
    </p:spTree>
    <p:extLst>
      <p:ext uri="{BB962C8B-B14F-4D97-AF65-F5344CB8AC3E}">
        <p14:creationId xmlns:p14="http://schemas.microsoft.com/office/powerpoint/2010/main" val="39480172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24</a:t>
            </a:fld>
            <a:endParaRPr lang="en-IN"/>
          </a:p>
        </p:txBody>
      </p:sp>
    </p:spTree>
    <p:extLst>
      <p:ext uri="{BB962C8B-B14F-4D97-AF65-F5344CB8AC3E}">
        <p14:creationId xmlns:p14="http://schemas.microsoft.com/office/powerpoint/2010/main" val="490384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25</a:t>
            </a:fld>
            <a:endParaRPr lang="en-IN"/>
          </a:p>
        </p:txBody>
      </p:sp>
    </p:spTree>
    <p:extLst>
      <p:ext uri="{BB962C8B-B14F-4D97-AF65-F5344CB8AC3E}">
        <p14:creationId xmlns:p14="http://schemas.microsoft.com/office/powerpoint/2010/main" val="25303372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26</a:t>
            </a:fld>
            <a:endParaRPr lang="en-IN"/>
          </a:p>
        </p:txBody>
      </p:sp>
    </p:spTree>
    <p:extLst>
      <p:ext uri="{BB962C8B-B14F-4D97-AF65-F5344CB8AC3E}">
        <p14:creationId xmlns:p14="http://schemas.microsoft.com/office/powerpoint/2010/main" val="7207406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27</a:t>
            </a:fld>
            <a:endParaRPr lang="en-IN"/>
          </a:p>
        </p:txBody>
      </p:sp>
    </p:spTree>
    <p:extLst>
      <p:ext uri="{BB962C8B-B14F-4D97-AF65-F5344CB8AC3E}">
        <p14:creationId xmlns:p14="http://schemas.microsoft.com/office/powerpoint/2010/main" val="1416416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28</a:t>
            </a:fld>
            <a:endParaRPr lang="en-IN"/>
          </a:p>
        </p:txBody>
      </p:sp>
    </p:spTree>
    <p:extLst>
      <p:ext uri="{BB962C8B-B14F-4D97-AF65-F5344CB8AC3E}">
        <p14:creationId xmlns:p14="http://schemas.microsoft.com/office/powerpoint/2010/main" val="9622036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29</a:t>
            </a:fld>
            <a:endParaRPr lang="en-IN"/>
          </a:p>
        </p:txBody>
      </p:sp>
    </p:spTree>
    <p:extLst>
      <p:ext uri="{BB962C8B-B14F-4D97-AF65-F5344CB8AC3E}">
        <p14:creationId xmlns:p14="http://schemas.microsoft.com/office/powerpoint/2010/main" val="38744175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30</a:t>
            </a:fld>
            <a:endParaRPr lang="en-IN"/>
          </a:p>
        </p:txBody>
      </p:sp>
    </p:spTree>
    <p:extLst>
      <p:ext uri="{BB962C8B-B14F-4D97-AF65-F5344CB8AC3E}">
        <p14:creationId xmlns:p14="http://schemas.microsoft.com/office/powerpoint/2010/main" val="10054734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31</a:t>
            </a:fld>
            <a:endParaRPr lang="en-IN"/>
          </a:p>
        </p:txBody>
      </p:sp>
    </p:spTree>
    <p:extLst>
      <p:ext uri="{BB962C8B-B14F-4D97-AF65-F5344CB8AC3E}">
        <p14:creationId xmlns:p14="http://schemas.microsoft.com/office/powerpoint/2010/main" val="38397791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32</a:t>
            </a:fld>
            <a:endParaRPr lang="en-IN"/>
          </a:p>
        </p:txBody>
      </p:sp>
    </p:spTree>
    <p:extLst>
      <p:ext uri="{BB962C8B-B14F-4D97-AF65-F5344CB8AC3E}">
        <p14:creationId xmlns:p14="http://schemas.microsoft.com/office/powerpoint/2010/main" val="2237400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34</a:t>
            </a:fld>
            <a:endParaRPr lang="en-IN"/>
          </a:p>
        </p:txBody>
      </p:sp>
    </p:spTree>
    <p:extLst>
      <p:ext uri="{BB962C8B-B14F-4D97-AF65-F5344CB8AC3E}">
        <p14:creationId xmlns:p14="http://schemas.microsoft.com/office/powerpoint/2010/main" val="25496737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35</a:t>
            </a:fld>
            <a:endParaRPr lang="en-IN"/>
          </a:p>
        </p:txBody>
      </p:sp>
    </p:spTree>
    <p:extLst>
      <p:ext uri="{BB962C8B-B14F-4D97-AF65-F5344CB8AC3E}">
        <p14:creationId xmlns:p14="http://schemas.microsoft.com/office/powerpoint/2010/main" val="14339771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36</a:t>
            </a:fld>
            <a:endParaRPr lang="en-IN"/>
          </a:p>
        </p:txBody>
      </p:sp>
    </p:spTree>
    <p:extLst>
      <p:ext uri="{BB962C8B-B14F-4D97-AF65-F5344CB8AC3E}">
        <p14:creationId xmlns:p14="http://schemas.microsoft.com/office/powerpoint/2010/main" val="31811685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37</a:t>
            </a:fld>
            <a:endParaRPr lang="en-IN"/>
          </a:p>
        </p:txBody>
      </p:sp>
    </p:spTree>
    <p:extLst>
      <p:ext uri="{BB962C8B-B14F-4D97-AF65-F5344CB8AC3E}">
        <p14:creationId xmlns:p14="http://schemas.microsoft.com/office/powerpoint/2010/main" val="28478403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38</a:t>
            </a:fld>
            <a:endParaRPr lang="en-IN"/>
          </a:p>
        </p:txBody>
      </p:sp>
    </p:spTree>
    <p:extLst>
      <p:ext uri="{BB962C8B-B14F-4D97-AF65-F5344CB8AC3E}">
        <p14:creationId xmlns:p14="http://schemas.microsoft.com/office/powerpoint/2010/main" val="15271029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39</a:t>
            </a:fld>
            <a:endParaRPr lang="en-IN"/>
          </a:p>
        </p:txBody>
      </p:sp>
    </p:spTree>
    <p:extLst>
      <p:ext uri="{BB962C8B-B14F-4D97-AF65-F5344CB8AC3E}">
        <p14:creationId xmlns:p14="http://schemas.microsoft.com/office/powerpoint/2010/main" val="17093501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40</a:t>
            </a:fld>
            <a:endParaRPr lang="en-IN"/>
          </a:p>
        </p:txBody>
      </p:sp>
    </p:spTree>
    <p:extLst>
      <p:ext uri="{BB962C8B-B14F-4D97-AF65-F5344CB8AC3E}">
        <p14:creationId xmlns:p14="http://schemas.microsoft.com/office/powerpoint/2010/main" val="22331547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41</a:t>
            </a:fld>
            <a:endParaRPr lang="en-IN"/>
          </a:p>
        </p:txBody>
      </p:sp>
    </p:spTree>
    <p:extLst>
      <p:ext uri="{BB962C8B-B14F-4D97-AF65-F5344CB8AC3E}">
        <p14:creationId xmlns:p14="http://schemas.microsoft.com/office/powerpoint/2010/main" val="11286151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42</a:t>
            </a:fld>
            <a:endParaRPr lang="en-IN"/>
          </a:p>
        </p:txBody>
      </p:sp>
    </p:spTree>
    <p:extLst>
      <p:ext uri="{BB962C8B-B14F-4D97-AF65-F5344CB8AC3E}">
        <p14:creationId xmlns:p14="http://schemas.microsoft.com/office/powerpoint/2010/main" val="36577612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43</a:t>
            </a:fld>
            <a:endParaRPr lang="en-IN"/>
          </a:p>
        </p:txBody>
      </p:sp>
    </p:spTree>
    <p:extLst>
      <p:ext uri="{BB962C8B-B14F-4D97-AF65-F5344CB8AC3E}">
        <p14:creationId xmlns:p14="http://schemas.microsoft.com/office/powerpoint/2010/main" val="220110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44</a:t>
            </a:fld>
            <a:endParaRPr lang="en-IN"/>
          </a:p>
        </p:txBody>
      </p:sp>
    </p:spTree>
    <p:extLst>
      <p:ext uri="{BB962C8B-B14F-4D97-AF65-F5344CB8AC3E}">
        <p14:creationId xmlns:p14="http://schemas.microsoft.com/office/powerpoint/2010/main" val="11645288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45</a:t>
            </a:fld>
            <a:endParaRPr lang="en-IN"/>
          </a:p>
        </p:txBody>
      </p:sp>
    </p:spTree>
    <p:extLst>
      <p:ext uri="{BB962C8B-B14F-4D97-AF65-F5344CB8AC3E}">
        <p14:creationId xmlns:p14="http://schemas.microsoft.com/office/powerpoint/2010/main" val="10331941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46</a:t>
            </a:fld>
            <a:endParaRPr lang="en-IN"/>
          </a:p>
        </p:txBody>
      </p:sp>
    </p:spTree>
    <p:extLst>
      <p:ext uri="{BB962C8B-B14F-4D97-AF65-F5344CB8AC3E}">
        <p14:creationId xmlns:p14="http://schemas.microsoft.com/office/powerpoint/2010/main" val="3301601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47</a:t>
            </a:fld>
            <a:endParaRPr lang="en-IN"/>
          </a:p>
        </p:txBody>
      </p:sp>
    </p:spTree>
    <p:extLst>
      <p:ext uri="{BB962C8B-B14F-4D97-AF65-F5344CB8AC3E}">
        <p14:creationId xmlns:p14="http://schemas.microsoft.com/office/powerpoint/2010/main" val="5108760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48</a:t>
            </a:fld>
            <a:endParaRPr lang="en-IN"/>
          </a:p>
        </p:txBody>
      </p:sp>
    </p:spTree>
    <p:extLst>
      <p:ext uri="{BB962C8B-B14F-4D97-AF65-F5344CB8AC3E}">
        <p14:creationId xmlns:p14="http://schemas.microsoft.com/office/powerpoint/2010/main" val="27958742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49</a:t>
            </a:fld>
            <a:endParaRPr lang="en-IN"/>
          </a:p>
        </p:txBody>
      </p:sp>
    </p:spTree>
    <p:extLst>
      <p:ext uri="{BB962C8B-B14F-4D97-AF65-F5344CB8AC3E}">
        <p14:creationId xmlns:p14="http://schemas.microsoft.com/office/powerpoint/2010/main" val="25496803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50</a:t>
            </a:fld>
            <a:endParaRPr lang="en-IN"/>
          </a:p>
        </p:txBody>
      </p:sp>
    </p:spTree>
    <p:extLst>
      <p:ext uri="{BB962C8B-B14F-4D97-AF65-F5344CB8AC3E}">
        <p14:creationId xmlns:p14="http://schemas.microsoft.com/office/powerpoint/2010/main" val="37041772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51</a:t>
            </a:fld>
            <a:endParaRPr lang="en-IN"/>
          </a:p>
        </p:txBody>
      </p:sp>
    </p:spTree>
    <p:extLst>
      <p:ext uri="{BB962C8B-B14F-4D97-AF65-F5344CB8AC3E}">
        <p14:creationId xmlns:p14="http://schemas.microsoft.com/office/powerpoint/2010/main" val="23659496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52</a:t>
            </a:fld>
            <a:endParaRPr lang="en-IN"/>
          </a:p>
        </p:txBody>
      </p:sp>
    </p:spTree>
    <p:extLst>
      <p:ext uri="{BB962C8B-B14F-4D97-AF65-F5344CB8AC3E}">
        <p14:creationId xmlns:p14="http://schemas.microsoft.com/office/powerpoint/2010/main" val="6446827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53</a:t>
            </a:fld>
            <a:endParaRPr lang="en-IN"/>
          </a:p>
        </p:txBody>
      </p:sp>
    </p:spTree>
    <p:extLst>
      <p:ext uri="{BB962C8B-B14F-4D97-AF65-F5344CB8AC3E}">
        <p14:creationId xmlns:p14="http://schemas.microsoft.com/office/powerpoint/2010/main" val="5054998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54</a:t>
            </a:fld>
            <a:endParaRPr lang="en-IN"/>
          </a:p>
        </p:txBody>
      </p:sp>
    </p:spTree>
    <p:extLst>
      <p:ext uri="{BB962C8B-B14F-4D97-AF65-F5344CB8AC3E}">
        <p14:creationId xmlns:p14="http://schemas.microsoft.com/office/powerpoint/2010/main" val="30409946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55</a:t>
            </a:fld>
            <a:endParaRPr lang="en-IN"/>
          </a:p>
        </p:txBody>
      </p:sp>
    </p:spTree>
    <p:extLst>
      <p:ext uri="{BB962C8B-B14F-4D97-AF65-F5344CB8AC3E}">
        <p14:creationId xmlns:p14="http://schemas.microsoft.com/office/powerpoint/2010/main" val="936283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56</a:t>
            </a:fld>
            <a:endParaRPr lang="en-IN"/>
          </a:p>
        </p:txBody>
      </p:sp>
    </p:spTree>
    <p:extLst>
      <p:ext uri="{BB962C8B-B14F-4D97-AF65-F5344CB8AC3E}">
        <p14:creationId xmlns:p14="http://schemas.microsoft.com/office/powerpoint/2010/main" val="25634550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57</a:t>
            </a:fld>
            <a:endParaRPr lang="en-IN"/>
          </a:p>
        </p:txBody>
      </p:sp>
    </p:spTree>
    <p:extLst>
      <p:ext uri="{BB962C8B-B14F-4D97-AF65-F5344CB8AC3E}">
        <p14:creationId xmlns:p14="http://schemas.microsoft.com/office/powerpoint/2010/main" val="33999815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58</a:t>
            </a:fld>
            <a:endParaRPr lang="en-IN"/>
          </a:p>
        </p:txBody>
      </p:sp>
    </p:spTree>
    <p:extLst>
      <p:ext uri="{BB962C8B-B14F-4D97-AF65-F5344CB8AC3E}">
        <p14:creationId xmlns:p14="http://schemas.microsoft.com/office/powerpoint/2010/main" val="37284748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59</a:t>
            </a:fld>
            <a:endParaRPr lang="en-IN"/>
          </a:p>
        </p:txBody>
      </p:sp>
    </p:spTree>
    <p:extLst>
      <p:ext uri="{BB962C8B-B14F-4D97-AF65-F5344CB8AC3E}">
        <p14:creationId xmlns:p14="http://schemas.microsoft.com/office/powerpoint/2010/main" val="40064354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60</a:t>
            </a:fld>
            <a:endParaRPr lang="en-IN"/>
          </a:p>
        </p:txBody>
      </p:sp>
    </p:spTree>
    <p:extLst>
      <p:ext uri="{BB962C8B-B14F-4D97-AF65-F5344CB8AC3E}">
        <p14:creationId xmlns:p14="http://schemas.microsoft.com/office/powerpoint/2010/main" val="39385386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61</a:t>
            </a:fld>
            <a:endParaRPr lang="en-IN"/>
          </a:p>
        </p:txBody>
      </p:sp>
    </p:spTree>
    <p:extLst>
      <p:ext uri="{BB962C8B-B14F-4D97-AF65-F5344CB8AC3E}">
        <p14:creationId xmlns:p14="http://schemas.microsoft.com/office/powerpoint/2010/main" val="2216094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62</a:t>
            </a:fld>
            <a:endParaRPr lang="en-IN"/>
          </a:p>
        </p:txBody>
      </p:sp>
    </p:spTree>
    <p:extLst>
      <p:ext uri="{BB962C8B-B14F-4D97-AF65-F5344CB8AC3E}">
        <p14:creationId xmlns:p14="http://schemas.microsoft.com/office/powerpoint/2010/main" val="24054417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63</a:t>
            </a:fld>
            <a:endParaRPr lang="en-IN"/>
          </a:p>
        </p:txBody>
      </p:sp>
    </p:spTree>
    <p:extLst>
      <p:ext uri="{BB962C8B-B14F-4D97-AF65-F5344CB8AC3E}">
        <p14:creationId xmlns:p14="http://schemas.microsoft.com/office/powerpoint/2010/main" val="11020003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64</a:t>
            </a:fld>
            <a:endParaRPr lang="en-IN"/>
          </a:p>
        </p:txBody>
      </p:sp>
    </p:spTree>
    <p:extLst>
      <p:ext uri="{BB962C8B-B14F-4D97-AF65-F5344CB8AC3E}">
        <p14:creationId xmlns:p14="http://schemas.microsoft.com/office/powerpoint/2010/main" val="31043002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65</a:t>
            </a:fld>
            <a:endParaRPr lang="en-IN"/>
          </a:p>
        </p:txBody>
      </p:sp>
    </p:spTree>
    <p:extLst>
      <p:ext uri="{BB962C8B-B14F-4D97-AF65-F5344CB8AC3E}">
        <p14:creationId xmlns:p14="http://schemas.microsoft.com/office/powerpoint/2010/main" val="10513674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66</a:t>
            </a:fld>
            <a:endParaRPr lang="en-IN"/>
          </a:p>
        </p:txBody>
      </p:sp>
    </p:spTree>
    <p:extLst>
      <p:ext uri="{BB962C8B-B14F-4D97-AF65-F5344CB8AC3E}">
        <p14:creationId xmlns:p14="http://schemas.microsoft.com/office/powerpoint/2010/main" val="38515979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67</a:t>
            </a:fld>
            <a:endParaRPr lang="en-IN"/>
          </a:p>
        </p:txBody>
      </p:sp>
    </p:spTree>
    <p:extLst>
      <p:ext uri="{BB962C8B-B14F-4D97-AF65-F5344CB8AC3E}">
        <p14:creationId xmlns:p14="http://schemas.microsoft.com/office/powerpoint/2010/main" val="19444619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68</a:t>
            </a:fld>
            <a:endParaRPr lang="en-IN"/>
          </a:p>
        </p:txBody>
      </p:sp>
    </p:spTree>
    <p:extLst>
      <p:ext uri="{BB962C8B-B14F-4D97-AF65-F5344CB8AC3E}">
        <p14:creationId xmlns:p14="http://schemas.microsoft.com/office/powerpoint/2010/main" val="30347271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69</a:t>
            </a:fld>
            <a:endParaRPr lang="en-IN"/>
          </a:p>
        </p:txBody>
      </p:sp>
    </p:spTree>
    <p:extLst>
      <p:ext uri="{BB962C8B-B14F-4D97-AF65-F5344CB8AC3E}">
        <p14:creationId xmlns:p14="http://schemas.microsoft.com/office/powerpoint/2010/main" val="41368310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70</a:t>
            </a:fld>
            <a:endParaRPr lang="en-IN"/>
          </a:p>
        </p:txBody>
      </p:sp>
    </p:spTree>
    <p:extLst>
      <p:ext uri="{BB962C8B-B14F-4D97-AF65-F5344CB8AC3E}">
        <p14:creationId xmlns:p14="http://schemas.microsoft.com/office/powerpoint/2010/main" val="14494336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71</a:t>
            </a:fld>
            <a:endParaRPr lang="en-IN"/>
          </a:p>
        </p:txBody>
      </p:sp>
    </p:spTree>
    <p:extLst>
      <p:ext uri="{BB962C8B-B14F-4D97-AF65-F5344CB8AC3E}">
        <p14:creationId xmlns:p14="http://schemas.microsoft.com/office/powerpoint/2010/main" val="16323212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72</a:t>
            </a:fld>
            <a:endParaRPr lang="en-IN"/>
          </a:p>
        </p:txBody>
      </p:sp>
    </p:spTree>
    <p:extLst>
      <p:ext uri="{BB962C8B-B14F-4D97-AF65-F5344CB8AC3E}">
        <p14:creationId xmlns:p14="http://schemas.microsoft.com/office/powerpoint/2010/main" val="10537357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73</a:t>
            </a:fld>
            <a:endParaRPr lang="en-IN"/>
          </a:p>
        </p:txBody>
      </p:sp>
    </p:spTree>
    <p:extLst>
      <p:ext uri="{BB962C8B-B14F-4D97-AF65-F5344CB8AC3E}">
        <p14:creationId xmlns:p14="http://schemas.microsoft.com/office/powerpoint/2010/main" val="37118239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75</a:t>
            </a:fld>
            <a:endParaRPr lang="en-IN"/>
          </a:p>
        </p:txBody>
      </p:sp>
    </p:spTree>
    <p:extLst>
      <p:ext uri="{BB962C8B-B14F-4D97-AF65-F5344CB8AC3E}">
        <p14:creationId xmlns:p14="http://schemas.microsoft.com/office/powerpoint/2010/main" val="27309012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702FA0-9AD8-4316-95A9-68D5A1FB2E1B}" type="slidenum">
              <a:rPr lang="en-IN" smtClean="0"/>
              <a:t>76</a:t>
            </a:fld>
            <a:endParaRPr lang="en-IN"/>
          </a:p>
        </p:txBody>
      </p:sp>
    </p:spTree>
    <p:extLst>
      <p:ext uri="{BB962C8B-B14F-4D97-AF65-F5344CB8AC3E}">
        <p14:creationId xmlns:p14="http://schemas.microsoft.com/office/powerpoint/2010/main" val="360371511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77</a:t>
            </a:fld>
            <a:endParaRPr lang="en-US"/>
          </a:p>
        </p:txBody>
      </p:sp>
    </p:spTree>
    <p:extLst>
      <p:ext uri="{BB962C8B-B14F-4D97-AF65-F5344CB8AC3E}">
        <p14:creationId xmlns:p14="http://schemas.microsoft.com/office/powerpoint/2010/main" val="116383326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78</a:t>
            </a:fld>
            <a:endParaRPr lang="en-US"/>
          </a:p>
        </p:txBody>
      </p:sp>
    </p:spTree>
    <p:extLst>
      <p:ext uri="{BB962C8B-B14F-4D97-AF65-F5344CB8AC3E}">
        <p14:creationId xmlns:p14="http://schemas.microsoft.com/office/powerpoint/2010/main" val="5827226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79</a:t>
            </a:fld>
            <a:endParaRPr lang="en-US"/>
          </a:p>
        </p:txBody>
      </p:sp>
    </p:spTree>
    <p:extLst>
      <p:ext uri="{BB962C8B-B14F-4D97-AF65-F5344CB8AC3E}">
        <p14:creationId xmlns:p14="http://schemas.microsoft.com/office/powerpoint/2010/main" val="35459172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80</a:t>
            </a:fld>
            <a:endParaRPr lang="en-US"/>
          </a:p>
        </p:txBody>
      </p:sp>
    </p:spTree>
    <p:extLst>
      <p:ext uri="{BB962C8B-B14F-4D97-AF65-F5344CB8AC3E}">
        <p14:creationId xmlns:p14="http://schemas.microsoft.com/office/powerpoint/2010/main" val="7829423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5134658-35A1-4672-8026-066754A4468C}" type="slidenum">
              <a:rPr lang="en-US" smtClean="0"/>
              <a:pPr/>
              <a:t>81</a:t>
            </a:fld>
            <a:endParaRPr lang="en-US"/>
          </a:p>
        </p:txBody>
      </p:sp>
    </p:spTree>
    <p:extLst>
      <p:ext uri="{BB962C8B-B14F-4D97-AF65-F5344CB8AC3E}">
        <p14:creationId xmlns:p14="http://schemas.microsoft.com/office/powerpoint/2010/main" val="15864521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82</a:t>
            </a:fld>
            <a:endParaRPr lang="en-US"/>
          </a:p>
        </p:txBody>
      </p:sp>
    </p:spTree>
    <p:extLst>
      <p:ext uri="{BB962C8B-B14F-4D97-AF65-F5344CB8AC3E}">
        <p14:creationId xmlns:p14="http://schemas.microsoft.com/office/powerpoint/2010/main" val="9089189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83</a:t>
            </a:fld>
            <a:endParaRPr lang="en-US"/>
          </a:p>
        </p:txBody>
      </p:sp>
    </p:spTree>
    <p:extLst>
      <p:ext uri="{BB962C8B-B14F-4D97-AF65-F5344CB8AC3E}">
        <p14:creationId xmlns:p14="http://schemas.microsoft.com/office/powerpoint/2010/main" val="209393344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134658-35A1-4672-8026-066754A4468C}" type="slidenum">
              <a:rPr lang="en-US" smtClean="0"/>
              <a:pPr/>
              <a:t>84</a:t>
            </a:fld>
            <a:endParaRPr lang="en-US"/>
          </a:p>
        </p:txBody>
      </p:sp>
    </p:spTree>
    <p:extLst>
      <p:ext uri="{BB962C8B-B14F-4D97-AF65-F5344CB8AC3E}">
        <p14:creationId xmlns:p14="http://schemas.microsoft.com/office/powerpoint/2010/main" val="2297059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7 – rl]bld;W KobtLj;jy;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7 – rl]bld;W KobtLj;jy; </a:t>
            </a:r>
            <a:r>
              <a:rPr lang="de-DE">
                <a:latin typeface="Calibri Light"/>
              </a:rPr>
              <a:t>II</a:t>
            </a:r>
            <a:endParaRPr lang="de-DE" dirty="0">
              <a:latin typeface="Calibri Light"/>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7 – rl]bld;W KobtLj;jy;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7 – rl]bld;W KobtLj;jy;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7 – rl]bld;W KobtLj;jy; II</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err="1">
                <a:latin typeface="+mn-lt"/>
                <a:ea typeface="+mn-ea"/>
                <a:cs typeface="+mn-cs"/>
              </a:rPr>
              <a:t>vk</a:t>
            </a:r>
            <a:r>
              <a:rPr lang="en-US" altLang="ja-JP" dirty="0">
                <a:latin typeface="+mn-lt"/>
                <a:ea typeface="+mn-ea"/>
                <a:cs typeface="+mn-cs"/>
              </a:rPr>
              <a:t>]</a:t>
            </a:r>
            <a:r>
              <a:rPr lang="en-US" altLang="ja-JP" dirty="0" err="1">
                <a:latin typeface="+mn-lt"/>
                <a:ea typeface="+mn-ea"/>
                <a:cs typeface="+mn-cs"/>
              </a:rPr>
              <a:t>rpo</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7 A</a:t>
            </a:r>
            <a:r>
              <a:rPr lang="en-US" altLang="ja-JP" dirty="0">
                <a:latin typeface="+mn-lt"/>
                <a:ea typeface="+mn-ea"/>
                <a:cs typeface="+mn-cs"/>
              </a:rPr>
              <a:t> – </a:t>
            </a:r>
            <a:r>
              <a:rPr lang="en-US" altLang="ja-JP" dirty="0" err="1">
                <a:latin typeface="+mn-lt"/>
                <a:ea typeface="+mn-ea"/>
                <a:cs typeface="+mn-cs"/>
              </a:rPr>
              <a:t>rl</a:t>
            </a:r>
            <a:r>
              <a:rPr lang="en-US" altLang="ja-JP" dirty="0">
                <a:latin typeface="+mn-lt"/>
                <a:ea typeface="+mn-ea"/>
                <a:cs typeface="+mn-cs"/>
              </a:rPr>
              <a:t>]</a:t>
            </a:r>
            <a:r>
              <a:rPr lang="en-US" altLang="ja-JP" dirty="0" err="1">
                <a:latin typeface="+mn-lt"/>
                <a:ea typeface="+mn-ea"/>
                <a:cs typeface="+mn-cs"/>
              </a:rPr>
              <a:t>bld;W</a:t>
            </a:r>
            <a:r>
              <a:rPr lang="en-US" altLang="ja-JP" dirty="0">
                <a:latin typeface="+mn-lt"/>
                <a:ea typeface="+mn-ea"/>
                <a:cs typeface="+mn-cs"/>
              </a:rPr>
              <a:t> </a:t>
            </a:r>
            <a:r>
              <a:rPr lang="en-US" altLang="ja-JP" dirty="0" err="1">
                <a:latin typeface="+mn-lt"/>
                <a:ea typeface="+mn-ea"/>
                <a:cs typeface="+mn-cs"/>
              </a:rPr>
              <a:t>KobtLj;jy</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II</a:t>
            </a:r>
            <a:endParaRPr lang="en-US" dirty="0">
              <a:latin typeface="Calibri Light" panose="020F0302020204030204" pitchFamily="34" charset="0"/>
              <a:ea typeface="+mn-ea"/>
              <a:cs typeface="Calibri Light" panose="020F0302020204030204" pitchFamily="34" charset="0"/>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a:solidFill>
                  <a:srgbClr val="004992"/>
                </a:solidFill>
                <a:latin typeface="Calibri Light" panose="020F0302020204030204" pitchFamily="34" charset="0"/>
                <a:cs typeface="Calibri Light" panose="020F0302020204030204" pitchFamily="34" charset="0"/>
              </a:rPr>
              <a:t> (12|22</a:t>
            </a:r>
            <a:r>
              <a:rPr lang="nl-NL" sz="1600" dirty="0">
                <a:solidFill>
                  <a:srgbClr val="004992"/>
                </a:solidFill>
                <a:latin typeface="Calibri Light" panose="020F0302020204030204" pitchFamily="34" charset="0"/>
                <a:cs typeface="Calibri Light" panose="020F0302020204030204" pitchFamily="34" charset="0"/>
              </a:rPr>
              <a:t>)</a:t>
            </a:r>
            <a:endParaRPr lang="pt-BR" sz="1600" dirty="0">
              <a:solidFill>
                <a:srgbClr val="004992"/>
              </a:solidFill>
              <a:latin typeface="Calibri Light" panose="020F0302020204030204" pitchFamily="34" charset="0"/>
              <a:cs typeface="Calibri Light" panose="020F0302020204030204" pitchFamily="34" charset="0"/>
            </a:endParaRPr>
          </a:p>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4203487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Ma;tw;w Kot[fs; </a:t>
            </a:r>
            <a:endParaRPr lang="en-US" sz="3600" dirty="0">
              <a:solidFill>
                <a:srgbClr val="004992"/>
              </a:solidFill>
            </a:endParaRPr>
          </a:p>
        </p:txBody>
      </p:sp>
      <p:sp>
        <p:nvSpPr>
          <p:cNvPr id="4" name="Content Placeholder 3"/>
          <p:cNvSpPr>
            <a:spLocks noGrp="1"/>
          </p:cNvSpPr>
          <p:nvPr>
            <p:ph idx="1"/>
          </p:nvPr>
        </p:nvSpPr>
        <p:spPr/>
        <p:txBody>
          <a:bodyPr/>
          <a:lstStyle/>
          <a:p>
            <a:pPr lvl="1" defTabSz="914400">
              <a:spcBef>
                <a:spcPts val="1999"/>
              </a:spcBef>
              <a:spcAft>
                <a:spcPts val="0"/>
              </a:spcAft>
            </a:pPr>
            <a:r>
              <a:rPr lang="en-US" sz="2400" dirty="0" err="1">
                <a:solidFill>
                  <a:srgbClr val="333333"/>
                </a:solidFill>
              </a:rPr>
              <a:t>bgUk;ghYk</a:t>
            </a:r>
            <a:r>
              <a:rPr lang="en-US" sz="2400" dirty="0">
                <a:solidFill>
                  <a:srgbClr val="333333"/>
                </a:solidFill>
              </a:rPr>
              <a:t>] </a:t>
            </a:r>
            <a:r>
              <a:rPr lang="en-US" sz="2400" dirty="0" err="1">
                <a:solidFill>
                  <a:srgbClr val="333333"/>
                </a:solidFill>
              </a:rPr>
              <a:t>KGikahd</a:t>
            </a:r>
            <a:r>
              <a:rPr lang="en-US" sz="2400" dirty="0">
                <a:solidFill>
                  <a:srgbClr val="333333"/>
                </a:solidFill>
              </a:rPr>
              <a:t> </a:t>
            </a:r>
            <a:r>
              <a:rPr lang="en-US" sz="2400" dirty="0" err="1">
                <a:solidFill>
                  <a:srgbClr val="333333"/>
                </a:solidFill>
              </a:rPr>
              <a:t>cz;ikia</a:t>
            </a:r>
            <a:r>
              <a:rPr lang="en-US" sz="2400" dirty="0">
                <a:solidFill>
                  <a:srgbClr val="333333"/>
                </a:solidFill>
              </a:rPr>
              <a:t> </a:t>
            </a:r>
            <a:r>
              <a:rPr lang="en-US" sz="2400" dirty="0" err="1">
                <a:solidFill>
                  <a:srgbClr val="333333"/>
                </a:solidFill>
              </a:rPr>
              <a:t>mwpahknyna</a:t>
            </a:r>
            <a:r>
              <a:rPr lang="en-US" sz="2400" dirty="0">
                <a:solidFill>
                  <a:srgbClr val="333333"/>
                </a:solidFill>
              </a:rPr>
              <a:t> </a:t>
            </a:r>
            <a:r>
              <a:rPr lang="en-US" sz="2400" dirty="0" err="1">
                <a:solidFill>
                  <a:srgbClr val="333333"/>
                </a:solidFill>
              </a:rPr>
              <a:t>jPh</a:t>
            </a:r>
            <a:r>
              <a:rPr lang="en-US" sz="2400" dirty="0">
                <a:solidFill>
                  <a:srgbClr val="333333"/>
                </a:solidFill>
              </a:rPr>
              <a:t>]</a:t>
            </a:r>
            <a:r>
              <a:rPr lang="en-US" sz="2400" dirty="0" err="1">
                <a:solidFill>
                  <a:srgbClr val="333333"/>
                </a:solidFill>
              </a:rPr>
              <a:t>khdk</a:t>
            </a:r>
            <a:r>
              <a:rPr lang="en-US" sz="2400" dirty="0">
                <a:solidFill>
                  <a:srgbClr val="333333"/>
                </a:solidFill>
              </a:rPr>
              <a:t>] </a:t>
            </a:r>
            <a:r>
              <a:rPr lang="en-US" sz="2400" dirty="0" err="1">
                <a:solidFill>
                  <a:srgbClr val="333333"/>
                </a:solidFill>
              </a:rPr>
              <a:t>vLf;fpnwhk</a:t>
            </a:r>
            <a:r>
              <a:rPr lang="en-US" sz="2400" dirty="0">
                <a:solidFill>
                  <a:srgbClr val="333333"/>
                </a:solidFill>
              </a:rPr>
              <a:t>]</a:t>
            </a:r>
          </a:p>
          <a:p>
            <a:pPr marL="342900" lvl="0" indent="-342900" defTabSz="914400">
              <a:buClr>
                <a:srgbClr val="333333"/>
              </a:buClr>
              <a:buFont typeface="WingDings"/>
              <a:buChar char=""/>
            </a:pPr>
            <a:r>
              <a:rPr lang="en-US" sz="2400" dirty="0" err="1">
                <a:solidFill>
                  <a:srgbClr val="333333"/>
                </a:solidFill>
              </a:rPr>
              <a:t>fhuz</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ed;ikfs</a:t>
            </a:r>
            <a:r>
              <a:rPr lang="en-US" sz="2400" dirty="0">
                <a:solidFill>
                  <a:srgbClr val="333333"/>
                </a:solidFill>
                <a:cs typeface="Times New Roman"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spc="-5" dirty="0">
                <a:solidFill>
                  <a:srgbClr val="004992"/>
                </a:solidFill>
                <a:cs typeface="Verdana"/>
              </a:rPr>
              <a:t>&gt;&gt;&gt; </a:t>
            </a:r>
            <a:r>
              <a:rPr lang="en-US" sz="2400" dirty="0" err="1">
                <a:solidFill>
                  <a:srgbClr val="FFFFFF"/>
                </a:solidFill>
              </a:rPr>
              <a:t>neuk</a:t>
            </a:r>
            <a:r>
              <a:rPr lang="en-US" sz="2400" dirty="0">
                <a:solidFill>
                  <a:srgbClr val="FFFFFF"/>
                </a:solidFill>
              </a:rPr>
              <a:t>] </a:t>
            </a:r>
            <a:r>
              <a:rPr lang="en-US" sz="2400" dirty="0" err="1">
                <a:solidFill>
                  <a:srgbClr val="FFFFFF"/>
                </a:solidFill>
              </a:rPr>
              <a:t>nrkpj;jy</a:t>
            </a:r>
            <a:r>
              <a:rPr lang="en-US" sz="2400" dirty="0">
                <a:solidFill>
                  <a:srgbClr val="FFFFFF"/>
                </a:solidFill>
              </a:rPr>
              <a:t>;</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xUtiu</a:t>
            </a:r>
            <a:r>
              <a:rPr lang="en-US" sz="2400" dirty="0">
                <a:solidFill>
                  <a:srgbClr val="FFFFFF"/>
                </a:solidFill>
              </a:rPr>
              <a:t> </a:t>
            </a:r>
            <a:r>
              <a:rPr lang="en-US" sz="2400" dirty="0" err="1">
                <a:solidFill>
                  <a:srgbClr val="FFFFFF"/>
                </a:solidFill>
              </a:rPr>
              <a:t>ghJfhg</a:t>
            </a:r>
            <a:r>
              <a:rPr lang="en-US" sz="2400" dirty="0">
                <a:solidFill>
                  <a:srgbClr val="FFFFFF"/>
                </a:solidFill>
              </a:rPr>
              <a:t>]</a:t>
            </a:r>
            <a:r>
              <a:rPr lang="en-US" sz="2400" dirty="0" err="1">
                <a:solidFill>
                  <a:srgbClr val="FFFFFF"/>
                </a:solidFill>
              </a:rPr>
              <a:t>ghf</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czuitf;f</a:t>
            </a:r>
            <a:r>
              <a:rPr lang="en-US" sz="2400" dirty="0">
                <a:solidFill>
                  <a:srgbClr val="FFFFFF"/>
                </a:solidFill>
              </a:rPr>
              <a:t> </a:t>
            </a:r>
            <a:r>
              <a:rPr lang="en-US" sz="2400" dirty="0" err="1">
                <a:solidFill>
                  <a:srgbClr val="FFFFFF"/>
                </a:solidFill>
              </a:rPr>
              <a:t>cWjpahdtuhft</a:t>
            </a:r>
            <a:r>
              <a:rPr lang="en-US" sz="2400" dirty="0">
                <a:solidFill>
                  <a:srgbClr val="FFFFFF"/>
                </a:solidFill>
              </a:rPr>
              <a:t>[k;</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rPr>
              <a:t> </a:t>
            </a:r>
            <a:r>
              <a:rPr lang="en-US" sz="2400" dirty="0" err="1">
                <a:solidFill>
                  <a:srgbClr val="FFFFFF"/>
                </a:solidFill>
              </a:rPr>
              <a:t>jFjpahdtuhft</a:t>
            </a:r>
            <a:r>
              <a:rPr lang="en-US" sz="2400" dirty="0">
                <a:solidFill>
                  <a:srgbClr val="FFFFFF"/>
                </a:solidFill>
              </a:rPr>
              <a:t>[k; kw]</a:t>
            </a:r>
            <a:r>
              <a:rPr lang="en-US" sz="2400" dirty="0" err="1">
                <a:solidFill>
                  <a:srgbClr val="FFFFFF"/>
                </a:solidFill>
              </a:rPr>
              <a:t>wth</a:t>
            </a:r>
            <a:r>
              <a:rPr lang="en-US" sz="2400" dirty="0">
                <a:solidFill>
                  <a:srgbClr val="FFFFFF"/>
                </a:solidFill>
              </a:rPr>
              <a:t>]fs] </a:t>
            </a:r>
            <a:r>
              <a:rPr lang="en-US" sz="2400" dirty="0" err="1">
                <a:solidFill>
                  <a:srgbClr val="FFFFFF"/>
                </a:solidFill>
              </a:rPr>
              <a:t>njhw</a:t>
            </a:r>
            <a:r>
              <a:rPr lang="en-US" sz="2400" dirty="0">
                <a:solidFill>
                  <a:srgbClr val="FFFFFF"/>
                </a:solidFill>
              </a:rPr>
              <a:t>]</a:t>
            </a:r>
            <a:r>
              <a:rPr lang="en-US" sz="2400" dirty="0" err="1">
                <a:solidFill>
                  <a:srgbClr val="FFFFFF"/>
                </a:solidFill>
              </a:rPr>
              <a:t>wk</a:t>
            </a:r>
            <a:r>
              <a:rPr lang="en-US" sz="2400" dirty="0">
                <a:solidFill>
                  <a:srgbClr val="FFFFFF"/>
                </a:solidFill>
              </a:rPr>
              <a:t>; </a:t>
            </a:r>
            <a:r>
              <a:rPr lang="en-US" sz="2400" err="1">
                <a:solidFill>
                  <a:srgbClr val="FFFFFF"/>
                </a:solidFill>
              </a:rPr>
              <a:t>mspf</a:t>
            </a:r>
            <a:r>
              <a:rPr lang="en-US" sz="2400">
                <a:solidFill>
                  <a:srgbClr val="FFFFFF"/>
                </a:solidFill>
              </a:rPr>
              <a:t>]</a:t>
            </a:r>
            <a:r>
              <a:rPr lang="en-US" sz="2400" err="1">
                <a:solidFill>
                  <a:srgbClr val="FFFFFF"/>
                </a:solidFill>
              </a:rPr>
              <a:t>fyhk</a:t>
            </a:r>
            <a:r>
              <a:rPr lang="en-US" sz="2400">
                <a:solidFill>
                  <a:srgbClr val="FFFFFF"/>
                </a:solidFill>
              </a:rPr>
              <a:t>].</a:t>
            </a:r>
            <a:r>
              <a:rPr lang="en-US" sz="2400">
                <a:solidFill>
                  <a:srgbClr val="FFFFFF"/>
                </a:solidFill>
                <a:latin typeface="Calibri Light"/>
                <a:ea typeface="Verdana" panose="020B0604030504040204" pitchFamily="34" charset="0"/>
                <a:cs typeface="Verdana" panose="020B0604030504040204" pitchFamily="34" charset="0"/>
              </a:rPr>
              <a:t>(“</a:t>
            </a:r>
            <a:r>
              <a:rPr lang="en-US" sz="2400">
                <a:solidFill>
                  <a:srgbClr val="FFFFFF"/>
                </a:solidFill>
              </a:rPr>
              <a:t>Kot</a:t>
            </a:r>
            <a:r>
              <a:rPr lang="en-US" sz="2400" dirty="0">
                <a:solidFill>
                  <a:srgbClr val="FFFFFF"/>
                </a:solidFill>
              </a:rPr>
              <a:t>[ </a:t>
            </a:r>
            <a:r>
              <a:rPr lang="en-US" sz="2400" dirty="0" err="1">
                <a:solidFill>
                  <a:srgbClr val="FFFFFF"/>
                </a:solidFill>
              </a:rPr>
              <a:t>vLf;fhky</a:t>
            </a:r>
            <a:r>
              <a:rPr lang="en-US" sz="2400" dirty="0">
                <a:solidFill>
                  <a:srgbClr val="FFFFFF"/>
                </a:solidFill>
              </a:rPr>
              <a:t>; ,</a:t>
            </a:r>
            <a:r>
              <a:rPr lang="en-US" sz="2400" dirty="0" err="1">
                <a:solidFill>
                  <a:srgbClr val="FFFFFF"/>
                </a:solidFill>
              </a:rPr>
              <a:t>Ug</a:t>
            </a:r>
            <a:r>
              <a:rPr lang="en-US" sz="2400" dirty="0">
                <a:solidFill>
                  <a:srgbClr val="FFFFFF"/>
                </a:solidFill>
              </a:rPr>
              <a:t>]</a:t>
            </a:r>
            <a:r>
              <a:rPr lang="en-US" sz="2400" dirty="0" err="1">
                <a:solidFill>
                  <a:srgbClr val="FFFFFF"/>
                </a:solidFill>
              </a:rPr>
              <a:t>gijtpl</a:t>
            </a:r>
            <a:r>
              <a:rPr lang="en-US" sz="2400" dirty="0">
                <a:solidFill>
                  <a:srgbClr val="FFFFFF"/>
                </a:solidFill>
              </a:rPr>
              <a:t> </a:t>
            </a:r>
            <a:r>
              <a:rPr lang="en-US" sz="2400" dirty="0" err="1">
                <a:solidFill>
                  <a:srgbClr val="FFFFFF"/>
                </a:solidFill>
              </a:rPr>
              <a:t>jtwhd</a:t>
            </a:r>
            <a:r>
              <a:rPr lang="en-US" sz="2400" dirty="0">
                <a:solidFill>
                  <a:srgbClr val="FFFFFF"/>
                </a:solidFill>
              </a:rPr>
              <a:t> </a:t>
            </a:r>
            <a:r>
              <a:rPr lang="en-US" sz="2400" err="1">
                <a:solidFill>
                  <a:srgbClr val="FFFFFF"/>
                </a:solidFill>
              </a:rPr>
              <a:t>KobtLg</a:t>
            </a:r>
            <a:r>
              <a:rPr lang="en-US" sz="2400">
                <a:solidFill>
                  <a:srgbClr val="FFFFFF"/>
                </a:solidFill>
              </a:rPr>
              <a:t>]</a:t>
            </a:r>
            <a:r>
              <a:rPr lang="en-US" sz="2400" err="1">
                <a:solidFill>
                  <a:srgbClr val="FFFFFF"/>
                </a:solidFill>
              </a:rPr>
              <a:t>gJ</a:t>
            </a:r>
            <a:r>
              <a:rPr lang="en-US" sz="2400">
                <a:solidFill>
                  <a:srgbClr val="FFFFFF"/>
                </a:solidFill>
              </a:rPr>
              <a:t> rpwe]jJ</a:t>
            </a:r>
            <a:r>
              <a:rPr lang="en-US" sz="2400">
                <a:solidFill>
                  <a:srgbClr val="FFFFFF"/>
                </a:solidFill>
                <a:latin typeface="Calibri Light"/>
                <a:ea typeface="Verdana" panose="020B0604030504040204" pitchFamily="34" charset="0"/>
                <a:cs typeface="Verdana" panose="020B0604030504040204" pitchFamily="34" charset="0"/>
              </a:rPr>
              <a:t>”) </a:t>
            </a:r>
            <a:endParaRPr lang="en-IN" sz="2400" dirty="0">
              <a:solidFill>
                <a:srgbClr val="FFFFFF"/>
              </a:solidFill>
              <a:latin typeface="Calibri Light"/>
            </a:endParaRPr>
          </a:p>
          <a:p>
            <a:pPr marL="342900" lvl="0" indent="-342900" defTabSz="914400">
              <a:buClr>
                <a:srgbClr val="333333"/>
              </a:buClr>
              <a:buFont typeface="WingDings"/>
              <a:buChar char=""/>
            </a:pPr>
            <a:r>
              <a:rPr lang="en-US" sz="2400" dirty="0" err="1">
                <a:solidFill>
                  <a:srgbClr val="333333"/>
                </a:solidFill>
              </a:rPr>
              <a:t>jPikfs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spc="-5" dirty="0">
                <a:solidFill>
                  <a:srgbClr val="004992"/>
                </a:solidFill>
                <a:cs typeface="Verdana"/>
              </a:rPr>
              <a:t>&gt;&gt;&gt; </a:t>
            </a:r>
            <a:r>
              <a:rPr lang="en-US" sz="2400" dirty="0" err="1">
                <a:solidFill>
                  <a:srgbClr val="FFFFFF"/>
                </a:solidFill>
              </a:rPr>
              <a:t>jtwhd</a:t>
            </a:r>
            <a:r>
              <a:rPr lang="en-US" sz="2400" dirty="0">
                <a:solidFill>
                  <a:srgbClr val="FFFFFF"/>
                </a:solidFill>
              </a:rPr>
              <a:t> </a:t>
            </a:r>
            <a:r>
              <a:rPr lang="en-US" sz="2400" dirty="0" err="1">
                <a:solidFill>
                  <a:srgbClr val="FFFFFF"/>
                </a:solidFill>
              </a:rPr>
              <a:t>kw;Wk</a:t>
            </a:r>
            <a:r>
              <a:rPr lang="en-US" sz="2400" dirty="0">
                <a:solidFill>
                  <a:srgbClr val="FFFFFF"/>
                </a:solidFill>
              </a:rPr>
              <a:t>; </a:t>
            </a:r>
            <a:r>
              <a:rPr lang="en-US" sz="2400" dirty="0" err="1">
                <a:solidFill>
                  <a:srgbClr val="FFFFFF"/>
                </a:solidFill>
              </a:rPr>
              <a:t>Mgj;jhd</a:t>
            </a:r>
            <a:r>
              <a:rPr lang="en-US" sz="2400" dirty="0">
                <a:solidFill>
                  <a:srgbClr val="FFFFFF"/>
                </a:solidFill>
              </a:rPr>
              <a:t> </a:t>
            </a:r>
            <a:r>
              <a:rPr lang="en-US" sz="2400" dirty="0" err="1">
                <a:solidFill>
                  <a:srgbClr val="FFFFFF"/>
                </a:solidFill>
              </a:rPr>
              <a:t>Kot</a:t>
            </a:r>
            <a:r>
              <a:rPr lang="en-US" sz="2400" dirty="0">
                <a:solidFill>
                  <a:srgbClr val="FFFFFF"/>
                </a:solidFill>
              </a:rPr>
              <a:t>[</a:t>
            </a:r>
            <a:r>
              <a:rPr lang="en-US" sz="2400" dirty="0" err="1">
                <a:solidFill>
                  <a:srgbClr val="FFFFFF"/>
                </a:solidFill>
              </a:rPr>
              <a:t>fis</a:t>
            </a:r>
            <a:r>
              <a:rPr lang="en-US" sz="2400" dirty="0">
                <a:solidFill>
                  <a:srgbClr val="FFFFFF"/>
                </a:solidFill>
              </a:rPr>
              <a:t> </a:t>
            </a:r>
            <a:r>
              <a:rPr lang="en-US" sz="2400" dirty="0" err="1">
                <a:solidFill>
                  <a:srgbClr val="FFFFFF"/>
                </a:solidFill>
              </a:rPr>
              <a:t>vLf</a:t>
            </a:r>
            <a:r>
              <a:rPr lang="en-US" sz="2400" dirty="0">
                <a:solidFill>
                  <a:srgbClr val="FFFFFF"/>
                </a:solidFill>
              </a:rPr>
              <a:t>]</a:t>
            </a:r>
            <a:r>
              <a:rPr lang="en-US" sz="2400" dirty="0" err="1">
                <a:solidFill>
                  <a:srgbClr val="FFFFFF"/>
                </a:solidFill>
              </a:rPr>
              <a:t>Fk</a:t>
            </a:r>
            <a:r>
              <a:rPr lang="en-US" sz="2400" dirty="0">
                <a:solidFill>
                  <a:srgbClr val="FFFFFF"/>
                </a:solidFill>
              </a:rPr>
              <a:t>; </a:t>
            </a:r>
            <a:r>
              <a:rPr lang="en-US" sz="2400" dirty="0" err="1">
                <a:solidFill>
                  <a:srgbClr val="FFFFFF"/>
                </a:solidFill>
              </a:rPr>
              <a:t>mghak</a:t>
            </a:r>
            <a:r>
              <a:rPr lang="en-US" sz="2400" dirty="0">
                <a:solidFill>
                  <a:srgbClr val="FFFFFF"/>
                </a:solidFill>
              </a:rPr>
              <a:t>;…</a:t>
            </a:r>
          </a:p>
        </p:txBody>
      </p:sp>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1802300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Ma;tw;w Kot[fs; </a:t>
            </a:r>
            <a:endParaRPr lang="en-US" sz="3600" dirty="0">
              <a:solidFill>
                <a:srgbClr val="004992"/>
              </a:solidFill>
            </a:endParaRPr>
          </a:p>
        </p:txBody>
      </p:sp>
      <p:sp>
        <p:nvSpPr>
          <p:cNvPr id="4" name="Content Placeholder 3"/>
          <p:cNvSpPr>
            <a:spLocks noGrp="1"/>
          </p:cNvSpPr>
          <p:nvPr>
            <p:ph idx="1"/>
          </p:nvPr>
        </p:nvSpPr>
        <p:spPr/>
        <p:txBody>
          <a:bodyPr/>
          <a:lstStyle/>
          <a:p>
            <a:pPr lvl="1" defTabSz="914400">
              <a:spcBef>
                <a:spcPts val="1999"/>
              </a:spcBef>
              <a:spcAft>
                <a:spcPts val="0"/>
              </a:spcAft>
            </a:pPr>
            <a:r>
              <a:rPr lang="en-US" sz="2400" dirty="0" err="1">
                <a:solidFill>
                  <a:srgbClr val="333333"/>
                </a:solidFill>
              </a:rPr>
              <a:t>bgUk;ghYk</a:t>
            </a:r>
            <a:r>
              <a:rPr lang="en-US" sz="2400" dirty="0">
                <a:solidFill>
                  <a:srgbClr val="333333"/>
                </a:solidFill>
              </a:rPr>
              <a:t>] </a:t>
            </a:r>
            <a:r>
              <a:rPr lang="en-US" sz="2400" dirty="0" err="1">
                <a:solidFill>
                  <a:srgbClr val="333333"/>
                </a:solidFill>
              </a:rPr>
              <a:t>KGikahd</a:t>
            </a:r>
            <a:r>
              <a:rPr lang="en-US" sz="2400" dirty="0">
                <a:solidFill>
                  <a:srgbClr val="333333"/>
                </a:solidFill>
              </a:rPr>
              <a:t> </a:t>
            </a:r>
            <a:r>
              <a:rPr lang="en-US" sz="2400" dirty="0" err="1">
                <a:solidFill>
                  <a:srgbClr val="333333"/>
                </a:solidFill>
              </a:rPr>
              <a:t>cz;ikia</a:t>
            </a:r>
            <a:r>
              <a:rPr lang="en-US" sz="2400" dirty="0">
                <a:solidFill>
                  <a:srgbClr val="333333"/>
                </a:solidFill>
              </a:rPr>
              <a:t> </a:t>
            </a:r>
            <a:r>
              <a:rPr lang="en-US" sz="2400" dirty="0" err="1">
                <a:solidFill>
                  <a:srgbClr val="333333"/>
                </a:solidFill>
              </a:rPr>
              <a:t>mwpahknyna</a:t>
            </a:r>
            <a:r>
              <a:rPr lang="en-US" sz="2400" dirty="0">
                <a:solidFill>
                  <a:srgbClr val="333333"/>
                </a:solidFill>
              </a:rPr>
              <a:t> </a:t>
            </a:r>
            <a:r>
              <a:rPr lang="en-US" sz="2400" dirty="0" err="1">
                <a:solidFill>
                  <a:srgbClr val="333333"/>
                </a:solidFill>
              </a:rPr>
              <a:t>jPh</a:t>
            </a:r>
            <a:r>
              <a:rPr lang="en-US" sz="2400" dirty="0">
                <a:solidFill>
                  <a:srgbClr val="333333"/>
                </a:solidFill>
              </a:rPr>
              <a:t>]</a:t>
            </a:r>
            <a:r>
              <a:rPr lang="en-US" sz="2400" dirty="0" err="1">
                <a:solidFill>
                  <a:srgbClr val="333333"/>
                </a:solidFill>
              </a:rPr>
              <a:t>khdk</a:t>
            </a:r>
            <a:r>
              <a:rPr lang="en-US" sz="2400" dirty="0">
                <a:solidFill>
                  <a:srgbClr val="333333"/>
                </a:solidFill>
              </a:rPr>
              <a:t>] </a:t>
            </a:r>
            <a:r>
              <a:rPr lang="en-US" sz="2400" dirty="0" err="1">
                <a:solidFill>
                  <a:srgbClr val="333333"/>
                </a:solidFill>
              </a:rPr>
              <a:t>vLf;fpnwhk</a:t>
            </a:r>
            <a:r>
              <a:rPr lang="en-US" sz="2400" dirty="0">
                <a:solidFill>
                  <a:srgbClr val="333333"/>
                </a:solidFill>
              </a:rPr>
              <a:t>]</a:t>
            </a:r>
          </a:p>
          <a:p>
            <a:pPr marL="342900" lvl="0" indent="-342900" defTabSz="914400">
              <a:buClr>
                <a:srgbClr val="000000"/>
              </a:buClr>
              <a:buFont typeface="WingDings"/>
              <a:buChar char=""/>
            </a:pPr>
            <a:r>
              <a:rPr lang="en-US" sz="2400" dirty="0" err="1">
                <a:solidFill>
                  <a:srgbClr val="333333"/>
                </a:solidFill>
              </a:rPr>
              <a:t>fhuz</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ed;ikfs</a:t>
            </a:r>
            <a:r>
              <a:rPr lang="en-US" sz="2400" dirty="0">
                <a:solidFill>
                  <a:srgbClr val="333333"/>
                </a:solidFill>
                <a:cs typeface="Times New Roman"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neuk</a:t>
            </a:r>
            <a:r>
              <a:rPr lang="en-US" sz="2400" dirty="0">
                <a:solidFill>
                  <a:srgbClr val="004992"/>
                </a:solidFill>
              </a:rPr>
              <a:t>] </a:t>
            </a:r>
            <a:r>
              <a:rPr lang="en-US" sz="2400" dirty="0" err="1">
                <a:solidFill>
                  <a:srgbClr val="004992"/>
                </a:solidFill>
              </a:rPr>
              <a:t>nrkpj;jy</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xUtiu</a:t>
            </a:r>
            <a:r>
              <a:rPr lang="en-US" sz="2400" dirty="0">
                <a:solidFill>
                  <a:srgbClr val="004992"/>
                </a:solidFill>
              </a:rPr>
              <a:t> </a:t>
            </a:r>
            <a:r>
              <a:rPr lang="en-US" sz="2400" dirty="0" err="1">
                <a:solidFill>
                  <a:srgbClr val="004992"/>
                </a:solidFill>
              </a:rPr>
              <a:t>ghJfhg</a:t>
            </a:r>
            <a:r>
              <a:rPr lang="en-US" sz="2400" dirty="0">
                <a:solidFill>
                  <a:srgbClr val="004992"/>
                </a:solidFill>
              </a:rPr>
              <a:t>]</a:t>
            </a:r>
            <a:r>
              <a:rPr lang="en-US" sz="2400" dirty="0" err="1">
                <a:solidFill>
                  <a:srgbClr val="004992"/>
                </a:solidFill>
              </a:rPr>
              <a:t>ghf</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czuitf;f</a:t>
            </a:r>
            <a:r>
              <a:rPr lang="en-US" sz="2400" dirty="0">
                <a:solidFill>
                  <a:srgbClr val="004992"/>
                </a:solidFill>
              </a:rPr>
              <a:t> </a:t>
            </a:r>
            <a:r>
              <a:rPr lang="en-US" sz="2400" dirty="0" err="1">
                <a:solidFill>
                  <a:srgbClr val="004992"/>
                </a:solidFill>
              </a:rPr>
              <a:t>cWjpahdtuhft</a:t>
            </a:r>
            <a:r>
              <a:rPr lang="en-US" sz="2400" dirty="0">
                <a:solidFill>
                  <a:srgbClr val="004992"/>
                </a:solidFill>
              </a:rPr>
              <a:t>[k;</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jFjpahdtuhft</a:t>
            </a:r>
            <a:r>
              <a:rPr lang="en-US" sz="2400" dirty="0">
                <a:solidFill>
                  <a:srgbClr val="004992"/>
                </a:solidFill>
              </a:rPr>
              <a:t>[k; kw]</a:t>
            </a:r>
            <a:r>
              <a:rPr lang="en-US" sz="2400" dirty="0" err="1">
                <a:solidFill>
                  <a:srgbClr val="004992"/>
                </a:solidFill>
              </a:rPr>
              <a:t>wth</a:t>
            </a:r>
            <a:r>
              <a:rPr lang="en-US" sz="2400" dirty="0">
                <a:solidFill>
                  <a:srgbClr val="004992"/>
                </a:solidFill>
              </a:rPr>
              <a:t>]fs] </a:t>
            </a:r>
            <a:r>
              <a:rPr lang="en-US" sz="2400" dirty="0" err="1">
                <a:solidFill>
                  <a:srgbClr val="004992"/>
                </a:solidFill>
              </a:rPr>
              <a:t>njhw</a:t>
            </a:r>
            <a:r>
              <a:rPr lang="en-US" sz="2400" dirty="0">
                <a:solidFill>
                  <a:srgbClr val="004992"/>
                </a:solidFill>
              </a:rPr>
              <a:t>]</a:t>
            </a:r>
            <a:r>
              <a:rPr lang="en-US" sz="2400" dirty="0" err="1">
                <a:solidFill>
                  <a:srgbClr val="004992"/>
                </a:solidFill>
              </a:rPr>
              <a:t>wk</a:t>
            </a:r>
            <a:r>
              <a:rPr lang="en-US" sz="2400" dirty="0">
                <a:solidFill>
                  <a:srgbClr val="004992"/>
                </a:solidFill>
              </a:rPr>
              <a:t>; </a:t>
            </a:r>
            <a:r>
              <a:rPr lang="en-US" sz="2400" err="1">
                <a:solidFill>
                  <a:srgbClr val="004992"/>
                </a:solidFill>
              </a:rPr>
              <a:t>mspf</a:t>
            </a:r>
            <a:r>
              <a:rPr lang="en-US" sz="2400">
                <a:solidFill>
                  <a:srgbClr val="004992"/>
                </a:solidFill>
              </a:rPr>
              <a:t>]</a:t>
            </a:r>
            <a:r>
              <a:rPr lang="en-US" sz="2400" err="1">
                <a:solidFill>
                  <a:srgbClr val="004992"/>
                </a:solidFill>
              </a:rPr>
              <a:t>fyhk</a:t>
            </a:r>
            <a:r>
              <a:rPr lang="en-US" sz="2400">
                <a:solidFill>
                  <a:srgbClr val="004992"/>
                </a:solidFill>
              </a:rPr>
              <a:t>].</a:t>
            </a:r>
            <a:r>
              <a:rPr lang="en-US" sz="2400">
                <a:solidFill>
                  <a:srgbClr val="004992"/>
                </a:solidFill>
                <a:latin typeface="Calibri Light"/>
                <a:ea typeface="Verdana" panose="020B0604030504040204" pitchFamily="34" charset="0"/>
                <a:cs typeface="Verdana" panose="020B0604030504040204" pitchFamily="34" charset="0"/>
              </a:rPr>
              <a:t>(“</a:t>
            </a:r>
            <a:r>
              <a:rPr lang="en-US" sz="2400">
                <a:solidFill>
                  <a:srgbClr val="004992"/>
                </a:solidFill>
              </a:rPr>
              <a:t>Kot</a:t>
            </a:r>
            <a:r>
              <a:rPr lang="en-US" sz="2400" dirty="0">
                <a:solidFill>
                  <a:srgbClr val="004992"/>
                </a:solidFill>
              </a:rPr>
              <a:t>[ </a:t>
            </a:r>
            <a:r>
              <a:rPr lang="en-US" sz="2400" dirty="0" err="1">
                <a:solidFill>
                  <a:srgbClr val="004992"/>
                </a:solidFill>
              </a:rPr>
              <a:t>vLf;fhky</a:t>
            </a:r>
            <a:r>
              <a:rPr lang="en-US" sz="2400" dirty="0">
                <a:solidFill>
                  <a:srgbClr val="004992"/>
                </a:solidFill>
              </a:rPr>
              <a:t>; ,</a:t>
            </a:r>
            <a:r>
              <a:rPr lang="en-US" sz="2400" dirty="0" err="1">
                <a:solidFill>
                  <a:srgbClr val="004992"/>
                </a:solidFill>
              </a:rPr>
              <a:t>Ug</a:t>
            </a:r>
            <a:r>
              <a:rPr lang="en-US" sz="2400" dirty="0">
                <a:solidFill>
                  <a:srgbClr val="004992"/>
                </a:solidFill>
              </a:rPr>
              <a:t>]</a:t>
            </a:r>
            <a:r>
              <a:rPr lang="en-US" sz="2400" dirty="0" err="1">
                <a:solidFill>
                  <a:srgbClr val="004992"/>
                </a:solidFill>
              </a:rPr>
              <a:t>gijtpl</a:t>
            </a:r>
            <a:r>
              <a:rPr lang="en-US" sz="2400" dirty="0">
                <a:solidFill>
                  <a:srgbClr val="004992"/>
                </a:solidFill>
              </a:rPr>
              <a:t> </a:t>
            </a:r>
            <a:r>
              <a:rPr lang="en-US" sz="2400" dirty="0" err="1">
                <a:solidFill>
                  <a:srgbClr val="004992"/>
                </a:solidFill>
              </a:rPr>
              <a:t>jtwhd</a:t>
            </a:r>
            <a:r>
              <a:rPr lang="en-US" sz="2400" dirty="0">
                <a:solidFill>
                  <a:srgbClr val="004992"/>
                </a:solidFill>
              </a:rPr>
              <a:t> </a:t>
            </a:r>
            <a:r>
              <a:rPr lang="en-US" sz="2400" err="1">
                <a:solidFill>
                  <a:srgbClr val="004992"/>
                </a:solidFill>
              </a:rPr>
              <a:t>KobtLg</a:t>
            </a:r>
            <a:r>
              <a:rPr lang="en-US" sz="2400">
                <a:solidFill>
                  <a:srgbClr val="004992"/>
                </a:solidFill>
              </a:rPr>
              <a:t>]</a:t>
            </a:r>
            <a:r>
              <a:rPr lang="en-US" sz="2400" err="1">
                <a:solidFill>
                  <a:srgbClr val="004992"/>
                </a:solidFill>
              </a:rPr>
              <a:t>gJ</a:t>
            </a:r>
            <a:r>
              <a:rPr lang="en-US" sz="2400">
                <a:solidFill>
                  <a:srgbClr val="004992"/>
                </a:solidFill>
              </a:rPr>
              <a:t> rpwe]jJ</a:t>
            </a:r>
            <a:r>
              <a:rPr lang="en-US" sz="2400">
                <a:solidFill>
                  <a:srgbClr val="004992"/>
                </a:solidFill>
                <a:latin typeface="Calibri Light"/>
                <a:ea typeface="Verdana" panose="020B0604030504040204" pitchFamily="34" charset="0"/>
                <a:cs typeface="Verdana" panose="020B0604030504040204" pitchFamily="34" charset="0"/>
              </a:rPr>
              <a:t>”) </a:t>
            </a:r>
            <a:endParaRPr lang="en-IN" sz="2400" dirty="0">
              <a:solidFill>
                <a:srgbClr val="004992"/>
              </a:solidFill>
              <a:latin typeface="Calibri Light"/>
            </a:endParaRPr>
          </a:p>
          <a:p>
            <a:pPr marL="342900" lvl="0" indent="-342900" defTabSz="914400">
              <a:buClr>
                <a:srgbClr val="333333"/>
              </a:buClr>
              <a:buFont typeface="WingDings"/>
              <a:buChar char=""/>
            </a:pPr>
            <a:r>
              <a:rPr lang="en-US" sz="2400" dirty="0" err="1">
                <a:solidFill>
                  <a:srgbClr val="333333"/>
                </a:solidFill>
              </a:rPr>
              <a:t>jPikfs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spc="-5" dirty="0">
                <a:solidFill>
                  <a:srgbClr val="004992"/>
                </a:solidFill>
                <a:cs typeface="Verdana"/>
              </a:rPr>
              <a:t>&gt;&gt;&gt; </a:t>
            </a:r>
            <a:r>
              <a:rPr lang="en-US" sz="2400" dirty="0" err="1">
                <a:solidFill>
                  <a:srgbClr val="FFFFFF"/>
                </a:solidFill>
              </a:rPr>
              <a:t>jtwhd</a:t>
            </a:r>
            <a:r>
              <a:rPr lang="en-US" sz="2400" dirty="0">
                <a:solidFill>
                  <a:srgbClr val="FFFFFF"/>
                </a:solidFill>
              </a:rPr>
              <a:t> </a:t>
            </a:r>
            <a:r>
              <a:rPr lang="en-US" sz="2400" dirty="0" err="1">
                <a:solidFill>
                  <a:srgbClr val="FFFFFF"/>
                </a:solidFill>
              </a:rPr>
              <a:t>kw;Wk</a:t>
            </a:r>
            <a:r>
              <a:rPr lang="en-US" sz="2400" dirty="0">
                <a:solidFill>
                  <a:srgbClr val="FFFFFF"/>
                </a:solidFill>
              </a:rPr>
              <a:t>; </a:t>
            </a:r>
            <a:r>
              <a:rPr lang="en-US" sz="2400" dirty="0" err="1">
                <a:solidFill>
                  <a:srgbClr val="FFFFFF"/>
                </a:solidFill>
              </a:rPr>
              <a:t>Mgj;jhd</a:t>
            </a:r>
            <a:r>
              <a:rPr lang="en-US" sz="2400" dirty="0">
                <a:solidFill>
                  <a:srgbClr val="FFFFFF"/>
                </a:solidFill>
              </a:rPr>
              <a:t> </a:t>
            </a:r>
            <a:r>
              <a:rPr lang="en-US" sz="2400" dirty="0" err="1">
                <a:solidFill>
                  <a:srgbClr val="FFFFFF"/>
                </a:solidFill>
              </a:rPr>
              <a:t>Kot</a:t>
            </a:r>
            <a:r>
              <a:rPr lang="en-US" sz="2400" dirty="0">
                <a:solidFill>
                  <a:srgbClr val="FFFFFF"/>
                </a:solidFill>
              </a:rPr>
              <a:t>[</a:t>
            </a:r>
            <a:r>
              <a:rPr lang="en-US" sz="2400" dirty="0" err="1">
                <a:solidFill>
                  <a:srgbClr val="FFFFFF"/>
                </a:solidFill>
              </a:rPr>
              <a:t>fis</a:t>
            </a:r>
            <a:r>
              <a:rPr lang="en-US" sz="2400" dirty="0">
                <a:solidFill>
                  <a:srgbClr val="FFFFFF"/>
                </a:solidFill>
              </a:rPr>
              <a:t> </a:t>
            </a:r>
            <a:r>
              <a:rPr lang="en-US" sz="2400" dirty="0" err="1">
                <a:solidFill>
                  <a:srgbClr val="FFFFFF"/>
                </a:solidFill>
              </a:rPr>
              <a:t>vLf</a:t>
            </a:r>
            <a:r>
              <a:rPr lang="en-US" sz="2400" dirty="0">
                <a:solidFill>
                  <a:srgbClr val="FFFFFF"/>
                </a:solidFill>
              </a:rPr>
              <a:t>]</a:t>
            </a:r>
            <a:r>
              <a:rPr lang="en-US" sz="2400" dirty="0" err="1">
                <a:solidFill>
                  <a:srgbClr val="FFFFFF"/>
                </a:solidFill>
              </a:rPr>
              <a:t>Fk</a:t>
            </a:r>
            <a:r>
              <a:rPr lang="en-US" sz="2400" dirty="0">
                <a:solidFill>
                  <a:srgbClr val="FFFFFF"/>
                </a:solidFill>
              </a:rPr>
              <a:t>; </a:t>
            </a:r>
            <a:r>
              <a:rPr lang="en-US" sz="2400" dirty="0" err="1">
                <a:solidFill>
                  <a:srgbClr val="FFFFFF"/>
                </a:solidFill>
              </a:rPr>
              <a:t>mghak</a:t>
            </a:r>
            <a:r>
              <a:rPr lang="en-US" sz="2400" dirty="0">
                <a:solidFill>
                  <a:srgbClr val="FFFFFF"/>
                </a:solidFill>
              </a:rPr>
              <a:t>;…</a:t>
            </a:r>
          </a:p>
        </p:txBody>
      </p:sp>
      <p:sp>
        <p:nvSpPr>
          <p:cNvPr id="10" name="Footer Placeholder 9"/>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1560440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Ma;tw;w Kot[fs; </a:t>
            </a:r>
            <a:endParaRPr lang="en-US" sz="3600" dirty="0">
              <a:solidFill>
                <a:srgbClr val="004992"/>
              </a:solidFill>
            </a:endParaRPr>
          </a:p>
        </p:txBody>
      </p:sp>
      <p:sp>
        <p:nvSpPr>
          <p:cNvPr id="4" name="Content Placeholder 3"/>
          <p:cNvSpPr>
            <a:spLocks noGrp="1"/>
          </p:cNvSpPr>
          <p:nvPr>
            <p:ph idx="1"/>
          </p:nvPr>
        </p:nvSpPr>
        <p:spPr/>
        <p:txBody>
          <a:bodyPr/>
          <a:lstStyle/>
          <a:p>
            <a:pPr lvl="1" defTabSz="914400">
              <a:spcBef>
                <a:spcPts val="1999"/>
              </a:spcBef>
              <a:spcAft>
                <a:spcPts val="0"/>
              </a:spcAft>
            </a:pPr>
            <a:r>
              <a:rPr lang="en-US" sz="2400" dirty="0" err="1">
                <a:solidFill>
                  <a:srgbClr val="333333"/>
                </a:solidFill>
              </a:rPr>
              <a:t>bgUk;ghYk</a:t>
            </a:r>
            <a:r>
              <a:rPr lang="en-US" sz="2400" dirty="0">
                <a:solidFill>
                  <a:srgbClr val="333333"/>
                </a:solidFill>
              </a:rPr>
              <a:t>] </a:t>
            </a:r>
            <a:r>
              <a:rPr lang="en-US" sz="2400" dirty="0" err="1">
                <a:solidFill>
                  <a:srgbClr val="333333"/>
                </a:solidFill>
              </a:rPr>
              <a:t>KGikahd</a:t>
            </a:r>
            <a:r>
              <a:rPr lang="en-US" sz="2400" dirty="0">
                <a:solidFill>
                  <a:srgbClr val="333333"/>
                </a:solidFill>
              </a:rPr>
              <a:t> </a:t>
            </a:r>
            <a:r>
              <a:rPr lang="en-US" sz="2400" dirty="0" err="1">
                <a:solidFill>
                  <a:srgbClr val="333333"/>
                </a:solidFill>
              </a:rPr>
              <a:t>cz;ikia</a:t>
            </a:r>
            <a:r>
              <a:rPr lang="en-US" sz="2400" dirty="0">
                <a:solidFill>
                  <a:srgbClr val="333333"/>
                </a:solidFill>
              </a:rPr>
              <a:t> </a:t>
            </a:r>
            <a:r>
              <a:rPr lang="en-US" sz="2400" dirty="0" err="1">
                <a:solidFill>
                  <a:srgbClr val="333333"/>
                </a:solidFill>
              </a:rPr>
              <a:t>mwpahknyna</a:t>
            </a:r>
            <a:r>
              <a:rPr lang="en-US" sz="2400" dirty="0">
                <a:solidFill>
                  <a:srgbClr val="333333"/>
                </a:solidFill>
              </a:rPr>
              <a:t> </a:t>
            </a:r>
            <a:r>
              <a:rPr lang="en-US" sz="2400" dirty="0" err="1">
                <a:solidFill>
                  <a:srgbClr val="333333"/>
                </a:solidFill>
              </a:rPr>
              <a:t>jPh</a:t>
            </a:r>
            <a:r>
              <a:rPr lang="en-US" sz="2400" dirty="0">
                <a:solidFill>
                  <a:srgbClr val="333333"/>
                </a:solidFill>
              </a:rPr>
              <a:t>]</a:t>
            </a:r>
            <a:r>
              <a:rPr lang="en-US" sz="2400" dirty="0" err="1">
                <a:solidFill>
                  <a:srgbClr val="333333"/>
                </a:solidFill>
              </a:rPr>
              <a:t>khdk</a:t>
            </a:r>
            <a:r>
              <a:rPr lang="en-US" sz="2400" dirty="0">
                <a:solidFill>
                  <a:srgbClr val="333333"/>
                </a:solidFill>
              </a:rPr>
              <a:t>] </a:t>
            </a:r>
            <a:r>
              <a:rPr lang="en-US" sz="2400" dirty="0" err="1">
                <a:solidFill>
                  <a:srgbClr val="333333"/>
                </a:solidFill>
              </a:rPr>
              <a:t>vLf;fpnwhk</a:t>
            </a:r>
            <a:r>
              <a:rPr lang="en-US" sz="2400" dirty="0">
                <a:solidFill>
                  <a:srgbClr val="333333"/>
                </a:solidFill>
              </a:rPr>
              <a:t>]</a:t>
            </a:r>
          </a:p>
          <a:p>
            <a:pPr marL="342900" lvl="0" indent="-342900" defTabSz="914400">
              <a:buClr>
                <a:srgbClr val="000000"/>
              </a:buClr>
              <a:buFont typeface="WingDings"/>
              <a:buChar char=""/>
            </a:pPr>
            <a:r>
              <a:rPr lang="en-US" sz="2400" dirty="0" err="1">
                <a:solidFill>
                  <a:srgbClr val="333333"/>
                </a:solidFill>
              </a:rPr>
              <a:t>fhuz</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ed;ikfs</a:t>
            </a:r>
            <a:r>
              <a:rPr lang="en-US" sz="2400" dirty="0">
                <a:solidFill>
                  <a:srgbClr val="333333"/>
                </a:solidFill>
                <a:cs typeface="Times New Roman"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neuk</a:t>
            </a:r>
            <a:r>
              <a:rPr lang="en-US" sz="2400" dirty="0">
                <a:solidFill>
                  <a:srgbClr val="004992"/>
                </a:solidFill>
              </a:rPr>
              <a:t>] </a:t>
            </a:r>
            <a:r>
              <a:rPr lang="en-US" sz="2400" dirty="0" err="1">
                <a:solidFill>
                  <a:srgbClr val="004992"/>
                </a:solidFill>
              </a:rPr>
              <a:t>nrkpj;jy</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xUtiu</a:t>
            </a:r>
            <a:r>
              <a:rPr lang="en-US" sz="2400" dirty="0">
                <a:solidFill>
                  <a:srgbClr val="004992"/>
                </a:solidFill>
              </a:rPr>
              <a:t> </a:t>
            </a:r>
            <a:r>
              <a:rPr lang="en-US" sz="2400" dirty="0" err="1">
                <a:solidFill>
                  <a:srgbClr val="004992"/>
                </a:solidFill>
              </a:rPr>
              <a:t>ghJfhg</a:t>
            </a:r>
            <a:r>
              <a:rPr lang="en-US" sz="2400" dirty="0">
                <a:solidFill>
                  <a:srgbClr val="004992"/>
                </a:solidFill>
              </a:rPr>
              <a:t>]</a:t>
            </a:r>
            <a:r>
              <a:rPr lang="en-US" sz="2400" dirty="0" err="1">
                <a:solidFill>
                  <a:srgbClr val="004992"/>
                </a:solidFill>
              </a:rPr>
              <a:t>ghf</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czuitf;f</a:t>
            </a:r>
            <a:r>
              <a:rPr lang="en-US" sz="2400" dirty="0">
                <a:solidFill>
                  <a:srgbClr val="004992"/>
                </a:solidFill>
              </a:rPr>
              <a:t> </a:t>
            </a:r>
            <a:r>
              <a:rPr lang="en-US" sz="2400" dirty="0" err="1">
                <a:solidFill>
                  <a:srgbClr val="004992"/>
                </a:solidFill>
              </a:rPr>
              <a:t>cWjpahdtuhft</a:t>
            </a:r>
            <a:r>
              <a:rPr lang="en-US" sz="2400" dirty="0">
                <a:solidFill>
                  <a:srgbClr val="004992"/>
                </a:solidFill>
              </a:rPr>
              <a:t>[k;</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jFjpahdtuhft</a:t>
            </a:r>
            <a:r>
              <a:rPr lang="en-US" sz="2400" dirty="0">
                <a:solidFill>
                  <a:srgbClr val="004992"/>
                </a:solidFill>
              </a:rPr>
              <a:t>[k; kw]</a:t>
            </a:r>
            <a:r>
              <a:rPr lang="en-US" sz="2400" dirty="0" err="1">
                <a:solidFill>
                  <a:srgbClr val="004992"/>
                </a:solidFill>
              </a:rPr>
              <a:t>wth</a:t>
            </a:r>
            <a:r>
              <a:rPr lang="en-US" sz="2400" dirty="0">
                <a:solidFill>
                  <a:srgbClr val="004992"/>
                </a:solidFill>
              </a:rPr>
              <a:t>]fs] </a:t>
            </a:r>
            <a:r>
              <a:rPr lang="en-US" sz="2400" dirty="0" err="1">
                <a:solidFill>
                  <a:srgbClr val="004992"/>
                </a:solidFill>
              </a:rPr>
              <a:t>njhw</a:t>
            </a:r>
            <a:r>
              <a:rPr lang="en-US" sz="2400" dirty="0">
                <a:solidFill>
                  <a:srgbClr val="004992"/>
                </a:solidFill>
              </a:rPr>
              <a:t>]</a:t>
            </a:r>
            <a:r>
              <a:rPr lang="en-US" sz="2400" dirty="0" err="1">
                <a:solidFill>
                  <a:srgbClr val="004992"/>
                </a:solidFill>
              </a:rPr>
              <a:t>wk</a:t>
            </a:r>
            <a:r>
              <a:rPr lang="en-US" sz="2400" dirty="0">
                <a:solidFill>
                  <a:srgbClr val="004992"/>
                </a:solidFill>
              </a:rPr>
              <a:t>; </a:t>
            </a:r>
            <a:r>
              <a:rPr lang="en-US" sz="2400" err="1">
                <a:solidFill>
                  <a:srgbClr val="004992"/>
                </a:solidFill>
              </a:rPr>
              <a:t>mspf</a:t>
            </a:r>
            <a:r>
              <a:rPr lang="en-US" sz="2400">
                <a:solidFill>
                  <a:srgbClr val="004992"/>
                </a:solidFill>
              </a:rPr>
              <a:t>]</a:t>
            </a:r>
            <a:r>
              <a:rPr lang="en-US" sz="2400" err="1">
                <a:solidFill>
                  <a:srgbClr val="004992"/>
                </a:solidFill>
              </a:rPr>
              <a:t>fyhk</a:t>
            </a:r>
            <a:r>
              <a:rPr lang="en-US" sz="2400">
                <a:solidFill>
                  <a:srgbClr val="004992"/>
                </a:solidFill>
              </a:rPr>
              <a:t>].</a:t>
            </a:r>
            <a:r>
              <a:rPr lang="en-US" sz="2400">
                <a:solidFill>
                  <a:srgbClr val="004992"/>
                </a:solidFill>
                <a:latin typeface="Calibri Light"/>
                <a:ea typeface="Verdana" panose="020B0604030504040204" pitchFamily="34" charset="0"/>
                <a:cs typeface="Verdana" panose="020B0604030504040204" pitchFamily="34" charset="0"/>
              </a:rPr>
              <a:t>(“</a:t>
            </a:r>
            <a:r>
              <a:rPr lang="en-US" sz="2400">
                <a:solidFill>
                  <a:srgbClr val="004992"/>
                </a:solidFill>
              </a:rPr>
              <a:t>Kot</a:t>
            </a:r>
            <a:r>
              <a:rPr lang="en-US" sz="2400" dirty="0">
                <a:solidFill>
                  <a:srgbClr val="004992"/>
                </a:solidFill>
              </a:rPr>
              <a:t>[ </a:t>
            </a:r>
            <a:r>
              <a:rPr lang="en-US" sz="2400" dirty="0" err="1">
                <a:solidFill>
                  <a:srgbClr val="004992"/>
                </a:solidFill>
              </a:rPr>
              <a:t>vLf;fhky</a:t>
            </a:r>
            <a:r>
              <a:rPr lang="en-US" sz="2400" dirty="0">
                <a:solidFill>
                  <a:srgbClr val="004992"/>
                </a:solidFill>
              </a:rPr>
              <a:t>; ,</a:t>
            </a:r>
            <a:r>
              <a:rPr lang="en-US" sz="2400" dirty="0" err="1">
                <a:solidFill>
                  <a:srgbClr val="004992"/>
                </a:solidFill>
              </a:rPr>
              <a:t>Ug</a:t>
            </a:r>
            <a:r>
              <a:rPr lang="en-US" sz="2400" dirty="0">
                <a:solidFill>
                  <a:srgbClr val="004992"/>
                </a:solidFill>
              </a:rPr>
              <a:t>]</a:t>
            </a:r>
            <a:r>
              <a:rPr lang="en-US" sz="2400" dirty="0" err="1">
                <a:solidFill>
                  <a:srgbClr val="004992"/>
                </a:solidFill>
              </a:rPr>
              <a:t>gijtpl</a:t>
            </a:r>
            <a:r>
              <a:rPr lang="en-US" sz="2400" dirty="0">
                <a:solidFill>
                  <a:srgbClr val="004992"/>
                </a:solidFill>
              </a:rPr>
              <a:t> </a:t>
            </a:r>
            <a:r>
              <a:rPr lang="en-US" sz="2400" dirty="0" err="1">
                <a:solidFill>
                  <a:srgbClr val="004992"/>
                </a:solidFill>
              </a:rPr>
              <a:t>jtwhd</a:t>
            </a:r>
            <a:r>
              <a:rPr lang="en-US" sz="2400" dirty="0">
                <a:solidFill>
                  <a:srgbClr val="004992"/>
                </a:solidFill>
              </a:rPr>
              <a:t> </a:t>
            </a:r>
            <a:r>
              <a:rPr lang="en-US" sz="2400" err="1">
                <a:solidFill>
                  <a:srgbClr val="004992"/>
                </a:solidFill>
              </a:rPr>
              <a:t>KobtLg</a:t>
            </a:r>
            <a:r>
              <a:rPr lang="en-US" sz="2400">
                <a:solidFill>
                  <a:srgbClr val="004992"/>
                </a:solidFill>
              </a:rPr>
              <a:t>]</a:t>
            </a:r>
            <a:r>
              <a:rPr lang="en-US" sz="2400" err="1">
                <a:solidFill>
                  <a:srgbClr val="004992"/>
                </a:solidFill>
              </a:rPr>
              <a:t>gJ</a:t>
            </a:r>
            <a:r>
              <a:rPr lang="en-US" sz="2400">
                <a:solidFill>
                  <a:srgbClr val="004992"/>
                </a:solidFill>
              </a:rPr>
              <a:t> rpwe]jJ</a:t>
            </a:r>
            <a:r>
              <a:rPr lang="en-US" sz="2400">
                <a:solidFill>
                  <a:srgbClr val="004992"/>
                </a:solidFill>
                <a:latin typeface="Calibri Light"/>
                <a:ea typeface="Verdana" panose="020B0604030504040204" pitchFamily="34" charset="0"/>
                <a:cs typeface="Verdana" panose="020B0604030504040204" pitchFamily="34" charset="0"/>
              </a:rPr>
              <a:t>”) </a:t>
            </a:r>
            <a:endParaRPr lang="en-IN" sz="2400" dirty="0">
              <a:solidFill>
                <a:srgbClr val="004992"/>
              </a:solidFill>
              <a:latin typeface="Calibri Light"/>
            </a:endParaRPr>
          </a:p>
          <a:p>
            <a:pPr marL="342900" lvl="0" indent="-342900" defTabSz="914400">
              <a:buClr>
                <a:srgbClr val="000000"/>
              </a:buClr>
              <a:buFont typeface="WingDings"/>
              <a:buChar char=""/>
            </a:pPr>
            <a:r>
              <a:rPr lang="en-US" sz="2400" dirty="0" err="1">
                <a:solidFill>
                  <a:srgbClr val="333333"/>
                </a:solidFill>
              </a:rPr>
              <a:t>jPikfs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004992"/>
                </a:solidFill>
              </a:rPr>
              <a:t>jtwhd</a:t>
            </a:r>
            <a:r>
              <a:rPr lang="en-US" sz="2400" dirty="0">
                <a:solidFill>
                  <a:srgbClr val="004992"/>
                </a:solidFill>
              </a:rPr>
              <a:t> </a:t>
            </a:r>
            <a:r>
              <a:rPr lang="en-US" sz="2400" dirty="0" err="1">
                <a:solidFill>
                  <a:srgbClr val="004992"/>
                </a:solidFill>
              </a:rPr>
              <a:t>kw;Wk</a:t>
            </a:r>
            <a:r>
              <a:rPr lang="en-US" sz="2400" dirty="0">
                <a:solidFill>
                  <a:srgbClr val="004992"/>
                </a:solidFill>
              </a:rPr>
              <a:t>; </a:t>
            </a:r>
            <a:r>
              <a:rPr lang="en-US" sz="2400" dirty="0" err="1">
                <a:solidFill>
                  <a:srgbClr val="004992"/>
                </a:solidFill>
              </a:rPr>
              <a:t>Mgj;jhd</a:t>
            </a:r>
            <a:r>
              <a:rPr lang="en-US" sz="2400" dirty="0">
                <a:solidFill>
                  <a:srgbClr val="004992"/>
                </a:solidFill>
              </a:rPr>
              <a:t> </a:t>
            </a:r>
            <a:r>
              <a:rPr lang="en-US" sz="2400" dirty="0" err="1">
                <a:solidFill>
                  <a:srgbClr val="004992"/>
                </a:solidFill>
              </a:rPr>
              <a:t>Kot</a:t>
            </a:r>
            <a:r>
              <a:rPr lang="en-US" sz="2400" dirty="0">
                <a:solidFill>
                  <a:srgbClr val="004992"/>
                </a:solidFill>
              </a:rPr>
              <a:t>[</a:t>
            </a:r>
            <a:r>
              <a:rPr lang="en-US" sz="2400" dirty="0" err="1">
                <a:solidFill>
                  <a:srgbClr val="004992"/>
                </a:solidFill>
              </a:rPr>
              <a:t>fis</a:t>
            </a:r>
            <a:r>
              <a:rPr lang="en-US" sz="2400" dirty="0">
                <a:solidFill>
                  <a:srgbClr val="004992"/>
                </a:solidFill>
              </a:rPr>
              <a:t> </a:t>
            </a:r>
            <a:r>
              <a:rPr lang="en-US" sz="2400" dirty="0" err="1">
                <a:solidFill>
                  <a:srgbClr val="004992"/>
                </a:solidFill>
              </a:rPr>
              <a:t>vLf</a:t>
            </a:r>
            <a:r>
              <a:rPr lang="en-US" sz="2400" dirty="0">
                <a:solidFill>
                  <a:srgbClr val="004992"/>
                </a:solidFill>
              </a:rPr>
              <a:t>]</a:t>
            </a:r>
            <a:r>
              <a:rPr lang="en-US" sz="2400" dirty="0" err="1">
                <a:solidFill>
                  <a:srgbClr val="004992"/>
                </a:solidFill>
              </a:rPr>
              <a:t>Fk</a:t>
            </a:r>
            <a:r>
              <a:rPr lang="en-US" sz="2400" dirty="0">
                <a:solidFill>
                  <a:srgbClr val="004992"/>
                </a:solidFill>
              </a:rPr>
              <a:t>; </a:t>
            </a:r>
            <a:r>
              <a:rPr lang="en-US" sz="2400" dirty="0" err="1">
                <a:solidFill>
                  <a:srgbClr val="004992"/>
                </a:solidFill>
              </a:rPr>
              <a:t>mghak</a:t>
            </a:r>
            <a:r>
              <a:rPr lang="en-US" sz="2400" dirty="0">
                <a:solidFill>
                  <a:srgbClr val="004992"/>
                </a:solidFill>
              </a:rPr>
              <a:t>;…</a:t>
            </a:r>
            <a:endParaRPr lang="en-US" sz="2400" dirty="0"/>
          </a:p>
        </p:txBody>
      </p:sp>
      <p:sp>
        <p:nvSpPr>
          <p:cNvPr id="10" name="Footer Placeholder 9"/>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778484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7"/>
          <p:cNvGraphicFramePr>
            <a:graphicFrameLocks noGrp="1"/>
          </p:cNvGraphicFramePr>
          <p:nvPr>
            <p:extLst>
              <p:ext uri="{D42A27DB-BD31-4B8C-83A1-F6EECF244321}">
                <p14:modId xmlns:p14="http://schemas.microsoft.com/office/powerpoint/2010/main" val="3853373409"/>
              </p:ext>
            </p:extLst>
          </p:nvPr>
        </p:nvGraphicFramePr>
        <p:xfrm>
          <a:off x="408955" y="2560320"/>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Tamil-Aiswarya"/>
                          <a:cs typeface="Times New Roman" pitchFamily="18" charset="0"/>
                        </a:rPr>
                        <a:t>vg]bghGJ</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Tamil-Aiswarya"/>
                          <a:cs typeface="Times New Roman" pitchFamily="18" charset="0"/>
                        </a:rPr>
                        <a:t> vLj;Jf]fhl]L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 Fiwe;j mst[ bra;jpfs; fpilf;f tha;g]g[ ,Uf;Fk; bghGJ</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Tamil-Aiswarya"/>
                          <a:cs typeface="Times New Roman" pitchFamily="18" charset="0"/>
                        </a:rPr>
                        <a:t>&gt;&gt;&gt;</a:t>
                      </a:r>
                      <a:endParaRPr kumimoji="0" lang="de-DE" sz="2000" b="0" i="0" u="none" strike="noStrike" cap="none" normalizeH="0" baseline="0" dirty="0">
                        <a:ln>
                          <a:noFill/>
                        </a:ln>
                        <a:solidFill>
                          <a:srgbClr val="004992"/>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 ekf;Fs;ns giHa mDgtj;ijf; bfhz;L bghJthd fUj;J Mf;fk; bra;tJ</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Tamil-Aiswarya"/>
                          <a:cs typeface="Times New Roman" pitchFamily="18" charset="0"/>
                        </a:rPr>
                        <a:t>&gt;&gt;&gt;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….xU jPh]t[ cz;ikahfnt bghpa tp#ak; ,y;iy vd;w nghJ. </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Tamil-Aiswarya"/>
                          <a:cs typeface="Times New Roman" pitchFamily="18" charset="0"/>
                        </a:rPr>
                        <a:t>&gt;&gt;&gt;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lstStyle/>
          <a:p>
            <a:r>
              <a:rPr lang="en-US" sz="3600">
                <a:solidFill>
                  <a:srgbClr val="004992"/>
                </a:solidFill>
              </a:rPr>
              <a:t>rl]bld;W KobtLj]jy] </a:t>
            </a:r>
            <a:br>
              <a:rPr lang="en-US">
                <a:solidFill>
                  <a:srgbClr val="004992"/>
                </a:solidFill>
              </a:rPr>
            </a:br>
            <a:r>
              <a:rPr lang="en-US">
                <a:solidFill>
                  <a:srgbClr val="004992"/>
                </a:solidFill>
              </a:rPr>
              <a:t>vg]gog]gl]l R{Hy;fspy;</a:t>
            </a:r>
            <a:r>
              <a:rPr lang="en-US">
                <a:solidFill>
                  <a:srgbClr val="004992"/>
                </a:solidFill>
                <a:latin typeface="Calibri Light"/>
              </a:rPr>
              <a:t>,</a:t>
            </a:r>
            <a:r>
              <a:rPr lang="en-US">
                <a:solidFill>
                  <a:srgbClr val="004992"/>
                </a:solidFill>
              </a:rPr>
              <a:t> ehk; cz;ikia KGikahf mwpahknyna jPh]khd';fs ; vLf;fpnwhk]&gt;</a:t>
            </a:r>
            <a:endParaRPr lang="en-US" dirty="0">
              <a:solidFill>
                <a:srgbClr val="004992"/>
              </a:solidFill>
            </a:endParaRPr>
          </a:p>
        </p:txBody>
      </p:sp>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2538232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7"/>
          <p:cNvGraphicFramePr>
            <a:graphicFrameLocks noGrp="1"/>
          </p:cNvGraphicFramePr>
          <p:nvPr>
            <p:extLst>
              <p:ext uri="{D42A27DB-BD31-4B8C-83A1-F6EECF244321}">
                <p14:modId xmlns:p14="http://schemas.microsoft.com/office/powerpoint/2010/main" val="1869881907"/>
              </p:ext>
            </p:extLst>
          </p:nvPr>
        </p:nvGraphicFramePr>
        <p:xfrm>
          <a:off x="408955" y="2560320"/>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Tamil-Aiswarya"/>
                          <a:cs typeface="Times New Roman" pitchFamily="18" charset="0"/>
                        </a:rPr>
                        <a:t>vg]bghGJ</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Tamil-Aiswarya"/>
                          <a:cs typeface="Times New Roman" pitchFamily="18" charset="0"/>
                        </a:rPr>
                        <a:t> vLj;Jf]fhl]L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 Fiwe;j mst[ bra;jpfs; fpilf;f tha;g]g[ ,Uf;Fk; bghGJ</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gzpf]fhd neh]fhzy</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Tamil-Aiswarya"/>
                          <a:cs typeface="Times New Roman" pitchFamily="18" charset="0"/>
                        </a:rPr>
                        <a:t>g[</a:t>
                      </a:r>
                      <a:r>
                        <a:rPr kumimoji="0" lang="en-US" sz="2000" b="0" i="0" u="none" strike="noStrike" cap="none" normalizeH="0" baseline="0" dirty="0" err="1">
                          <a:ln>
                            <a:noFill/>
                          </a:ln>
                          <a:solidFill>
                            <a:srgbClr val="333333"/>
                          </a:solidFill>
                          <a:effectLst/>
                          <a:latin typeface="Tamil-Aiswarya"/>
                          <a:cs typeface="Times New Roman" pitchFamily="18" charset="0"/>
                        </a:rPr>
                        <a:t>jpa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ntiyaplk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gw;wpnah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my;yJ</a:t>
                      </a:r>
                      <a:r>
                        <a:rPr kumimoji="0" lang="en-US" sz="2000" b="0" i="0" u="none" strike="noStrike" cap="none" normalizeH="0" baseline="0" dirty="0">
                          <a:ln>
                            <a:noFill/>
                          </a:ln>
                          <a:solidFill>
                            <a:srgbClr val="333333"/>
                          </a:solidFill>
                          <a:effectLst/>
                          <a:latin typeface="Tamil-Aiswarya"/>
                          <a:cs typeface="Times New Roman" pitchFamily="18" charset="0"/>
                        </a:rPr>
                        <a:t> g[</a:t>
                      </a:r>
                      <a:r>
                        <a:rPr kumimoji="0" lang="en-US" sz="2000" b="0" i="0" u="none" strike="noStrike" cap="none" normalizeH="0" baseline="0" dirty="0" err="1">
                          <a:ln>
                            <a:noFill/>
                          </a:ln>
                          <a:solidFill>
                            <a:srgbClr val="333333"/>
                          </a:solidFill>
                          <a:effectLst/>
                          <a:latin typeface="Tamil-Aiswarya"/>
                          <a:cs typeface="Times New Roman" pitchFamily="18" charset="0"/>
                        </a:rPr>
                        <a:t>jpa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rf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gzpahsh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gw;wp</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Kd;ng</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bjhpe;J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bfhs;tjw;F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Fiwe;j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rhj;jpank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cs;sJ</a:t>
                      </a:r>
                      <a:r>
                        <a:rPr kumimoji="0" lang="en-US" sz="2000" b="0" i="0" u="none" strike="noStrike" cap="none" normalizeH="0" baseline="0" dirty="0">
                          <a:ln>
                            <a:noFill/>
                          </a:ln>
                          <a:solidFill>
                            <a:srgbClr val="333333"/>
                          </a:solidFill>
                          <a:effectLst/>
                          <a:latin typeface="Tamil-Aiswarya"/>
                          <a:cs typeface="Times New Roman" pitchFamily="18" charset="0"/>
                        </a:rPr>
                        <a:t>. </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 ekf;Fs;ns giHa mDgtj;ijf; bfhz;L bghJthd fUj;J Mf;fk; bra;tJ</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Tamil-Aiswarya"/>
                          <a:cs typeface="Times New Roman" pitchFamily="18" charset="0"/>
                        </a:rPr>
                        <a:t>&gt;&gt;&gt;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….xU jPh]t[ cz;ikahfnt bghpa tp#ak; ,y;iy vd;w nghJ. </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Tamil-Aiswarya"/>
                          <a:cs typeface="Times New Roman" pitchFamily="18" charset="0"/>
                        </a:rPr>
                        <a:t>&gt;&gt;&gt;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lstStyle/>
          <a:p>
            <a:r>
              <a:rPr lang="en-US" sz="3600">
                <a:solidFill>
                  <a:srgbClr val="004992"/>
                </a:solidFill>
              </a:rPr>
              <a:t>rl]bld;W KobtLj]jy] </a:t>
            </a:r>
            <a:br>
              <a:rPr lang="en-US">
                <a:solidFill>
                  <a:srgbClr val="004992"/>
                </a:solidFill>
              </a:rPr>
            </a:br>
            <a:r>
              <a:rPr lang="en-US">
                <a:solidFill>
                  <a:srgbClr val="004992"/>
                </a:solidFill>
              </a:rPr>
              <a:t>vg]gog]gl]l R{Hy;fspy;</a:t>
            </a:r>
            <a:r>
              <a:rPr lang="en-US">
                <a:solidFill>
                  <a:srgbClr val="004992"/>
                </a:solidFill>
                <a:latin typeface="Calibri Light"/>
              </a:rPr>
              <a:t>,</a:t>
            </a:r>
            <a:r>
              <a:rPr lang="en-US">
                <a:solidFill>
                  <a:srgbClr val="004992"/>
                </a:solidFill>
              </a:rPr>
              <a:t> ehk; cz;ikia KGikahf mwpahknyna jPh]khd';fs ; vLf;fpnwhk]&gt;</a:t>
            </a:r>
            <a:endParaRPr lang="en-US" dirty="0">
              <a:solidFill>
                <a:srgbClr val="004992"/>
              </a:solidFill>
            </a:endParaRPr>
          </a:p>
        </p:txBody>
      </p:sp>
      <p:sp>
        <p:nvSpPr>
          <p:cNvPr id="11" name="Footer Placeholder 10"/>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26784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7"/>
          <p:cNvGraphicFramePr>
            <a:graphicFrameLocks noGrp="1"/>
          </p:cNvGraphicFramePr>
          <p:nvPr>
            <p:extLst>
              <p:ext uri="{D42A27DB-BD31-4B8C-83A1-F6EECF244321}">
                <p14:modId xmlns:p14="http://schemas.microsoft.com/office/powerpoint/2010/main" val="787429729"/>
              </p:ext>
            </p:extLst>
          </p:nvPr>
        </p:nvGraphicFramePr>
        <p:xfrm>
          <a:off x="408955" y="2560320"/>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Tamil-Aiswarya"/>
                          <a:cs typeface="Times New Roman" pitchFamily="18" charset="0"/>
                        </a:rPr>
                        <a:t>vg]bghGJ</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Tamil-Aiswarya"/>
                          <a:cs typeface="Times New Roman" pitchFamily="18" charset="0"/>
                        </a:rPr>
                        <a:t> vLj;Jf]fhl]L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 Fiwe;j mst[ bra;jpfs; fpilf;f tha;g]g[ ,Uf;Fk; bghGJ</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gzpf]fhd neh]fhzy</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Tamil-Aiswarya"/>
                          <a:cs typeface="Times New Roman" pitchFamily="18" charset="0"/>
                        </a:rPr>
                        <a:t>g[</a:t>
                      </a:r>
                      <a:r>
                        <a:rPr kumimoji="0" lang="en-US" sz="2000" b="0" i="0" u="none" strike="noStrike" cap="none" normalizeH="0" baseline="0" dirty="0" err="1">
                          <a:ln>
                            <a:noFill/>
                          </a:ln>
                          <a:solidFill>
                            <a:srgbClr val="333333"/>
                          </a:solidFill>
                          <a:effectLst/>
                          <a:latin typeface="Tamil-Aiswarya"/>
                          <a:cs typeface="Times New Roman" pitchFamily="18" charset="0"/>
                        </a:rPr>
                        <a:t>jpa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ntiyaplk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gw;wpnah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my;yJ</a:t>
                      </a:r>
                      <a:r>
                        <a:rPr kumimoji="0" lang="en-US" sz="2000" b="0" i="0" u="none" strike="noStrike" cap="none" normalizeH="0" baseline="0" dirty="0">
                          <a:ln>
                            <a:noFill/>
                          </a:ln>
                          <a:solidFill>
                            <a:srgbClr val="333333"/>
                          </a:solidFill>
                          <a:effectLst/>
                          <a:latin typeface="Tamil-Aiswarya"/>
                          <a:cs typeface="Times New Roman" pitchFamily="18" charset="0"/>
                        </a:rPr>
                        <a:t> g[</a:t>
                      </a:r>
                      <a:r>
                        <a:rPr kumimoji="0" lang="en-US" sz="2000" b="0" i="0" u="none" strike="noStrike" cap="none" normalizeH="0" baseline="0" dirty="0" err="1">
                          <a:ln>
                            <a:noFill/>
                          </a:ln>
                          <a:solidFill>
                            <a:srgbClr val="333333"/>
                          </a:solidFill>
                          <a:effectLst/>
                          <a:latin typeface="Tamil-Aiswarya"/>
                          <a:cs typeface="Times New Roman" pitchFamily="18" charset="0"/>
                        </a:rPr>
                        <a:t>jpa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rf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gzpahsh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gw;wp</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Kd;ng</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bjhpe;J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bfhs;tjw;F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Fiwe;j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rhj;jpank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cs;sJ</a:t>
                      </a:r>
                      <a:r>
                        <a:rPr kumimoji="0" lang="en-US" sz="2000" b="0" i="0" u="none" strike="noStrike" cap="none" normalizeH="0" baseline="0" dirty="0">
                          <a:ln>
                            <a:noFill/>
                          </a:ln>
                          <a:solidFill>
                            <a:srgbClr val="333333"/>
                          </a:solidFill>
                          <a:effectLst/>
                          <a:latin typeface="Tamil-Aiswarya"/>
                          <a:cs typeface="Times New Roman" pitchFamily="18" charset="0"/>
                        </a:rPr>
                        <a:t>. </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 ekf;Fs;ns giHa mDgtj;ijf; bfhz;L bghJthd fUj;J Mf;fk; bra;tJ</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Tamil-Aiswarya"/>
                          <a:cs typeface="Times New Roman" pitchFamily="18" charset="0"/>
                        </a:rPr>
                        <a:t>bghJ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fUj;jhf</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bfhs;Sjy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ghugl</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rk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Vw</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gLj</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Jk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xUtiu</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ghh</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j;J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midtiua</a:t>
                      </a:r>
                      <a:r>
                        <a:rPr kumimoji="0" lang="en-US" sz="2000" b="0" i="0" u="none" strike="noStrike" cap="none" normalizeH="0" baseline="0" dirty="0">
                          <a:ln>
                            <a:noFill/>
                          </a:ln>
                          <a:solidFill>
                            <a:srgbClr val="333333"/>
                          </a:solidFill>
                          <a:effectLst/>
                          <a:latin typeface="Tamil-Aiswarya"/>
                          <a:cs typeface="Times New Roman" pitchFamily="18" charset="0"/>
                        </a:rPr>
                        <a:t>[k; </a:t>
                      </a:r>
                      <a:r>
                        <a:rPr kumimoji="0" lang="en-US" sz="2000" b="0" i="0" u="none" strike="noStrike" cap="none" normalizeH="0" baseline="0" dirty="0" err="1">
                          <a:ln>
                            <a:noFill/>
                          </a:ln>
                          <a:solidFill>
                            <a:srgbClr val="333333"/>
                          </a:solidFill>
                          <a:effectLst/>
                          <a:latin typeface="Tamil-Aiswarya"/>
                          <a:cs typeface="Times New Roman" pitchFamily="18" charset="0"/>
                        </a:rPr>
                        <a:t>vil</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nghLjy</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….xU jPh]t[ cz;ikahfnt bghpa tp#ak; ,y;iy vd;w nghJ. </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Tamil-Aiswarya"/>
                          <a:cs typeface="Times New Roman" pitchFamily="18" charset="0"/>
                        </a:rPr>
                        <a:t>&gt;&gt;&gt;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lstStyle/>
          <a:p>
            <a:r>
              <a:rPr lang="en-US" sz="3600">
                <a:solidFill>
                  <a:srgbClr val="004992"/>
                </a:solidFill>
              </a:rPr>
              <a:t>rl]bld;W KobtLj]jy] </a:t>
            </a:r>
            <a:br>
              <a:rPr lang="en-US">
                <a:solidFill>
                  <a:srgbClr val="004992"/>
                </a:solidFill>
              </a:rPr>
            </a:br>
            <a:r>
              <a:rPr lang="en-US">
                <a:solidFill>
                  <a:srgbClr val="004992"/>
                </a:solidFill>
              </a:rPr>
              <a:t>vg]gog]gl]l R{Hy;fspy;</a:t>
            </a:r>
            <a:r>
              <a:rPr lang="en-US">
                <a:solidFill>
                  <a:srgbClr val="004992"/>
                </a:solidFill>
                <a:latin typeface="Calibri Light"/>
              </a:rPr>
              <a:t>,</a:t>
            </a:r>
            <a:r>
              <a:rPr lang="en-US">
                <a:solidFill>
                  <a:srgbClr val="004992"/>
                </a:solidFill>
              </a:rPr>
              <a:t> ehk; cz;ikia KGikahf mwpahknyna jPh]khd';fs ; vLf;fpnwhk]&gt;</a:t>
            </a:r>
            <a:endParaRPr lang="en-US" dirty="0">
              <a:solidFill>
                <a:srgbClr val="004992"/>
              </a:solidFill>
            </a:endParaRPr>
          </a:p>
        </p:txBody>
      </p:sp>
      <p:sp>
        <p:nvSpPr>
          <p:cNvPr id="11" name="Footer Placeholder 10"/>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1156999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7"/>
          <p:cNvGraphicFramePr>
            <a:graphicFrameLocks noGrp="1"/>
          </p:cNvGraphicFramePr>
          <p:nvPr>
            <p:extLst>
              <p:ext uri="{D42A27DB-BD31-4B8C-83A1-F6EECF244321}">
                <p14:modId xmlns:p14="http://schemas.microsoft.com/office/powerpoint/2010/main" val="2851397020"/>
              </p:ext>
            </p:extLst>
          </p:nvPr>
        </p:nvGraphicFramePr>
        <p:xfrm>
          <a:off x="408955" y="2560320"/>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Tamil-Aiswarya"/>
                          <a:cs typeface="Times New Roman" pitchFamily="18" charset="0"/>
                        </a:rPr>
                        <a:t>vg]bghGJ</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Tamil-Aiswarya"/>
                          <a:cs typeface="Times New Roman" pitchFamily="18" charset="0"/>
                        </a:rPr>
                        <a:t> vLj;Jf]fhl]L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 Fiwe;j mst[ bra;jpfs; fpilf;f tha;g]g[ ,Uf;Fk; bghGJ</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gzpf]fhd neh]fhzy</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Tamil-Aiswarya"/>
                          <a:cs typeface="Times New Roman" pitchFamily="18" charset="0"/>
                        </a:rPr>
                        <a:t>g[</a:t>
                      </a:r>
                      <a:r>
                        <a:rPr kumimoji="0" lang="en-US" sz="2000" b="0" i="0" u="none" strike="noStrike" cap="none" normalizeH="0" baseline="0" dirty="0" err="1">
                          <a:ln>
                            <a:noFill/>
                          </a:ln>
                          <a:solidFill>
                            <a:srgbClr val="333333"/>
                          </a:solidFill>
                          <a:effectLst/>
                          <a:latin typeface="Tamil-Aiswarya"/>
                          <a:cs typeface="Times New Roman" pitchFamily="18" charset="0"/>
                        </a:rPr>
                        <a:t>jpa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ntiyaplk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gw;wpnah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my;yJ</a:t>
                      </a:r>
                      <a:r>
                        <a:rPr kumimoji="0" lang="en-US" sz="2000" b="0" i="0" u="none" strike="noStrike" cap="none" normalizeH="0" baseline="0" dirty="0">
                          <a:ln>
                            <a:noFill/>
                          </a:ln>
                          <a:solidFill>
                            <a:srgbClr val="333333"/>
                          </a:solidFill>
                          <a:effectLst/>
                          <a:latin typeface="Tamil-Aiswarya"/>
                          <a:cs typeface="Times New Roman" pitchFamily="18" charset="0"/>
                        </a:rPr>
                        <a:t> g[</a:t>
                      </a:r>
                      <a:r>
                        <a:rPr kumimoji="0" lang="en-US" sz="2000" b="0" i="0" u="none" strike="noStrike" cap="none" normalizeH="0" baseline="0" dirty="0" err="1">
                          <a:ln>
                            <a:noFill/>
                          </a:ln>
                          <a:solidFill>
                            <a:srgbClr val="333333"/>
                          </a:solidFill>
                          <a:effectLst/>
                          <a:latin typeface="Tamil-Aiswarya"/>
                          <a:cs typeface="Times New Roman" pitchFamily="18" charset="0"/>
                        </a:rPr>
                        <a:t>jpa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rf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gzpahsh</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gw;wp</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Kd;ng</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bjhpe;J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bfhs;tjw;F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Fiwe;j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rhj;jpank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cs;sJ</a:t>
                      </a:r>
                      <a:r>
                        <a:rPr kumimoji="0" lang="en-US" sz="2000" b="0" i="0" u="none" strike="noStrike" cap="none" normalizeH="0" baseline="0" dirty="0">
                          <a:ln>
                            <a:noFill/>
                          </a:ln>
                          <a:solidFill>
                            <a:srgbClr val="333333"/>
                          </a:solidFill>
                          <a:effectLst/>
                          <a:latin typeface="Tamil-Aiswarya"/>
                          <a:cs typeface="Times New Roman" pitchFamily="18" charset="0"/>
                        </a:rPr>
                        <a:t>. </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 ekf;Fs;ns giHa mDgtj;ijf; bfhz;L bghJthd fUj;J Mf;fk; bra;tJ</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Tamil-Aiswarya"/>
                          <a:cs typeface="Times New Roman" pitchFamily="18" charset="0"/>
                        </a:rPr>
                        <a:t>bghJ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fUj;jhf</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fk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bfhs;Sjy</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ghugl</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rk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Vw</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gLj</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Jk</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xUtiu</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ghh</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err="1">
                          <a:ln>
                            <a:noFill/>
                          </a:ln>
                          <a:solidFill>
                            <a:srgbClr val="333333"/>
                          </a:solidFill>
                          <a:effectLst/>
                          <a:latin typeface="Tamil-Aiswarya"/>
                          <a:cs typeface="Times New Roman" pitchFamily="18" charset="0"/>
                        </a:rPr>
                        <a:t>j;J</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midtiua</a:t>
                      </a:r>
                      <a:r>
                        <a:rPr kumimoji="0" lang="en-US" sz="2000" b="0" i="0" u="none" strike="noStrike" cap="none" normalizeH="0" baseline="0" dirty="0">
                          <a:ln>
                            <a:noFill/>
                          </a:ln>
                          <a:solidFill>
                            <a:srgbClr val="333333"/>
                          </a:solidFill>
                          <a:effectLst/>
                          <a:latin typeface="Tamil-Aiswarya"/>
                          <a:cs typeface="Times New Roman" pitchFamily="18" charset="0"/>
                        </a:rPr>
                        <a:t>[k; </a:t>
                      </a:r>
                      <a:r>
                        <a:rPr kumimoji="0" lang="en-US" sz="2000" b="0" i="0" u="none" strike="noStrike" cap="none" normalizeH="0" baseline="0" dirty="0" err="1">
                          <a:ln>
                            <a:noFill/>
                          </a:ln>
                          <a:solidFill>
                            <a:srgbClr val="333333"/>
                          </a:solidFill>
                          <a:effectLst/>
                          <a:latin typeface="Tamil-Aiswarya"/>
                          <a:cs typeface="Times New Roman" pitchFamily="18" charset="0"/>
                        </a:rPr>
                        <a:t>vil</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nghLjy</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Tamil-Aiswarya"/>
                          <a:cs typeface="Times New Roman" pitchFamily="18" charset="0"/>
                        </a:rPr>
                        <a:t>….xU jPh]t[ cz;ikahfnt bghpa tp#ak; ,y;iy vd;w nghJ. </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Tamil-Aiswarya"/>
                          <a:cs typeface="Times New Roman" pitchFamily="18" charset="0"/>
                        </a:rPr>
                        <a:t>nff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tiffis</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njh</a:t>
                      </a:r>
                      <a:r>
                        <a:rPr kumimoji="0" lang="en-US" sz="2000" b="0" i="0" u="none" strike="noStrike" cap="none" normalizeH="0" baseline="0" dirty="0">
                          <a:ln>
                            <a:noFill/>
                          </a:ln>
                          <a:solidFill>
                            <a:srgbClr val="333333"/>
                          </a:solidFill>
                          <a:effectLst/>
                          <a:latin typeface="Tamil-Aiswarya"/>
                          <a:cs typeface="Times New Roman" pitchFamily="18" charset="0"/>
                        </a:rPr>
                        <a:t>]e]</a:t>
                      </a:r>
                      <a:r>
                        <a:rPr kumimoji="0" lang="en-US" sz="2000" b="0" i="0" u="none" strike="noStrike" cap="none" normalizeH="0" baseline="0" dirty="0" err="1">
                          <a:ln>
                            <a:noFill/>
                          </a:ln>
                          <a:solidFill>
                            <a:srgbClr val="333333"/>
                          </a:solidFill>
                          <a:effectLst/>
                          <a:latin typeface="Tamil-Aiswarya"/>
                          <a:cs typeface="Times New Roman" pitchFamily="18" charset="0"/>
                        </a:rPr>
                        <a:t>bjLj;jy</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fhYiwapd</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epwk</a:t>
                      </a:r>
                      <a:r>
                        <a:rPr kumimoji="0" lang="en-US" sz="2000" b="0" i="0" u="none" strike="noStrike" cap="none" normalizeH="0" baseline="0" dirty="0">
                          <a:ln>
                            <a:noFill/>
                          </a:ln>
                          <a:solidFill>
                            <a:srgbClr val="333333"/>
                          </a:solidFill>
                          <a:effectLst/>
                          <a:latin typeface="Tamil-Aiswarya"/>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kjpa</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czt</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tif</a:t>
                      </a:r>
                      <a:r>
                        <a:rPr kumimoji="0" lang="en-US" sz="2000" b="0" i="0" u="none" strike="noStrike" cap="none" normalizeH="0" baseline="0" dirty="0">
                          <a:ln>
                            <a:noFill/>
                          </a:ln>
                          <a:solidFill>
                            <a:srgbClr val="333333"/>
                          </a:solidFill>
                          <a:effectLst/>
                          <a:latin typeface="Tamil-Aiswarya"/>
                          <a:cs typeface="Times New Roman" pitchFamily="18" charset="0"/>
                        </a:rPr>
                        <a:t> </a:t>
                      </a:r>
                      <a:r>
                        <a:rPr kumimoji="0" lang="en-US" sz="2000" b="0" i="0" u="none" strike="noStrike" cap="none" normalizeH="0" baseline="0" dirty="0" err="1">
                          <a:ln>
                            <a:noFill/>
                          </a:ln>
                          <a:solidFill>
                            <a:srgbClr val="333333"/>
                          </a:solidFill>
                          <a:effectLst/>
                          <a:latin typeface="Tamil-Aiswarya"/>
                          <a:cs typeface="Times New Roman" pitchFamily="18" charset="0"/>
                        </a:rPr>
                        <a:t>nghd;wit</a:t>
                      </a:r>
                      <a:r>
                        <a:rPr kumimoji="0" lang="en-US" sz="2000" b="0"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Title 2"/>
          <p:cNvSpPr>
            <a:spLocks noGrp="1"/>
          </p:cNvSpPr>
          <p:nvPr>
            <p:ph type="title"/>
          </p:nvPr>
        </p:nvSpPr>
        <p:spPr/>
        <p:txBody>
          <a:bodyPr/>
          <a:lstStyle/>
          <a:p>
            <a:r>
              <a:rPr lang="en-US" sz="3600">
                <a:solidFill>
                  <a:srgbClr val="004992"/>
                </a:solidFill>
              </a:rPr>
              <a:t>rl]bld;W KobtLj]jy] </a:t>
            </a:r>
            <a:br>
              <a:rPr lang="en-US">
                <a:solidFill>
                  <a:srgbClr val="004992"/>
                </a:solidFill>
              </a:rPr>
            </a:br>
            <a:r>
              <a:rPr lang="en-US">
                <a:solidFill>
                  <a:srgbClr val="004992"/>
                </a:solidFill>
              </a:rPr>
              <a:t>vg]gog]gl]l R{Hy;fspy;</a:t>
            </a:r>
            <a:r>
              <a:rPr lang="en-US">
                <a:solidFill>
                  <a:srgbClr val="004992"/>
                </a:solidFill>
                <a:latin typeface="Calibri Light"/>
              </a:rPr>
              <a:t>,</a:t>
            </a:r>
            <a:r>
              <a:rPr lang="en-US">
                <a:solidFill>
                  <a:srgbClr val="004992"/>
                </a:solidFill>
              </a:rPr>
              <a:t> ehk; cz;ikia KGikahf mwpahknyna jPh]khd';fs ; vLf;fpnwhk]&gt;</a:t>
            </a:r>
            <a:endParaRPr lang="en-US" dirty="0">
              <a:solidFill>
                <a:srgbClr val="004992"/>
              </a:solidFill>
            </a:endParaRPr>
          </a:p>
        </p:txBody>
      </p:sp>
      <p:sp>
        <p:nvSpPr>
          <p:cNvPr id="11" name="Footer Placeholder 10"/>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430134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152"/>
          <p:cNvGraphicFramePr>
            <a:graphicFrameLocks noGrp="1"/>
          </p:cNvGraphicFramePr>
          <p:nvPr>
            <p:extLst>
              <p:ext uri="{D42A27DB-BD31-4B8C-83A1-F6EECF244321}">
                <p14:modId xmlns:p14="http://schemas.microsoft.com/office/powerpoint/2010/main" val="379186334"/>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Tamil-Aiswarya"/>
                          <a:cs typeface="Times New Roman" pitchFamily="18" charset="0"/>
                        </a:rPr>
                        <a:t> gFjp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Tamil-Aiswarya"/>
                          <a:cs typeface="Times New Roman" pitchFamily="18" charset="0"/>
                        </a:rPr>
                        <a:t>vLj]Jf]fhl]L </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Tamil-Aiswarya"/>
                          <a:cs typeface="Arial" charset="0"/>
                        </a:rPr>
                        <a:t>1906-,y;</a:t>
                      </a:r>
                      <a:r>
                        <a:rPr kumimoji="0" lang="en-US" sz="2000" b="0" i="0" u="none" strike="noStrike" cap="none" normalizeH="0" baseline="0" dirty="0">
                          <a:ln>
                            <a:noFill/>
                          </a:ln>
                          <a:solidFill>
                            <a:srgbClr val="333333"/>
                          </a:solidFill>
                          <a:effectLst/>
                          <a:latin typeface="Calibri Light"/>
                          <a:cs typeface="Arial" charset="0"/>
                        </a:rPr>
                        <a:t>,</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tha;f</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vd</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err="1">
                          <a:ln>
                            <a:noFill/>
                          </a:ln>
                          <a:solidFill>
                            <a:srgbClr val="333333"/>
                          </a:solidFill>
                          <a:effectLst/>
                          <a:latin typeface="Tamil-Aiswarya"/>
                          <a:cs typeface="Arial" charset="0"/>
                        </a:rPr>
                        <a:t>Dk</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rpW</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jpUld</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a:ln>
                            <a:noFill/>
                          </a:ln>
                          <a:solidFill>
                            <a:srgbClr val="333333"/>
                          </a:solidFill>
                          <a:effectLst/>
                          <a:latin typeface="Calibri Light"/>
                          <a:cs typeface="Arial" charset="0"/>
                        </a:rPr>
                        <a:t>,</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gilj;jiyth</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nghy</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khWntlkpl</a:t>
                      </a:r>
                      <a:r>
                        <a:rPr kumimoji="0" lang="en-US" sz="2000" b="0" i="0" u="none" strike="noStrike" cap="none" normalizeH="0" baseline="0" dirty="0">
                          <a:ln>
                            <a:noFill/>
                          </a:ln>
                          <a:solidFill>
                            <a:srgbClr val="333333"/>
                          </a:solidFill>
                          <a:effectLst/>
                          <a:latin typeface="Tamil-Aiswarya"/>
                          <a:cs typeface="Arial" charset="0"/>
                        </a:rPr>
                        <a:t>]L </a:t>
                      </a:r>
                      <a:r>
                        <a:rPr kumimoji="0" lang="en-US" sz="2000" b="0" i="0" u="none" strike="noStrike" cap="none" normalizeH="0" baseline="0" dirty="0" err="1">
                          <a:ln>
                            <a:noFill/>
                          </a:ln>
                          <a:solidFill>
                            <a:srgbClr val="333333"/>
                          </a:solidFill>
                          <a:effectLst/>
                          <a:latin typeface="Tamil-Aiswarya"/>
                          <a:cs typeface="Arial" charset="0"/>
                        </a:rPr>
                        <a:t>Vkhw;wp</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giltPuh</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err="1">
                          <a:ln>
                            <a:noFill/>
                          </a:ln>
                          <a:solidFill>
                            <a:srgbClr val="333333"/>
                          </a:solidFill>
                          <a:effectLst/>
                          <a:latin typeface="Tamil-Aiswarya"/>
                          <a:cs typeface="Arial" charset="0"/>
                        </a:rPr>
                        <a:t>fisf</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fl;Lg</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err="1">
                          <a:ln>
                            <a:noFill/>
                          </a:ln>
                          <a:solidFill>
                            <a:srgbClr val="333333"/>
                          </a:solidFill>
                          <a:effectLst/>
                          <a:latin typeface="Tamil-Aiswarya"/>
                          <a:cs typeface="Arial" charset="0"/>
                        </a:rPr>
                        <a:t>ghl</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err="1">
                          <a:ln>
                            <a:noFill/>
                          </a:ln>
                          <a:solidFill>
                            <a:srgbClr val="333333"/>
                          </a:solidFill>
                          <a:effectLst/>
                          <a:latin typeface="Tamil-Aiswarya"/>
                          <a:cs typeface="Arial" charset="0"/>
                        </a:rPr>
                        <a:t>Lf;Fs</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bfhz;L</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te;jhd</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mtuJ</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fl</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err="1">
                          <a:ln>
                            <a:noFill/>
                          </a:ln>
                          <a:solidFill>
                            <a:srgbClr val="333333"/>
                          </a:solidFill>
                          <a:effectLst/>
                          <a:latin typeface="Tamil-Aiswarya"/>
                          <a:cs typeface="Arial" charset="0"/>
                        </a:rPr>
                        <a:t>lisapd</a:t>
                      </a:r>
                      <a:r>
                        <a:rPr kumimoji="0" lang="en-US" sz="2000" b="0" i="0" u="none" strike="noStrike" cap="none" normalizeH="0" baseline="0" dirty="0">
                          <a:ln>
                            <a:noFill/>
                          </a:ln>
                          <a:solidFill>
                            <a:srgbClr val="333333"/>
                          </a:solidFill>
                          <a:effectLst/>
                          <a:latin typeface="Tamil-Aiswarya"/>
                          <a:cs typeface="Arial" charset="0"/>
                        </a:rPr>
                        <a:t>; go </a:t>
                      </a:r>
                      <a:r>
                        <a:rPr kumimoji="0" lang="en-US" sz="2000" b="0" i="0" u="none" strike="noStrike" cap="none" normalizeH="0" baseline="0" dirty="0" err="1">
                          <a:ln>
                            <a:noFill/>
                          </a:ln>
                          <a:solidFill>
                            <a:srgbClr val="333333"/>
                          </a:solidFill>
                          <a:effectLst/>
                          <a:latin typeface="Tamil-Aiswarya"/>
                          <a:cs typeface="Arial" charset="0"/>
                        </a:rPr>
                        <a:t>nfhgpepf</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efu</a:t>
                      </a:r>
                      <a:r>
                        <a:rPr kumimoji="0" lang="en-US" sz="2000" b="0" i="0" u="none" strike="noStrike" cap="none" normalizeH="0" baseline="0" dirty="0">
                          <a:ln>
                            <a:noFill/>
                          </a:ln>
                          <a:solidFill>
                            <a:srgbClr val="333333"/>
                          </a:solidFill>
                          <a:effectLst/>
                          <a:latin typeface="Tamil-Aiswarya"/>
                          <a:cs typeface="Arial" charset="0"/>
                        </a:rPr>
                        <a:t> rig </a:t>
                      </a:r>
                      <a:r>
                        <a:rPr kumimoji="0" lang="en-US" sz="2000" b="0" i="0" u="none" strike="noStrike" cap="none" normalizeH="0" baseline="0" dirty="0" err="1">
                          <a:ln>
                            <a:noFill/>
                          </a:ln>
                          <a:solidFill>
                            <a:srgbClr val="333333"/>
                          </a:solidFill>
                          <a:effectLst/>
                          <a:latin typeface="Tamil-Aiswarya"/>
                          <a:cs typeface="Arial" charset="0"/>
                        </a:rPr>
                        <a:t>fl</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err="1">
                          <a:ln>
                            <a:noFill/>
                          </a:ln>
                          <a:solidFill>
                            <a:srgbClr val="333333"/>
                          </a:solidFill>
                          <a:effectLst/>
                          <a:latin typeface="Tamil-Aiswarya"/>
                          <a:cs typeface="Arial" charset="0"/>
                        </a:rPr>
                        <a:t>olj;ij</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ifg</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err="1">
                          <a:ln>
                            <a:noFill/>
                          </a:ln>
                          <a:solidFill>
                            <a:srgbClr val="333333"/>
                          </a:solidFill>
                          <a:effectLst/>
                          <a:latin typeface="Tamil-Aiswarya"/>
                          <a:cs typeface="Arial" charset="0"/>
                        </a:rPr>
                        <a:t>gw;wp</a:t>
                      </a:r>
                      <a:r>
                        <a:rPr kumimoji="0" lang="en-US" sz="2000" b="0" i="0" u="none" strike="noStrike" cap="none" normalizeH="0" baseline="0" dirty="0">
                          <a:ln>
                            <a:noFill/>
                          </a:ln>
                          <a:solidFill>
                            <a:srgbClr val="333333"/>
                          </a:solidFill>
                          <a:effectLst/>
                          <a:latin typeface="Calibri Light"/>
                          <a:cs typeface="Arial" charset="0"/>
                        </a:rPr>
                        <a:t>,</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nkaiu</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ifJ</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bra;J</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efu</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fUt</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err="1">
                          <a:ln>
                            <a:noFill/>
                          </a:ln>
                          <a:solidFill>
                            <a:srgbClr val="333333"/>
                          </a:solidFill>
                          <a:effectLst/>
                          <a:latin typeface="Tamil-Aiswarya"/>
                          <a:cs typeface="Arial" charset="0"/>
                        </a:rPr>
                        <a:t>yj;ij</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jpUodhh</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a:ln>
                            <a:noFill/>
                          </a:ln>
                          <a:solidFill>
                            <a:srgbClr val="333333"/>
                          </a:solidFill>
                          <a:effectLst/>
                          <a:latin typeface="Calibri Light"/>
                          <a:cs typeface="Arial" charset="0"/>
                        </a:rPr>
                        <a:t>.</a:t>
                      </a:r>
                      <a:r>
                        <a:rPr kumimoji="0" lang="en-US" sz="2000" b="0" i="0" u="none" strike="noStrike" cap="none" normalizeH="0" baseline="0" dirty="0" err="1">
                          <a:ln>
                            <a:noFill/>
                          </a:ln>
                          <a:solidFill>
                            <a:srgbClr val="333333"/>
                          </a:solidFill>
                          <a:effectLst/>
                          <a:latin typeface="Tamil-Aiswarya"/>
                          <a:cs typeface="Arial" charset="0"/>
                        </a:rPr>
                        <a:t>uhqt</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mjpfhhp</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nghy</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te;jth</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Kd;ghf</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uhqtj;jpy</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Ue;jjpy;iy</a:t>
                      </a:r>
                      <a:r>
                        <a:rPr kumimoji="0" lang="en-US" sz="2000" b="0" i="0" u="none" strike="noStrike" cap="none" normalizeH="0" baseline="0" dirty="0">
                          <a:ln>
                            <a:noFill/>
                          </a:ln>
                          <a:solidFill>
                            <a:srgbClr val="333333"/>
                          </a:solidFill>
                          <a:effectLst/>
                          <a:latin typeface="Calibri Light"/>
                          <a:cs typeface="Arial" charset="0"/>
                        </a:rPr>
                        <a:t>.</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Mdhy</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mtiu</a:t>
                      </a:r>
                      <a:r>
                        <a:rPr kumimoji="0" lang="en-US" sz="2000" b="0" i="0" u="none" strike="noStrike" cap="none" normalizeH="0" baseline="0" dirty="0">
                          <a:ln>
                            <a:noFill/>
                          </a:ln>
                          <a:solidFill>
                            <a:srgbClr val="333333"/>
                          </a:solidFill>
                          <a:effectLst/>
                          <a:latin typeface="Calibri Light"/>
                          <a:cs typeface="Arial" charset="0"/>
                        </a:rPr>
                        <a:t>,</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uhqtr</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rPUila</a:t>
                      </a:r>
                      <a:r>
                        <a:rPr kumimoji="0" lang="en-US" sz="2000" b="0" i="0" u="none" strike="noStrike" cap="none" normalizeH="0" baseline="0" dirty="0">
                          <a:ln>
                            <a:noFill/>
                          </a:ln>
                          <a:solidFill>
                            <a:srgbClr val="333333"/>
                          </a:solidFill>
                          <a:effectLst/>
                          <a:latin typeface="Tamil-Aiswarya"/>
                          <a:cs typeface="Arial" charset="0"/>
                        </a:rPr>
                        <a:t>[k; ,</a:t>
                      </a:r>
                      <a:r>
                        <a:rPr kumimoji="0" lang="en-US" sz="2000" b="0" i="0" u="none" strike="noStrike" cap="none" normalizeH="0" baseline="0" dirty="0" err="1">
                          <a:ln>
                            <a:noFill/>
                          </a:ln>
                          <a:solidFill>
                            <a:srgbClr val="333333"/>
                          </a:solidFill>
                          <a:effectLst/>
                          <a:latin typeface="Tamil-Aiswarya"/>
                          <a:cs typeface="Arial" charset="0"/>
                        </a:rPr>
                        <a:t>uhqt</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njhuiza</a:t>
                      </a:r>
                      <a:r>
                        <a:rPr kumimoji="0" lang="en-US" sz="2000" b="0" i="0" u="none" strike="noStrike" cap="none" normalizeH="0" baseline="0" dirty="0">
                          <a:ln>
                            <a:noFill/>
                          </a:ln>
                          <a:solidFill>
                            <a:srgbClr val="333333"/>
                          </a:solidFill>
                          <a:effectLst/>
                          <a:latin typeface="Tamil-Aiswarya"/>
                          <a:cs typeface="Arial" charset="0"/>
                        </a:rPr>
                        <a:t>[k; </a:t>
                      </a:r>
                      <a:r>
                        <a:rPr kumimoji="0" lang="en-US" sz="2000" b="0" i="0" u="none" strike="noStrike" cap="none" normalizeH="0" baseline="0" dirty="0" err="1">
                          <a:ln>
                            <a:noFill/>
                          </a:ln>
                          <a:solidFill>
                            <a:srgbClr val="333333"/>
                          </a:solidFill>
                          <a:effectLst/>
                          <a:latin typeface="Tamil-Aiswarya"/>
                          <a:cs typeface="Arial" charset="0"/>
                        </a:rPr>
                        <a:t>KGikahf</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ek;g</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itj</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err="1">
                          <a:ln>
                            <a:noFill/>
                          </a:ln>
                          <a:solidFill>
                            <a:srgbClr val="333333"/>
                          </a:solidFill>
                          <a:effectLst/>
                          <a:latin typeface="Tamil-Aiswarya"/>
                          <a:cs typeface="Arial" charset="0"/>
                        </a:rPr>
                        <a:t>jJ</a:t>
                      </a:r>
                      <a:r>
                        <a:rPr kumimoji="0" lang="en-US" sz="2000" b="0" i="0" u="none" strike="noStrike" cap="none" normalizeH="0" baseline="0" dirty="0">
                          <a:ln>
                            <a:noFill/>
                          </a:ln>
                          <a:solidFill>
                            <a:srgbClr val="333333"/>
                          </a:solidFill>
                          <a:effectLst/>
                          <a:latin typeface="Calibri Light"/>
                          <a:cs typeface="Arial" charset="0"/>
                        </a:rPr>
                        <a:t>.</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gj;J</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ehl;fs</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fHpj;J</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mtid</a:t>
                      </a:r>
                      <a:r>
                        <a:rPr kumimoji="0" lang="en-US" sz="2000" b="0" i="0" u="none" strike="noStrike" cap="none" normalizeH="0" baseline="0" dirty="0">
                          <a:ln>
                            <a:noFill/>
                          </a:ln>
                          <a:solidFill>
                            <a:srgbClr val="333333"/>
                          </a:solidFill>
                          <a:effectLst/>
                          <a:latin typeface="Tamil-Aiswarya"/>
                          <a:cs typeface="Arial" charset="0"/>
                        </a:rPr>
                        <a:t> </a:t>
                      </a:r>
                      <a:r>
                        <a:rPr kumimoji="0" lang="en-US" sz="2000" b="0" i="0" u="none" strike="noStrike" cap="none" normalizeH="0" baseline="0" dirty="0" err="1">
                          <a:ln>
                            <a:noFill/>
                          </a:ln>
                          <a:solidFill>
                            <a:srgbClr val="333333"/>
                          </a:solidFill>
                          <a:effectLst/>
                          <a:latin typeface="Tamil-Aiswarya"/>
                          <a:cs typeface="Arial" charset="0"/>
                        </a:rPr>
                        <a:t>gpoj;jdh</a:t>
                      </a:r>
                      <a:r>
                        <a:rPr kumimoji="0" lang="en-US" sz="2000" b="0" i="0" u="none" strike="noStrike" cap="none" normalizeH="0" baseline="0" dirty="0">
                          <a:ln>
                            <a:noFill/>
                          </a:ln>
                          <a:solidFill>
                            <a:srgbClr val="333333"/>
                          </a:solidFill>
                          <a:effectLst/>
                          <a:latin typeface="Tamil-Aiswarya"/>
                          <a:cs typeface="Arial" charset="0"/>
                        </a:rPr>
                        <a:t>]</a:t>
                      </a:r>
                      <a:r>
                        <a:rPr kumimoji="0" lang="en-US" sz="2000" b="0" i="0" u="none" strike="noStrike" cap="none" normalizeH="0" baseline="0" dirty="0">
                          <a:ln>
                            <a:noFill/>
                          </a:ln>
                          <a:solidFill>
                            <a:srgbClr val="333333"/>
                          </a:solidFill>
                          <a:effectLst/>
                          <a:latin typeface="Calibri Light"/>
                          <a:cs typeface="Arial" charset="0"/>
                        </a:rPr>
                        <a:t>.</a:t>
                      </a:r>
                      <a:endParaRPr kumimoji="0" lang="de-DE" sz="2000" b="0" i="0" u="none" strike="noStrike" cap="none" normalizeH="0" baseline="0" dirty="0">
                        <a:ln>
                          <a:noFill/>
                        </a:ln>
                        <a:solidFill>
                          <a:srgbClr val="333333"/>
                        </a:solidFill>
                        <a:effectLst/>
                        <a:latin typeface="Calibri Ligh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154" descr="Der Hauptmann von Köpenick - Gertrud 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043" y="3212975"/>
            <a:ext cx="1188720" cy="187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2"/>
          <p:cNvSpPr txBox="1">
            <a:spLocks noChangeArrowheads="1"/>
          </p:cNvSpPr>
          <p:nvPr/>
        </p:nvSpPr>
        <p:spPr bwMode="auto">
          <a:xfrm>
            <a:off x="1129035" y="5091651"/>
            <a:ext cx="1844352" cy="781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lvl="0" fontAlgn="base">
              <a:spcAft>
                <a:spcPct val="0"/>
              </a:spcAft>
              <a:buNone/>
            </a:pPr>
            <a:r>
              <a:rPr lang="en-US" sz="1400" dirty="0" err="1">
                <a:solidFill>
                  <a:srgbClr val="333333"/>
                </a:solidFill>
                <a:latin typeface="Tamil-Aiswarya"/>
              </a:rPr>
              <a:t>Vkhw;wpath</a:t>
            </a:r>
            <a:r>
              <a:rPr lang="en-US" sz="1400" dirty="0">
                <a:solidFill>
                  <a:srgbClr val="333333"/>
                </a:solidFill>
                <a:latin typeface="Tamil-Aiswarya"/>
              </a:rPr>
              <a:t>;</a:t>
            </a:r>
          </a:p>
          <a:p>
            <a:pPr lvl="0" fontAlgn="base">
              <a:spcAft>
                <a:spcPct val="0"/>
              </a:spcAft>
              <a:buNone/>
            </a:pPr>
            <a:r>
              <a:rPr lang="en-US" sz="1400" dirty="0" err="1">
                <a:solidFill>
                  <a:srgbClr val="333333"/>
                </a:solidFill>
                <a:latin typeface="Tamil-Aiswarya"/>
              </a:rPr>
              <a:t>nfhgpepf</a:t>
            </a:r>
            <a:r>
              <a:rPr lang="en-US" sz="1400" dirty="0">
                <a:solidFill>
                  <a:srgbClr val="333333"/>
                </a:solidFill>
                <a:latin typeface="Tamil-Aiswarya"/>
              </a:rPr>
              <a:t>]</a:t>
            </a:r>
            <a:r>
              <a:rPr lang="en-US" sz="1400" dirty="0" err="1">
                <a:solidFill>
                  <a:srgbClr val="333333"/>
                </a:solidFill>
                <a:latin typeface="Tamil-Aiswarya"/>
              </a:rPr>
              <a:t>fpd</a:t>
            </a:r>
            <a:r>
              <a:rPr lang="en-US" sz="1400" dirty="0">
                <a:solidFill>
                  <a:srgbClr val="333333"/>
                </a:solidFill>
                <a:latin typeface="Tamil-Aiswarya"/>
              </a:rPr>
              <a:t>; </a:t>
            </a:r>
            <a:r>
              <a:rPr lang="en-US" sz="1400" dirty="0" err="1">
                <a:solidFill>
                  <a:srgbClr val="333333"/>
                </a:solidFill>
                <a:latin typeface="Tamil-Aiswarya"/>
              </a:rPr>
              <a:t>nfg</a:t>
            </a:r>
            <a:r>
              <a:rPr lang="en-US" sz="1400" dirty="0">
                <a:solidFill>
                  <a:srgbClr val="333333"/>
                </a:solidFill>
                <a:latin typeface="Tamil-Aiswarya"/>
              </a:rPr>
              <a:t>]</a:t>
            </a:r>
            <a:r>
              <a:rPr lang="en-US" sz="1400" dirty="0" err="1">
                <a:solidFill>
                  <a:srgbClr val="333333"/>
                </a:solidFill>
                <a:latin typeface="Tamil-Aiswarya"/>
              </a:rPr>
              <a:t>ld</a:t>
            </a:r>
            <a:r>
              <a:rPr lang="en-US" sz="1400" dirty="0">
                <a:solidFill>
                  <a:srgbClr val="333333"/>
                </a:solidFill>
                <a:latin typeface="Tamil-Aiswarya"/>
              </a:rPr>
              <a:t>] (</a:t>
            </a:r>
            <a:r>
              <a:rPr lang="en-US" sz="1400" dirty="0" err="1">
                <a:solidFill>
                  <a:srgbClr val="333333"/>
                </a:solidFill>
                <a:latin typeface="Tamil-Aiswarya"/>
              </a:rPr>
              <a:t>rpiy</a:t>
            </a:r>
            <a:r>
              <a:rPr lang="en-US" sz="1400" dirty="0">
                <a:solidFill>
                  <a:srgbClr val="333333"/>
                </a:solidFill>
                <a:latin typeface="Tamil-Aiswarya"/>
              </a:rPr>
              <a:t>)</a:t>
            </a:r>
          </a:p>
        </p:txBody>
      </p:sp>
      <p:sp>
        <p:nvSpPr>
          <p:cNvPr id="12" name="Title 11"/>
          <p:cNvSpPr>
            <a:spLocks noGrp="1"/>
          </p:cNvSpPr>
          <p:nvPr>
            <p:ph type="title"/>
          </p:nvPr>
        </p:nvSpPr>
        <p:spPr/>
        <p:txBody>
          <a:bodyPr/>
          <a:lstStyle/>
          <a:p>
            <a:r>
              <a:rPr lang="pl-PL" sz="3600">
                <a:solidFill>
                  <a:srgbClr val="004992"/>
                </a:solidFill>
              </a:rPr>
              <a:t>Ma;tw;w Kot[fs; </a:t>
            </a:r>
            <a:r>
              <a:rPr lang="pl-PL" sz="3600">
                <a:solidFill>
                  <a:srgbClr val="004992"/>
                </a:solidFill>
                <a:latin typeface="Calibri Light"/>
              </a:rPr>
              <a:t>“</a:t>
            </a:r>
            <a:r>
              <a:rPr lang="pl-PL" sz="3600">
                <a:solidFill>
                  <a:srgbClr val="004992"/>
                </a:solidFill>
              </a:rPr>
              <a:t>bray] gLj]Jk] bghGJ</a:t>
            </a:r>
            <a:r>
              <a:rPr lang="pl-PL" sz="3600">
                <a:solidFill>
                  <a:srgbClr val="004992"/>
                </a:solidFill>
                <a:latin typeface="Calibri Light"/>
              </a:rPr>
              <a:t>”</a:t>
            </a:r>
            <a:endParaRPr lang="en-US" sz="3600" dirty="0">
              <a:solidFill>
                <a:srgbClr val="004992"/>
              </a:solidFill>
              <a:latin typeface="Calibri Light"/>
            </a:endParaRPr>
          </a:p>
        </p:txBody>
      </p:sp>
      <p:sp>
        <p:nvSpPr>
          <p:cNvPr id="17" name="Footer Placeholder 16"/>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8" name="Slide Number Placeholder 17"/>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6"/>
          <p:cNvGraphicFramePr>
            <a:graphicFrameLocks noGrp="1"/>
          </p:cNvGraphicFramePr>
          <p:nvPr>
            <p:extLst>
              <p:ext uri="{D42A27DB-BD31-4B8C-83A1-F6EECF244321}">
                <p14:modId xmlns:p14="http://schemas.microsoft.com/office/powerpoint/2010/main" val="3040163845"/>
              </p:ext>
            </p:extLst>
          </p:nvPr>
        </p:nvGraphicFramePr>
        <p:xfrm>
          <a:off x="408955" y="2697480"/>
          <a:ext cx="11376000" cy="402336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534701">
                  <a:extLst>
                    <a:ext uri="{9D8B030D-6E8A-4147-A177-3AD203B41FA5}">
                      <a16:colId xmlns:a16="http://schemas.microsoft.com/office/drawing/2014/main" val="20001"/>
                    </a:ext>
                  </a:extLst>
                </a:gridCol>
                <a:gridCol w="24869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Tamil-Aiswarya"/>
                          <a:cs typeface="Times New Roman" pitchFamily="18" charset="0"/>
                        </a:rPr>
                        <a:t>fl;Lf;fij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Tamil-Aiswarya"/>
                          <a:cs typeface="Times New Roman" pitchFamily="18" charset="0"/>
                        </a:rPr>
                        <a:t>Mjut[ </a:t>
                      </a:r>
                      <a:r>
                        <a:rPr kumimoji="0" lang="de-DE" sz="2000" b="0" i="0" u="none" strike="noStrike" cap="none" normalizeH="0" baseline="0">
                          <a:ln>
                            <a:noFill/>
                          </a:ln>
                          <a:solidFill>
                            <a:srgbClr val="333333"/>
                          </a:solidFill>
                          <a:effectLst/>
                          <a:latin typeface="Calibri Light"/>
                          <a:cs typeface="Times New Roman" pitchFamily="18" charset="0"/>
                        </a:rPr>
                        <a:t>&amp; </a:t>
                      </a:r>
                      <a:r>
                        <a:rPr kumimoji="0" lang="de-DE" sz="2000" b="0" i="0" u="none" strike="noStrike" cap="none" normalizeH="0" baseline="0">
                          <a:ln>
                            <a:noFill/>
                          </a:ln>
                          <a:solidFill>
                            <a:srgbClr val="333333"/>
                          </a:solidFill>
                          <a:effectLst/>
                          <a:latin typeface="Tamil-Aiswarya"/>
                          <a:cs typeface="Times New Roman" pitchFamily="18" charset="0"/>
                        </a:rPr>
                        <a:t>vjph]g]g[</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t>
                      </a:r>
                      <a:r>
                        <a:rPr kumimoji="0" lang="de-DE" sz="2000" b="0" i="0" u="none" strike="noStrike" cap="none" normalizeH="0" baseline="0">
                          <a:ln>
                            <a:noFill/>
                          </a:ln>
                          <a:solidFill>
                            <a:srgbClr val="333333"/>
                          </a:solidFill>
                          <a:effectLst/>
                          <a:latin typeface="Tamil-Aiswarya"/>
                          <a:cs typeface="Times New Roman" pitchFamily="18" charset="0"/>
                        </a:rPr>
                        <a:t>m{jhuk]</a:t>
                      </a:r>
                      <a:r>
                        <a:rPr kumimoji="0" lang="de-DE" sz="2000" b="0" i="0" u="none" strike="noStrike" cap="none" normalizeH="0" baseline="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Tamil-Aiswarya"/>
                          <a:cs typeface="Times New Roman" pitchFamily="18" charset="0"/>
                        </a:rPr>
                        <a:t>1995 </a:t>
                      </a:r>
                      <a:r>
                        <a:rPr kumimoji="0" lang="en-US" sz="1800" b="0" i="0" u="none" strike="noStrike" cap="none" normalizeH="0" baseline="0" dirty="0" err="1">
                          <a:ln>
                            <a:noFill/>
                          </a:ln>
                          <a:solidFill>
                            <a:srgbClr val="333333"/>
                          </a:solidFill>
                          <a:effectLst/>
                          <a:latin typeface="Tamil-Aiswarya"/>
                          <a:cs typeface="Times New Roman" pitchFamily="18" charset="0"/>
                        </a:rPr>
                        <a:t>brk;lk;gh</a:t>
                      </a:r>
                      <a:r>
                        <a:rPr kumimoji="0" lang="en-US" sz="1800" b="0" i="0" u="none" strike="noStrike" cap="none" normalizeH="0" baseline="0" dirty="0">
                          <a:ln>
                            <a:noFill/>
                          </a:ln>
                          <a:solidFill>
                            <a:srgbClr val="333333"/>
                          </a:solidFill>
                          <a:effectLst/>
                          <a:latin typeface="Tamil-Aiswarya"/>
                          <a:cs typeface="Times New Roman" pitchFamily="18" charset="0"/>
                        </a:rPr>
                        <a:t>] 21 Mk; </a:t>
                      </a:r>
                      <a:r>
                        <a:rPr kumimoji="0" lang="en-US" sz="1800" b="0" i="0" u="none" strike="noStrike" cap="none" normalizeH="0" baseline="0" dirty="0" err="1">
                          <a:ln>
                            <a:noFill/>
                          </a:ln>
                          <a:solidFill>
                            <a:srgbClr val="333333"/>
                          </a:solidFill>
                          <a:effectLst/>
                          <a:latin typeface="Tamil-Aiswarya"/>
                          <a:cs typeface="Times New Roman" pitchFamily="18" charset="0"/>
                        </a:rPr>
                        <a:t>njjp</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njrk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KGtJk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tpdhafh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rpiyfs</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ghy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Fof;fpd;wd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Jk;gpf;ifapy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ghy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itj;jhy</a:t>
                      </a:r>
                      <a:r>
                        <a:rPr kumimoji="0" lang="en-US" sz="1800" b="0" i="0" u="none" strike="noStrike" cap="none" normalizeH="0" baseline="0">
                          <a:ln>
                            <a:noFill/>
                          </a:ln>
                          <a:solidFill>
                            <a:srgbClr val="333333"/>
                          </a:solidFill>
                          <a:effectLst/>
                          <a:latin typeface="Tamil-Aiswarya"/>
                          <a:cs typeface="Times New Roman" pitchFamily="18" charset="0"/>
                        </a:rPr>
                        <a:t>] cwp“;</a:t>
                      </a:r>
                      <a:r>
                        <a:rPr kumimoji="0" lang="en-US" sz="1800" b="0" i="0" u="none" strike="noStrike" cap="none" normalizeH="0" baseline="0" dirty="0" err="1">
                          <a:ln>
                            <a:noFill/>
                          </a:ln>
                          <a:solidFill>
                            <a:srgbClr val="333333"/>
                          </a:solidFill>
                          <a:effectLst/>
                          <a:latin typeface="Tamil-Aiswarya"/>
                          <a:cs typeface="Times New Roman" pitchFamily="18" charset="0"/>
                        </a:rPr>
                        <a:t>Rfpd;wd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vd;w</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Xh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gugug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ghd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bra;jp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gutpaJ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ij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Xh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mjprakhd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epfH;r;rpahf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Twpdh</a:t>
                      </a:r>
                      <a:r>
                        <a:rPr kumimoji="0" lang="en-US" sz="1800" b="0"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600" b="1" i="0" u="none" strike="noStrike" cap="none" normalizeH="0" baseline="0" dirty="0" err="1">
                          <a:ln>
                            <a:noFill/>
                          </a:ln>
                          <a:solidFill>
                            <a:srgbClr val="333333"/>
                          </a:solidFill>
                          <a:effectLst/>
                          <a:latin typeface="Tamil-Aiswarya"/>
                          <a:cs typeface="Times New Roman" pitchFamily="18" charset="0"/>
                        </a:rPr>
                        <a:t>Mjut</a:t>
                      </a:r>
                      <a:r>
                        <a:rPr kumimoji="0" lang="en-US" sz="1600" b="1" i="0" u="none" strike="noStrike" cap="none" normalizeH="0" baseline="0" dirty="0">
                          <a:ln>
                            <a:noFill/>
                          </a:ln>
                          <a:solidFill>
                            <a:srgbClr val="333333"/>
                          </a:solidFill>
                          <a:effectLst/>
                          <a:latin typeface="Tamil-Aiswarya"/>
                          <a:cs typeface="Times New Roman" pitchFamily="18" charset="0"/>
                        </a:rPr>
                        <a:t>[[</a:t>
                      </a:r>
                      <a:r>
                        <a:rPr kumimoji="0" lang="en-US" sz="1600" b="1" i="0" u="none" strike="noStrike" cap="none" normalizeH="0" baseline="0" dirty="0">
                          <a:ln>
                            <a:noFill/>
                          </a:ln>
                          <a:solidFill>
                            <a:srgbClr val="333333"/>
                          </a:solidFill>
                          <a:effectLst/>
                          <a:latin typeface="Calibri Light"/>
                          <a:cs typeface="Times New Roman" pitchFamily="18" charset="0"/>
                        </a:rPr>
                        <a:t>: </a:t>
                      </a:r>
                      <a:r>
                        <a:rPr lang="en-US" sz="1600" b="1" dirty="0">
                          <a:solidFill>
                            <a:srgbClr val="004992"/>
                          </a:solidFill>
                          <a:latin typeface="+mn-lt"/>
                          <a:ea typeface="Verdana" panose="020B0604030504040204" pitchFamily="34" charset="0"/>
                          <a:cs typeface="Verdana" panose="020B0604030504040204" pitchFamily="34" charset="0"/>
                        </a:rPr>
                        <a:t>&gt;&gt;&gt;</a:t>
                      </a:r>
                      <a:endParaRPr kumimoji="0" lang="en-US" sz="1600" b="1" i="0" u="none" strike="noStrike" cap="none" normalizeH="0" baseline="0" dirty="0">
                        <a:ln>
                          <a:noFill/>
                        </a:ln>
                        <a:solidFill>
                          <a:srgbClr val="004992"/>
                        </a:solidFill>
                        <a:effectLst/>
                        <a:latin typeface="Tamil-Aiswarya"/>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Tamil-Aiswarya"/>
                          <a:cs typeface="Times New Roman" pitchFamily="18" charset="0"/>
                        </a:rPr>
                        <a:t>mtUf;F</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xU</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rpW</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fuz;oapd</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yk</a:t>
                      </a:r>
                      <a:r>
                        <a:rPr kumimoji="0" lang="en-US" sz="1600" b="0" i="0" u="none" strike="noStrike" cap="none" normalizeH="0" baseline="0" dirty="0">
                          <a:ln>
                            <a:noFill/>
                          </a:ln>
                          <a:solidFill>
                            <a:srgbClr val="FFFFFF"/>
                          </a:solidFill>
                          <a:effectLst/>
                          <a:latin typeface="Tamil-Aiswarya"/>
                          <a:cs typeface="Times New Roman" pitchFamily="18" charset="0"/>
                        </a:rPr>
                        <a:t>;</a:t>
                      </a:r>
                      <a:r>
                        <a:rPr kumimoji="0" lang="en-US" sz="1600" b="0" i="0" u="none" strike="noStrike" cap="none" normalizeH="0" baseline="0" dirty="0">
                          <a:ln>
                            <a:noFill/>
                          </a:ln>
                          <a:solidFill>
                            <a:srgbClr val="FFFFFF"/>
                          </a:solidFill>
                          <a:effectLst/>
                          <a:latin typeface="Calibri Light"/>
                          <a:cs typeface="Times New Roman" pitchFamily="18" charset="0"/>
                        </a:rPr>
                        <a:t>,</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ghiy</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Jk;gpf;ifapd</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mUfpy</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bfhz;L</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brd;w</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nghJ</a:t>
                      </a:r>
                      <a:r>
                        <a:rPr kumimoji="0" lang="en-US" sz="1600" b="0" i="0" u="none" strike="noStrike" cap="none" normalizeH="0" baseline="0" dirty="0" err="1">
                          <a:ln>
                            <a:noFill/>
                          </a:ln>
                          <a:solidFill>
                            <a:srgbClr val="FFFFFF"/>
                          </a:solidFill>
                          <a:effectLst/>
                          <a:latin typeface="Calibri Light"/>
                          <a:cs typeface="Times New Roman" pitchFamily="18" charset="0"/>
                        </a:rPr>
                        <a:t>,</a:t>
                      </a:r>
                      <a:r>
                        <a:rPr kumimoji="0" lang="en-US" sz="1600" b="0" i="0" u="none" strike="noStrike" cap="none" normalizeH="0" baseline="0" dirty="0" err="1">
                          <a:ln>
                            <a:noFill/>
                          </a:ln>
                          <a:solidFill>
                            <a:srgbClr val="FFFFFF"/>
                          </a:solidFill>
                          <a:effectLst/>
                          <a:latin typeface="Tamil-Aiswarya"/>
                          <a:cs typeface="Times New Roman" pitchFamily="18" charset="0"/>
                        </a:rPr>
                        <a:t>ghy</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khakhf</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kiwe;jJ</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me;j</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rpiy</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bkJthf</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ghiy</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cl;bfhz;lJ</a:t>
                      </a:r>
                      <a:r>
                        <a:rPr kumimoji="0" lang="en-US" sz="1600" b="0" i="0" u="none" strike="noStrike" cap="none" normalizeH="0" baseline="0" dirty="0">
                          <a:ln>
                            <a:noFill/>
                          </a:ln>
                          <a:solidFill>
                            <a:srgbClr val="FFFFFF"/>
                          </a:solidFill>
                          <a:effectLst/>
                          <a:latin typeface="Tamil-Aiswarya"/>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Tamil-Aiswarya"/>
                          <a:cs typeface="Times New Roman" pitchFamily="18" charset="0"/>
                        </a:rPr>
                        <a:t>,</a:t>
                      </a:r>
                      <a:r>
                        <a:rPr kumimoji="0" lang="en-US" sz="1600" b="0" i="0" u="none" strike="noStrike" cap="none" normalizeH="0" baseline="0" dirty="0" err="1">
                          <a:ln>
                            <a:noFill/>
                          </a:ln>
                          <a:solidFill>
                            <a:srgbClr val="FFFFFF"/>
                          </a:solidFill>
                          <a:effectLst/>
                          <a:latin typeface="Tamil-Aiswarya"/>
                          <a:cs typeface="Times New Roman" pitchFamily="18" charset="0"/>
                        </a:rPr>
                        <a:t>e;j</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mjprak</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cyfk</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KGtJk</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ele;jJ</a:t>
                      </a:r>
                      <a:r>
                        <a:rPr kumimoji="0" lang="en-US" sz="1600" b="0" i="0" u="none" strike="noStrike" cap="none" normalizeH="0" baseline="0" dirty="0">
                          <a:ln>
                            <a:noFill/>
                          </a:ln>
                          <a:solidFill>
                            <a:srgbClr val="FFFFFF"/>
                          </a:solidFill>
                          <a:effectLst/>
                          <a:latin typeface="Tamil-Aiswarya"/>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Tamil-Aiswarya"/>
                          <a:cs typeface="Times New Roman" pitchFamily="18" charset="0"/>
                        </a:rPr>
                        <a:t>mnj</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mjprak</a:t>
                      </a:r>
                      <a:r>
                        <a:rPr kumimoji="0" lang="en-US" sz="1600" b="0" i="0" u="none" strike="noStrike" cap="none" normalizeH="0" baseline="0" dirty="0">
                          <a:ln>
                            <a:noFill/>
                          </a:ln>
                          <a:solidFill>
                            <a:srgbClr val="FFFFFF"/>
                          </a:solidFill>
                          <a:effectLst/>
                          <a:latin typeface="Tamil-Aiswarya"/>
                          <a:cs typeface="Times New Roman" pitchFamily="18" charset="0"/>
                        </a:rPr>
                        <a:t>;</a:t>
                      </a:r>
                      <a:r>
                        <a:rPr kumimoji="0" lang="en-US" sz="1600" b="0" i="0" u="none" strike="noStrike" cap="none" normalizeH="0" baseline="0" dirty="0">
                          <a:ln>
                            <a:noFill/>
                          </a:ln>
                          <a:solidFill>
                            <a:srgbClr val="FFFFFF"/>
                          </a:solidFill>
                          <a:effectLst/>
                          <a:latin typeface="Calibri Light"/>
                          <a:cs typeface="Times New Roman" pitchFamily="18" charset="0"/>
                        </a:rPr>
                        <a:t>,</a:t>
                      </a:r>
                      <a:r>
                        <a:rPr kumimoji="0" lang="en-US" sz="1600" b="0" i="0" u="none" strike="noStrike" cap="none" normalizeH="0" baseline="0" dirty="0">
                          <a:ln>
                            <a:noFill/>
                          </a:ln>
                          <a:solidFill>
                            <a:srgbClr val="FFFFFF"/>
                          </a:solidFill>
                          <a:effectLst/>
                          <a:latin typeface="Tamil-Aiswarya"/>
                          <a:cs typeface="Times New Roman" pitchFamily="18" charset="0"/>
                        </a:rPr>
                        <a:t> 2006</a:t>
                      </a:r>
                      <a:r>
                        <a:rPr kumimoji="0" lang="en-US" sz="1600" b="0" i="0" u="none" strike="noStrike" cap="none" normalizeH="0" baseline="0" dirty="0">
                          <a:ln>
                            <a:noFill/>
                          </a:ln>
                          <a:solidFill>
                            <a:srgbClr val="FFFFFF"/>
                          </a:solidFill>
                          <a:effectLst/>
                          <a:latin typeface="Calibri Light"/>
                          <a:cs typeface="Times New Roman" pitchFamily="18" charset="0"/>
                        </a:rPr>
                        <a:t>,</a:t>
                      </a:r>
                      <a:r>
                        <a:rPr kumimoji="0" lang="en-US" sz="1600" b="0" i="0" u="none" strike="noStrike" cap="none" normalizeH="0" baseline="0" dirty="0">
                          <a:ln>
                            <a:noFill/>
                          </a:ln>
                          <a:solidFill>
                            <a:srgbClr val="FFFFFF"/>
                          </a:solidFill>
                          <a:effectLst/>
                          <a:latin typeface="Tamil-Aiswarya"/>
                          <a:cs typeface="Times New Roman" pitchFamily="18" charset="0"/>
                        </a:rPr>
                        <a:t>2008 ,y; </a:t>
                      </a:r>
                      <a:r>
                        <a:rPr kumimoji="0" lang="en-US" sz="1600" b="0" i="0" u="none" strike="noStrike" cap="none" normalizeH="0" baseline="0" dirty="0" err="1">
                          <a:ln>
                            <a:noFill/>
                          </a:ln>
                          <a:solidFill>
                            <a:srgbClr val="FFFFFF"/>
                          </a:solidFill>
                          <a:effectLst/>
                          <a:latin typeface="Tamil-Aiswarya"/>
                          <a:cs typeface="Times New Roman" pitchFamily="18" charset="0"/>
                        </a:rPr>
                        <a:t>kWgoa</a:t>
                      </a:r>
                      <a:r>
                        <a:rPr kumimoji="0" lang="en-US" sz="1600" b="0" i="0" u="none" strike="noStrike" cap="none" normalizeH="0" baseline="0" dirty="0">
                          <a:ln>
                            <a:noFill/>
                          </a:ln>
                          <a:solidFill>
                            <a:srgbClr val="FFFFFF"/>
                          </a:solidFill>
                          <a:effectLst/>
                          <a:latin typeface="Tamil-Aiswarya"/>
                          <a:cs typeface="Times New Roman" pitchFamily="18" charset="0"/>
                        </a:rPr>
                        <a:t>[k; </a:t>
                      </a:r>
                      <a:r>
                        <a:rPr kumimoji="0" lang="en-US" sz="1600" b="0" i="0" u="none" strike="noStrike" cap="none" normalizeH="0" baseline="0" dirty="0" err="1">
                          <a:ln>
                            <a:noFill/>
                          </a:ln>
                          <a:solidFill>
                            <a:srgbClr val="FFFFFF"/>
                          </a:solidFill>
                          <a:effectLst/>
                          <a:latin typeface="Tamil-Aiswarya"/>
                          <a:cs typeface="Times New Roman" pitchFamily="18" charset="0"/>
                        </a:rPr>
                        <a:t>epfH;e;jJ</a:t>
                      </a:r>
                      <a:r>
                        <a:rPr kumimoji="0" lang="en-US" sz="1600" b="0" i="0" u="none" strike="noStrike" cap="none" normalizeH="0" baseline="0" dirty="0">
                          <a:ln>
                            <a:noFill/>
                          </a:ln>
                          <a:solidFill>
                            <a:srgbClr val="FFFFFF"/>
                          </a:solidFill>
                          <a:effectLst/>
                          <a:latin typeface="Tamil-Aiswarya"/>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lang="en-US" sz="1600" b="1" dirty="0" err="1">
                          <a:solidFill>
                            <a:srgbClr val="333333"/>
                          </a:solidFill>
                          <a:latin typeface="+mn-lt"/>
                        </a:rPr>
                        <a:t>vjph</a:t>
                      </a:r>
                      <a:r>
                        <a:rPr lang="en-US" sz="1600" b="1" dirty="0">
                          <a:solidFill>
                            <a:srgbClr val="333333"/>
                          </a:solidFill>
                          <a:latin typeface="+mn-lt"/>
                        </a:rPr>
                        <a:t>]g]g[</a:t>
                      </a:r>
                      <a:r>
                        <a:rPr lang="en-US" sz="1600" b="1" dirty="0">
                          <a:solidFill>
                            <a:srgbClr val="333333"/>
                          </a:solidFill>
                          <a:latin typeface="Calibri Light"/>
                          <a:ea typeface="Verdana" panose="020B0604030504040204" pitchFamily="34" charset="0"/>
                          <a:cs typeface="Verdana" panose="020B0604030504040204" pitchFamily="34" charset="0"/>
                        </a:rPr>
                        <a:t>: </a:t>
                      </a:r>
                      <a:r>
                        <a:rPr lang="en-US" sz="1600" b="1" dirty="0">
                          <a:solidFill>
                            <a:srgbClr val="004992"/>
                          </a:solidFill>
                          <a:latin typeface="+mn-lt"/>
                          <a:ea typeface="Verdana" panose="020B0604030504040204" pitchFamily="34" charset="0"/>
                          <a:cs typeface="Verdana" panose="020B0604030504040204" pitchFamily="34" charset="0"/>
                        </a:rPr>
                        <a:t>&gt;&gt;&gt;</a:t>
                      </a:r>
                      <a:endParaRPr kumimoji="0" lang="en-US" sz="1600" b="0" i="0" u="none" strike="noStrike" cap="none" normalizeH="0" baseline="0" dirty="0">
                        <a:ln>
                          <a:noFill/>
                        </a:ln>
                        <a:solidFill>
                          <a:srgbClr val="004992"/>
                        </a:solidFill>
                        <a:effectLst/>
                        <a:latin typeface="Tamil-Aiswarya"/>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Tamil-Aiswarya"/>
                          <a:cs typeface="Times New Roman" pitchFamily="18" charset="0"/>
                        </a:rPr>
                        <a:t>bgUk;ghyhd</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tpdhafh</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rpiyfs</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btz;ik</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epwj;jpy</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Ue;jjhy</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ghy</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rpe;jpaJ</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bjhpatpy;iy</a:t>
                      </a:r>
                      <a:endParaRPr kumimoji="0" lang="en-US" sz="1600" b="0" i="0" u="none" strike="noStrike" cap="none" normalizeH="0" baseline="0" dirty="0">
                        <a:ln>
                          <a:noFill/>
                        </a:ln>
                        <a:solidFill>
                          <a:srgbClr val="FFFFFF"/>
                        </a:solidFill>
                        <a:effectLst/>
                        <a:latin typeface="Tamil-Aiswarya"/>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Tamil-Aiswarya"/>
                          <a:cs typeface="Times New Roman" pitchFamily="18" charset="0"/>
                        </a:rPr>
                        <a:t>flt</a:t>
                      </a:r>
                      <a:r>
                        <a:rPr kumimoji="0" lang="en-US" sz="1600" b="0" i="0" u="none" strike="noStrike" cap="none" normalizeH="0" baseline="0" dirty="0">
                          <a:ln>
                            <a:noFill/>
                          </a:ln>
                          <a:solidFill>
                            <a:srgbClr val="FFFFFF"/>
                          </a:solidFill>
                          <a:effectLst/>
                          <a:latin typeface="Tamil-Aiswarya"/>
                          <a:cs typeface="Times New Roman" pitchFamily="18" charset="0"/>
                        </a:rPr>
                        <a:t>[s; </a:t>
                      </a:r>
                      <a:r>
                        <a:rPr kumimoji="0" lang="en-US" sz="1600" b="0" i="0" u="none" strike="noStrike" cap="none" normalizeH="0" baseline="0" dirty="0" err="1">
                          <a:ln>
                            <a:noFill/>
                          </a:ln>
                          <a:solidFill>
                            <a:srgbClr val="FFFFFF"/>
                          </a:solidFill>
                          <a:effectLst/>
                          <a:latin typeface="Tamil-Aiswarya"/>
                          <a:cs typeface="Times New Roman" pitchFamily="18" charset="0"/>
                        </a:rPr>
                        <a:t>rpiyfs</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vy;yhnk</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ghy</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Foj;jJ</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rpiyfspy</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cs;s</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kpf</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Ez;zpa</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Jthu</a:t>
                      </a:r>
                      <a:r>
                        <a:rPr kumimoji="0" lang="en-US" sz="1600" b="0" i="0" u="none" strike="noStrike" cap="none" normalizeH="0" baseline="0" dirty="0">
                          <a:ln>
                            <a:noFill/>
                          </a:ln>
                          <a:solidFill>
                            <a:srgbClr val="FFFFFF"/>
                          </a:solidFill>
                          <a:effectLst/>
                          <a:latin typeface="Tamil-Aiswarya"/>
                          <a:cs typeface="Times New Roman" pitchFamily="18" charset="0"/>
                        </a:rPr>
                        <a:t>';fs]</a:t>
                      </a:r>
                      <a:r>
                        <a:rPr kumimoji="0" lang="en-US" sz="1600" b="0" i="0" u="none" strike="noStrike" cap="none" normalizeH="0" baseline="0" dirty="0">
                          <a:ln>
                            <a:noFill/>
                          </a:ln>
                          <a:solidFill>
                            <a:srgbClr val="FFFFFF"/>
                          </a:solidFill>
                          <a:effectLst/>
                          <a:latin typeface="Calibri Light"/>
                          <a:cs typeface="Times New Roman" pitchFamily="18" charset="0"/>
                        </a:rPr>
                        <a:t>,</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Ez</a:t>
                      </a:r>
                      <a:r>
                        <a:rPr kumimoji="0" lang="en-US" sz="1600" b="0" i="0" u="none" strike="noStrike" cap="none" normalizeH="0" baseline="0" dirty="0">
                          <a:ln>
                            <a:noFill/>
                          </a:ln>
                          <a:solidFill>
                            <a:srgbClr val="FFFFFF"/>
                          </a:solidFill>
                          <a:effectLst/>
                          <a:latin typeface="Tamil-Aiswarya"/>
                          <a:cs typeface="Times New Roman" pitchFamily="18" charset="0"/>
                        </a:rPr>
                        <a:t>]</a:t>
                      </a:r>
                      <a:r>
                        <a:rPr kumimoji="0" lang="en-US" sz="1600" b="0" i="0" u="none" strike="noStrike" cap="none" normalizeH="0" baseline="0" dirty="0" err="1">
                          <a:ln>
                            <a:noFill/>
                          </a:ln>
                          <a:solidFill>
                            <a:srgbClr val="FFFFFF"/>
                          </a:solidFill>
                          <a:effectLst/>
                          <a:latin typeface="Tamil-Aiswarya"/>
                          <a:cs typeface="Times New Roman" pitchFamily="18" charset="0"/>
                        </a:rPr>
                        <a:t>Jis</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tpid</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ykhf</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ghy</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cwp</a:t>
                      </a:r>
                      <a:r>
                        <a:rPr kumimoji="0" lang="en-US" sz="1600" b="0" i="0" u="none" strike="noStrike" cap="none" normalizeH="0" baseline="0" dirty="0">
                          <a:ln>
                            <a:noFill/>
                          </a:ln>
                          <a:solidFill>
                            <a:srgbClr val="FFFFFF"/>
                          </a:solidFill>
                          <a:effectLst/>
                          <a:latin typeface="Tamil-Aiswarya"/>
                          <a:cs typeface="Times New Roman" pitchFamily="18" charset="0"/>
                        </a:rPr>
                        <a:t>“;</a:t>
                      </a:r>
                      <a:r>
                        <a:rPr kumimoji="0" lang="en-US" sz="1600" b="0" i="0" u="none" strike="noStrike" cap="none" normalizeH="0" baseline="0" dirty="0" err="1">
                          <a:ln>
                            <a:noFill/>
                          </a:ln>
                          <a:solidFill>
                            <a:srgbClr val="FFFFFF"/>
                          </a:solidFill>
                          <a:effectLst/>
                          <a:latin typeface="Tamil-Aiswarya"/>
                          <a:cs typeface="Times New Roman" pitchFamily="18" charset="0"/>
                        </a:rPr>
                        <a:t>rg</a:t>
                      </a:r>
                      <a:r>
                        <a:rPr kumimoji="0" lang="en-US" sz="1600" b="0" i="0" u="none" strike="noStrike" cap="none" normalizeH="0" baseline="0" dirty="0">
                          <a:ln>
                            <a:noFill/>
                          </a:ln>
                          <a:solidFill>
                            <a:srgbClr val="FFFFFF"/>
                          </a:solidFill>
                          <a:effectLst/>
                          <a:latin typeface="Tamil-Aiswarya"/>
                          <a:cs typeface="Times New Roman" pitchFamily="18" charset="0"/>
                        </a:rPr>
                        <a:t>]</a:t>
                      </a:r>
                      <a:r>
                        <a:rPr kumimoji="0" lang="en-US" sz="1600" b="0" i="0" u="none" strike="noStrike" cap="none" normalizeH="0" baseline="0" dirty="0" err="1">
                          <a:ln>
                            <a:noFill/>
                          </a:ln>
                          <a:solidFill>
                            <a:srgbClr val="FFFFFF"/>
                          </a:solidFill>
                          <a:effectLst/>
                          <a:latin typeface="Tamil-Aiswarya"/>
                          <a:cs typeface="Times New Roman" pitchFamily="18" charset="0"/>
                        </a:rPr>
                        <a:t>gLfpwJ</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vd</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tp</a:t>
                      </a:r>
                      <a:r>
                        <a:rPr kumimoji="0" lang="en-US" sz="1600" b="0" i="0" u="none" strike="noStrike" cap="none" normalizeH="0" baseline="0" dirty="0">
                          <a:ln>
                            <a:noFill/>
                          </a:ln>
                          <a:solidFill>
                            <a:srgbClr val="FFFFFF"/>
                          </a:solidFill>
                          <a:effectLst/>
                          <a:latin typeface="Tamil-Aiswarya"/>
                          <a:cs typeface="Times New Roman" pitchFamily="18" charset="0"/>
                        </a:rPr>
                        <a:t>”;“</a:t>
                      </a:r>
                      <a:r>
                        <a:rPr kumimoji="0" lang="en-US" sz="1600" b="0" i="0" u="none" strike="noStrike" cap="none" normalizeH="0" baseline="0" dirty="0" err="1">
                          <a:ln>
                            <a:noFill/>
                          </a:ln>
                          <a:solidFill>
                            <a:srgbClr val="FFFFFF"/>
                          </a:solidFill>
                          <a:effectLst/>
                          <a:latin typeface="Tamil-Aiswarya"/>
                          <a:cs typeface="Times New Roman" pitchFamily="18" charset="0"/>
                        </a:rPr>
                        <a:t>hdpfs</a:t>
                      </a:r>
                      <a:r>
                        <a:rPr kumimoji="0" lang="en-US" sz="1600" b="0" i="0" u="none" strike="noStrike" cap="none" normalizeH="0" baseline="0" dirty="0">
                          <a:ln>
                            <a:noFill/>
                          </a:ln>
                          <a:solidFill>
                            <a:srgbClr val="FFFFFF"/>
                          </a:solidFill>
                          <a:effectLst/>
                          <a:latin typeface="Tamil-Aiswarya"/>
                          <a:cs typeface="Times New Roman" pitchFamily="18" charset="0"/>
                        </a:rPr>
                        <a:t>; </a:t>
                      </a:r>
                      <a:r>
                        <a:rPr kumimoji="0" lang="en-US" sz="1600" b="0" i="0" u="none" strike="noStrike" cap="none" normalizeH="0" baseline="0" dirty="0" err="1">
                          <a:ln>
                            <a:noFill/>
                          </a:ln>
                          <a:solidFill>
                            <a:srgbClr val="FFFFFF"/>
                          </a:solidFill>
                          <a:effectLst/>
                          <a:latin typeface="Tamil-Aiswarya"/>
                          <a:cs typeface="Times New Roman" pitchFamily="18" charset="0"/>
                        </a:rPr>
                        <a:t>Twpdh</a:t>
                      </a:r>
                      <a:r>
                        <a:rPr kumimoji="0" lang="en-US" sz="1600" b="0" i="0" u="none" strike="noStrike" cap="none" normalizeH="0" baseline="0" dirty="0">
                          <a:ln>
                            <a:noFill/>
                          </a:ln>
                          <a:solidFill>
                            <a:srgbClr val="FFFFFF"/>
                          </a:solidFill>
                          <a:effectLst/>
                          <a:latin typeface="Tamil-Aiswarya"/>
                          <a:cs typeface="Times New Roman" pitchFamily="18" charset="0"/>
                        </a:rPr>
                        <a:t>].</a:t>
                      </a:r>
                      <a:endParaRPr kumimoji="0" lang="de-DE" sz="1600" b="0" i="0" u="none" strike="noStrike" cap="none" normalizeH="0" baseline="0" dirty="0">
                        <a:ln>
                          <a:noFill/>
                        </a:ln>
                        <a:solidFill>
                          <a:srgbClr val="FFFFFF"/>
                        </a:solidFill>
                        <a:effectLst/>
                        <a:latin typeface="Tamil-Aiswarya"/>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0" name="Caption_492547"/>
          <p:cNvSpPr txBox="1">
            <a:spLocks noChangeArrowheads="1"/>
          </p:cNvSpPr>
          <p:nvPr/>
        </p:nvSpPr>
        <p:spPr bwMode="auto">
          <a:xfrm>
            <a:off x="408955" y="228600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lvl="0" fontAlgn="base">
              <a:spcBef>
                <a:spcPct val="0"/>
              </a:spcBef>
              <a:spcAft>
                <a:spcPct val="0"/>
              </a:spcAft>
              <a:buNone/>
            </a:pPr>
            <a:r>
              <a:rPr lang="en-US" sz="2000" dirty="0" err="1">
                <a:solidFill>
                  <a:srgbClr val="333333"/>
                </a:solidFill>
                <a:latin typeface="Tamil-Aiswarya"/>
              </a:rPr>
              <a:t>fnz#htpd</a:t>
            </a:r>
            <a:r>
              <a:rPr lang="en-US" sz="2000" dirty="0">
                <a:solidFill>
                  <a:srgbClr val="333333"/>
                </a:solidFill>
                <a:latin typeface="Tamil-Aiswarya"/>
              </a:rPr>
              <a:t>; </a:t>
            </a:r>
            <a:r>
              <a:rPr lang="en-US" sz="2000" dirty="0" err="1">
                <a:solidFill>
                  <a:srgbClr val="333333"/>
                </a:solidFill>
                <a:latin typeface="Tamil-Aiswarya"/>
              </a:rPr>
              <a:t>mjprak</a:t>
            </a:r>
            <a:r>
              <a:rPr lang="en-US" sz="2000" dirty="0">
                <a:solidFill>
                  <a:srgbClr val="333333"/>
                </a:solidFill>
                <a:latin typeface="Tamil-Aiswarya"/>
              </a:rPr>
              <a:t>; </a:t>
            </a:r>
            <a:r>
              <a:rPr lang="en-US" sz="2000" dirty="0" err="1">
                <a:solidFill>
                  <a:srgbClr val="333333"/>
                </a:solidFill>
                <a:latin typeface="Tamil-Aiswarya"/>
              </a:rPr>
              <a:t>epfH;e;jjh</a:t>
            </a:r>
            <a:r>
              <a:rPr lang="en-US" sz="2000" dirty="0">
                <a:solidFill>
                  <a:srgbClr val="333333"/>
                </a:solidFill>
                <a:latin typeface="Tamil-Aiswarya"/>
                <a:ea typeface="Verdana" panose="020B0604030504040204" pitchFamily="34" charset="0"/>
                <a:cs typeface="Verdana" panose="020B0604030504040204" pitchFamily="34" charset="0"/>
              </a:rPr>
              <a:t>&gt;</a:t>
            </a:r>
            <a:endParaRPr lang="en-IN" sz="2000" dirty="0">
              <a:solidFill>
                <a:srgbClr val="333333"/>
              </a:solidFill>
              <a:latin typeface="Tamil-Aiswarya"/>
            </a:endParaRPr>
          </a:p>
        </p:txBody>
      </p:sp>
      <p:sp>
        <p:nvSpPr>
          <p:cNvPr id="4" name="Title 3"/>
          <p:cNvSpPr>
            <a:spLocks noGrp="1"/>
          </p:cNvSpPr>
          <p:nvPr>
            <p:ph type="title"/>
          </p:nvPr>
        </p:nvSpPr>
        <p:spPr/>
        <p:txBody>
          <a:bodyPr/>
          <a:lstStyle/>
          <a:p>
            <a:r>
              <a:rPr lang="en-US" sz="3600">
                <a:solidFill>
                  <a:srgbClr val="004992"/>
                </a:solidFill>
                <a:latin typeface="Calibri Light"/>
              </a:rPr>
              <a:t>“</a:t>
            </a:r>
            <a:r>
              <a:rPr lang="en-US" sz="3600">
                <a:solidFill>
                  <a:srgbClr val="004992"/>
                </a:solidFill>
              </a:rPr>
              <a:t>eilKiwapy]</a:t>
            </a:r>
            <a:r>
              <a:rPr lang="en-US" sz="3600">
                <a:solidFill>
                  <a:srgbClr val="004992"/>
                </a:solidFill>
                <a:latin typeface="Calibri Light"/>
              </a:rPr>
              <a:t>”</a:t>
            </a:r>
            <a:r>
              <a:rPr lang="en-US" sz="3600">
                <a:solidFill>
                  <a:srgbClr val="004992"/>
                </a:solidFill>
              </a:rPr>
              <a:t> </a:t>
            </a:r>
            <a:r>
              <a:rPr lang="en-US" sz="3600" dirty="0" err="1">
                <a:solidFill>
                  <a:srgbClr val="004992"/>
                </a:solidFill>
              </a:rPr>
              <a:t>rl</a:t>
            </a:r>
            <a:r>
              <a:rPr lang="en-US" sz="3600" dirty="0">
                <a:solidFill>
                  <a:srgbClr val="004992"/>
                </a:solidFill>
              </a:rPr>
              <a:t>]</a:t>
            </a:r>
            <a:r>
              <a:rPr lang="en-US" sz="3600" dirty="0" err="1">
                <a:solidFill>
                  <a:srgbClr val="004992"/>
                </a:solidFill>
              </a:rPr>
              <a:t>bld;W</a:t>
            </a:r>
            <a:r>
              <a:rPr lang="en-US" sz="3600" dirty="0">
                <a:solidFill>
                  <a:srgbClr val="004992"/>
                </a:solidFill>
              </a:rPr>
              <a:t> </a:t>
            </a:r>
            <a:r>
              <a:rPr lang="en-US" sz="3600" dirty="0" err="1">
                <a:solidFill>
                  <a:srgbClr val="004992"/>
                </a:solidFill>
              </a:rPr>
              <a:t>KobtLj</a:t>
            </a:r>
            <a:r>
              <a:rPr lang="en-US" sz="3600" dirty="0">
                <a:solidFill>
                  <a:srgbClr val="004992"/>
                </a:solidFill>
              </a:rPr>
              <a:t>]</a:t>
            </a:r>
            <a:r>
              <a:rPr lang="en-US" sz="3600" dirty="0" err="1">
                <a:solidFill>
                  <a:srgbClr val="004992"/>
                </a:solidFill>
              </a:rPr>
              <a:t>jy</a:t>
            </a:r>
            <a:r>
              <a:rPr lang="en-US" sz="3600" dirty="0">
                <a:solidFill>
                  <a:srgbClr val="004992"/>
                </a:solidFill>
              </a:rPr>
              <a:t>]]</a:t>
            </a:r>
            <a:br>
              <a:rPr lang="en-US" dirty="0">
                <a:solidFill>
                  <a:srgbClr val="004992"/>
                </a:solidFill>
              </a:rPr>
            </a:br>
            <a:r>
              <a:rPr lang="en-US" dirty="0">
                <a:solidFill>
                  <a:srgbClr val="004992"/>
                </a:solidFill>
              </a:rPr>
              <a:t> </a:t>
            </a:r>
            <a:r>
              <a:rPr lang="en-US" dirty="0">
                <a:solidFill>
                  <a:srgbClr val="004992"/>
                </a:solidFill>
                <a:latin typeface="Calibri Light"/>
              </a:rPr>
              <a:t>-</a:t>
            </a:r>
            <a:r>
              <a:rPr lang="en-US" dirty="0">
                <a:solidFill>
                  <a:srgbClr val="004992"/>
                </a:solidFill>
              </a:rPr>
              <a:t> </a:t>
            </a:r>
            <a:r>
              <a:rPr lang="en-US" dirty="0" err="1">
                <a:solidFill>
                  <a:srgbClr val="004992"/>
                </a:solidFill>
              </a:rPr>
              <a:t>Ch</a:t>
            </a:r>
            <a:r>
              <a:rPr lang="en-US" dirty="0">
                <a:solidFill>
                  <a:srgbClr val="004992"/>
                </a:solidFill>
              </a:rPr>
              <a:t>] </a:t>
            </a:r>
            <a:r>
              <a:rPr lang="en-US" dirty="0" err="1">
                <a:solidFill>
                  <a:srgbClr val="004992"/>
                </a:solidFill>
              </a:rPr>
              <a:t>fijfs</a:t>
            </a:r>
            <a:r>
              <a:rPr lang="en-US" dirty="0">
                <a:solidFill>
                  <a:srgbClr val="004992"/>
                </a:solidFill>
              </a:rPr>
              <a:t>] </a:t>
            </a:r>
            <a:r>
              <a:rPr lang="en-US" dirty="0">
                <a:solidFill>
                  <a:srgbClr val="004992"/>
                </a:solidFill>
                <a:latin typeface="Calibri Light"/>
              </a:rPr>
              <a:t>-</a:t>
            </a:r>
            <a:br>
              <a:rPr lang="en-US" dirty="0">
                <a:solidFill>
                  <a:srgbClr val="004992"/>
                </a:solidFill>
                <a:latin typeface="Calibri Light"/>
              </a:rPr>
            </a:br>
            <a:r>
              <a:rPr lang="en-US" sz="1800" dirty="0">
                <a:solidFill>
                  <a:srgbClr val="004992"/>
                </a:solidFill>
                <a:latin typeface="Tamil-Aiswarya" pitchFamily="2" charset="0"/>
              </a:rPr>
              <a:t>(</a:t>
            </a:r>
            <a:r>
              <a:rPr lang="en-US" sz="1800" dirty="0" err="1">
                <a:solidFill>
                  <a:srgbClr val="004992"/>
                </a:solidFill>
                <a:latin typeface="Tamil-Aiswarya" pitchFamily="2" charset="0"/>
              </a:rPr>
              <a:t>kPjKs;s</a:t>
            </a:r>
            <a:r>
              <a:rPr lang="en-US" sz="1800" dirty="0">
                <a:solidFill>
                  <a:srgbClr val="004992"/>
                </a:solidFill>
                <a:latin typeface="Tamil-Aiswarya" pitchFamily="2" charset="0"/>
              </a:rPr>
              <a:t> </a:t>
            </a:r>
            <a:r>
              <a:rPr lang="en-US" sz="1800" dirty="0" err="1">
                <a:solidFill>
                  <a:srgbClr val="004992"/>
                </a:solidFill>
                <a:latin typeface="Tamil-Aiswarya" pitchFamily="2" charset="0"/>
              </a:rPr>
              <a:t>ntbwhU</a:t>
            </a:r>
            <a:r>
              <a:rPr lang="en-US" sz="1800" dirty="0">
                <a:solidFill>
                  <a:srgbClr val="004992"/>
                </a:solidFill>
                <a:latin typeface="Tamil-Aiswarya" pitchFamily="2" charset="0"/>
              </a:rPr>
              <a:t> </a:t>
            </a:r>
            <a:r>
              <a:rPr lang="en-US" sz="1800" dirty="0" err="1">
                <a:solidFill>
                  <a:srgbClr val="004992"/>
                </a:solidFill>
                <a:latin typeface="Tamil-Aiswarya" pitchFamily="2" charset="0"/>
              </a:rPr>
              <a:t>gapw;rpia</a:t>
            </a:r>
            <a:r>
              <a:rPr lang="en-US" sz="1800" dirty="0">
                <a:solidFill>
                  <a:srgbClr val="004992"/>
                </a:solidFill>
                <a:latin typeface="Tamil-Aiswarya" pitchFamily="2" charset="0"/>
              </a:rPr>
              <a:t> ,</a:t>
            </a:r>
            <a:r>
              <a:rPr lang="en-US" sz="1800" dirty="0" err="1">
                <a:solidFill>
                  <a:srgbClr val="004992"/>
                </a:solidFill>
                <a:latin typeface="Tamil-Aiswarya" pitchFamily="2" charset="0"/>
              </a:rPr>
              <a:t>Wjp</a:t>
            </a:r>
            <a:r>
              <a:rPr lang="en-US" sz="1800" dirty="0">
                <a:solidFill>
                  <a:srgbClr val="004992"/>
                </a:solidFill>
                <a:latin typeface="Tamil-Aiswarya" pitchFamily="2" charset="0"/>
              </a:rPr>
              <a:t> </a:t>
            </a:r>
            <a:r>
              <a:rPr lang="en-US" sz="1800" dirty="0" err="1">
                <a:solidFill>
                  <a:srgbClr val="004992"/>
                </a:solidFill>
                <a:latin typeface="Tamil-Aiswarya" pitchFamily="2" charset="0"/>
              </a:rPr>
              <a:t>fhl;rpapy</a:t>
            </a:r>
            <a:r>
              <a:rPr lang="en-US" sz="1800" dirty="0">
                <a:solidFill>
                  <a:srgbClr val="004992"/>
                </a:solidFill>
                <a:latin typeface="Tamil-Aiswarya" pitchFamily="2" charset="0"/>
              </a:rPr>
              <a:t>] </a:t>
            </a:r>
            <a:r>
              <a:rPr lang="en-US" sz="1800" dirty="0" err="1">
                <a:solidFill>
                  <a:srgbClr val="004992"/>
                </a:solidFill>
                <a:latin typeface="Tamil-Aiswarya" pitchFamily="2" charset="0"/>
              </a:rPr>
              <a:t>ghh</a:t>
            </a:r>
            <a:r>
              <a:rPr lang="en-US" sz="1800" dirty="0">
                <a:solidFill>
                  <a:srgbClr val="004992"/>
                </a:solidFill>
                <a:latin typeface="Tamil-Aiswarya" pitchFamily="2" charset="0"/>
              </a:rPr>
              <a:t>]f]</a:t>
            </a:r>
            <a:r>
              <a:rPr lang="en-US" sz="1800" dirty="0" err="1">
                <a:solidFill>
                  <a:srgbClr val="004992"/>
                </a:solidFill>
                <a:latin typeface="Tamil-Aiswarya" pitchFamily="2" charset="0"/>
              </a:rPr>
              <a:t>ft</a:t>
            </a:r>
            <a:r>
              <a:rPr lang="en-US" sz="1800" dirty="0">
                <a:solidFill>
                  <a:srgbClr val="004992"/>
                </a:solidFill>
                <a:latin typeface="Tamil-Aiswarya" pitchFamily="2" charset="0"/>
              </a:rPr>
              <a:t>[k;)</a:t>
            </a:r>
            <a:endParaRPr lang="en-US" dirty="0">
              <a:solidFill>
                <a:srgbClr val="004992"/>
              </a:solidFill>
              <a:latin typeface="Calibri Light"/>
            </a:endParaRPr>
          </a:p>
        </p:txBody>
      </p:sp>
      <p:pic>
        <p:nvPicPr>
          <p:cNvPr id="2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7587" y="3276600"/>
            <a:ext cx="12763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7587" y="5239081"/>
            <a:ext cx="1280160" cy="1395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Footer Placeholder 25"/>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27" name="Slide Number Placeholder 26"/>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16537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6"/>
          <p:cNvGraphicFramePr>
            <a:graphicFrameLocks noGrp="1"/>
          </p:cNvGraphicFramePr>
          <p:nvPr>
            <p:extLst>
              <p:ext uri="{D42A27DB-BD31-4B8C-83A1-F6EECF244321}">
                <p14:modId xmlns:p14="http://schemas.microsoft.com/office/powerpoint/2010/main" val="707109312"/>
              </p:ext>
            </p:extLst>
          </p:nvPr>
        </p:nvGraphicFramePr>
        <p:xfrm>
          <a:off x="408955" y="2697480"/>
          <a:ext cx="11376000" cy="402336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534701">
                  <a:extLst>
                    <a:ext uri="{9D8B030D-6E8A-4147-A177-3AD203B41FA5}">
                      <a16:colId xmlns:a16="http://schemas.microsoft.com/office/drawing/2014/main" val="20001"/>
                    </a:ext>
                  </a:extLst>
                </a:gridCol>
                <a:gridCol w="24869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Tamil-Aiswarya"/>
                          <a:cs typeface="Times New Roman" pitchFamily="18" charset="0"/>
                        </a:rPr>
                        <a:t>fl;Lf;fij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Tamil-Aiswarya"/>
                          <a:cs typeface="Times New Roman" pitchFamily="18" charset="0"/>
                        </a:rPr>
                        <a:t>Mjut[ </a:t>
                      </a:r>
                      <a:r>
                        <a:rPr kumimoji="0" lang="de-DE" sz="2000" b="0" i="0" u="none" strike="noStrike" cap="none" normalizeH="0" baseline="0">
                          <a:ln>
                            <a:noFill/>
                          </a:ln>
                          <a:solidFill>
                            <a:srgbClr val="333333"/>
                          </a:solidFill>
                          <a:effectLst/>
                          <a:latin typeface="Calibri Light"/>
                          <a:cs typeface="Times New Roman" pitchFamily="18" charset="0"/>
                        </a:rPr>
                        <a:t>&amp; </a:t>
                      </a:r>
                      <a:r>
                        <a:rPr kumimoji="0" lang="de-DE" sz="2000" b="0" i="0" u="none" strike="noStrike" cap="none" normalizeH="0" baseline="0">
                          <a:ln>
                            <a:noFill/>
                          </a:ln>
                          <a:solidFill>
                            <a:srgbClr val="333333"/>
                          </a:solidFill>
                          <a:effectLst/>
                          <a:latin typeface="Tamil-Aiswarya"/>
                          <a:cs typeface="Times New Roman" pitchFamily="18" charset="0"/>
                        </a:rPr>
                        <a:t>vjph]g]g[</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t>
                      </a:r>
                      <a:r>
                        <a:rPr kumimoji="0" lang="de-DE" sz="2000" b="0" i="0" u="none" strike="noStrike" cap="none" normalizeH="0" baseline="0">
                          <a:ln>
                            <a:noFill/>
                          </a:ln>
                          <a:solidFill>
                            <a:srgbClr val="333333"/>
                          </a:solidFill>
                          <a:effectLst/>
                          <a:latin typeface="Tamil-Aiswarya"/>
                          <a:cs typeface="Times New Roman" pitchFamily="18" charset="0"/>
                        </a:rPr>
                        <a:t>m{jhuk]</a:t>
                      </a:r>
                      <a:r>
                        <a:rPr kumimoji="0" lang="de-DE" sz="2000" b="0" i="0" u="none" strike="noStrike" cap="none" normalizeH="0" baseline="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Tamil-Aiswarya"/>
                          <a:cs typeface="Times New Roman" pitchFamily="18" charset="0"/>
                        </a:rPr>
                        <a:t>1995 </a:t>
                      </a:r>
                      <a:r>
                        <a:rPr kumimoji="0" lang="en-US" sz="1800" b="0" i="0" u="none" strike="noStrike" cap="none" normalizeH="0" baseline="0" dirty="0" err="1">
                          <a:ln>
                            <a:noFill/>
                          </a:ln>
                          <a:solidFill>
                            <a:srgbClr val="333333"/>
                          </a:solidFill>
                          <a:effectLst/>
                          <a:latin typeface="Tamil-Aiswarya"/>
                          <a:cs typeface="Times New Roman" pitchFamily="18" charset="0"/>
                        </a:rPr>
                        <a:t>brk;lk;gh</a:t>
                      </a:r>
                      <a:r>
                        <a:rPr kumimoji="0" lang="en-US" sz="1800" b="0" i="0" u="none" strike="noStrike" cap="none" normalizeH="0" baseline="0" dirty="0">
                          <a:ln>
                            <a:noFill/>
                          </a:ln>
                          <a:solidFill>
                            <a:srgbClr val="333333"/>
                          </a:solidFill>
                          <a:effectLst/>
                          <a:latin typeface="Tamil-Aiswarya"/>
                          <a:cs typeface="Times New Roman" pitchFamily="18" charset="0"/>
                        </a:rPr>
                        <a:t>] 21 Mk; </a:t>
                      </a:r>
                      <a:r>
                        <a:rPr kumimoji="0" lang="en-US" sz="1800" b="0" i="0" u="none" strike="noStrike" cap="none" normalizeH="0" baseline="0" dirty="0" err="1">
                          <a:ln>
                            <a:noFill/>
                          </a:ln>
                          <a:solidFill>
                            <a:srgbClr val="333333"/>
                          </a:solidFill>
                          <a:effectLst/>
                          <a:latin typeface="Tamil-Aiswarya"/>
                          <a:cs typeface="Times New Roman" pitchFamily="18" charset="0"/>
                        </a:rPr>
                        <a:t>njjp</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njrk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KGtJk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tpdhafh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rpiyfs</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ghy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Fof;fpd;wd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Jk;gpf;ifapy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ghy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itj;jhy</a:t>
                      </a:r>
                      <a:r>
                        <a:rPr kumimoji="0" lang="en-US" sz="1800" b="0" i="0" u="none" strike="noStrike" cap="none" normalizeH="0" baseline="0">
                          <a:ln>
                            <a:noFill/>
                          </a:ln>
                          <a:solidFill>
                            <a:srgbClr val="333333"/>
                          </a:solidFill>
                          <a:effectLst/>
                          <a:latin typeface="Tamil-Aiswarya"/>
                          <a:cs typeface="Times New Roman" pitchFamily="18" charset="0"/>
                        </a:rPr>
                        <a:t>] cwp“;</a:t>
                      </a:r>
                      <a:r>
                        <a:rPr kumimoji="0" lang="en-US" sz="1800" b="0" i="0" u="none" strike="noStrike" cap="none" normalizeH="0" baseline="0" dirty="0" err="1">
                          <a:ln>
                            <a:noFill/>
                          </a:ln>
                          <a:solidFill>
                            <a:srgbClr val="333333"/>
                          </a:solidFill>
                          <a:effectLst/>
                          <a:latin typeface="Tamil-Aiswarya"/>
                          <a:cs typeface="Times New Roman" pitchFamily="18" charset="0"/>
                        </a:rPr>
                        <a:t>Rfpd;wd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vd;w</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Xh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gugug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ghd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bra;jp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gutpaJ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ij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Xh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mjprakhd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epfH;r;rpahf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Twpdh</a:t>
                      </a:r>
                      <a:r>
                        <a:rPr kumimoji="0" lang="en-US" sz="1800" b="0"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600" b="1" i="0" u="none" strike="noStrike" cap="none" normalizeH="0" baseline="0" dirty="0" err="1">
                          <a:ln>
                            <a:noFill/>
                          </a:ln>
                          <a:solidFill>
                            <a:srgbClr val="333333"/>
                          </a:solidFill>
                          <a:effectLst/>
                          <a:latin typeface="Tamil-Aiswarya"/>
                          <a:cs typeface="Times New Roman" pitchFamily="18" charset="0"/>
                        </a:rPr>
                        <a:t>Mjut</a:t>
                      </a:r>
                      <a:r>
                        <a:rPr kumimoji="0" lang="en-US" sz="1600" b="1" i="0" u="none" strike="noStrike" cap="none" normalizeH="0" baseline="0" dirty="0">
                          <a:ln>
                            <a:noFill/>
                          </a:ln>
                          <a:solidFill>
                            <a:srgbClr val="333333"/>
                          </a:solidFill>
                          <a:effectLst/>
                          <a:latin typeface="Tamil-Aiswarya"/>
                          <a:cs typeface="Times New Roman" pitchFamily="18" charset="0"/>
                        </a:rPr>
                        <a:t>[[</a:t>
                      </a:r>
                      <a:r>
                        <a:rPr kumimoji="0" lang="en-US" sz="1600" b="1" i="0" u="none" strike="noStrike" cap="none" normalizeH="0" baseline="0" dirty="0">
                          <a:ln>
                            <a:noFill/>
                          </a:ln>
                          <a:solidFill>
                            <a:srgbClr val="333333"/>
                          </a:solidFill>
                          <a:effectLst/>
                          <a:latin typeface="Calibri Light"/>
                          <a:cs typeface="Times New Roman" pitchFamily="18" charset="0"/>
                        </a:rPr>
                        <a:t>:</a:t>
                      </a:r>
                      <a:endParaRPr kumimoji="0" lang="en-US" sz="1600" b="1" i="0" u="none" strike="noStrike" cap="none" normalizeH="0" baseline="0" dirty="0">
                        <a:ln>
                          <a:noFill/>
                        </a:ln>
                        <a:solidFill>
                          <a:srgbClr val="333333"/>
                        </a:solidFill>
                        <a:effectLst/>
                        <a:latin typeface="Tamil-Aiswarya"/>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Tamil-Aiswarya"/>
                          <a:cs typeface="Times New Roman" pitchFamily="18" charset="0"/>
                        </a:rPr>
                        <a:t>mtUf;F</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xU</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rpW</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fuz;oapd</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yk</a:t>
                      </a:r>
                      <a:r>
                        <a:rPr kumimoji="0" lang="en-US" sz="1600" b="0" i="0" u="none" strike="noStrike" cap="none" normalizeH="0" baseline="0" dirty="0">
                          <a:ln>
                            <a:noFill/>
                          </a:ln>
                          <a:solidFill>
                            <a:srgbClr val="333333"/>
                          </a:solidFill>
                          <a:effectLst/>
                          <a:latin typeface="Tamil-Aiswarya"/>
                          <a:cs typeface="Times New Roman" pitchFamily="18" charset="0"/>
                        </a:rPr>
                        <a:t>;</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ghiy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Jk;gpf;ifapd</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mUfpy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bfhz;L</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brd;w</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nghJ</a:t>
                      </a:r>
                      <a:r>
                        <a:rPr kumimoji="0" lang="en-US" sz="1600" b="0" i="0" u="none" strike="noStrike" cap="none" normalizeH="0" baseline="0" dirty="0" err="1">
                          <a:ln>
                            <a:noFill/>
                          </a:ln>
                          <a:solidFill>
                            <a:srgbClr val="333333"/>
                          </a:solidFill>
                          <a:effectLst/>
                          <a:latin typeface="Calibri Light"/>
                          <a:cs typeface="Times New Roman" pitchFamily="18" charset="0"/>
                        </a:rPr>
                        <a:t>,</a:t>
                      </a:r>
                      <a:r>
                        <a:rPr kumimoji="0" lang="en-US" sz="1600" b="0" i="0" u="none" strike="noStrike" cap="none" normalizeH="0" baseline="0" dirty="0" err="1">
                          <a:ln>
                            <a:noFill/>
                          </a:ln>
                          <a:solidFill>
                            <a:srgbClr val="333333"/>
                          </a:solidFill>
                          <a:effectLst/>
                          <a:latin typeface="Tamil-Aiswarya"/>
                          <a:cs typeface="Times New Roman" pitchFamily="18" charset="0"/>
                        </a:rPr>
                        <a:t>ghy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khakhf</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kiwe;jJ</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me;j</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rpiy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bkJthf</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ghiy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cl;bfhz;lJ</a:t>
                      </a:r>
                      <a:r>
                        <a:rPr kumimoji="0" lang="en-US" sz="1600" b="0" i="0" u="none" strike="noStrike" cap="none" normalizeH="0" baseline="0" dirty="0">
                          <a:ln>
                            <a:noFill/>
                          </a:ln>
                          <a:solidFill>
                            <a:srgbClr val="333333"/>
                          </a:solidFill>
                          <a:effectLst/>
                          <a:latin typeface="Tamil-Aiswarya"/>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Tamil-Aiswarya"/>
                          <a:cs typeface="Times New Roman" pitchFamily="18" charset="0"/>
                        </a:rPr>
                        <a:t>,</a:t>
                      </a:r>
                      <a:r>
                        <a:rPr kumimoji="0" lang="en-US" sz="1600" b="0" i="0" u="none" strike="noStrike" cap="none" normalizeH="0" baseline="0" dirty="0" err="1">
                          <a:ln>
                            <a:noFill/>
                          </a:ln>
                          <a:solidFill>
                            <a:srgbClr val="333333"/>
                          </a:solidFill>
                          <a:effectLst/>
                          <a:latin typeface="Tamil-Aiswarya"/>
                          <a:cs typeface="Times New Roman" pitchFamily="18" charset="0"/>
                        </a:rPr>
                        <a:t>e;j</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mjprak</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cyfk</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KGtJk</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ele;jJ</a:t>
                      </a:r>
                      <a:r>
                        <a:rPr kumimoji="0" lang="en-US" sz="1600" b="0" i="0" u="none" strike="noStrike" cap="none" normalizeH="0" baseline="0" dirty="0">
                          <a:ln>
                            <a:noFill/>
                          </a:ln>
                          <a:solidFill>
                            <a:srgbClr val="333333"/>
                          </a:solidFill>
                          <a:effectLst/>
                          <a:latin typeface="Tamil-Aiswarya"/>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Tamil-Aiswarya"/>
                          <a:cs typeface="Times New Roman" pitchFamily="18" charset="0"/>
                        </a:rPr>
                        <a:t>mnj</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mjprak</a:t>
                      </a:r>
                      <a:r>
                        <a:rPr kumimoji="0" lang="en-US" sz="1600" b="0" i="0" u="none" strike="noStrike" cap="none" normalizeH="0" baseline="0" dirty="0">
                          <a:ln>
                            <a:noFill/>
                          </a:ln>
                          <a:solidFill>
                            <a:srgbClr val="333333"/>
                          </a:solidFill>
                          <a:effectLst/>
                          <a:latin typeface="Tamil-Aiswarya"/>
                          <a:cs typeface="Times New Roman" pitchFamily="18" charset="0"/>
                        </a:rPr>
                        <a:t>;</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a:ln>
                            <a:noFill/>
                          </a:ln>
                          <a:solidFill>
                            <a:srgbClr val="333333"/>
                          </a:solidFill>
                          <a:effectLst/>
                          <a:latin typeface="Tamil-Aiswarya"/>
                          <a:cs typeface="Times New Roman" pitchFamily="18" charset="0"/>
                        </a:rPr>
                        <a:t> 2006</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a:ln>
                            <a:noFill/>
                          </a:ln>
                          <a:solidFill>
                            <a:srgbClr val="333333"/>
                          </a:solidFill>
                          <a:effectLst/>
                          <a:latin typeface="Tamil-Aiswarya"/>
                          <a:cs typeface="Times New Roman" pitchFamily="18" charset="0"/>
                        </a:rPr>
                        <a:t>2008 ,y; </a:t>
                      </a:r>
                      <a:r>
                        <a:rPr kumimoji="0" lang="en-US" sz="1600" b="0" i="0" u="none" strike="noStrike" cap="none" normalizeH="0" baseline="0" dirty="0" err="1">
                          <a:ln>
                            <a:noFill/>
                          </a:ln>
                          <a:solidFill>
                            <a:srgbClr val="333333"/>
                          </a:solidFill>
                          <a:effectLst/>
                          <a:latin typeface="Tamil-Aiswarya"/>
                          <a:cs typeface="Times New Roman" pitchFamily="18" charset="0"/>
                        </a:rPr>
                        <a:t>kWgoa</a:t>
                      </a:r>
                      <a:r>
                        <a:rPr kumimoji="0" lang="en-US" sz="1600" b="0" i="0" u="none" strike="noStrike" cap="none" normalizeH="0" baseline="0" dirty="0">
                          <a:ln>
                            <a:noFill/>
                          </a:ln>
                          <a:solidFill>
                            <a:srgbClr val="333333"/>
                          </a:solidFill>
                          <a:effectLst/>
                          <a:latin typeface="Tamil-Aiswarya"/>
                          <a:cs typeface="Times New Roman" pitchFamily="18" charset="0"/>
                        </a:rPr>
                        <a:t>[k; </a:t>
                      </a:r>
                      <a:r>
                        <a:rPr kumimoji="0" lang="en-US" sz="1600" b="0" i="0" u="none" strike="noStrike" cap="none" normalizeH="0" baseline="0" dirty="0" err="1">
                          <a:ln>
                            <a:noFill/>
                          </a:ln>
                          <a:solidFill>
                            <a:srgbClr val="333333"/>
                          </a:solidFill>
                          <a:effectLst/>
                          <a:latin typeface="Tamil-Aiswarya"/>
                          <a:cs typeface="Times New Roman" pitchFamily="18" charset="0"/>
                        </a:rPr>
                        <a:t>epfH;e;jJ</a:t>
                      </a:r>
                      <a:r>
                        <a:rPr kumimoji="0" lang="en-US" sz="1600" b="0"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lang="en-US" sz="1600" b="1" dirty="0" err="1">
                          <a:solidFill>
                            <a:srgbClr val="333333"/>
                          </a:solidFill>
                          <a:latin typeface="+mn-lt"/>
                        </a:rPr>
                        <a:t>vjph</a:t>
                      </a:r>
                      <a:r>
                        <a:rPr lang="en-US" sz="1600" b="1" dirty="0">
                          <a:solidFill>
                            <a:srgbClr val="333333"/>
                          </a:solidFill>
                          <a:latin typeface="+mn-lt"/>
                        </a:rPr>
                        <a:t>]g]g[</a:t>
                      </a:r>
                      <a:r>
                        <a:rPr lang="en-US" sz="1600" b="1" dirty="0">
                          <a:solidFill>
                            <a:srgbClr val="333333"/>
                          </a:solidFill>
                          <a:latin typeface="Calibri Light"/>
                          <a:ea typeface="Verdana" panose="020B0604030504040204" pitchFamily="34" charset="0"/>
                          <a:cs typeface="Verdana" panose="020B0604030504040204" pitchFamily="34" charset="0"/>
                        </a:rPr>
                        <a:t>: </a:t>
                      </a:r>
                      <a:r>
                        <a:rPr lang="en-US" sz="1600" b="1" dirty="0">
                          <a:solidFill>
                            <a:srgbClr val="004992"/>
                          </a:solidFill>
                          <a:latin typeface="+mn-lt"/>
                          <a:ea typeface="Verdana" panose="020B0604030504040204" pitchFamily="34" charset="0"/>
                          <a:cs typeface="Verdana" panose="020B0604030504040204" pitchFamily="34" charset="0"/>
                        </a:rPr>
                        <a:t>&gt;&gt;&gt;</a:t>
                      </a:r>
                      <a:endParaRPr kumimoji="0" lang="en-US" sz="1600" b="0" i="0" u="none" strike="noStrike" cap="none" normalizeH="0" baseline="0" dirty="0">
                        <a:ln>
                          <a:noFill/>
                        </a:ln>
                        <a:solidFill>
                          <a:srgbClr val="004992"/>
                        </a:solidFill>
                        <a:effectLst/>
                        <a:latin typeface="+mn-l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mn-lt"/>
                          <a:cs typeface="Times New Roman" pitchFamily="18" charset="0"/>
                        </a:rPr>
                        <a:t>bgUk;ghyhd</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tpdhafh</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rpiyfs</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btz;ik</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epwj;jpy</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Ue;jjhy</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ghy</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rpe;jpaJ</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bjhpatpy;iy</a:t>
                      </a:r>
                      <a:endParaRPr kumimoji="0" lang="en-US" sz="1600" b="0" i="0" u="none" strike="noStrike" cap="none" normalizeH="0" baseline="0" dirty="0">
                        <a:ln>
                          <a:noFill/>
                        </a:ln>
                        <a:solidFill>
                          <a:srgbClr val="FFFFFF"/>
                        </a:solidFill>
                        <a:effectLst/>
                        <a:latin typeface="+mn-l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mn-lt"/>
                          <a:cs typeface="Times New Roman" pitchFamily="18" charset="0"/>
                        </a:rPr>
                        <a:t>flt</a:t>
                      </a:r>
                      <a:r>
                        <a:rPr kumimoji="0" lang="en-US" sz="1600" b="0" i="0" u="none" strike="noStrike" cap="none" normalizeH="0" baseline="0" dirty="0">
                          <a:ln>
                            <a:noFill/>
                          </a:ln>
                          <a:solidFill>
                            <a:srgbClr val="FFFFFF"/>
                          </a:solidFill>
                          <a:effectLst/>
                          <a:latin typeface="+mn-lt"/>
                          <a:cs typeface="Times New Roman" pitchFamily="18" charset="0"/>
                        </a:rPr>
                        <a:t>[s; </a:t>
                      </a:r>
                      <a:r>
                        <a:rPr kumimoji="0" lang="en-US" sz="1600" b="0" i="0" u="none" strike="noStrike" cap="none" normalizeH="0" baseline="0" dirty="0" err="1">
                          <a:ln>
                            <a:noFill/>
                          </a:ln>
                          <a:solidFill>
                            <a:srgbClr val="FFFFFF"/>
                          </a:solidFill>
                          <a:effectLst/>
                          <a:latin typeface="+mn-lt"/>
                          <a:cs typeface="Times New Roman" pitchFamily="18" charset="0"/>
                        </a:rPr>
                        <a:t>rpiyfs</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vy;yhnk</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ghy</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Foj;jJ</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rpiyfspy</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cs;s</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kpf</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Ez;zpa</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Jthu</a:t>
                      </a:r>
                      <a:r>
                        <a:rPr kumimoji="0" lang="en-US" sz="1600" b="0" i="0" u="none" strike="noStrike" cap="none" normalizeH="0" baseline="0" dirty="0">
                          <a:ln>
                            <a:noFill/>
                          </a:ln>
                          <a:solidFill>
                            <a:srgbClr val="FFFFFF"/>
                          </a:solidFill>
                          <a:effectLst/>
                          <a:latin typeface="+mn-lt"/>
                          <a:cs typeface="Times New Roman" pitchFamily="18" charset="0"/>
                        </a:rPr>
                        <a:t>';fs]</a:t>
                      </a:r>
                      <a:r>
                        <a:rPr kumimoji="0" lang="en-US" sz="1600" b="0" i="0" u="none" strike="noStrike" cap="none" normalizeH="0" baseline="0" dirty="0">
                          <a:ln>
                            <a:noFill/>
                          </a:ln>
                          <a:solidFill>
                            <a:srgbClr val="FFFFFF"/>
                          </a:solidFill>
                          <a:effectLst/>
                          <a:latin typeface="Calibri Light"/>
                          <a:cs typeface="Times New Roman" pitchFamily="18" charset="0"/>
                        </a:rPr>
                        <a:t>,</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Ez</a:t>
                      </a:r>
                      <a:r>
                        <a:rPr kumimoji="0" lang="en-US" sz="1600" b="0" i="0" u="none" strike="noStrike" cap="none" normalizeH="0" baseline="0" dirty="0">
                          <a:ln>
                            <a:noFill/>
                          </a:ln>
                          <a:solidFill>
                            <a:srgbClr val="FFFFFF"/>
                          </a:solidFill>
                          <a:effectLst/>
                          <a:latin typeface="+mn-lt"/>
                          <a:cs typeface="Times New Roman" pitchFamily="18" charset="0"/>
                        </a:rPr>
                        <a:t>]</a:t>
                      </a:r>
                      <a:r>
                        <a:rPr kumimoji="0" lang="en-US" sz="1600" b="0" i="0" u="none" strike="noStrike" cap="none" normalizeH="0" baseline="0" dirty="0" err="1">
                          <a:ln>
                            <a:noFill/>
                          </a:ln>
                          <a:solidFill>
                            <a:srgbClr val="FFFFFF"/>
                          </a:solidFill>
                          <a:effectLst/>
                          <a:latin typeface="+mn-lt"/>
                          <a:cs typeface="Times New Roman" pitchFamily="18" charset="0"/>
                        </a:rPr>
                        <a:t>Jis</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tpid</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ykhf</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ghy</a:t>
                      </a:r>
                      <a:r>
                        <a:rPr kumimoji="0" lang="en-US" sz="1600" b="0" i="0" u="none" strike="noStrike" cap="none" normalizeH="0" baseline="0">
                          <a:ln>
                            <a:noFill/>
                          </a:ln>
                          <a:solidFill>
                            <a:srgbClr val="FFFFFF"/>
                          </a:solidFill>
                          <a:effectLst/>
                          <a:latin typeface="+mn-lt"/>
                          <a:cs typeface="Times New Roman" pitchFamily="18" charset="0"/>
                        </a:rPr>
                        <a:t>; cwp“;</a:t>
                      </a:r>
                      <a:r>
                        <a:rPr kumimoji="0" lang="en-US" sz="1600" b="0" i="0" u="none" strike="noStrike" cap="none" normalizeH="0" baseline="0" dirty="0" err="1">
                          <a:ln>
                            <a:noFill/>
                          </a:ln>
                          <a:solidFill>
                            <a:srgbClr val="FFFFFF"/>
                          </a:solidFill>
                          <a:effectLst/>
                          <a:latin typeface="+mn-lt"/>
                          <a:cs typeface="Times New Roman" pitchFamily="18" charset="0"/>
                        </a:rPr>
                        <a:t>rg</a:t>
                      </a:r>
                      <a:r>
                        <a:rPr kumimoji="0" lang="en-US" sz="1600" b="0" i="0" u="none" strike="noStrike" cap="none" normalizeH="0" baseline="0" dirty="0">
                          <a:ln>
                            <a:noFill/>
                          </a:ln>
                          <a:solidFill>
                            <a:srgbClr val="FFFFFF"/>
                          </a:solidFill>
                          <a:effectLst/>
                          <a:latin typeface="+mn-lt"/>
                          <a:cs typeface="Times New Roman" pitchFamily="18" charset="0"/>
                        </a:rPr>
                        <a:t>]</a:t>
                      </a:r>
                      <a:r>
                        <a:rPr kumimoji="0" lang="en-US" sz="1600" b="0" i="0" u="none" strike="noStrike" cap="none" normalizeH="0" baseline="0" dirty="0" err="1">
                          <a:ln>
                            <a:noFill/>
                          </a:ln>
                          <a:solidFill>
                            <a:srgbClr val="FFFFFF"/>
                          </a:solidFill>
                          <a:effectLst/>
                          <a:latin typeface="+mn-lt"/>
                          <a:cs typeface="Times New Roman" pitchFamily="18" charset="0"/>
                        </a:rPr>
                        <a:t>gLfpwJ</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err="1">
                          <a:ln>
                            <a:noFill/>
                          </a:ln>
                          <a:solidFill>
                            <a:srgbClr val="FFFFFF"/>
                          </a:solidFill>
                          <a:effectLst/>
                          <a:latin typeface="+mn-lt"/>
                          <a:cs typeface="Times New Roman" pitchFamily="18" charset="0"/>
                        </a:rPr>
                        <a:t>vd</a:t>
                      </a:r>
                      <a:r>
                        <a:rPr kumimoji="0" lang="en-US" sz="1600" b="0" i="0" u="none" strike="noStrike" cap="none" normalizeH="0" baseline="0">
                          <a:ln>
                            <a:noFill/>
                          </a:ln>
                          <a:solidFill>
                            <a:srgbClr val="FFFFFF"/>
                          </a:solidFill>
                          <a:effectLst/>
                          <a:latin typeface="+mn-lt"/>
                          <a:cs typeface="Times New Roman" pitchFamily="18" charset="0"/>
                        </a:rPr>
                        <a:t> tp”;“hdpfs</a:t>
                      </a:r>
                      <a:r>
                        <a:rPr kumimoji="0" lang="en-US" sz="1600" b="0" i="0" u="none" strike="noStrike" cap="none" normalizeH="0" baseline="0" dirty="0">
                          <a:ln>
                            <a:noFill/>
                          </a:ln>
                          <a:solidFill>
                            <a:srgbClr val="FFFFFF"/>
                          </a:solidFill>
                          <a:effectLst/>
                          <a:latin typeface="+mn-lt"/>
                          <a:cs typeface="Times New Roman" pitchFamily="18" charset="0"/>
                        </a:rPr>
                        <a:t>; </a:t>
                      </a:r>
                      <a:r>
                        <a:rPr kumimoji="0" lang="en-US" sz="1600" b="0" i="0" u="none" strike="noStrike" cap="none" normalizeH="0" baseline="0" dirty="0" err="1">
                          <a:ln>
                            <a:noFill/>
                          </a:ln>
                          <a:solidFill>
                            <a:srgbClr val="FFFFFF"/>
                          </a:solidFill>
                          <a:effectLst/>
                          <a:latin typeface="+mn-lt"/>
                          <a:cs typeface="Times New Roman" pitchFamily="18" charset="0"/>
                        </a:rPr>
                        <a:t>Twpdh</a:t>
                      </a:r>
                      <a:r>
                        <a:rPr kumimoji="0" lang="en-US" sz="1600" b="0" i="0" u="none" strike="noStrike" cap="none" normalizeH="0" baseline="0" dirty="0">
                          <a:ln>
                            <a:noFill/>
                          </a:ln>
                          <a:solidFill>
                            <a:srgbClr val="FFFFFF"/>
                          </a:solidFill>
                          <a:effectLst/>
                          <a:latin typeface="+mn-lt"/>
                          <a:cs typeface="Times New Roman" pitchFamily="18" charset="0"/>
                        </a:rPr>
                        <a:t>].</a:t>
                      </a:r>
                      <a:endParaRPr kumimoji="0" lang="de-DE" sz="1600" b="0" i="0" u="none" strike="noStrike" cap="none" normalizeH="0" baseline="0" dirty="0">
                        <a:ln>
                          <a:noFill/>
                        </a:ln>
                        <a:solidFill>
                          <a:srgbClr val="FFFFFF"/>
                        </a:solidFill>
                        <a:effectLst/>
                        <a:latin typeface="+mn-l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0" name="Caption_492547"/>
          <p:cNvSpPr txBox="1">
            <a:spLocks noChangeArrowheads="1"/>
          </p:cNvSpPr>
          <p:nvPr/>
        </p:nvSpPr>
        <p:spPr bwMode="auto">
          <a:xfrm>
            <a:off x="408955" y="228600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lvl="0" fontAlgn="base">
              <a:spcBef>
                <a:spcPct val="0"/>
              </a:spcBef>
              <a:spcAft>
                <a:spcPct val="0"/>
              </a:spcAft>
              <a:buNone/>
            </a:pPr>
            <a:r>
              <a:rPr lang="en-US" sz="2000" dirty="0" err="1">
                <a:solidFill>
                  <a:srgbClr val="333333"/>
                </a:solidFill>
                <a:latin typeface="Tamil-Aiswarya"/>
              </a:rPr>
              <a:t>fnz#htpd</a:t>
            </a:r>
            <a:r>
              <a:rPr lang="en-US" sz="2000" dirty="0">
                <a:solidFill>
                  <a:srgbClr val="333333"/>
                </a:solidFill>
                <a:latin typeface="Tamil-Aiswarya"/>
              </a:rPr>
              <a:t>; </a:t>
            </a:r>
            <a:r>
              <a:rPr lang="en-US" sz="2000" dirty="0" err="1">
                <a:solidFill>
                  <a:srgbClr val="333333"/>
                </a:solidFill>
                <a:latin typeface="Tamil-Aiswarya"/>
              </a:rPr>
              <a:t>mjprak</a:t>
            </a:r>
            <a:r>
              <a:rPr lang="en-US" sz="2000" dirty="0">
                <a:solidFill>
                  <a:srgbClr val="333333"/>
                </a:solidFill>
                <a:latin typeface="Tamil-Aiswarya"/>
              </a:rPr>
              <a:t>; </a:t>
            </a:r>
            <a:r>
              <a:rPr lang="en-US" sz="2000" dirty="0" err="1">
                <a:solidFill>
                  <a:srgbClr val="333333"/>
                </a:solidFill>
                <a:latin typeface="Tamil-Aiswarya"/>
              </a:rPr>
              <a:t>epfH;e;jjh</a:t>
            </a:r>
            <a:r>
              <a:rPr lang="en-US" sz="2000" dirty="0">
                <a:solidFill>
                  <a:srgbClr val="333333"/>
                </a:solidFill>
                <a:latin typeface="Tamil-Aiswarya"/>
                <a:ea typeface="Verdana" panose="020B0604030504040204" pitchFamily="34" charset="0"/>
                <a:cs typeface="Verdana" panose="020B0604030504040204" pitchFamily="34" charset="0"/>
              </a:rPr>
              <a:t>&gt;</a:t>
            </a:r>
            <a:endParaRPr lang="en-IN" sz="2000" dirty="0">
              <a:solidFill>
                <a:srgbClr val="333333"/>
              </a:solidFill>
              <a:latin typeface="Tamil-Aiswarya"/>
            </a:endParaRPr>
          </a:p>
        </p:txBody>
      </p:sp>
      <p:sp>
        <p:nvSpPr>
          <p:cNvPr id="4" name="Title 3"/>
          <p:cNvSpPr>
            <a:spLocks noGrp="1"/>
          </p:cNvSpPr>
          <p:nvPr>
            <p:ph type="title"/>
          </p:nvPr>
        </p:nvSpPr>
        <p:spPr/>
        <p:txBody>
          <a:bodyPr/>
          <a:lstStyle/>
          <a:p>
            <a:r>
              <a:rPr lang="en-US" sz="3600">
                <a:solidFill>
                  <a:srgbClr val="004992"/>
                </a:solidFill>
                <a:latin typeface="Calibri Light"/>
              </a:rPr>
              <a:t>“</a:t>
            </a:r>
            <a:r>
              <a:rPr lang="en-US" sz="3600">
                <a:solidFill>
                  <a:srgbClr val="004992"/>
                </a:solidFill>
              </a:rPr>
              <a:t>eilKiwapy]</a:t>
            </a:r>
            <a:r>
              <a:rPr lang="en-US" sz="3600">
                <a:solidFill>
                  <a:srgbClr val="004992"/>
                </a:solidFill>
                <a:latin typeface="Calibri Light"/>
              </a:rPr>
              <a:t>”</a:t>
            </a:r>
            <a:r>
              <a:rPr lang="en-US" sz="3600">
                <a:solidFill>
                  <a:srgbClr val="004992"/>
                </a:solidFill>
              </a:rPr>
              <a:t> </a:t>
            </a:r>
            <a:r>
              <a:rPr lang="en-US" sz="3600" dirty="0" err="1">
                <a:solidFill>
                  <a:srgbClr val="004992"/>
                </a:solidFill>
              </a:rPr>
              <a:t>rl</a:t>
            </a:r>
            <a:r>
              <a:rPr lang="en-US" sz="3600" dirty="0">
                <a:solidFill>
                  <a:srgbClr val="004992"/>
                </a:solidFill>
              </a:rPr>
              <a:t>]</a:t>
            </a:r>
            <a:r>
              <a:rPr lang="en-US" sz="3600" dirty="0" err="1">
                <a:solidFill>
                  <a:srgbClr val="004992"/>
                </a:solidFill>
              </a:rPr>
              <a:t>bld;W</a:t>
            </a:r>
            <a:r>
              <a:rPr lang="en-US" sz="3600" dirty="0">
                <a:solidFill>
                  <a:srgbClr val="004992"/>
                </a:solidFill>
              </a:rPr>
              <a:t> </a:t>
            </a:r>
            <a:r>
              <a:rPr lang="en-US" sz="3600" dirty="0" err="1">
                <a:solidFill>
                  <a:srgbClr val="004992"/>
                </a:solidFill>
              </a:rPr>
              <a:t>KobtLj</a:t>
            </a:r>
            <a:r>
              <a:rPr lang="en-US" sz="3600" dirty="0">
                <a:solidFill>
                  <a:srgbClr val="004992"/>
                </a:solidFill>
              </a:rPr>
              <a:t>]</a:t>
            </a:r>
            <a:r>
              <a:rPr lang="en-US" sz="3600" dirty="0" err="1">
                <a:solidFill>
                  <a:srgbClr val="004992"/>
                </a:solidFill>
              </a:rPr>
              <a:t>jy</a:t>
            </a:r>
            <a:r>
              <a:rPr lang="en-US" sz="3600" dirty="0">
                <a:solidFill>
                  <a:srgbClr val="004992"/>
                </a:solidFill>
              </a:rPr>
              <a:t>]]</a:t>
            </a:r>
            <a:br>
              <a:rPr lang="en-US" dirty="0">
                <a:solidFill>
                  <a:srgbClr val="004992"/>
                </a:solidFill>
              </a:rPr>
            </a:br>
            <a:r>
              <a:rPr lang="en-US" dirty="0">
                <a:solidFill>
                  <a:srgbClr val="004992"/>
                </a:solidFill>
              </a:rPr>
              <a:t> </a:t>
            </a:r>
            <a:r>
              <a:rPr lang="en-US" dirty="0">
                <a:solidFill>
                  <a:srgbClr val="004992"/>
                </a:solidFill>
                <a:latin typeface="Calibri Light"/>
              </a:rPr>
              <a:t>-</a:t>
            </a:r>
            <a:r>
              <a:rPr lang="en-US" dirty="0">
                <a:solidFill>
                  <a:srgbClr val="004992"/>
                </a:solidFill>
              </a:rPr>
              <a:t> </a:t>
            </a:r>
            <a:r>
              <a:rPr lang="en-US" dirty="0" err="1">
                <a:solidFill>
                  <a:srgbClr val="004992"/>
                </a:solidFill>
              </a:rPr>
              <a:t>Ch</a:t>
            </a:r>
            <a:r>
              <a:rPr lang="en-US" dirty="0">
                <a:solidFill>
                  <a:srgbClr val="004992"/>
                </a:solidFill>
              </a:rPr>
              <a:t>] </a:t>
            </a:r>
            <a:r>
              <a:rPr lang="en-US" dirty="0" err="1">
                <a:solidFill>
                  <a:srgbClr val="004992"/>
                </a:solidFill>
              </a:rPr>
              <a:t>fijfs</a:t>
            </a:r>
            <a:r>
              <a:rPr lang="en-US" dirty="0">
                <a:solidFill>
                  <a:srgbClr val="004992"/>
                </a:solidFill>
              </a:rPr>
              <a:t>] </a:t>
            </a:r>
            <a:r>
              <a:rPr lang="en-US" dirty="0">
                <a:solidFill>
                  <a:srgbClr val="004992"/>
                </a:solidFill>
                <a:latin typeface="Calibri Light"/>
              </a:rPr>
              <a:t>-</a:t>
            </a:r>
          </a:p>
        </p:txBody>
      </p:sp>
      <p:pic>
        <p:nvPicPr>
          <p:cNvPr id="2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7587" y="3276600"/>
            <a:ext cx="12763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7587" y="5239081"/>
            <a:ext cx="1280160" cy="1395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4242118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6"/>
          <p:cNvGraphicFramePr>
            <a:graphicFrameLocks noGrp="1"/>
          </p:cNvGraphicFramePr>
          <p:nvPr>
            <p:extLst>
              <p:ext uri="{D42A27DB-BD31-4B8C-83A1-F6EECF244321}">
                <p14:modId xmlns:p14="http://schemas.microsoft.com/office/powerpoint/2010/main" val="3060360694"/>
              </p:ext>
            </p:extLst>
          </p:nvPr>
        </p:nvGraphicFramePr>
        <p:xfrm>
          <a:off x="408955" y="2697480"/>
          <a:ext cx="11376000" cy="402336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534701">
                  <a:extLst>
                    <a:ext uri="{9D8B030D-6E8A-4147-A177-3AD203B41FA5}">
                      <a16:colId xmlns:a16="http://schemas.microsoft.com/office/drawing/2014/main" val="20001"/>
                    </a:ext>
                  </a:extLst>
                </a:gridCol>
                <a:gridCol w="24869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Tamil-Aiswarya"/>
                          <a:cs typeface="Times New Roman" pitchFamily="18" charset="0"/>
                        </a:rPr>
                        <a:t>fl;Lf;fij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Tamil-Aiswarya"/>
                          <a:cs typeface="Times New Roman" pitchFamily="18" charset="0"/>
                        </a:rPr>
                        <a:t>Mjut[ </a:t>
                      </a:r>
                      <a:r>
                        <a:rPr kumimoji="0" lang="de-DE" sz="2000" b="0" i="0" u="none" strike="noStrike" cap="none" normalizeH="0" baseline="0">
                          <a:ln>
                            <a:noFill/>
                          </a:ln>
                          <a:solidFill>
                            <a:srgbClr val="333333"/>
                          </a:solidFill>
                          <a:effectLst/>
                          <a:latin typeface="Calibri Light"/>
                          <a:cs typeface="Times New Roman" pitchFamily="18" charset="0"/>
                        </a:rPr>
                        <a:t>&amp; </a:t>
                      </a:r>
                      <a:r>
                        <a:rPr kumimoji="0" lang="de-DE" sz="2000" b="0" i="0" u="none" strike="noStrike" cap="none" normalizeH="0" baseline="0">
                          <a:ln>
                            <a:noFill/>
                          </a:ln>
                          <a:solidFill>
                            <a:srgbClr val="333333"/>
                          </a:solidFill>
                          <a:effectLst/>
                          <a:latin typeface="Tamil-Aiswarya"/>
                          <a:cs typeface="Times New Roman" pitchFamily="18" charset="0"/>
                        </a:rPr>
                        <a:t>vjph]g]g[</a:t>
                      </a:r>
                      <a:endParaRPr kumimoji="0" lang="de-DE" sz="20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t>
                      </a:r>
                      <a:r>
                        <a:rPr kumimoji="0" lang="de-DE" sz="2000" b="0" i="0" u="none" strike="noStrike" cap="none" normalizeH="0" baseline="0">
                          <a:ln>
                            <a:noFill/>
                          </a:ln>
                          <a:solidFill>
                            <a:srgbClr val="333333"/>
                          </a:solidFill>
                          <a:effectLst/>
                          <a:latin typeface="Tamil-Aiswarya"/>
                          <a:cs typeface="Times New Roman" pitchFamily="18" charset="0"/>
                        </a:rPr>
                        <a:t>m{jhuk]</a:t>
                      </a:r>
                      <a:r>
                        <a:rPr kumimoji="0" lang="de-DE" sz="2000" b="0" i="0" u="none" strike="noStrike" cap="none" normalizeH="0" baseline="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Tamil-Aiswarya"/>
                          <a:cs typeface="Times New Roman" pitchFamily="18" charset="0"/>
                        </a:rPr>
                        <a:t>1995 </a:t>
                      </a:r>
                      <a:r>
                        <a:rPr kumimoji="0" lang="en-US" sz="1800" b="0" i="0" u="none" strike="noStrike" cap="none" normalizeH="0" baseline="0" dirty="0" err="1">
                          <a:ln>
                            <a:noFill/>
                          </a:ln>
                          <a:solidFill>
                            <a:srgbClr val="333333"/>
                          </a:solidFill>
                          <a:effectLst/>
                          <a:latin typeface="Tamil-Aiswarya"/>
                          <a:cs typeface="Times New Roman" pitchFamily="18" charset="0"/>
                        </a:rPr>
                        <a:t>brk;lk;gh</a:t>
                      </a:r>
                      <a:r>
                        <a:rPr kumimoji="0" lang="en-US" sz="1800" b="0" i="0" u="none" strike="noStrike" cap="none" normalizeH="0" baseline="0" dirty="0">
                          <a:ln>
                            <a:noFill/>
                          </a:ln>
                          <a:solidFill>
                            <a:srgbClr val="333333"/>
                          </a:solidFill>
                          <a:effectLst/>
                          <a:latin typeface="Tamil-Aiswarya"/>
                          <a:cs typeface="Times New Roman" pitchFamily="18" charset="0"/>
                        </a:rPr>
                        <a:t>] 21 Mk; </a:t>
                      </a:r>
                      <a:r>
                        <a:rPr kumimoji="0" lang="en-US" sz="1800" b="0" i="0" u="none" strike="noStrike" cap="none" normalizeH="0" baseline="0" dirty="0" err="1">
                          <a:ln>
                            <a:noFill/>
                          </a:ln>
                          <a:solidFill>
                            <a:srgbClr val="333333"/>
                          </a:solidFill>
                          <a:effectLst/>
                          <a:latin typeface="Tamil-Aiswarya"/>
                          <a:cs typeface="Times New Roman" pitchFamily="18" charset="0"/>
                        </a:rPr>
                        <a:t>njjp</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njrk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KGtJk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tpdhafh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rpiyfs</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ghy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Fof;fpd;wd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Jk;gpf;ifapy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ghy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itj;jhy</a:t>
                      </a:r>
                      <a:r>
                        <a:rPr kumimoji="0" lang="en-US" sz="1800" b="0" i="0" u="none" strike="noStrike" cap="none" normalizeH="0" baseline="0">
                          <a:ln>
                            <a:noFill/>
                          </a:ln>
                          <a:solidFill>
                            <a:srgbClr val="333333"/>
                          </a:solidFill>
                          <a:effectLst/>
                          <a:latin typeface="Tamil-Aiswarya"/>
                          <a:cs typeface="Times New Roman" pitchFamily="18" charset="0"/>
                        </a:rPr>
                        <a:t>] cwp“;</a:t>
                      </a:r>
                      <a:r>
                        <a:rPr kumimoji="0" lang="en-US" sz="1800" b="0" i="0" u="none" strike="noStrike" cap="none" normalizeH="0" baseline="0" dirty="0" err="1">
                          <a:ln>
                            <a:noFill/>
                          </a:ln>
                          <a:solidFill>
                            <a:srgbClr val="333333"/>
                          </a:solidFill>
                          <a:effectLst/>
                          <a:latin typeface="Tamil-Aiswarya"/>
                          <a:cs typeface="Times New Roman" pitchFamily="18" charset="0"/>
                        </a:rPr>
                        <a:t>Rfpd;wd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vd;w</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Xh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gugug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ghd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bra;jp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gutpaJ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ij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Xh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mjprakhd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epfH;r;rpahf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Twpdh</a:t>
                      </a:r>
                      <a:r>
                        <a:rPr kumimoji="0" lang="en-US" sz="1800" b="0"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600" b="1" i="0" u="none" strike="noStrike" cap="none" normalizeH="0" baseline="0" dirty="0" err="1">
                          <a:ln>
                            <a:noFill/>
                          </a:ln>
                          <a:solidFill>
                            <a:srgbClr val="333333"/>
                          </a:solidFill>
                          <a:effectLst/>
                          <a:latin typeface="Tamil-Aiswarya"/>
                          <a:cs typeface="Times New Roman" pitchFamily="18" charset="0"/>
                        </a:rPr>
                        <a:t>Mjut</a:t>
                      </a:r>
                      <a:r>
                        <a:rPr kumimoji="0" lang="en-US" sz="1600" b="1" i="0" u="none" strike="noStrike" cap="none" normalizeH="0" baseline="0" dirty="0">
                          <a:ln>
                            <a:noFill/>
                          </a:ln>
                          <a:solidFill>
                            <a:srgbClr val="333333"/>
                          </a:solidFill>
                          <a:effectLst/>
                          <a:latin typeface="Tamil-Aiswarya"/>
                          <a:cs typeface="Times New Roman" pitchFamily="18" charset="0"/>
                        </a:rPr>
                        <a:t>[[</a:t>
                      </a:r>
                      <a:r>
                        <a:rPr kumimoji="0" lang="en-US" sz="1600" b="1" i="0" u="none" strike="noStrike" cap="none" normalizeH="0" baseline="0" dirty="0">
                          <a:ln>
                            <a:noFill/>
                          </a:ln>
                          <a:solidFill>
                            <a:srgbClr val="333333"/>
                          </a:solidFill>
                          <a:effectLst/>
                          <a:latin typeface="Calibri Light"/>
                          <a:cs typeface="Times New Roman" pitchFamily="18" charset="0"/>
                        </a:rPr>
                        <a:t>:</a:t>
                      </a:r>
                      <a:endParaRPr kumimoji="0" lang="en-US" sz="1600" b="1" i="0" u="none" strike="noStrike" cap="none" normalizeH="0" baseline="0" dirty="0">
                        <a:ln>
                          <a:noFill/>
                        </a:ln>
                        <a:solidFill>
                          <a:srgbClr val="333333"/>
                        </a:solidFill>
                        <a:effectLst/>
                        <a:latin typeface="Tamil-Aiswarya"/>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Tamil-Aiswarya"/>
                          <a:cs typeface="Times New Roman" pitchFamily="18" charset="0"/>
                        </a:rPr>
                        <a:t>mtUf;F</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xU</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rpW</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fuz;oapd</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yk</a:t>
                      </a:r>
                      <a:r>
                        <a:rPr kumimoji="0" lang="en-US" sz="1600" b="0" i="0" u="none" strike="noStrike" cap="none" normalizeH="0" baseline="0" dirty="0">
                          <a:ln>
                            <a:noFill/>
                          </a:ln>
                          <a:solidFill>
                            <a:srgbClr val="333333"/>
                          </a:solidFill>
                          <a:effectLst/>
                          <a:latin typeface="Tamil-Aiswarya"/>
                          <a:cs typeface="Times New Roman" pitchFamily="18" charset="0"/>
                        </a:rPr>
                        <a:t>;</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ghiy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Jk;gpf;ifapd</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mUfpy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bfhz;L</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brd;w</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nghJ</a:t>
                      </a:r>
                      <a:r>
                        <a:rPr kumimoji="0" lang="en-US" sz="1600" b="0" i="0" u="none" strike="noStrike" cap="none" normalizeH="0" baseline="0" dirty="0" err="1">
                          <a:ln>
                            <a:noFill/>
                          </a:ln>
                          <a:solidFill>
                            <a:srgbClr val="333333"/>
                          </a:solidFill>
                          <a:effectLst/>
                          <a:latin typeface="Calibri Light"/>
                          <a:cs typeface="Times New Roman" pitchFamily="18" charset="0"/>
                        </a:rPr>
                        <a:t>,</a:t>
                      </a:r>
                      <a:r>
                        <a:rPr kumimoji="0" lang="en-US" sz="1600" b="0" i="0" u="none" strike="noStrike" cap="none" normalizeH="0" baseline="0" dirty="0" err="1">
                          <a:ln>
                            <a:noFill/>
                          </a:ln>
                          <a:solidFill>
                            <a:srgbClr val="333333"/>
                          </a:solidFill>
                          <a:effectLst/>
                          <a:latin typeface="Tamil-Aiswarya"/>
                          <a:cs typeface="Times New Roman" pitchFamily="18" charset="0"/>
                        </a:rPr>
                        <a:t>ghy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khakhf</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kiwe;jJ</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me;j</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rpiy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bkJthf</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ghiy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cl;bfhz;lJ</a:t>
                      </a:r>
                      <a:r>
                        <a:rPr kumimoji="0" lang="en-US" sz="1600" b="0" i="0" u="none" strike="noStrike" cap="none" normalizeH="0" baseline="0" dirty="0">
                          <a:ln>
                            <a:noFill/>
                          </a:ln>
                          <a:solidFill>
                            <a:srgbClr val="333333"/>
                          </a:solidFill>
                          <a:effectLst/>
                          <a:latin typeface="Tamil-Aiswarya"/>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Tamil-Aiswarya"/>
                          <a:cs typeface="Times New Roman" pitchFamily="18" charset="0"/>
                        </a:rPr>
                        <a:t>,</a:t>
                      </a:r>
                      <a:r>
                        <a:rPr kumimoji="0" lang="en-US" sz="1600" b="0" i="0" u="none" strike="noStrike" cap="none" normalizeH="0" baseline="0" dirty="0" err="1">
                          <a:ln>
                            <a:noFill/>
                          </a:ln>
                          <a:solidFill>
                            <a:srgbClr val="333333"/>
                          </a:solidFill>
                          <a:effectLst/>
                          <a:latin typeface="Tamil-Aiswarya"/>
                          <a:cs typeface="Times New Roman" pitchFamily="18" charset="0"/>
                        </a:rPr>
                        <a:t>e;j</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mjprak</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cyfk</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KGtJk</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ele;jJ</a:t>
                      </a:r>
                      <a:r>
                        <a:rPr kumimoji="0" lang="en-US" sz="1600" b="0" i="0" u="none" strike="noStrike" cap="none" normalizeH="0" baseline="0" dirty="0">
                          <a:ln>
                            <a:noFill/>
                          </a:ln>
                          <a:solidFill>
                            <a:srgbClr val="333333"/>
                          </a:solidFill>
                          <a:effectLst/>
                          <a:latin typeface="Tamil-Aiswarya"/>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Tamil-Aiswarya"/>
                          <a:cs typeface="Times New Roman" pitchFamily="18" charset="0"/>
                        </a:rPr>
                        <a:t>mnj</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mjprak</a:t>
                      </a:r>
                      <a:r>
                        <a:rPr kumimoji="0" lang="en-US" sz="1600" b="0" i="0" u="none" strike="noStrike" cap="none" normalizeH="0" baseline="0" dirty="0">
                          <a:ln>
                            <a:noFill/>
                          </a:ln>
                          <a:solidFill>
                            <a:srgbClr val="333333"/>
                          </a:solidFill>
                          <a:effectLst/>
                          <a:latin typeface="Tamil-Aiswarya"/>
                          <a:cs typeface="Times New Roman" pitchFamily="18" charset="0"/>
                        </a:rPr>
                        <a:t>;</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a:ln>
                            <a:noFill/>
                          </a:ln>
                          <a:solidFill>
                            <a:srgbClr val="333333"/>
                          </a:solidFill>
                          <a:effectLst/>
                          <a:latin typeface="Tamil-Aiswarya"/>
                          <a:cs typeface="Times New Roman" pitchFamily="18" charset="0"/>
                        </a:rPr>
                        <a:t> 2006</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a:ln>
                            <a:noFill/>
                          </a:ln>
                          <a:solidFill>
                            <a:srgbClr val="333333"/>
                          </a:solidFill>
                          <a:effectLst/>
                          <a:latin typeface="Tamil-Aiswarya"/>
                          <a:cs typeface="Times New Roman" pitchFamily="18" charset="0"/>
                        </a:rPr>
                        <a:t>2008 ,y; </a:t>
                      </a:r>
                      <a:r>
                        <a:rPr kumimoji="0" lang="en-US" sz="1600" b="0" i="0" u="none" strike="noStrike" cap="none" normalizeH="0" baseline="0" dirty="0" err="1">
                          <a:ln>
                            <a:noFill/>
                          </a:ln>
                          <a:solidFill>
                            <a:srgbClr val="333333"/>
                          </a:solidFill>
                          <a:effectLst/>
                          <a:latin typeface="Tamil-Aiswarya"/>
                          <a:cs typeface="Times New Roman" pitchFamily="18" charset="0"/>
                        </a:rPr>
                        <a:t>kWgoa</a:t>
                      </a:r>
                      <a:r>
                        <a:rPr kumimoji="0" lang="en-US" sz="1600" b="0" i="0" u="none" strike="noStrike" cap="none" normalizeH="0" baseline="0" dirty="0">
                          <a:ln>
                            <a:noFill/>
                          </a:ln>
                          <a:solidFill>
                            <a:srgbClr val="333333"/>
                          </a:solidFill>
                          <a:effectLst/>
                          <a:latin typeface="Tamil-Aiswarya"/>
                          <a:cs typeface="Times New Roman" pitchFamily="18" charset="0"/>
                        </a:rPr>
                        <a:t>[k; </a:t>
                      </a:r>
                      <a:r>
                        <a:rPr kumimoji="0" lang="en-US" sz="1600" b="0" i="0" u="none" strike="noStrike" cap="none" normalizeH="0" baseline="0" dirty="0" err="1">
                          <a:ln>
                            <a:noFill/>
                          </a:ln>
                          <a:solidFill>
                            <a:srgbClr val="333333"/>
                          </a:solidFill>
                          <a:effectLst/>
                          <a:latin typeface="Tamil-Aiswarya"/>
                          <a:cs typeface="Times New Roman" pitchFamily="18" charset="0"/>
                        </a:rPr>
                        <a:t>epfH;e;jJ</a:t>
                      </a:r>
                      <a:r>
                        <a:rPr kumimoji="0" lang="en-US" sz="1600" b="0" i="0" u="none" strike="noStrike" cap="none" normalizeH="0" baseline="0" dirty="0">
                          <a:ln>
                            <a:noFill/>
                          </a:ln>
                          <a:solidFill>
                            <a:srgbClr val="333333"/>
                          </a:solidFill>
                          <a:effectLst/>
                          <a:latin typeface="Tamil-Aiswarya"/>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lang="en-US" sz="1600" b="1" dirty="0" err="1">
                          <a:solidFill>
                            <a:srgbClr val="333333"/>
                          </a:solidFill>
                          <a:latin typeface="+mn-lt"/>
                        </a:rPr>
                        <a:t>vjph</a:t>
                      </a:r>
                      <a:r>
                        <a:rPr lang="en-US" sz="1600" b="1" dirty="0">
                          <a:solidFill>
                            <a:srgbClr val="333333"/>
                          </a:solidFill>
                          <a:latin typeface="+mn-lt"/>
                        </a:rPr>
                        <a:t>]g]g[</a:t>
                      </a:r>
                      <a:r>
                        <a:rPr lang="en-US" sz="1600" b="1" dirty="0">
                          <a:solidFill>
                            <a:srgbClr val="333333"/>
                          </a:solidFill>
                          <a:latin typeface="Calibri Light"/>
                          <a:ea typeface="Verdana" panose="020B0604030504040204" pitchFamily="34" charset="0"/>
                          <a:cs typeface="Verdana" panose="020B0604030504040204" pitchFamily="34" charset="0"/>
                        </a:rPr>
                        <a:t>:</a:t>
                      </a:r>
                      <a:endParaRPr kumimoji="0" lang="en-US" sz="1600" b="0" i="0" u="none" strike="noStrike" cap="none" normalizeH="0" baseline="0" dirty="0">
                        <a:ln>
                          <a:noFill/>
                        </a:ln>
                        <a:solidFill>
                          <a:srgbClr val="333333"/>
                        </a:solidFill>
                        <a:effectLst/>
                        <a:latin typeface="Tamil-Aiswarya"/>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Tamil-Aiswarya"/>
                          <a:cs typeface="Times New Roman" pitchFamily="18" charset="0"/>
                        </a:rPr>
                        <a:t>bgUk;ghyhd</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tpdhafh</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rpiyfs</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btz;ik</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epwj;jpy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Ue;jjhy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ghy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rpe;jpaJ</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bjhpatpy;iy</a:t>
                      </a:r>
                      <a:endParaRPr kumimoji="0" lang="en-US" sz="1600" b="0" i="0" u="none" strike="noStrike" cap="none" normalizeH="0" baseline="0" dirty="0">
                        <a:ln>
                          <a:noFill/>
                        </a:ln>
                        <a:solidFill>
                          <a:srgbClr val="333333"/>
                        </a:solidFill>
                        <a:effectLst/>
                        <a:latin typeface="Tamil-Aiswarya"/>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Tamil-Aiswarya"/>
                          <a:cs typeface="Times New Roman" pitchFamily="18" charset="0"/>
                        </a:rPr>
                        <a:t>flt</a:t>
                      </a:r>
                      <a:r>
                        <a:rPr kumimoji="0" lang="en-US" sz="1600" b="0" i="0" u="none" strike="noStrike" cap="none" normalizeH="0" baseline="0" dirty="0">
                          <a:ln>
                            <a:noFill/>
                          </a:ln>
                          <a:solidFill>
                            <a:srgbClr val="333333"/>
                          </a:solidFill>
                          <a:effectLst/>
                          <a:latin typeface="Tamil-Aiswarya"/>
                          <a:cs typeface="Times New Roman" pitchFamily="18" charset="0"/>
                        </a:rPr>
                        <a:t>[s; </a:t>
                      </a:r>
                      <a:r>
                        <a:rPr kumimoji="0" lang="en-US" sz="1600" b="0" i="0" u="none" strike="noStrike" cap="none" normalizeH="0" baseline="0" dirty="0" err="1">
                          <a:ln>
                            <a:noFill/>
                          </a:ln>
                          <a:solidFill>
                            <a:srgbClr val="333333"/>
                          </a:solidFill>
                          <a:effectLst/>
                          <a:latin typeface="Tamil-Aiswarya"/>
                          <a:cs typeface="Times New Roman" pitchFamily="18" charset="0"/>
                        </a:rPr>
                        <a:t>rpiyfs</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vy;yhnk</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ghy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Foj;jJ</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rpiyfspy</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cs;s</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kpf</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Ez;zpa</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Jthu</a:t>
                      </a:r>
                      <a:r>
                        <a:rPr kumimoji="0" lang="en-US" sz="1600" b="0" i="0" u="none" strike="noStrike" cap="none" normalizeH="0" baseline="0" dirty="0">
                          <a:ln>
                            <a:noFill/>
                          </a:ln>
                          <a:solidFill>
                            <a:srgbClr val="333333"/>
                          </a:solidFill>
                          <a:effectLst/>
                          <a:latin typeface="Tamil-Aiswarya"/>
                          <a:cs typeface="Times New Roman" pitchFamily="18" charset="0"/>
                        </a:rPr>
                        <a:t>';fs]</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Ez</a:t>
                      </a:r>
                      <a:r>
                        <a:rPr kumimoji="0" lang="en-US" sz="1600" b="0" i="0" u="none" strike="noStrike" cap="none" normalizeH="0" baseline="0" dirty="0">
                          <a:ln>
                            <a:noFill/>
                          </a:ln>
                          <a:solidFill>
                            <a:srgbClr val="333333"/>
                          </a:solidFill>
                          <a:effectLst/>
                          <a:latin typeface="Tamil-Aiswarya"/>
                          <a:cs typeface="Times New Roman" pitchFamily="18" charset="0"/>
                        </a:rPr>
                        <a:t>]</a:t>
                      </a:r>
                      <a:r>
                        <a:rPr kumimoji="0" lang="en-US" sz="1600" b="0" i="0" u="none" strike="noStrike" cap="none" normalizeH="0" baseline="0" dirty="0" err="1">
                          <a:ln>
                            <a:noFill/>
                          </a:ln>
                          <a:solidFill>
                            <a:srgbClr val="333333"/>
                          </a:solidFill>
                          <a:effectLst/>
                          <a:latin typeface="Tamil-Aiswarya"/>
                          <a:cs typeface="Times New Roman" pitchFamily="18" charset="0"/>
                        </a:rPr>
                        <a:t>Jis</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tpid</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ykhf</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ghy</a:t>
                      </a:r>
                      <a:r>
                        <a:rPr kumimoji="0" lang="en-US" sz="1600" b="0" i="0" u="none" strike="noStrike" cap="none" normalizeH="0" baseline="0">
                          <a:ln>
                            <a:noFill/>
                          </a:ln>
                          <a:solidFill>
                            <a:srgbClr val="333333"/>
                          </a:solidFill>
                          <a:effectLst/>
                          <a:latin typeface="Tamil-Aiswarya"/>
                          <a:cs typeface="Times New Roman" pitchFamily="18" charset="0"/>
                        </a:rPr>
                        <a:t>; cwp“;</a:t>
                      </a:r>
                      <a:r>
                        <a:rPr kumimoji="0" lang="en-US" sz="1600" b="0" i="0" u="none" strike="noStrike" cap="none" normalizeH="0" baseline="0" dirty="0" err="1">
                          <a:ln>
                            <a:noFill/>
                          </a:ln>
                          <a:solidFill>
                            <a:srgbClr val="333333"/>
                          </a:solidFill>
                          <a:effectLst/>
                          <a:latin typeface="Tamil-Aiswarya"/>
                          <a:cs typeface="Times New Roman" pitchFamily="18" charset="0"/>
                        </a:rPr>
                        <a:t>rg</a:t>
                      </a:r>
                      <a:r>
                        <a:rPr kumimoji="0" lang="en-US" sz="1600" b="0" i="0" u="none" strike="noStrike" cap="none" normalizeH="0" baseline="0" dirty="0">
                          <a:ln>
                            <a:noFill/>
                          </a:ln>
                          <a:solidFill>
                            <a:srgbClr val="333333"/>
                          </a:solidFill>
                          <a:effectLst/>
                          <a:latin typeface="Tamil-Aiswarya"/>
                          <a:cs typeface="Times New Roman" pitchFamily="18" charset="0"/>
                        </a:rPr>
                        <a:t>]</a:t>
                      </a:r>
                      <a:r>
                        <a:rPr kumimoji="0" lang="en-US" sz="1600" b="0" i="0" u="none" strike="noStrike" cap="none" normalizeH="0" baseline="0" dirty="0" err="1">
                          <a:ln>
                            <a:noFill/>
                          </a:ln>
                          <a:solidFill>
                            <a:srgbClr val="333333"/>
                          </a:solidFill>
                          <a:effectLst/>
                          <a:latin typeface="Tamil-Aiswarya"/>
                          <a:cs typeface="Times New Roman" pitchFamily="18" charset="0"/>
                        </a:rPr>
                        <a:t>gLfpwJ</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err="1">
                          <a:ln>
                            <a:noFill/>
                          </a:ln>
                          <a:solidFill>
                            <a:srgbClr val="333333"/>
                          </a:solidFill>
                          <a:effectLst/>
                          <a:latin typeface="Tamil-Aiswarya"/>
                          <a:cs typeface="Times New Roman" pitchFamily="18" charset="0"/>
                        </a:rPr>
                        <a:t>vd</a:t>
                      </a:r>
                      <a:r>
                        <a:rPr kumimoji="0" lang="en-US" sz="1600" b="0" i="0" u="none" strike="noStrike" cap="none" normalizeH="0" baseline="0">
                          <a:ln>
                            <a:noFill/>
                          </a:ln>
                          <a:solidFill>
                            <a:srgbClr val="333333"/>
                          </a:solidFill>
                          <a:effectLst/>
                          <a:latin typeface="Tamil-Aiswarya"/>
                          <a:cs typeface="Times New Roman" pitchFamily="18" charset="0"/>
                        </a:rPr>
                        <a:t> tp”;“hdpfs</a:t>
                      </a:r>
                      <a:r>
                        <a:rPr kumimoji="0" lang="en-US" sz="1600" b="0" i="0" u="none" strike="noStrike" cap="none" normalizeH="0" baseline="0" dirty="0">
                          <a:ln>
                            <a:noFill/>
                          </a:ln>
                          <a:solidFill>
                            <a:srgbClr val="333333"/>
                          </a:solidFill>
                          <a:effectLst/>
                          <a:latin typeface="Tamil-Aiswarya"/>
                          <a:cs typeface="Times New Roman" pitchFamily="18" charset="0"/>
                        </a:rPr>
                        <a:t>; </a:t>
                      </a:r>
                      <a:r>
                        <a:rPr kumimoji="0" lang="en-US" sz="1600" b="0" i="0" u="none" strike="noStrike" cap="none" normalizeH="0" baseline="0" dirty="0" err="1">
                          <a:ln>
                            <a:noFill/>
                          </a:ln>
                          <a:solidFill>
                            <a:srgbClr val="333333"/>
                          </a:solidFill>
                          <a:effectLst/>
                          <a:latin typeface="Tamil-Aiswarya"/>
                          <a:cs typeface="Times New Roman" pitchFamily="18" charset="0"/>
                        </a:rPr>
                        <a:t>Twpdh</a:t>
                      </a:r>
                      <a:r>
                        <a:rPr kumimoji="0" lang="en-US" sz="1600" b="0" i="0" u="none" strike="noStrike" cap="none" normalizeH="0" baseline="0" dirty="0">
                          <a:ln>
                            <a:noFill/>
                          </a:ln>
                          <a:solidFill>
                            <a:srgbClr val="333333"/>
                          </a:solidFill>
                          <a:effectLst/>
                          <a:latin typeface="Tamil-Aiswarya"/>
                          <a:cs typeface="Times New Roman" pitchFamily="18" charset="0"/>
                        </a:rPr>
                        <a:t>].</a:t>
                      </a:r>
                      <a:endParaRPr kumimoji="0" lang="de-DE" sz="1600" b="0" i="0" u="none" strike="noStrike" cap="none" normalizeH="0" baseline="0" dirty="0">
                        <a:ln>
                          <a:noFill/>
                        </a:ln>
                        <a:solidFill>
                          <a:srgbClr val="333333"/>
                        </a:solidFill>
                        <a:effectLst/>
                        <a:latin typeface="Tamil-Aiswarya"/>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0" name="Caption_492547"/>
          <p:cNvSpPr txBox="1">
            <a:spLocks noChangeArrowheads="1"/>
          </p:cNvSpPr>
          <p:nvPr/>
        </p:nvSpPr>
        <p:spPr bwMode="auto">
          <a:xfrm>
            <a:off x="408955" y="228600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lvl="0" fontAlgn="base">
              <a:spcBef>
                <a:spcPct val="0"/>
              </a:spcBef>
              <a:spcAft>
                <a:spcPct val="0"/>
              </a:spcAft>
              <a:buNone/>
            </a:pPr>
            <a:r>
              <a:rPr lang="en-US" sz="2000" dirty="0" err="1">
                <a:solidFill>
                  <a:srgbClr val="333333"/>
                </a:solidFill>
                <a:latin typeface="Tamil-Aiswarya"/>
              </a:rPr>
              <a:t>fnz#htpd</a:t>
            </a:r>
            <a:r>
              <a:rPr lang="en-US" sz="2000" dirty="0">
                <a:solidFill>
                  <a:srgbClr val="333333"/>
                </a:solidFill>
                <a:latin typeface="Tamil-Aiswarya"/>
              </a:rPr>
              <a:t>; </a:t>
            </a:r>
            <a:r>
              <a:rPr lang="en-US" sz="2000" dirty="0" err="1">
                <a:solidFill>
                  <a:srgbClr val="333333"/>
                </a:solidFill>
                <a:latin typeface="Tamil-Aiswarya"/>
              </a:rPr>
              <a:t>mjprak</a:t>
            </a:r>
            <a:r>
              <a:rPr lang="en-US" sz="2000" dirty="0">
                <a:solidFill>
                  <a:srgbClr val="333333"/>
                </a:solidFill>
                <a:latin typeface="Tamil-Aiswarya"/>
              </a:rPr>
              <a:t>; </a:t>
            </a:r>
            <a:r>
              <a:rPr lang="en-US" sz="2000" dirty="0" err="1">
                <a:solidFill>
                  <a:srgbClr val="333333"/>
                </a:solidFill>
                <a:latin typeface="Tamil-Aiswarya"/>
              </a:rPr>
              <a:t>epfH;e;jjh</a:t>
            </a:r>
            <a:r>
              <a:rPr lang="en-US" sz="2000" dirty="0">
                <a:solidFill>
                  <a:srgbClr val="333333"/>
                </a:solidFill>
                <a:latin typeface="Tamil-Aiswarya"/>
                <a:ea typeface="Verdana" panose="020B0604030504040204" pitchFamily="34" charset="0"/>
                <a:cs typeface="Verdana" panose="020B0604030504040204" pitchFamily="34" charset="0"/>
              </a:rPr>
              <a:t>&gt;</a:t>
            </a:r>
            <a:endParaRPr lang="en-IN" sz="2000" dirty="0">
              <a:solidFill>
                <a:srgbClr val="333333"/>
              </a:solidFill>
              <a:latin typeface="Tamil-Aiswarya"/>
            </a:endParaRPr>
          </a:p>
        </p:txBody>
      </p:sp>
      <p:sp>
        <p:nvSpPr>
          <p:cNvPr id="4" name="Title 3"/>
          <p:cNvSpPr>
            <a:spLocks noGrp="1"/>
          </p:cNvSpPr>
          <p:nvPr>
            <p:ph type="title"/>
          </p:nvPr>
        </p:nvSpPr>
        <p:spPr/>
        <p:txBody>
          <a:bodyPr/>
          <a:lstStyle/>
          <a:p>
            <a:r>
              <a:rPr lang="en-US" sz="3600">
                <a:solidFill>
                  <a:srgbClr val="004992"/>
                </a:solidFill>
                <a:latin typeface="Calibri Light"/>
              </a:rPr>
              <a:t>“</a:t>
            </a:r>
            <a:r>
              <a:rPr lang="en-US" sz="3600">
                <a:solidFill>
                  <a:srgbClr val="004992"/>
                </a:solidFill>
              </a:rPr>
              <a:t>eilKiwapy]</a:t>
            </a:r>
            <a:r>
              <a:rPr lang="en-US" sz="3600">
                <a:solidFill>
                  <a:srgbClr val="004992"/>
                </a:solidFill>
                <a:latin typeface="Calibri Light"/>
              </a:rPr>
              <a:t>”</a:t>
            </a:r>
            <a:r>
              <a:rPr lang="en-US" sz="3600">
                <a:solidFill>
                  <a:srgbClr val="004992"/>
                </a:solidFill>
              </a:rPr>
              <a:t> </a:t>
            </a:r>
            <a:r>
              <a:rPr lang="en-US" sz="3600" dirty="0" err="1">
                <a:solidFill>
                  <a:srgbClr val="004992"/>
                </a:solidFill>
              </a:rPr>
              <a:t>rl</a:t>
            </a:r>
            <a:r>
              <a:rPr lang="en-US" sz="3600" dirty="0">
                <a:solidFill>
                  <a:srgbClr val="004992"/>
                </a:solidFill>
              </a:rPr>
              <a:t>]</a:t>
            </a:r>
            <a:r>
              <a:rPr lang="en-US" sz="3600" dirty="0" err="1">
                <a:solidFill>
                  <a:srgbClr val="004992"/>
                </a:solidFill>
              </a:rPr>
              <a:t>bld;W</a:t>
            </a:r>
            <a:r>
              <a:rPr lang="en-US" sz="3600" dirty="0">
                <a:solidFill>
                  <a:srgbClr val="004992"/>
                </a:solidFill>
              </a:rPr>
              <a:t> </a:t>
            </a:r>
            <a:r>
              <a:rPr lang="en-US" sz="3600" dirty="0" err="1">
                <a:solidFill>
                  <a:srgbClr val="004992"/>
                </a:solidFill>
              </a:rPr>
              <a:t>KobtLj</a:t>
            </a:r>
            <a:r>
              <a:rPr lang="en-US" sz="3600" dirty="0">
                <a:solidFill>
                  <a:srgbClr val="004992"/>
                </a:solidFill>
              </a:rPr>
              <a:t>]</a:t>
            </a:r>
            <a:r>
              <a:rPr lang="en-US" sz="3600" dirty="0" err="1">
                <a:solidFill>
                  <a:srgbClr val="004992"/>
                </a:solidFill>
              </a:rPr>
              <a:t>jy</a:t>
            </a:r>
            <a:r>
              <a:rPr lang="en-US" sz="3600" dirty="0">
                <a:solidFill>
                  <a:srgbClr val="004992"/>
                </a:solidFill>
              </a:rPr>
              <a:t>]]</a:t>
            </a:r>
            <a:br>
              <a:rPr lang="en-US" dirty="0">
                <a:solidFill>
                  <a:srgbClr val="004992"/>
                </a:solidFill>
              </a:rPr>
            </a:br>
            <a:r>
              <a:rPr lang="en-US" dirty="0">
                <a:solidFill>
                  <a:srgbClr val="004992"/>
                </a:solidFill>
              </a:rPr>
              <a:t> </a:t>
            </a:r>
            <a:r>
              <a:rPr lang="en-US" dirty="0">
                <a:solidFill>
                  <a:srgbClr val="004992"/>
                </a:solidFill>
                <a:latin typeface="Calibri Light"/>
              </a:rPr>
              <a:t>-</a:t>
            </a:r>
            <a:r>
              <a:rPr lang="en-US" dirty="0">
                <a:solidFill>
                  <a:srgbClr val="004992"/>
                </a:solidFill>
              </a:rPr>
              <a:t> </a:t>
            </a:r>
            <a:r>
              <a:rPr lang="en-US" dirty="0" err="1">
                <a:solidFill>
                  <a:srgbClr val="004992"/>
                </a:solidFill>
              </a:rPr>
              <a:t>Ch</a:t>
            </a:r>
            <a:r>
              <a:rPr lang="en-US" dirty="0">
                <a:solidFill>
                  <a:srgbClr val="004992"/>
                </a:solidFill>
              </a:rPr>
              <a:t>] </a:t>
            </a:r>
            <a:r>
              <a:rPr lang="en-US" dirty="0" err="1">
                <a:solidFill>
                  <a:srgbClr val="004992"/>
                </a:solidFill>
              </a:rPr>
              <a:t>fijfs</a:t>
            </a:r>
            <a:r>
              <a:rPr lang="en-US" dirty="0">
                <a:solidFill>
                  <a:srgbClr val="004992"/>
                </a:solidFill>
              </a:rPr>
              <a:t>] </a:t>
            </a:r>
            <a:r>
              <a:rPr lang="en-US" dirty="0">
                <a:solidFill>
                  <a:srgbClr val="004992"/>
                </a:solidFill>
                <a:latin typeface="Calibri Light"/>
              </a:rPr>
              <a:t>-</a:t>
            </a:r>
          </a:p>
        </p:txBody>
      </p:sp>
      <p:pic>
        <p:nvPicPr>
          <p:cNvPr id="2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7587" y="3276600"/>
            <a:ext cx="12763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7587" y="5239081"/>
            <a:ext cx="1280160" cy="1395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1233784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Tamil-Aiswarya"/>
              </a:rPr>
              <a:t>,y;iy</a:t>
            </a:r>
            <a:r>
              <a:rPr lang="de-DE" altLang="de-DE" sz="2400" dirty="0">
                <a:latin typeface="Calibri Light"/>
              </a:rPr>
              <a:t>!</a:t>
            </a:r>
            <a:endParaRPr lang="en-US" altLang="de-DE" sz="2400" dirty="0">
              <a:latin typeface="Calibri Light"/>
            </a:endParaRPr>
          </a:p>
        </p:txBody>
      </p:sp>
      <p:sp>
        <p:nvSpPr>
          <p:cNvPr id="11"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400" dirty="0" err="1">
                <a:solidFill>
                  <a:srgbClr val="333333"/>
                </a:solidFill>
                <a:latin typeface="Tamil-Aiswarya"/>
              </a:rPr>
              <a:t>fnz#h</a:t>
            </a:r>
            <a:r>
              <a:rPr lang="en-US" altLang="de-DE" sz="2400" dirty="0">
                <a:solidFill>
                  <a:srgbClr val="333333"/>
                </a:solidFill>
                <a:latin typeface="Tamil-Aiswarya"/>
              </a:rPr>
              <a:t> </a:t>
            </a:r>
            <a:r>
              <a:rPr lang="en-US" altLang="de-DE" sz="2400" dirty="0" err="1">
                <a:solidFill>
                  <a:srgbClr val="333333"/>
                </a:solidFill>
                <a:latin typeface="Tamil-Aiswarya"/>
              </a:rPr>
              <a:t>ghy</a:t>
            </a:r>
            <a:r>
              <a:rPr lang="en-US" altLang="de-DE" sz="2400" dirty="0">
                <a:solidFill>
                  <a:srgbClr val="333333"/>
                </a:solidFill>
                <a:latin typeface="Tamil-Aiswarya"/>
              </a:rPr>
              <a:t>; </a:t>
            </a:r>
            <a:r>
              <a:rPr lang="en-US" altLang="de-DE" sz="2400" dirty="0" err="1">
                <a:solidFill>
                  <a:srgbClr val="333333"/>
                </a:solidFill>
                <a:latin typeface="Tamil-Aiswarya"/>
              </a:rPr>
              <a:t>Foj</a:t>
            </a:r>
            <a:r>
              <a:rPr lang="en-US" altLang="de-DE" sz="2400" dirty="0">
                <a:solidFill>
                  <a:srgbClr val="333333"/>
                </a:solidFill>
                <a:latin typeface="Tamil-Aiswarya"/>
              </a:rPr>
              <a:t>]</a:t>
            </a:r>
            <a:r>
              <a:rPr lang="en-US" altLang="de-DE" sz="2400" dirty="0" err="1">
                <a:solidFill>
                  <a:srgbClr val="333333"/>
                </a:solidFill>
                <a:latin typeface="Tamil-Aiswarya"/>
              </a:rPr>
              <a:t>jhuh</a:t>
            </a:r>
            <a:r>
              <a:rPr lang="en-US" altLang="de-DE" sz="2400" dirty="0">
                <a:solidFill>
                  <a:srgbClr val="333333"/>
                </a:solidFill>
                <a:latin typeface="Tamil-Aiswarya"/>
              </a:rPr>
              <a:t>&gt; </a:t>
            </a:r>
            <a:endParaRPr lang="de-DE" altLang="de-DE" sz="2400" dirty="0">
              <a:solidFill>
                <a:srgbClr val="333333"/>
              </a:solidFill>
              <a:latin typeface="Tamil-Aiswarya"/>
            </a:endParaRPr>
          </a:p>
        </p:txBody>
      </p:sp>
      <p:sp>
        <p:nvSpPr>
          <p:cNvPr id="4" name="Title 3"/>
          <p:cNvSpPr>
            <a:spLocks noGrp="1"/>
          </p:cNvSpPr>
          <p:nvPr>
            <p:ph type="title"/>
          </p:nvPr>
        </p:nvSpPr>
        <p:spPr/>
        <p:txBody>
          <a:bodyPr/>
          <a:lstStyle/>
          <a:p>
            <a:r>
              <a:rPr lang="en-US" sz="3600">
                <a:solidFill>
                  <a:srgbClr val="004992"/>
                </a:solidFill>
                <a:latin typeface="Calibri Light"/>
              </a:rPr>
              <a:t>“</a:t>
            </a:r>
            <a:r>
              <a:rPr lang="en-US" sz="3600">
                <a:solidFill>
                  <a:srgbClr val="004992"/>
                </a:solidFill>
              </a:rPr>
              <a:t>eilKiwapy]</a:t>
            </a:r>
            <a:r>
              <a:rPr lang="en-US" sz="3600">
                <a:solidFill>
                  <a:srgbClr val="004992"/>
                </a:solidFill>
                <a:latin typeface="Calibri Light"/>
              </a:rPr>
              <a:t>”</a:t>
            </a:r>
            <a:r>
              <a:rPr lang="en-US" sz="3600">
                <a:solidFill>
                  <a:srgbClr val="004992"/>
                </a:solidFill>
              </a:rPr>
              <a:t> rl]bld;W KobtLj]jy]]</a:t>
            </a:r>
            <a:br>
              <a:rPr lang="en-US">
                <a:solidFill>
                  <a:srgbClr val="004992"/>
                </a:solidFill>
              </a:rPr>
            </a:br>
            <a:r>
              <a:rPr lang="en-US">
                <a:solidFill>
                  <a:srgbClr val="004992"/>
                </a:solidFill>
              </a:rPr>
              <a:t> </a:t>
            </a:r>
            <a:r>
              <a:rPr lang="en-US">
                <a:solidFill>
                  <a:srgbClr val="004992"/>
                </a:solidFill>
                <a:latin typeface="Calibri Light"/>
              </a:rPr>
              <a:t>-</a:t>
            </a:r>
            <a:r>
              <a:rPr lang="en-US">
                <a:solidFill>
                  <a:srgbClr val="004992"/>
                </a:solidFill>
              </a:rPr>
              <a:t> Ch] fijfs] </a:t>
            </a:r>
            <a:r>
              <a:rPr lang="en-US">
                <a:solidFill>
                  <a:srgbClr val="004992"/>
                </a:solidFill>
                <a:latin typeface="Calibri Light"/>
              </a:rPr>
              <a:t>-</a:t>
            </a:r>
            <a:endParaRPr lang="en-US" dirty="0">
              <a:solidFill>
                <a:srgbClr val="004992"/>
              </a:solidFill>
              <a:latin typeface="Calibri Light"/>
            </a:endParaRPr>
          </a:p>
        </p:txBody>
      </p:sp>
      <p:pic>
        <p:nvPicPr>
          <p:cNvPr id="1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44268"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Footer Placeholder 17"/>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9" name="Slide Number Placeholder 18"/>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vt;thW</a:t>
            </a:r>
            <a:r>
              <a:rPr lang="en-US" sz="3600" dirty="0">
                <a:solidFill>
                  <a:srgbClr val="004992"/>
                </a:solidFill>
              </a:rPr>
              <a:t> </a:t>
            </a:r>
            <a:r>
              <a:rPr lang="en-US" sz="3600" dirty="0" err="1">
                <a:solidFill>
                  <a:srgbClr val="004992"/>
                </a:solidFill>
              </a:rPr>
              <a:t>rjpahnyhridfSk</a:t>
            </a:r>
            <a:r>
              <a:rPr lang="en-US" sz="3600" dirty="0">
                <a:solidFill>
                  <a:srgbClr val="004992"/>
                </a:solidFill>
              </a:rPr>
              <a:t>]</a:t>
            </a:r>
            <a:r>
              <a:rPr lang="en-US" sz="3600" dirty="0">
                <a:solidFill>
                  <a:srgbClr val="004992"/>
                </a:solidFill>
                <a:latin typeface="Calibri Light"/>
              </a:rPr>
              <a:t>, </a:t>
            </a:r>
            <a:r>
              <a:rPr lang="en-US" sz="3600" dirty="0" err="1">
                <a:solidFill>
                  <a:srgbClr val="004992"/>
                </a:solidFill>
              </a:rPr>
              <a:t>Ch</a:t>
            </a:r>
            <a:r>
              <a:rPr lang="en-US" sz="3600" dirty="0">
                <a:solidFill>
                  <a:srgbClr val="004992"/>
                </a:solidFill>
              </a:rPr>
              <a:t>] </a:t>
            </a:r>
            <a:r>
              <a:rPr lang="en-US" sz="3600" dirty="0" err="1">
                <a:solidFill>
                  <a:srgbClr val="004992"/>
                </a:solidFill>
              </a:rPr>
              <a:t>fijfSk</a:t>
            </a:r>
            <a:r>
              <a:rPr lang="en-US" sz="3600" dirty="0">
                <a:solidFill>
                  <a:srgbClr val="004992"/>
                </a:solidFill>
              </a:rPr>
              <a:t>; </a:t>
            </a:r>
            <a:r>
              <a:rPr lang="en-US" sz="3600" dirty="0" err="1">
                <a:solidFill>
                  <a:srgbClr val="004992"/>
                </a:solidFill>
              </a:rPr>
              <a:t>cUthfpwJ</a:t>
            </a:r>
            <a:r>
              <a:rPr lang="en-US" sz="3600" dirty="0">
                <a:solidFill>
                  <a:srgbClr val="004992"/>
                </a:solidFill>
              </a:rPr>
              <a:t>&gt;</a:t>
            </a:r>
          </a:p>
        </p:txBody>
      </p:sp>
      <p:sp>
        <p:nvSpPr>
          <p:cNvPr id="4" name="Content Placeholder 3"/>
          <p:cNvSpPr>
            <a:spLocks noGrp="1"/>
          </p:cNvSpPr>
          <p:nvPr>
            <p:ph idx="1"/>
          </p:nvPr>
        </p:nvSpPr>
        <p:spPr/>
        <p:txBody>
          <a:bodyPr/>
          <a:lstStyle/>
          <a:p>
            <a:pPr lvl="0" defTabSz="914400"/>
            <a:r>
              <a:rPr lang="en-US" sz="2000" spc="-5">
                <a:solidFill>
                  <a:srgbClr val="333333"/>
                </a:solidFill>
                <a:cs typeface="Verdana"/>
              </a:rPr>
              <a:t>&gt;&gt;&gt;</a:t>
            </a:r>
            <a:endParaRPr lang="en-US" sz="2000" dirty="0">
              <a:solidFill>
                <a:srgbClr val="333333"/>
              </a:solidFill>
            </a:endParaRPr>
          </a:p>
        </p:txBody>
      </p:sp>
      <p:sp>
        <p:nvSpPr>
          <p:cNvPr id="12" name="Footer Placeholder 1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rPr>
              <a:t>vt;thW</a:t>
            </a:r>
            <a:r>
              <a:rPr lang="en-US" sz="3600" dirty="0">
                <a:solidFill>
                  <a:srgbClr val="004992"/>
                </a:solidFill>
              </a:rPr>
              <a:t> </a:t>
            </a:r>
            <a:r>
              <a:rPr lang="en-US" sz="3600" dirty="0" err="1">
                <a:solidFill>
                  <a:srgbClr val="004992"/>
                </a:solidFill>
              </a:rPr>
              <a:t>rjpahnyhridfSk</a:t>
            </a:r>
            <a:r>
              <a:rPr lang="en-US" sz="3600" dirty="0">
                <a:solidFill>
                  <a:srgbClr val="004992"/>
                </a:solidFill>
              </a:rPr>
              <a:t>]</a:t>
            </a:r>
            <a:r>
              <a:rPr lang="en-US" sz="3600" dirty="0">
                <a:solidFill>
                  <a:srgbClr val="004992"/>
                </a:solidFill>
                <a:latin typeface="Calibri Light"/>
              </a:rPr>
              <a:t>, </a:t>
            </a:r>
            <a:r>
              <a:rPr lang="en-US" sz="3600" dirty="0" err="1">
                <a:solidFill>
                  <a:srgbClr val="004992"/>
                </a:solidFill>
              </a:rPr>
              <a:t>Ch</a:t>
            </a:r>
            <a:r>
              <a:rPr lang="en-US" sz="3600" dirty="0">
                <a:solidFill>
                  <a:srgbClr val="004992"/>
                </a:solidFill>
              </a:rPr>
              <a:t>] </a:t>
            </a:r>
            <a:r>
              <a:rPr lang="en-US" sz="3600" dirty="0" err="1">
                <a:solidFill>
                  <a:srgbClr val="004992"/>
                </a:solidFill>
              </a:rPr>
              <a:t>fijfSk</a:t>
            </a:r>
            <a:r>
              <a:rPr lang="en-US" sz="3600" dirty="0">
                <a:solidFill>
                  <a:srgbClr val="004992"/>
                </a:solidFill>
              </a:rPr>
              <a:t>; </a:t>
            </a:r>
            <a:r>
              <a:rPr lang="en-US" sz="3600" dirty="0" err="1">
                <a:solidFill>
                  <a:srgbClr val="004992"/>
                </a:solidFill>
              </a:rPr>
              <a:t>cUthfpwJ</a:t>
            </a:r>
            <a:r>
              <a:rPr lang="en-US" sz="3600" dirty="0">
                <a:solidFill>
                  <a:srgbClr val="004992"/>
                </a:solidFill>
              </a:rPr>
              <a:t>&gt;</a:t>
            </a:r>
          </a:p>
        </p:txBody>
      </p:sp>
      <p:sp>
        <p:nvSpPr>
          <p:cNvPr id="3" name="Content Placeholder 2"/>
          <p:cNvSpPr>
            <a:spLocks noGrp="1"/>
          </p:cNvSpPr>
          <p:nvPr>
            <p:ph idx="1"/>
          </p:nvPr>
        </p:nvSpPr>
        <p:spPr/>
        <p:txBody>
          <a:bodyPr/>
          <a:lstStyle/>
          <a:p>
            <a:pPr marL="342900" lvl="0" indent="-342900" defTabSz="914400">
              <a:buClr>
                <a:srgbClr val="333333"/>
              </a:buClr>
              <a:buFont typeface="WingDings"/>
              <a:buChar char=""/>
            </a:pPr>
            <a:r>
              <a:rPr lang="en-US" sz="2000" dirty="0">
                <a:solidFill>
                  <a:srgbClr val="333333"/>
                </a:solidFill>
              </a:rPr>
              <a:t>,it </a:t>
            </a:r>
            <a:r>
              <a:rPr lang="en-US" sz="2000" dirty="0" err="1">
                <a:solidFill>
                  <a:srgbClr val="333333"/>
                </a:solidFill>
              </a:rPr>
              <a:t>bgUk;ghYk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cz;ikiatpl</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gugug;ig</a:t>
            </a:r>
            <a:r>
              <a:rPr lang="en-US" sz="2000" dirty="0">
                <a:solidFill>
                  <a:srgbClr val="333333"/>
                </a:solidFill>
              </a:rPr>
              <a:t> </a:t>
            </a:r>
            <a:r>
              <a:rPr lang="en-US" sz="2000" dirty="0" err="1">
                <a:solidFill>
                  <a:srgbClr val="333333"/>
                </a:solidFill>
              </a:rPr>
              <a:t>jUtjhf</a:t>
            </a:r>
            <a:r>
              <a:rPr lang="en-US" sz="2000" dirty="0">
                <a:solidFill>
                  <a:srgbClr val="333333"/>
                </a:solidFill>
              </a:rPr>
              <a:t> </a:t>
            </a:r>
            <a:r>
              <a:rPr lang="en-US" sz="2000" dirty="0" err="1">
                <a:solidFill>
                  <a:srgbClr val="333333"/>
                </a:solidFill>
              </a:rPr>
              <a:t>cs;sJ</a:t>
            </a:r>
            <a:r>
              <a:rPr lang="en-US" sz="2000" dirty="0">
                <a:solidFill>
                  <a:srgbClr val="333333"/>
                </a:solidFill>
                <a:latin typeface="Calibri Light"/>
                <a:ea typeface="Verdana" panose="020B0604030504040204" pitchFamily="34" charset="0"/>
                <a:cs typeface="Verdana" panose="020B0604030504040204" pitchFamily="34" charset="0"/>
              </a:rPr>
              <a:t>!</a:t>
            </a:r>
            <a:endParaRPr lang="en-US" sz="2000" dirty="0">
              <a:solidFill>
                <a:srgbClr val="333333"/>
              </a:solidFill>
              <a:latin typeface="Calibri Light"/>
            </a:endParaRPr>
          </a:p>
          <a:p>
            <a:pPr marL="342900" lvl="0" indent="-342900" defTabSz="914400">
              <a:buClr>
                <a:srgbClr val="333333"/>
              </a:buClr>
              <a:buFont typeface="WingDings"/>
              <a:buChar char=""/>
            </a:pPr>
            <a:r>
              <a:rPr lang="en-US" sz="2000" dirty="0">
                <a:solidFill>
                  <a:srgbClr val="333333"/>
                </a:solidFill>
              </a:rPr>
              <a:t>,</a:t>
            </a:r>
            <a:r>
              <a:rPr lang="en-US" sz="2000" dirty="0" err="1">
                <a:solidFill>
                  <a:srgbClr val="333333"/>
                </a:solidFill>
              </a:rPr>
              <a:t>e;j</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rhp</a:t>
            </a:r>
            <a:r>
              <a:rPr lang="en-US" sz="2000" dirty="0">
                <a:solidFill>
                  <a:srgbClr val="333333"/>
                </a:solidFill>
              </a:rPr>
              <a:t> </a:t>
            </a:r>
            <a:r>
              <a:rPr lang="en-US" sz="2000" dirty="0" err="1">
                <a:solidFill>
                  <a:srgbClr val="333333"/>
                </a:solidFill>
              </a:rPr>
              <a:t>ghh</a:t>
            </a:r>
            <a:r>
              <a:rPr lang="en-US" sz="2000" dirty="0">
                <a:solidFill>
                  <a:srgbClr val="333333"/>
                </a:solidFill>
              </a:rPr>
              <a:t>]g]</a:t>
            </a:r>
            <a:r>
              <a:rPr lang="en-US" sz="2000" dirty="0" err="1">
                <a:solidFill>
                  <a:srgbClr val="333333"/>
                </a:solidFill>
              </a:rPr>
              <a:t>gnjh</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ep+gpg</a:t>
            </a:r>
            <a:r>
              <a:rPr lang="en-US" sz="2000" dirty="0">
                <a:solidFill>
                  <a:srgbClr val="333333"/>
                </a:solidFill>
              </a:rPr>
              <a:t>]</a:t>
            </a:r>
            <a:r>
              <a:rPr lang="en-US" sz="2000" dirty="0" err="1">
                <a:solidFill>
                  <a:srgbClr val="333333"/>
                </a:solidFill>
              </a:rPr>
              <a:t>gnjh</a:t>
            </a:r>
            <a:r>
              <a:rPr lang="en-US" sz="2000" dirty="0">
                <a:solidFill>
                  <a:srgbClr val="333333"/>
                </a:solidFill>
              </a:rPr>
              <a:t> </a:t>
            </a:r>
            <a:r>
              <a:rPr lang="en-US" sz="2000" dirty="0" err="1">
                <a:solidFill>
                  <a:srgbClr val="333333"/>
                </a:solidFill>
              </a:rPr>
              <a:t>fodkhf</a:t>
            </a:r>
            <a:r>
              <a:rPr lang="en-US" sz="2000" dirty="0">
                <a:solidFill>
                  <a:srgbClr val="333333"/>
                </a:solidFill>
              </a:rPr>
              <a:t> </a:t>
            </a:r>
            <a:r>
              <a:rPr lang="en-US" sz="2000" dirty="0" err="1">
                <a:solidFill>
                  <a:srgbClr val="333333"/>
                </a:solidFill>
              </a:rPr>
              <a:t>cs;sJ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e;j</a:t>
            </a:r>
            <a:r>
              <a:rPr lang="en-US" sz="2000" dirty="0">
                <a:solidFill>
                  <a:srgbClr val="333333"/>
                </a:solidFill>
              </a:rPr>
              <a:t> </a:t>
            </a:r>
            <a:r>
              <a:rPr lang="en-US" sz="2000" dirty="0" err="1">
                <a:solidFill>
                  <a:srgbClr val="333333"/>
                </a:solidFill>
              </a:rPr>
              <a:t>epfH;t</a:t>
            </a:r>
            <a:r>
              <a:rPr lang="en-US" sz="2000" dirty="0">
                <a:solidFill>
                  <a:srgbClr val="333333"/>
                </a:solidFill>
              </a:rPr>
              <a:t>[</a:t>
            </a:r>
            <a:r>
              <a:rPr lang="en-US" sz="2000" dirty="0" err="1">
                <a:solidFill>
                  <a:srgbClr val="333333"/>
                </a:solidFill>
              </a:rPr>
              <a:t>fspd</a:t>
            </a:r>
            <a:r>
              <a:rPr lang="en-US" sz="2000" dirty="0">
                <a:solidFill>
                  <a:srgbClr val="333333"/>
                </a:solidFill>
              </a:rPr>
              <a:t>; </a:t>
            </a:r>
            <a:r>
              <a:rPr lang="en-US" sz="2000" dirty="0" err="1">
                <a:solidFill>
                  <a:srgbClr val="333333"/>
                </a:solidFill>
              </a:rPr>
              <a:t>nghJ</a:t>
            </a:r>
            <a:r>
              <a:rPr lang="en-US" sz="2000" dirty="0">
                <a:solidFill>
                  <a:srgbClr val="333333"/>
                </a:solidFill>
              </a:rPr>
              <a:t> </a:t>
            </a:r>
            <a:r>
              <a:rPr lang="en-US" sz="2000" dirty="0" err="1">
                <a:solidFill>
                  <a:srgbClr val="333333"/>
                </a:solidFill>
              </a:rPr>
              <a:t>midj;J</a:t>
            </a:r>
            <a:r>
              <a:rPr lang="en-US" sz="2000" dirty="0">
                <a:solidFill>
                  <a:srgbClr val="333333"/>
                </a:solidFill>
              </a:rPr>
              <a:t> </a:t>
            </a:r>
            <a:r>
              <a:rPr lang="en-US" sz="2000" dirty="0" err="1">
                <a:solidFill>
                  <a:srgbClr val="333333"/>
                </a:solidFill>
              </a:rPr>
              <a:t>nfhtpy;fspYk</a:t>
            </a:r>
            <a:r>
              <a:rPr lang="en-US" sz="2000" dirty="0">
                <a:solidFill>
                  <a:srgbClr val="333333"/>
                </a:solidFill>
              </a:rPr>
              <a:t>; </a:t>
            </a:r>
            <a:r>
              <a:rPr lang="en-US" sz="2000" dirty="0" err="1">
                <a:solidFill>
                  <a:srgbClr val="333333"/>
                </a:solidFill>
              </a:rPr>
              <a:t>Tl;lk</a:t>
            </a:r>
            <a:r>
              <a:rPr lang="en-US" sz="2000" dirty="0">
                <a:solidFill>
                  <a:srgbClr val="333333"/>
                </a:solidFill>
              </a:rPr>
              <a:t>; </a:t>
            </a:r>
            <a:r>
              <a:rPr lang="en-US" sz="2000" dirty="0" err="1">
                <a:solidFill>
                  <a:srgbClr val="333333"/>
                </a:solidFill>
              </a:rPr>
              <a:t>mjpfkhf</a:t>
            </a:r>
            <a:r>
              <a:rPr lang="en-US" sz="2000" dirty="0">
                <a:solidFill>
                  <a:srgbClr val="333333"/>
                </a:solidFill>
              </a:rPr>
              <a:t> ,</a:t>
            </a:r>
            <a:r>
              <a:rPr lang="en-US" sz="2000" dirty="0" err="1">
                <a:solidFill>
                  <a:srgbClr val="333333"/>
                </a:solidFill>
              </a:rPr>
              <a:t>Ue;jJ</a:t>
            </a:r>
            <a:r>
              <a:rPr lang="en-US" sz="2000" dirty="0">
                <a:solidFill>
                  <a:srgbClr val="333333"/>
                </a:solidFill>
              </a:rPr>
              <a:t>. </a:t>
            </a:r>
            <a:r>
              <a:rPr lang="en-US" sz="2000" dirty="0" err="1">
                <a:solidFill>
                  <a:srgbClr val="333333"/>
                </a:solidFill>
              </a:rPr>
              <a:t>kpft</a:t>
            </a:r>
            <a:r>
              <a:rPr lang="en-US" sz="2000" dirty="0">
                <a:solidFill>
                  <a:srgbClr val="333333"/>
                </a:solidFill>
              </a:rPr>
              <a:t>[k]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½ </a:t>
            </a:r>
            <a:r>
              <a:rPr lang="en-US" sz="2000" dirty="0" err="1">
                <a:solidFill>
                  <a:srgbClr val="333333"/>
                </a:solidFill>
              </a:rPr>
              <a:t>epkplj;Jf;Fk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Fiwthd</a:t>
            </a:r>
            <a:r>
              <a:rPr lang="en-US" sz="2000" dirty="0">
                <a:solidFill>
                  <a:srgbClr val="333333"/>
                </a:solidFill>
              </a:rPr>
              <a:t> </a:t>
            </a:r>
            <a:r>
              <a:rPr lang="en-US" sz="2000" dirty="0" err="1">
                <a:solidFill>
                  <a:srgbClr val="333333"/>
                </a:solidFill>
              </a:rPr>
              <a:t>neunk</a:t>
            </a:r>
            <a:r>
              <a:rPr lang="en-US" sz="2000" dirty="0">
                <a:solidFill>
                  <a:srgbClr val="333333"/>
                </a:solidFill>
              </a:rPr>
              <a:t> ,</a:t>
            </a:r>
            <a:r>
              <a:rPr lang="en-US" sz="2000" dirty="0" err="1">
                <a:solidFill>
                  <a:srgbClr val="333333"/>
                </a:solidFill>
              </a:rPr>
              <a:t>Ue;jjhy</a:t>
            </a:r>
            <a:r>
              <a:rPr lang="en-US" sz="2000" dirty="0">
                <a:solidFill>
                  <a:srgbClr val="333333"/>
                </a:solidFill>
              </a:rPr>
              <a:t>; </a:t>
            </a:r>
            <a:r>
              <a:rPr lang="en-US" sz="2000" dirty="0" err="1">
                <a:solidFill>
                  <a:srgbClr val="333333"/>
                </a:solidFill>
              </a:rPr>
              <a:t>ghy</a:t>
            </a:r>
            <a:r>
              <a:rPr lang="en-US" sz="2000" dirty="0">
                <a:solidFill>
                  <a:srgbClr val="333333"/>
                </a:solidFill>
              </a:rPr>
              <a:t>; </a:t>
            </a:r>
            <a:r>
              <a:rPr lang="en-US" sz="2000" dirty="0" err="1">
                <a:solidFill>
                  <a:srgbClr val="333333"/>
                </a:solidFill>
              </a:rPr>
              <a:t>rpiyapy</a:t>
            </a:r>
            <a:r>
              <a:rPr lang="en-US" sz="2000" dirty="0">
                <a:solidFill>
                  <a:srgbClr val="333333"/>
                </a:solidFill>
              </a:rPr>
              <a:t>; gut[</a:t>
            </a:r>
            <a:r>
              <a:rPr lang="en-US" sz="2000" dirty="0" err="1">
                <a:solidFill>
                  <a:srgbClr val="333333"/>
                </a:solidFill>
              </a:rPr>
              <a:t>tJ</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rpe;Jtij</a:t>
            </a:r>
            <a:r>
              <a:rPr lang="en-US" sz="2000" dirty="0">
                <a:solidFill>
                  <a:srgbClr val="333333"/>
                </a:solidFill>
              </a:rPr>
              <a:t> </a:t>
            </a:r>
            <a:r>
              <a:rPr lang="en-US" sz="2000" dirty="0" err="1">
                <a:solidFill>
                  <a:srgbClr val="333333"/>
                </a:solidFill>
              </a:rPr>
              <a:t>ahUnk</a:t>
            </a:r>
            <a:r>
              <a:rPr lang="en-US" sz="2000" dirty="0">
                <a:solidFill>
                  <a:srgbClr val="333333"/>
                </a:solidFill>
              </a:rPr>
              <a:t> </a:t>
            </a:r>
            <a:r>
              <a:rPr lang="en-US" sz="2000" dirty="0" err="1">
                <a:solidFill>
                  <a:srgbClr val="333333"/>
                </a:solidFill>
              </a:rPr>
              <a:t>ftdpf;ftpy;iy</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p>
          <a:p>
            <a:pPr marL="342900" lvl="0" indent="-342900" defTabSz="914400">
              <a:buClr>
                <a:srgbClr val="333333"/>
              </a:buClr>
              <a:buFont typeface="WingDings"/>
              <a:buChar char=""/>
            </a:pPr>
            <a:r>
              <a:rPr lang="en-US" sz="2000" dirty="0" err="1">
                <a:solidFill>
                  <a:srgbClr val="333333"/>
                </a:solidFill>
              </a:rPr>
              <a:t>mth</a:t>
            </a:r>
            <a:r>
              <a:rPr lang="en-US" sz="2000" dirty="0">
                <a:solidFill>
                  <a:srgbClr val="333333"/>
                </a:solidFill>
              </a:rPr>
              <a:t>]fs; </a:t>
            </a:r>
            <a:r>
              <a:rPr lang="en-US" sz="2000" dirty="0" err="1">
                <a:solidFill>
                  <a:srgbClr val="333333"/>
                </a:solidFill>
              </a:rPr>
              <a:t>kw;w</a:t>
            </a:r>
            <a:r>
              <a:rPr lang="en-US" sz="2000" dirty="0">
                <a:solidFill>
                  <a:srgbClr val="333333"/>
                </a:solidFill>
              </a:rPr>
              <a:t> </a:t>
            </a:r>
            <a:r>
              <a:rPr lang="en-US" sz="2000" dirty="0" err="1">
                <a:solidFill>
                  <a:srgbClr val="333333"/>
                </a:solidFill>
              </a:rPr>
              <a:t>tpsf;f</a:t>
            </a:r>
            <a:r>
              <a:rPr lang="en-US" sz="2000" dirty="0">
                <a:solidFill>
                  <a:srgbClr val="333333"/>
                </a:solidFill>
              </a:rPr>
              <a:t>';</a:t>
            </a:r>
            <a:r>
              <a:rPr lang="en-US" sz="2000" dirty="0" err="1">
                <a:solidFill>
                  <a:srgbClr val="333333"/>
                </a:solidFill>
              </a:rPr>
              <a:t>fis</a:t>
            </a:r>
            <a:r>
              <a:rPr lang="en-US" sz="2000" dirty="0">
                <a:solidFill>
                  <a:srgbClr val="333333"/>
                </a:solidFill>
              </a:rPr>
              <a:t> </a:t>
            </a:r>
            <a:r>
              <a:rPr lang="en-US" sz="2000" dirty="0" err="1">
                <a:solidFill>
                  <a:srgbClr val="333333"/>
                </a:solidFill>
              </a:rPr>
              <a:t>kiwj;Jtpl</a:t>
            </a:r>
            <a:r>
              <a:rPr lang="en-US" sz="2000" dirty="0">
                <a:solidFill>
                  <a:srgbClr val="333333"/>
                </a:solidFill>
              </a:rPr>
              <a:t>]</a:t>
            </a:r>
            <a:r>
              <a:rPr lang="en-US" sz="2000" dirty="0" err="1">
                <a:solidFill>
                  <a:srgbClr val="333333"/>
                </a:solidFill>
              </a:rPr>
              <a:t>ldh</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c.k</a:t>
            </a:r>
            <a:r>
              <a:rPr lang="en-US" sz="2000" dirty="0">
                <a:solidFill>
                  <a:srgbClr val="333333"/>
                </a:solidFill>
              </a:rPr>
              <a:t>]. </a:t>
            </a:r>
            <a:r>
              <a:rPr lang="en-US" sz="2000" dirty="0" err="1">
                <a:solidFill>
                  <a:srgbClr val="333333"/>
                </a:solidFill>
              </a:rPr>
              <a:t>jiuapy</a:t>
            </a:r>
            <a:r>
              <a:rPr lang="en-US" sz="2000" dirty="0">
                <a:solidFill>
                  <a:srgbClr val="333333"/>
                </a:solidFill>
              </a:rPr>
              <a:t>] </a:t>
            </a:r>
            <a:r>
              <a:rPr lang="en-US" sz="2000" dirty="0" err="1">
                <a:solidFill>
                  <a:srgbClr val="333333"/>
                </a:solidFill>
              </a:rPr>
              <a:t>ghy</a:t>
            </a:r>
            <a:r>
              <a:rPr lang="en-US" sz="2000" dirty="0">
                <a:solidFill>
                  <a:srgbClr val="333333"/>
                </a:solidFill>
              </a:rPr>
              <a:t>] </a:t>
            </a:r>
            <a:r>
              <a:rPr lang="en-US" sz="2000" dirty="0" err="1">
                <a:solidFill>
                  <a:srgbClr val="333333"/>
                </a:solidFill>
              </a:rPr>
              <a:t>rpe</a:t>
            </a:r>
            <a:r>
              <a:rPr lang="en-US" sz="2000" dirty="0">
                <a:solidFill>
                  <a:srgbClr val="333333"/>
                </a:solidFill>
              </a:rPr>
              <a:t>]</a:t>
            </a:r>
            <a:r>
              <a:rPr lang="en-US" sz="2000" dirty="0" err="1">
                <a:solidFill>
                  <a:srgbClr val="333333"/>
                </a:solidFill>
              </a:rPr>
              <a:t>jp</a:t>
            </a:r>
            <a:r>
              <a:rPr lang="en-US" sz="2000" dirty="0">
                <a:solidFill>
                  <a:srgbClr val="333333"/>
                </a:solidFill>
              </a:rPr>
              <a:t> ,</a:t>
            </a:r>
            <a:r>
              <a:rPr lang="en-US" sz="2000" dirty="0" err="1">
                <a:solidFill>
                  <a:srgbClr val="333333"/>
                </a:solidFill>
              </a:rPr>
              <a:t>Ue</a:t>
            </a:r>
            <a:r>
              <a:rPr lang="en-US" sz="2000" dirty="0">
                <a:solidFill>
                  <a:srgbClr val="333333"/>
                </a:solidFill>
              </a:rPr>
              <a:t>]</a:t>
            </a:r>
            <a:r>
              <a:rPr lang="en-US" sz="2000" dirty="0" err="1">
                <a:solidFill>
                  <a:srgbClr val="333333"/>
                </a:solidFill>
              </a:rPr>
              <a:t>jjhy</a:t>
            </a:r>
            <a:r>
              <a:rPr lang="en-US" sz="2000" dirty="0">
                <a:solidFill>
                  <a:srgbClr val="333333"/>
                </a:solidFill>
              </a:rPr>
              <a:t>] </a:t>
            </a:r>
            <a:r>
              <a:rPr lang="en-US" sz="2000" dirty="0" err="1">
                <a:solidFill>
                  <a:srgbClr val="333333"/>
                </a:solidFill>
              </a:rPr>
              <a:t>rpiytHpahf</a:t>
            </a:r>
            <a:r>
              <a:rPr lang="en-US" sz="2000" dirty="0">
                <a:solidFill>
                  <a:srgbClr val="333333"/>
                </a:solidFill>
              </a:rPr>
              <a:t> </a:t>
            </a:r>
            <a:r>
              <a:rPr lang="en-US" sz="2000" dirty="0" err="1">
                <a:solidFill>
                  <a:srgbClr val="333333"/>
                </a:solidFill>
              </a:rPr>
              <a:t>tHpa</a:t>
            </a:r>
            <a:r>
              <a:rPr lang="en-US" sz="2000" dirty="0">
                <a:solidFill>
                  <a:srgbClr val="333333"/>
                </a:solidFill>
              </a:rPr>
              <a:t>[k] </a:t>
            </a:r>
            <a:r>
              <a:rPr lang="en-US" sz="2000" dirty="0" err="1">
                <a:solidFill>
                  <a:srgbClr val="333333"/>
                </a:solidFill>
              </a:rPr>
              <a:t>ghy</a:t>
            </a:r>
            <a:r>
              <a:rPr lang="en-US" sz="2000" dirty="0">
                <a:solidFill>
                  <a:srgbClr val="333333"/>
                </a:solidFill>
              </a:rPr>
              <a:t>] </a:t>
            </a:r>
            <a:r>
              <a:rPr lang="en-US" sz="2000" dirty="0" err="1">
                <a:solidFill>
                  <a:srgbClr val="333333"/>
                </a:solidFill>
              </a:rPr>
              <a:t>jiuapy</a:t>
            </a:r>
            <a:r>
              <a:rPr lang="en-US" sz="2000" dirty="0">
                <a:solidFill>
                  <a:srgbClr val="333333"/>
                </a:solidFill>
              </a:rPr>
              <a:t>] ,</a:t>
            </a:r>
            <a:r>
              <a:rPr lang="en-US" sz="2000" dirty="0" err="1">
                <a:solidFill>
                  <a:srgbClr val="333333"/>
                </a:solidFill>
              </a:rPr>
              <a:t>Uf</a:t>
            </a:r>
            <a:r>
              <a:rPr lang="en-US" sz="2000" dirty="0">
                <a:solidFill>
                  <a:srgbClr val="333333"/>
                </a:solidFill>
              </a:rPr>
              <a:t>]</a:t>
            </a:r>
            <a:r>
              <a:rPr lang="en-US" sz="2000" dirty="0" err="1">
                <a:solidFill>
                  <a:srgbClr val="333333"/>
                </a:solidFill>
              </a:rPr>
              <a:t>Fk</a:t>
            </a:r>
            <a:r>
              <a:rPr lang="en-US" sz="2000" dirty="0">
                <a:solidFill>
                  <a:srgbClr val="333333"/>
                </a:solidFill>
              </a:rPr>
              <a:t>] </a:t>
            </a:r>
            <a:r>
              <a:rPr lang="en-US" sz="2000" dirty="0" err="1">
                <a:solidFill>
                  <a:srgbClr val="333333"/>
                </a:solidFill>
              </a:rPr>
              <a:t>ghnyhL</a:t>
            </a:r>
            <a:r>
              <a:rPr lang="en-US" sz="2000" dirty="0">
                <a:solidFill>
                  <a:srgbClr val="333333"/>
                </a:solidFill>
              </a:rPr>
              <a:t> </a:t>
            </a:r>
            <a:r>
              <a:rPr lang="en-US" sz="2000" dirty="0" err="1">
                <a:solidFill>
                  <a:srgbClr val="333333"/>
                </a:solidFill>
              </a:rPr>
              <a:t>nrWk</a:t>
            </a:r>
            <a:r>
              <a:rPr lang="en-US" sz="2000" dirty="0">
                <a:solidFill>
                  <a:srgbClr val="333333"/>
                </a:solidFill>
              </a:rPr>
              <a:t>] </a:t>
            </a:r>
            <a:r>
              <a:rPr lang="en-US" sz="2000" dirty="0" err="1">
                <a:solidFill>
                  <a:srgbClr val="333333"/>
                </a:solidFill>
              </a:rPr>
              <a:t>bghHJ</a:t>
            </a:r>
            <a:r>
              <a:rPr lang="en-US" sz="2000" dirty="0">
                <a:solidFill>
                  <a:srgbClr val="333333"/>
                </a:solidFill>
              </a:rPr>
              <a:t> </a:t>
            </a:r>
            <a:r>
              <a:rPr lang="en-US" sz="2000" dirty="0" err="1">
                <a:solidFill>
                  <a:srgbClr val="333333"/>
                </a:solidFill>
              </a:rPr>
              <a:t>ftdpf</a:t>
            </a:r>
            <a:r>
              <a:rPr lang="en-US" sz="2000" dirty="0">
                <a:solidFill>
                  <a:srgbClr val="333333"/>
                </a:solidFill>
              </a:rPr>
              <a:t>]f </a:t>
            </a:r>
            <a:r>
              <a:rPr lang="en-US" sz="2000" dirty="0" err="1">
                <a:solidFill>
                  <a:srgbClr val="333333"/>
                </a:solidFill>
              </a:rPr>
              <a:t>jf</a:t>
            </a:r>
            <a:r>
              <a:rPr lang="en-US" sz="2000" dirty="0">
                <a:solidFill>
                  <a:srgbClr val="333333"/>
                </a:solidFill>
              </a:rPr>
              <a:t>]f </a:t>
            </a:r>
            <a:r>
              <a:rPr lang="en-US" sz="2000" dirty="0" err="1">
                <a:solidFill>
                  <a:srgbClr val="333333"/>
                </a:solidFill>
              </a:rPr>
              <a:t>khw</a:t>
            </a:r>
            <a:r>
              <a:rPr lang="en-US" sz="2000" dirty="0">
                <a:solidFill>
                  <a:srgbClr val="333333"/>
                </a:solidFill>
              </a:rPr>
              <a:t>]</a:t>
            </a:r>
            <a:r>
              <a:rPr lang="en-US" sz="2000" dirty="0" err="1">
                <a:solidFill>
                  <a:srgbClr val="333333"/>
                </a:solidFill>
              </a:rPr>
              <a:t>wk</a:t>
            </a:r>
            <a:r>
              <a:rPr lang="en-US" sz="2000" dirty="0">
                <a:solidFill>
                  <a:srgbClr val="333333"/>
                </a:solidFill>
              </a:rPr>
              <a:t>] </a:t>
            </a:r>
            <a:r>
              <a:rPr lang="en-US" sz="2000" dirty="0" err="1">
                <a:solidFill>
                  <a:srgbClr val="333333"/>
                </a:solidFill>
              </a:rPr>
              <a:t>Vw</a:t>
            </a:r>
            <a:r>
              <a:rPr lang="en-US" sz="2000" dirty="0">
                <a:solidFill>
                  <a:srgbClr val="333333"/>
                </a:solidFill>
              </a:rPr>
              <a:t>]</a:t>
            </a:r>
            <a:r>
              <a:rPr lang="en-US" sz="2000" dirty="0" err="1">
                <a:solidFill>
                  <a:srgbClr val="333333"/>
                </a:solidFill>
              </a:rPr>
              <a:t>gltpy</a:t>
            </a:r>
            <a:r>
              <a:rPr lang="en-US" sz="2000" dirty="0">
                <a:solidFill>
                  <a:srgbClr val="333333"/>
                </a:solidFill>
              </a:rPr>
              <a:t>]</a:t>
            </a:r>
            <a:r>
              <a:rPr lang="en-US" sz="2000" dirty="0" err="1">
                <a:solidFill>
                  <a:srgbClr val="333333"/>
                </a:solidFill>
              </a:rPr>
              <a:t>iy</a:t>
            </a:r>
            <a:r>
              <a:rPr lang="en-US" sz="2000" dirty="0">
                <a:solidFill>
                  <a:srgbClr val="333333"/>
                </a:solidFill>
                <a:latin typeface="Calibri Light"/>
                <a:ea typeface="Verdana" panose="020B0604030504040204" pitchFamily="34" charset="0"/>
                <a:cs typeface="Verdana" panose="020B0604030504040204" pitchFamily="34" charset="0"/>
              </a:rPr>
              <a:t>).</a:t>
            </a:r>
            <a:endParaRPr lang="en-US" sz="2000" dirty="0">
              <a:solidFill>
                <a:srgbClr val="333333"/>
              </a:solidFill>
              <a:latin typeface="Calibri Light"/>
            </a:endParaRPr>
          </a:p>
          <a:p>
            <a:pPr marL="342900" lvl="0" indent="-342900" defTabSz="914400">
              <a:buClr>
                <a:srgbClr val="333333"/>
              </a:buClr>
              <a:buFont typeface="WingDings"/>
              <a:buChar char=""/>
            </a:pPr>
            <a:r>
              <a:rPr lang="en-US" sz="2000" dirty="0" err="1">
                <a:solidFill>
                  <a:srgbClr val="333333"/>
                </a:solidFill>
              </a:rPr>
              <a:t>gH</a:t>
            </a:r>
            <a:r>
              <a:rPr lang="en-US" sz="2000" dirty="0">
                <a:solidFill>
                  <a:srgbClr val="333333"/>
                </a:solidFill>
              </a:rPr>
              <a:t>';</a:t>
            </a:r>
            <a:r>
              <a:rPr lang="en-US" sz="2000" dirty="0" err="1">
                <a:solidFill>
                  <a:srgbClr val="333333"/>
                </a:solidFill>
              </a:rPr>
              <a:t>fijfs</a:t>
            </a:r>
            <a:r>
              <a:rPr lang="en-US" sz="2000" dirty="0">
                <a:solidFill>
                  <a:srgbClr val="333333"/>
                </a:solidFill>
              </a:rPr>
              <a:t>] </a:t>
            </a:r>
            <a:r>
              <a:rPr lang="en-US" sz="2000" dirty="0" err="1">
                <a:solidFill>
                  <a:srgbClr val="333333"/>
                </a:solidFill>
              </a:rPr>
              <a:t>bgUk;ghYk</a:t>
            </a:r>
            <a:r>
              <a:rPr lang="en-US" sz="2000" dirty="0">
                <a:solidFill>
                  <a:srgbClr val="333333"/>
                </a:solidFill>
              </a:rPr>
              <a:t>] NH]</a:t>
            </a:r>
            <a:r>
              <a:rPr lang="en-US" sz="2000" dirty="0" err="1">
                <a:solidFill>
                  <a:srgbClr val="333333"/>
                </a:solidFill>
              </a:rPr>
              <a:t>epiyapy</a:t>
            </a:r>
            <a:r>
              <a:rPr lang="en-US" sz="2000" dirty="0">
                <a:solidFill>
                  <a:srgbClr val="333333"/>
                </a:solidFill>
              </a:rPr>
              <a:t>] </a:t>
            </a:r>
            <a:r>
              <a:rPr lang="en-US" sz="2000" dirty="0" err="1">
                <a:solidFill>
                  <a:srgbClr val="333333"/>
                </a:solidFill>
              </a:rPr>
              <a:t>fhzg</a:t>
            </a:r>
            <a:r>
              <a:rPr lang="en-US" sz="2000" dirty="0">
                <a:solidFill>
                  <a:srgbClr val="333333"/>
                </a:solidFill>
              </a:rPr>
              <a:t>]</a:t>
            </a:r>
            <a:r>
              <a:rPr lang="en-US" sz="2000" dirty="0" err="1">
                <a:solidFill>
                  <a:srgbClr val="333333"/>
                </a:solidFill>
              </a:rPr>
              <a:t>gLk</a:t>
            </a:r>
            <a:r>
              <a:rPr lang="en-US" sz="2000" dirty="0">
                <a:solidFill>
                  <a:srgbClr val="333333"/>
                </a:solidFill>
              </a:rPr>
              <a:t>] </a:t>
            </a:r>
            <a:r>
              <a:rPr lang="en-US" sz="2000" dirty="0" err="1">
                <a:solidFill>
                  <a:srgbClr val="333333"/>
                </a:solidFill>
              </a:rPr>
              <a:t>tptu</a:t>
            </a:r>
            <a:r>
              <a:rPr lang="en-US" sz="2000" dirty="0">
                <a:solidFill>
                  <a:srgbClr val="333333"/>
                </a:solidFill>
              </a:rPr>
              <a:t>']</a:t>
            </a:r>
            <a:r>
              <a:rPr lang="en-US" sz="2000" dirty="0" err="1">
                <a:solidFill>
                  <a:srgbClr val="333333"/>
                </a:solidFill>
              </a:rPr>
              <a:t>fisf</a:t>
            </a:r>
            <a:r>
              <a:rPr lang="en-US" sz="2000" dirty="0">
                <a:solidFill>
                  <a:srgbClr val="333333"/>
                </a:solidFill>
              </a:rPr>
              <a:t>]</a:t>
            </a:r>
            <a:r>
              <a:rPr lang="en-US" sz="2000" dirty="0" err="1">
                <a:solidFill>
                  <a:srgbClr val="333333"/>
                </a:solidFill>
              </a:rPr>
              <a:t>bfhz</a:t>
            </a:r>
            <a:r>
              <a:rPr lang="en-US" sz="2000" dirty="0">
                <a:solidFill>
                  <a:srgbClr val="333333"/>
                </a:solidFill>
              </a:rPr>
              <a:t>]L </a:t>
            </a:r>
            <a:r>
              <a:rPr lang="en-US" sz="2000" dirty="0" err="1">
                <a:solidFill>
                  <a:srgbClr val="333333"/>
                </a:solidFill>
              </a:rPr>
              <a:t>fzpf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gLfpwJ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mt</a:t>
            </a:r>
            <a:r>
              <a:rPr lang="en-US" sz="2000" dirty="0">
                <a:solidFill>
                  <a:srgbClr val="333333"/>
                </a:solidFill>
              </a:rPr>
              <a:t>]</a:t>
            </a:r>
            <a:r>
              <a:rPr lang="en-US" sz="2000" dirty="0" err="1">
                <a:solidFill>
                  <a:srgbClr val="333333"/>
                </a:solidFill>
              </a:rPr>
              <a:t>thwhd</a:t>
            </a:r>
            <a:r>
              <a:rPr lang="en-US" sz="2000" dirty="0">
                <a:solidFill>
                  <a:srgbClr val="333333"/>
                </a:solidFill>
              </a:rPr>
              <a:t> </a:t>
            </a:r>
            <a:r>
              <a:rPr lang="en-US" sz="2000" dirty="0" err="1">
                <a:solidFill>
                  <a:srgbClr val="333333"/>
                </a:solidFill>
              </a:rPr>
              <a:t>tptu</a:t>
            </a:r>
            <a:r>
              <a:rPr lang="en-US" sz="2000" dirty="0">
                <a:solidFill>
                  <a:srgbClr val="333333"/>
                </a:solidFill>
              </a:rPr>
              <a:t>']fs] </a:t>
            </a:r>
            <a:r>
              <a:rPr lang="en-US" sz="2000" dirty="0" err="1">
                <a:solidFill>
                  <a:srgbClr val="333333"/>
                </a:solidFill>
              </a:rPr>
              <a:t>bghpa</a:t>
            </a:r>
            <a:r>
              <a:rPr lang="en-US" sz="2000" dirty="0">
                <a:solidFill>
                  <a:srgbClr val="333333"/>
                </a:solidFill>
              </a:rPr>
              <a:t> </a:t>
            </a:r>
            <a:r>
              <a:rPr lang="en-US" sz="2000" dirty="0" err="1">
                <a:solidFill>
                  <a:srgbClr val="333333"/>
                </a:solidFill>
              </a:rPr>
              <a:t>mstpy</a:t>
            </a:r>
            <a:r>
              <a:rPr lang="en-US" sz="2000" dirty="0">
                <a:solidFill>
                  <a:srgbClr val="333333"/>
                </a:solidFill>
              </a:rPr>
              <a:t>] </a:t>
            </a:r>
            <a:r>
              <a:rPr lang="en-US" sz="2000" dirty="0" err="1">
                <a:solidFill>
                  <a:srgbClr val="333333"/>
                </a:solidFill>
              </a:rPr>
              <a:t>kpifg</a:t>
            </a:r>
            <a:r>
              <a:rPr lang="en-US" sz="2000" dirty="0">
                <a:solidFill>
                  <a:srgbClr val="333333"/>
                </a:solidFill>
              </a:rPr>
              <a:t>]</a:t>
            </a:r>
            <a:r>
              <a:rPr lang="en-US" sz="2000" dirty="0" err="1">
                <a:solidFill>
                  <a:srgbClr val="333333"/>
                </a:solidFill>
              </a:rPr>
              <a:t>gLj</a:t>
            </a:r>
            <a:r>
              <a:rPr lang="en-US" sz="2000" dirty="0">
                <a:solidFill>
                  <a:srgbClr val="333333"/>
                </a:solidFill>
              </a:rPr>
              <a:t>]</a:t>
            </a:r>
            <a:r>
              <a:rPr lang="en-US" sz="2000" dirty="0" err="1">
                <a:solidFill>
                  <a:srgbClr val="333333"/>
                </a:solidFill>
              </a:rPr>
              <a:t>jg</a:t>
            </a:r>
            <a:r>
              <a:rPr lang="en-US" sz="2000" dirty="0">
                <a:solidFill>
                  <a:srgbClr val="333333"/>
                </a:solidFill>
              </a:rPr>
              <a:t>]</a:t>
            </a:r>
            <a:r>
              <a:rPr lang="en-US" sz="2000" dirty="0" err="1">
                <a:solidFill>
                  <a:srgbClr val="333333"/>
                </a:solidFill>
              </a:rPr>
              <a:t>gl</a:t>
            </a:r>
            <a:r>
              <a:rPr lang="en-US" sz="2000" dirty="0">
                <a:solidFill>
                  <a:srgbClr val="333333"/>
                </a:solidFill>
              </a:rPr>
              <a:t>]</a:t>
            </a:r>
            <a:r>
              <a:rPr lang="en-US" sz="2000" dirty="0" err="1">
                <a:solidFill>
                  <a:srgbClr val="333333"/>
                </a:solidFill>
              </a:rPr>
              <a:t>oUf</a:t>
            </a:r>
            <a:r>
              <a:rPr lang="en-US" sz="2000" dirty="0">
                <a:solidFill>
                  <a:srgbClr val="333333"/>
                </a:solidFill>
              </a:rPr>
              <a:t>]</a:t>
            </a:r>
            <a:r>
              <a:rPr lang="en-US" sz="2000" dirty="0" err="1">
                <a:solidFill>
                  <a:srgbClr val="333333"/>
                </a:solidFill>
              </a:rPr>
              <a:t>fpwJ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kj</a:t>
            </a:r>
            <a:r>
              <a:rPr lang="en-US" sz="2000" dirty="0">
                <a:solidFill>
                  <a:srgbClr val="333333"/>
                </a:solidFill>
              </a:rPr>
              <a:t> </a:t>
            </a:r>
            <a:r>
              <a:rPr lang="en-US" sz="2000" dirty="0" err="1">
                <a:solidFill>
                  <a:srgbClr val="333333"/>
                </a:solidFill>
              </a:rPr>
              <a:t>Ehy</a:t>
            </a:r>
            <a:r>
              <a:rPr lang="en-US" sz="2000" dirty="0">
                <a:solidFill>
                  <a:srgbClr val="333333"/>
                </a:solidFill>
              </a:rPr>
              <a:t>]fs] </a:t>
            </a:r>
            <a:r>
              <a:rPr lang="en-US" sz="2000" dirty="0" err="1">
                <a:solidFill>
                  <a:srgbClr val="333333"/>
                </a:solidFill>
              </a:rPr>
              <a:t>brhy</a:t>
            </a:r>
            <a:r>
              <a:rPr lang="en-US" sz="2000" dirty="0">
                <a:solidFill>
                  <a:srgbClr val="333333"/>
                </a:solidFill>
              </a:rPr>
              <a:t>]</a:t>
            </a:r>
            <a:r>
              <a:rPr lang="en-US" sz="2000" dirty="0" err="1">
                <a:solidFill>
                  <a:srgbClr val="333333"/>
                </a:solidFill>
              </a:rPr>
              <a:t>tJ</a:t>
            </a:r>
            <a:r>
              <a:rPr lang="en-US" sz="2000" dirty="0">
                <a:solidFill>
                  <a:srgbClr val="333333"/>
                </a:solidFill>
              </a:rPr>
              <a:t> vg]</a:t>
            </a:r>
            <a:r>
              <a:rPr lang="en-US" sz="2000" dirty="0" err="1">
                <a:solidFill>
                  <a:srgbClr val="333333"/>
                </a:solidFill>
              </a:rPr>
              <a:t>bghGJ</a:t>
            </a:r>
            <a:r>
              <a:rPr lang="en-US" sz="2000" dirty="0">
                <a:solidFill>
                  <a:srgbClr val="333333"/>
                </a:solidFill>
              </a:rPr>
              <a:t> g{</a:t>
            </a:r>
            <a:r>
              <a:rPr lang="en-US" sz="2000" dirty="0" err="1">
                <a:solidFill>
                  <a:srgbClr val="333333"/>
                </a:solidFill>
              </a:rPr>
              <a:t>kpapy</a:t>
            </a:r>
            <a:r>
              <a:rPr lang="en-US" sz="2000" dirty="0">
                <a:solidFill>
                  <a:srgbClr val="333333"/>
                </a:solidFill>
              </a:rPr>
              <a:t>] </a:t>
            </a:r>
            <a:r>
              <a:rPr lang="en-US" sz="2000" dirty="0" err="1">
                <a:solidFill>
                  <a:srgbClr val="333333"/>
                </a:solidFill>
              </a:rPr>
              <a:t>jPait</a:t>
            </a:r>
            <a:r>
              <a:rPr lang="en-US" sz="2000" dirty="0">
                <a:solidFill>
                  <a:srgbClr val="333333"/>
                </a:solidFill>
              </a:rPr>
              <a:t> </a:t>
            </a:r>
            <a:r>
              <a:rPr lang="en-US" sz="2000" dirty="0" err="1">
                <a:solidFill>
                  <a:srgbClr val="333333"/>
                </a:solidFill>
              </a:rPr>
              <a:t>nknyh</a:t>
            </a:r>
            <a:r>
              <a:rPr lang="en-IN" sz="2000" dirty="0">
                <a:solidFill>
                  <a:srgbClr val="333333"/>
                </a:solidFill>
              </a:rPr>
              <a:t>']</a:t>
            </a:r>
            <a:r>
              <a:rPr lang="en-IN" sz="2000" dirty="0" err="1">
                <a:solidFill>
                  <a:srgbClr val="333333"/>
                </a:solidFill>
              </a:rPr>
              <a:t>Ffpwnjh</a:t>
            </a:r>
            <a:r>
              <a:rPr lang="en-IN" sz="2000" dirty="0">
                <a:solidFill>
                  <a:srgbClr val="333333"/>
                </a:solidFill>
              </a:rPr>
              <a:t> mg]</a:t>
            </a:r>
            <a:r>
              <a:rPr lang="en-IN" sz="2000" dirty="0" err="1">
                <a:solidFill>
                  <a:srgbClr val="333333"/>
                </a:solidFill>
              </a:rPr>
              <a:t>bgh</a:t>
            </a:r>
            <a:r>
              <a:rPr lang="en-US" sz="2000" dirty="0">
                <a:solidFill>
                  <a:srgbClr val="333333"/>
                </a:solidFill>
              </a:rPr>
              <a:t>GJ </a:t>
            </a:r>
            <a:r>
              <a:rPr lang="en-US" sz="2000" dirty="0" err="1">
                <a:solidFill>
                  <a:srgbClr val="333333"/>
                </a:solidFill>
              </a:rPr>
              <a:t>bghpa</a:t>
            </a:r>
            <a:r>
              <a:rPr lang="en-US" sz="2000" dirty="0">
                <a:solidFill>
                  <a:srgbClr val="333333"/>
                </a:solidFill>
              </a:rPr>
              <a:t> </a:t>
            </a:r>
            <a:r>
              <a:rPr lang="en-US" sz="2000" dirty="0" err="1">
                <a:solidFill>
                  <a:srgbClr val="333333"/>
                </a:solidFill>
              </a:rPr>
              <a:t>Mj</a:t>
            </a:r>
            <a:r>
              <a:rPr lang="en-US" sz="2000" dirty="0">
                <a:solidFill>
                  <a:srgbClr val="333333"/>
                </a:solidFill>
              </a:rPr>
              <a:t>]</a:t>
            </a:r>
            <a:r>
              <a:rPr lang="en-US" sz="2000" dirty="0" err="1">
                <a:solidFill>
                  <a:srgbClr val="333333"/>
                </a:solidFill>
              </a:rPr>
              <a:t>kh</a:t>
            </a:r>
            <a:r>
              <a:rPr lang="en-US" sz="2000" dirty="0">
                <a:solidFill>
                  <a:srgbClr val="333333"/>
                </a:solidFill>
              </a:rPr>
              <a:t> </a:t>
            </a:r>
            <a:r>
              <a:rPr lang="en-US" sz="2000" dirty="0" err="1">
                <a:solidFill>
                  <a:srgbClr val="333333"/>
                </a:solidFill>
              </a:rPr>
              <a:t>njhd</a:t>
            </a:r>
            <a:r>
              <a:rPr lang="en-US" sz="2000" dirty="0">
                <a:solidFill>
                  <a:srgbClr val="333333"/>
                </a:solidFill>
              </a:rPr>
              <a:t>]</a:t>
            </a:r>
            <a:r>
              <a:rPr lang="en-US" sz="2000" dirty="0" err="1">
                <a:solidFill>
                  <a:srgbClr val="333333"/>
                </a:solidFill>
              </a:rPr>
              <a:t>wp</a:t>
            </a:r>
            <a:r>
              <a:rPr lang="en-US" sz="2000" dirty="0">
                <a:solidFill>
                  <a:srgbClr val="333333"/>
                </a:solidFill>
              </a:rPr>
              <a:t> </a:t>
            </a:r>
            <a:r>
              <a:rPr lang="en-US" sz="2000" dirty="0" err="1">
                <a:solidFill>
                  <a:srgbClr val="333333"/>
                </a:solidFill>
              </a:rPr>
              <a:t>jPa</a:t>
            </a:r>
            <a:r>
              <a:rPr lang="en-US" sz="2000" dirty="0">
                <a:solidFill>
                  <a:srgbClr val="333333"/>
                </a:solidFill>
              </a:rPr>
              <a:t> </a:t>
            </a:r>
            <a:r>
              <a:rPr lang="en-US" sz="2000" dirty="0" err="1">
                <a:solidFill>
                  <a:srgbClr val="333333"/>
                </a:solidFill>
              </a:rPr>
              <a:t>gpoapy</a:t>
            </a:r>
            <a:r>
              <a:rPr lang="en-US" sz="2000" dirty="0">
                <a:solidFill>
                  <a:srgbClr val="333333"/>
                </a:solidFill>
              </a:rPr>
              <a:t>] ,</a:t>
            </a:r>
            <a:r>
              <a:rPr lang="en-US" sz="2000" dirty="0" err="1">
                <a:solidFill>
                  <a:srgbClr val="333333"/>
                </a:solidFill>
              </a:rPr>
              <a:t>Ue</a:t>
            </a:r>
            <a:r>
              <a:rPr lang="en-US" sz="2000" dirty="0">
                <a:solidFill>
                  <a:srgbClr val="333333"/>
                </a:solidFill>
              </a:rPr>
              <a:t>]J </a:t>
            </a:r>
            <a:r>
              <a:rPr lang="en-US" sz="2000" dirty="0" err="1">
                <a:solidFill>
                  <a:srgbClr val="333333"/>
                </a:solidFill>
              </a:rPr>
              <a:t>tpLtpj</a:t>
            </a:r>
            <a:r>
              <a:rPr lang="en-US" sz="2000" dirty="0">
                <a:solidFill>
                  <a:srgbClr val="333333"/>
                </a:solidFill>
              </a:rPr>
              <a:t>]J </a:t>
            </a:r>
            <a:r>
              <a:rPr lang="en-US" sz="2000" dirty="0" err="1">
                <a:solidFill>
                  <a:srgbClr val="333333"/>
                </a:solidFill>
              </a:rPr>
              <a:t>ey</a:t>
            </a:r>
            <a:r>
              <a:rPr lang="en-US" sz="2000" dirty="0">
                <a:solidFill>
                  <a:srgbClr val="333333"/>
                </a:solidFill>
              </a:rPr>
              <a:t>]y Ml]</a:t>
            </a:r>
            <a:r>
              <a:rPr lang="en-US" sz="2000" dirty="0" err="1">
                <a:solidFill>
                  <a:srgbClr val="333333"/>
                </a:solidFill>
              </a:rPr>
              <a:t>rpia</a:t>
            </a:r>
            <a:r>
              <a:rPr lang="en-US" sz="2000" dirty="0">
                <a:solidFill>
                  <a:srgbClr val="333333"/>
                </a:solidFill>
              </a:rPr>
              <a:t> </a:t>
            </a:r>
            <a:r>
              <a:rPr lang="en-US" sz="2000" dirty="0" err="1">
                <a:solidFill>
                  <a:srgbClr val="333333"/>
                </a:solidFill>
              </a:rPr>
              <a:t>mikg</a:t>
            </a:r>
            <a:r>
              <a:rPr lang="en-US" sz="2000" dirty="0">
                <a:solidFill>
                  <a:srgbClr val="333333"/>
                </a:solidFill>
              </a:rPr>
              <a:t>]</a:t>
            </a:r>
            <a:r>
              <a:rPr lang="en-US" sz="2000" dirty="0" err="1">
                <a:solidFill>
                  <a:srgbClr val="333333"/>
                </a:solidFill>
              </a:rPr>
              <a:t>gh</a:t>
            </a:r>
            <a:r>
              <a:rPr lang="en-US" sz="2000" dirty="0">
                <a:solidFill>
                  <a:srgbClr val="333333"/>
                </a:solidFill>
              </a:rPr>
              <a:t>] </a:t>
            </a:r>
            <a:r>
              <a:rPr lang="en-US" sz="2000" dirty="0" err="1">
                <a:solidFill>
                  <a:srgbClr val="333333"/>
                </a:solidFill>
              </a:rPr>
              <a:t>mjdhy</a:t>
            </a:r>
            <a:r>
              <a:rPr lang="en-US" sz="2000" dirty="0">
                <a:solidFill>
                  <a:srgbClr val="333333"/>
                </a:solidFill>
              </a:rPr>
              <a:t>] </a:t>
            </a:r>
            <a:r>
              <a:rPr lang="en-US" sz="2000" dirty="0" err="1">
                <a:solidFill>
                  <a:srgbClr val="333333"/>
                </a:solidFill>
              </a:rPr>
              <a:t>bghpa</a:t>
            </a:r>
            <a:r>
              <a:rPr lang="en-US" sz="2000" dirty="0">
                <a:solidFill>
                  <a:srgbClr val="333333"/>
                </a:solidFill>
              </a:rPr>
              <a:t> </a:t>
            </a:r>
            <a:r>
              <a:rPr lang="en-US" sz="2000" dirty="0" err="1">
                <a:solidFill>
                  <a:srgbClr val="333333"/>
                </a:solidFill>
              </a:rPr>
              <a:t>Mj</a:t>
            </a:r>
            <a:r>
              <a:rPr lang="en-US" sz="2000" dirty="0">
                <a:solidFill>
                  <a:srgbClr val="333333"/>
                </a:solidFill>
              </a:rPr>
              <a:t>]</a:t>
            </a:r>
            <a:r>
              <a:rPr lang="en-US" sz="2000" dirty="0" err="1">
                <a:solidFill>
                  <a:srgbClr val="333333"/>
                </a:solidFill>
              </a:rPr>
              <a:t>kh</a:t>
            </a:r>
            <a:r>
              <a:rPr lang="en-US" sz="2000" dirty="0">
                <a:solidFill>
                  <a:srgbClr val="333333"/>
                </a:solidFill>
              </a:rPr>
              <a:t> </a:t>
            </a:r>
            <a:r>
              <a:rPr lang="en-US" sz="2000" dirty="0" err="1">
                <a:solidFill>
                  <a:srgbClr val="333333"/>
                </a:solidFill>
              </a:rPr>
              <a:t>njhd</a:t>
            </a:r>
            <a:r>
              <a:rPr lang="en-US" sz="2000" dirty="0">
                <a:solidFill>
                  <a:srgbClr val="333333"/>
                </a:solidFill>
              </a:rPr>
              <a:t>]</a:t>
            </a:r>
            <a:r>
              <a:rPr lang="en-US" sz="2000" dirty="0" err="1">
                <a:solidFill>
                  <a:srgbClr val="333333"/>
                </a:solidFill>
              </a:rPr>
              <a:t>wg</a:t>
            </a:r>
            <a:r>
              <a:rPr lang="en-US" sz="2000" dirty="0">
                <a:solidFill>
                  <a:srgbClr val="333333"/>
                </a:solidFill>
              </a:rPr>
              <a:t>]</a:t>
            </a:r>
            <a:r>
              <a:rPr lang="en-US" sz="2000" dirty="0" err="1">
                <a:solidFill>
                  <a:srgbClr val="333333"/>
                </a:solidFill>
              </a:rPr>
              <a:t>nghfpwJ</a:t>
            </a:r>
            <a:r>
              <a:rPr lang="en-US" sz="2000" dirty="0">
                <a:solidFill>
                  <a:srgbClr val="333333"/>
                </a:solidFill>
              </a:rPr>
              <a:t> </a:t>
            </a:r>
            <a:r>
              <a:rPr lang="en-US" sz="2000" dirty="0" err="1">
                <a:solidFill>
                  <a:srgbClr val="333333"/>
                </a:solidFill>
              </a:rPr>
              <a:t>vd</a:t>
            </a:r>
            <a:r>
              <a:rPr lang="en-US" sz="2000" dirty="0">
                <a:solidFill>
                  <a:srgbClr val="333333"/>
                </a:solidFill>
              </a:rPr>
              <a:t>]w </a:t>
            </a:r>
            <a:r>
              <a:rPr lang="en-US" sz="2000" dirty="0" err="1">
                <a:solidFill>
                  <a:srgbClr val="333333"/>
                </a:solidFill>
              </a:rPr>
              <a:t>mwpFwpahf</a:t>
            </a:r>
            <a:r>
              <a:rPr lang="en-US" sz="2000" dirty="0">
                <a:solidFill>
                  <a:srgbClr val="333333"/>
                </a:solidFill>
              </a:rPr>
              <a:t> </a:t>
            </a:r>
            <a:r>
              <a:rPr lang="en-US" sz="2000" dirty="0" err="1">
                <a:solidFill>
                  <a:srgbClr val="333333"/>
                </a:solidFill>
              </a:rPr>
              <a:t>fUjgl</a:t>
            </a:r>
            <a:r>
              <a:rPr lang="en-US" sz="2000" dirty="0">
                <a:solidFill>
                  <a:srgbClr val="333333"/>
                </a:solidFill>
              </a:rPr>
              <a:t>]</a:t>
            </a:r>
            <a:r>
              <a:rPr lang="en-US" sz="2000" dirty="0" err="1">
                <a:solidFill>
                  <a:srgbClr val="333333"/>
                </a:solidFill>
              </a:rPr>
              <a:t>lJ</a:t>
            </a:r>
            <a:r>
              <a:rPr lang="en-US" sz="2000" dirty="0">
                <a:solidFill>
                  <a:srgbClr val="333333"/>
                </a:solidFill>
                <a:latin typeface="Calibri Light"/>
                <a:ea typeface="Verdana" panose="020B0604030504040204" pitchFamily="34" charset="0"/>
                <a:cs typeface="Verdana" panose="020B0604030504040204" pitchFamily="34" charset="0"/>
              </a:rPr>
              <a:t>).</a:t>
            </a:r>
            <a:endParaRPr lang="en-US" sz="2000" dirty="0"/>
          </a:p>
        </p:txBody>
      </p:sp>
      <p:sp>
        <p:nvSpPr>
          <p:cNvPr id="12" name="Footer Placeholder 1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15</a:t>
            </a:fld>
            <a:endParaRPr lang="de-D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rPr>
              <a:t>vt;thW</a:t>
            </a:r>
            <a:r>
              <a:rPr lang="en-US" sz="3600" dirty="0">
                <a:solidFill>
                  <a:srgbClr val="004992"/>
                </a:solidFill>
              </a:rPr>
              <a:t> </a:t>
            </a:r>
            <a:r>
              <a:rPr lang="en-US" sz="3600" dirty="0" err="1">
                <a:solidFill>
                  <a:srgbClr val="004992"/>
                </a:solidFill>
              </a:rPr>
              <a:t>rjpahnyhridfSk</a:t>
            </a:r>
            <a:r>
              <a:rPr lang="en-US" sz="3600" dirty="0">
                <a:solidFill>
                  <a:srgbClr val="004992"/>
                </a:solidFill>
              </a:rPr>
              <a:t>]</a:t>
            </a:r>
            <a:r>
              <a:rPr lang="en-US" sz="3600" dirty="0">
                <a:solidFill>
                  <a:srgbClr val="004992"/>
                </a:solidFill>
                <a:latin typeface="Calibri Light"/>
              </a:rPr>
              <a:t>, </a:t>
            </a:r>
            <a:r>
              <a:rPr lang="en-US" sz="3600" dirty="0" err="1">
                <a:solidFill>
                  <a:srgbClr val="004992"/>
                </a:solidFill>
              </a:rPr>
              <a:t>Ch</a:t>
            </a:r>
            <a:r>
              <a:rPr lang="en-US" sz="3600" dirty="0">
                <a:solidFill>
                  <a:srgbClr val="004992"/>
                </a:solidFill>
              </a:rPr>
              <a:t>] </a:t>
            </a:r>
            <a:r>
              <a:rPr lang="en-US" sz="3600" dirty="0" err="1">
                <a:solidFill>
                  <a:srgbClr val="004992"/>
                </a:solidFill>
              </a:rPr>
              <a:t>fijfSk</a:t>
            </a:r>
            <a:r>
              <a:rPr lang="en-US" sz="3600" dirty="0">
                <a:solidFill>
                  <a:srgbClr val="004992"/>
                </a:solidFill>
              </a:rPr>
              <a:t>; </a:t>
            </a:r>
            <a:r>
              <a:rPr lang="en-US" sz="3600" dirty="0" err="1">
                <a:solidFill>
                  <a:srgbClr val="004992"/>
                </a:solidFill>
              </a:rPr>
              <a:t>cUthfpwJ</a:t>
            </a:r>
            <a:r>
              <a:rPr lang="en-US" sz="3600" dirty="0">
                <a:solidFill>
                  <a:srgbClr val="004992"/>
                </a:solidFill>
              </a:rPr>
              <a:t>&gt;</a:t>
            </a:r>
          </a:p>
        </p:txBody>
      </p:sp>
      <p:sp>
        <p:nvSpPr>
          <p:cNvPr id="3" name="Content Placeholder 2"/>
          <p:cNvSpPr>
            <a:spLocks noGrp="1"/>
          </p:cNvSpPr>
          <p:nvPr>
            <p:ph idx="1"/>
          </p:nvPr>
        </p:nvSpPr>
        <p:spPr/>
        <p:txBody>
          <a:bodyPr/>
          <a:lstStyle/>
          <a:p>
            <a:pPr marL="342900" lvl="0" indent="-342900" defTabSz="914400">
              <a:buClr>
                <a:srgbClr val="333333"/>
              </a:buClr>
              <a:buFont typeface="WingDings"/>
              <a:buChar char=""/>
            </a:pPr>
            <a:r>
              <a:rPr lang="en-US" sz="2000">
                <a:solidFill>
                  <a:srgbClr val="333333"/>
                </a:solidFill>
              </a:rPr>
              <a:t>fl;Lg</a:t>
            </a:r>
            <a:r>
              <a:rPr lang="en-US" sz="2000" dirty="0">
                <a:solidFill>
                  <a:srgbClr val="333333"/>
                </a:solidFill>
              </a:rPr>
              <a:t>]</a:t>
            </a:r>
            <a:r>
              <a:rPr lang="en-US" sz="2000" dirty="0" err="1">
                <a:solidFill>
                  <a:srgbClr val="333333"/>
                </a:solidFill>
              </a:rPr>
              <a:t>gLj;jg</a:t>
            </a:r>
            <a:r>
              <a:rPr lang="en-US" sz="2000" dirty="0">
                <a:solidFill>
                  <a:srgbClr val="333333"/>
                </a:solidFill>
              </a:rPr>
              <a:t>]</a:t>
            </a:r>
            <a:r>
              <a:rPr lang="en-US" sz="2000" dirty="0" err="1">
                <a:solidFill>
                  <a:srgbClr val="333333"/>
                </a:solidFill>
              </a:rPr>
              <a:t>glhj</a:t>
            </a:r>
            <a:r>
              <a:rPr lang="en-US" sz="2000" dirty="0">
                <a:solidFill>
                  <a:srgbClr val="333333"/>
                </a:solidFill>
              </a:rPr>
              <a:t> </a:t>
            </a:r>
            <a:r>
              <a:rPr lang="en-US" sz="2000" dirty="0" err="1">
                <a:solidFill>
                  <a:srgbClr val="333333"/>
                </a:solidFill>
              </a:rPr>
              <a:t>mHpt</a:t>
            </a:r>
            <a:r>
              <a:rPr lang="en-US" sz="2000" dirty="0">
                <a:solidFill>
                  <a:srgbClr val="333333"/>
                </a:solidFill>
              </a:rPr>
              <a:t>[</a:t>
            </a:r>
            <a:r>
              <a:rPr lang="en-US" sz="2000" dirty="0" err="1">
                <a:solidFill>
                  <a:srgbClr val="333333"/>
                </a:solidFill>
              </a:rPr>
              <a:t>f;Fhpa</a:t>
            </a:r>
            <a:r>
              <a:rPr lang="en-US" sz="2000" dirty="0">
                <a:solidFill>
                  <a:srgbClr val="333333"/>
                </a:solidFill>
              </a:rPr>
              <a:t> </a:t>
            </a:r>
            <a:r>
              <a:rPr lang="en-US" sz="2000" dirty="0" err="1">
                <a:solidFill>
                  <a:srgbClr val="333333"/>
                </a:solidFill>
              </a:rPr>
              <a:t>Kf;fpa</a:t>
            </a:r>
            <a:r>
              <a:rPr lang="en-US" sz="2000" dirty="0">
                <a:solidFill>
                  <a:srgbClr val="333333"/>
                </a:solidFill>
              </a:rPr>
              <a:t> </a:t>
            </a:r>
            <a:r>
              <a:rPr lang="en-US" sz="2000" dirty="0" err="1">
                <a:solidFill>
                  <a:srgbClr val="333333"/>
                </a:solidFill>
              </a:rPr>
              <a:t>epfH;t</a:t>
            </a:r>
            <a:r>
              <a:rPr lang="en-US" sz="2000" dirty="0">
                <a:solidFill>
                  <a:srgbClr val="333333"/>
                </a:solidFill>
              </a:rPr>
              <a:t>[</a:t>
            </a:r>
            <a:r>
              <a:rPr lang="en-US" sz="2000" dirty="0" err="1">
                <a:solidFill>
                  <a:srgbClr val="333333"/>
                </a:solidFill>
              </a:rPr>
              <a:t>fSf;F</a:t>
            </a:r>
            <a:r>
              <a:rPr lang="en-US" sz="2000" dirty="0">
                <a:solidFill>
                  <a:srgbClr val="333333"/>
                </a:solidFill>
              </a:rPr>
              <a:t> </a:t>
            </a:r>
            <a:r>
              <a:rPr lang="en-US" sz="2000" dirty="0" err="1">
                <a:solidFill>
                  <a:srgbClr val="333333"/>
                </a:solidFill>
              </a:rPr>
              <a:t>rpWghd;ikg</a:t>
            </a:r>
            <a:r>
              <a:rPr lang="en-US" sz="2000" dirty="0">
                <a:solidFill>
                  <a:srgbClr val="333333"/>
                </a:solidFill>
              </a:rPr>
              <a:t>] </a:t>
            </a:r>
            <a:r>
              <a:rPr lang="en-US" sz="2000" dirty="0" err="1">
                <a:solidFill>
                  <a:srgbClr val="333333"/>
                </a:solidFill>
              </a:rPr>
              <a:t>gFjp</a:t>
            </a:r>
            <a:r>
              <a:rPr lang="en-US" sz="2000" dirty="0">
                <a:solidFill>
                  <a:srgbClr val="333333"/>
                </a:solidFill>
              </a:rPr>
              <a:t> </a:t>
            </a:r>
            <a:r>
              <a:rPr lang="en-US" sz="2000" dirty="0" err="1">
                <a:solidFill>
                  <a:srgbClr val="333333"/>
                </a:solidFill>
              </a:rPr>
              <a:t>kf;fSk</a:t>
            </a:r>
            <a:r>
              <a:rPr lang="en-US" sz="2000" dirty="0">
                <a:solidFill>
                  <a:srgbClr val="333333"/>
                </a:solidFill>
              </a:rPr>
              <a:t>; </a:t>
            </a:r>
            <a:r>
              <a:rPr lang="en-US" sz="2000" dirty="0" err="1">
                <a:solidFill>
                  <a:srgbClr val="333333"/>
                </a:solidFill>
              </a:rPr>
              <a:t>js;sp</a:t>
            </a:r>
            <a:r>
              <a:rPr lang="en-US" sz="2000" dirty="0">
                <a:solidFill>
                  <a:srgbClr val="333333"/>
                </a:solidFill>
              </a:rPr>
              <a:t> </a:t>
            </a:r>
            <a:r>
              <a:rPr lang="en-US" sz="2000" dirty="0" err="1">
                <a:solidFill>
                  <a:srgbClr val="333333"/>
                </a:solidFill>
              </a:rPr>
              <a:t>itf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gl;lth</a:t>
            </a:r>
            <a:r>
              <a:rPr lang="en-US" sz="2000" dirty="0">
                <a:solidFill>
                  <a:srgbClr val="333333"/>
                </a:solidFill>
              </a:rPr>
              <a:t>]</a:t>
            </a:r>
            <a:r>
              <a:rPr lang="en-US" sz="2000" dirty="0" err="1">
                <a:solidFill>
                  <a:srgbClr val="333333"/>
                </a:solidFill>
              </a:rPr>
              <a:t>fSnk</a:t>
            </a:r>
            <a:r>
              <a:rPr lang="en-US" sz="2000" dirty="0">
                <a:solidFill>
                  <a:srgbClr val="333333"/>
                </a:solidFill>
              </a:rPr>
              <a:t> </a:t>
            </a:r>
            <a:r>
              <a:rPr lang="en-US" sz="2000" dirty="0" err="1">
                <a:solidFill>
                  <a:srgbClr val="333333"/>
                </a:solidFill>
              </a:rPr>
              <a:t>fhuzk</a:t>
            </a:r>
            <a:r>
              <a:rPr lang="en-US" sz="2000" dirty="0">
                <a:solidFill>
                  <a:srgbClr val="333333"/>
                </a:solidFill>
              </a:rPr>
              <a:t>; </a:t>
            </a:r>
            <a:r>
              <a:rPr lang="en-US" sz="2000" dirty="0" err="1">
                <a:solidFill>
                  <a:srgbClr val="333333"/>
                </a:solidFill>
              </a:rPr>
              <a:t>vd</a:t>
            </a:r>
            <a:r>
              <a:rPr lang="en-US" sz="2000" dirty="0">
                <a:solidFill>
                  <a:srgbClr val="333333"/>
                </a:solidFill>
              </a:rPr>
              <a:t> </a:t>
            </a:r>
            <a:r>
              <a:rPr lang="en-US" sz="2000" dirty="0" err="1">
                <a:solidFill>
                  <a:srgbClr val="333333"/>
                </a:solidFill>
              </a:rPr>
              <a:t>bgha;ahf</a:t>
            </a:r>
            <a:r>
              <a:rPr lang="en-US" sz="2000" dirty="0">
                <a:solidFill>
                  <a:srgbClr val="333333"/>
                </a:solidFill>
              </a:rPr>
              <a:t> </a:t>
            </a:r>
            <a:r>
              <a:rPr lang="en-US" sz="2000" dirty="0" err="1">
                <a:solidFill>
                  <a:srgbClr val="333333"/>
                </a:solidFill>
              </a:rPr>
              <a:t>gHpRkj;jpajhf</a:t>
            </a:r>
            <a:r>
              <a:rPr lang="en-US" sz="2000" dirty="0">
                <a:solidFill>
                  <a:srgbClr val="333333"/>
                </a:solidFill>
              </a:rPr>
              <a:t> </a:t>
            </a:r>
            <a:r>
              <a:rPr lang="en-US" sz="2000" dirty="0" err="1">
                <a:solidFill>
                  <a:srgbClr val="333333"/>
                </a:solidFill>
              </a:rPr>
              <a:t>Vuhskhd</a:t>
            </a:r>
            <a:r>
              <a:rPr lang="en-US" sz="2000" dirty="0">
                <a:solidFill>
                  <a:srgbClr val="333333"/>
                </a:solidFill>
              </a:rPr>
              <a:t> </a:t>
            </a:r>
            <a:r>
              <a:rPr lang="en-US" sz="2000" dirty="0" err="1">
                <a:solidFill>
                  <a:srgbClr val="333333"/>
                </a:solidFill>
              </a:rPr>
              <a:t>vLj;Jf;fhl;Lfs</a:t>
            </a:r>
            <a:r>
              <a:rPr lang="en-US" sz="2000" dirty="0">
                <a:solidFill>
                  <a:srgbClr val="333333"/>
                </a:solidFill>
              </a:rPr>
              <a:t>; </a:t>
            </a:r>
            <a:r>
              <a:rPr lang="en-US" sz="2000" dirty="0" err="1">
                <a:solidFill>
                  <a:srgbClr val="333333"/>
                </a:solidFill>
              </a:rPr>
              <a:t>tuyhw;wpy</a:t>
            </a:r>
            <a:r>
              <a:rPr lang="en-US" sz="2000" dirty="0">
                <a:solidFill>
                  <a:srgbClr val="333333"/>
                </a:solidFill>
              </a:rPr>
              <a:t>; </a:t>
            </a:r>
            <a:r>
              <a:rPr lang="en-US" sz="2000" dirty="0" err="1">
                <a:solidFill>
                  <a:srgbClr val="333333"/>
                </a:solidFill>
              </a:rPr>
              <a:t>cz;L</a:t>
            </a:r>
            <a:r>
              <a:rPr lang="en-US" sz="2000" dirty="0">
                <a:solidFill>
                  <a:srgbClr val="333333"/>
                </a:solidFill>
              </a:rPr>
              <a:t>.</a:t>
            </a:r>
          </a:p>
          <a:p>
            <a:pPr marL="342900" lvl="0" indent="-342900" defTabSz="914400">
              <a:buClr>
                <a:srgbClr val="333333"/>
              </a:buClr>
              <a:buFont typeface="WingDings"/>
              <a:buChar char=""/>
            </a:pPr>
            <a:r>
              <a:rPr lang="en-US" sz="2000" dirty="0">
                <a:solidFill>
                  <a:srgbClr val="333333"/>
                </a:solidFill>
              </a:rPr>
              <a:t>,</a:t>
            </a:r>
            <a:r>
              <a:rPr lang="en-US" sz="2000" dirty="0" err="1">
                <a:solidFill>
                  <a:srgbClr val="333333"/>
                </a:solidFill>
              </a:rPr>
              <a:t>Jnghd;w</a:t>
            </a:r>
            <a:r>
              <a:rPr lang="en-US" sz="2000" dirty="0">
                <a:solidFill>
                  <a:srgbClr val="333333"/>
                </a:solidFill>
              </a:rPr>
              <a:t> </a:t>
            </a:r>
            <a:r>
              <a:rPr lang="en-US" sz="2000" dirty="0" err="1">
                <a:solidFill>
                  <a:srgbClr val="333333"/>
                </a:solidFill>
              </a:rPr>
              <a:t>vspikahd</a:t>
            </a:r>
            <a:r>
              <a:rPr lang="en-US" sz="2000" dirty="0">
                <a:solidFill>
                  <a:srgbClr val="333333"/>
                </a:solidFill>
              </a:rPr>
              <a:t> </a:t>
            </a:r>
            <a:r>
              <a:rPr lang="en-US" sz="2000" dirty="0" err="1">
                <a:solidFill>
                  <a:srgbClr val="333333"/>
                </a:solidFill>
              </a:rPr>
              <a:t>tpsf;f</a:t>
            </a:r>
            <a:r>
              <a:rPr lang="en-US" sz="2000" dirty="0">
                <a:solidFill>
                  <a:srgbClr val="333333"/>
                </a:solidFill>
              </a:rPr>
              <a:t>';fs; </a:t>
            </a:r>
            <a:r>
              <a:rPr lang="en-US" sz="2000" dirty="0" err="1">
                <a:solidFill>
                  <a:srgbClr val="333333"/>
                </a:solidFill>
              </a:rPr>
              <a:t>gjw;wj;ija</a:t>
            </a:r>
            <a:r>
              <a:rPr lang="en-US" sz="2000" dirty="0">
                <a:solidFill>
                  <a:srgbClr val="333333"/>
                </a:solidFill>
              </a:rPr>
              <a:t>[k; </a:t>
            </a:r>
            <a:r>
              <a:rPr lang="en-US" sz="2000" dirty="0" err="1">
                <a:solidFill>
                  <a:srgbClr val="333333"/>
                </a:solidFill>
              </a:rPr>
              <a:t>gaj;ija</a:t>
            </a:r>
            <a:r>
              <a:rPr lang="en-US" sz="2000" dirty="0">
                <a:solidFill>
                  <a:srgbClr val="333333"/>
                </a:solidFill>
              </a:rPr>
              <a:t>[k; </a:t>
            </a:r>
            <a:r>
              <a:rPr lang="en-US" sz="2000" dirty="0" err="1">
                <a:solidFill>
                  <a:srgbClr val="333333"/>
                </a:solidFill>
              </a:rPr>
              <a:t>Fiwj;J</a:t>
            </a:r>
            <a:r>
              <a:rPr lang="en-US" sz="2000" dirty="0">
                <a:solidFill>
                  <a:srgbClr val="333333"/>
                </a:solidFill>
              </a:rPr>
              <a:t> </a:t>
            </a:r>
            <a:r>
              <a:rPr lang="en-US" sz="2000" dirty="0" err="1">
                <a:solidFill>
                  <a:srgbClr val="333333"/>
                </a:solidFill>
              </a:rPr>
              <a:t>fl;Lg;ghL</a:t>
            </a:r>
            <a:r>
              <a:rPr lang="en-US" sz="2000" dirty="0">
                <a:solidFill>
                  <a:srgbClr val="333333"/>
                </a:solidFill>
              </a:rPr>
              <a:t> </a:t>
            </a:r>
            <a:r>
              <a:rPr lang="en-US" sz="2000" dirty="0" err="1">
                <a:solidFill>
                  <a:srgbClr val="333333"/>
                </a:solidFill>
              </a:rPr>
              <a:t>bra;jjhf</a:t>
            </a:r>
            <a:r>
              <a:rPr lang="en-US" sz="2000" dirty="0">
                <a:solidFill>
                  <a:srgbClr val="333333"/>
                </a:solidFill>
              </a:rPr>
              <a:t> </a:t>
            </a:r>
            <a:r>
              <a:rPr lang="en-US" sz="2000" dirty="0" err="1">
                <a:solidFill>
                  <a:srgbClr val="333333"/>
                </a:solidFill>
              </a:rPr>
              <a:t>xU</a:t>
            </a:r>
            <a:r>
              <a:rPr lang="en-US" sz="2000" dirty="0">
                <a:solidFill>
                  <a:srgbClr val="333333"/>
                </a:solidFill>
              </a:rPr>
              <a:t> </a:t>
            </a:r>
            <a:r>
              <a:rPr lang="en-US" sz="2000" dirty="0" err="1">
                <a:solidFill>
                  <a:srgbClr val="333333"/>
                </a:solidFill>
              </a:rPr>
              <a:t>khiaia</a:t>
            </a:r>
            <a:r>
              <a:rPr lang="en-US" sz="2000" dirty="0">
                <a:solidFill>
                  <a:srgbClr val="333333"/>
                </a:solidFill>
              </a:rPr>
              <a:t> </a:t>
            </a:r>
            <a:r>
              <a:rPr lang="en-US" sz="2000" dirty="0" err="1">
                <a:solidFill>
                  <a:srgbClr val="333333"/>
                </a:solidFill>
              </a:rPr>
              <a:t>cUthf;FfpwJ</a:t>
            </a:r>
            <a:r>
              <a:rPr lang="en-US" sz="2000" dirty="0">
                <a:solidFill>
                  <a:srgbClr val="333333"/>
                </a:solidFill>
              </a:rPr>
              <a:t>.</a:t>
            </a:r>
            <a:endParaRPr lang="en-US" sz="2000" dirty="0"/>
          </a:p>
        </p:txBody>
      </p:sp>
      <p:sp>
        <p:nvSpPr>
          <p:cNvPr id="12" name="Footer Placeholder 1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571032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ehk; Vd; ,ijr] bra;fpnwhk]&gt;</a:t>
            </a:r>
          </a:p>
        </p:txBody>
      </p:sp>
      <p:sp>
        <p:nvSpPr>
          <p:cNvPr id="3" name="Content Placeholder 2"/>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gy</a:t>
            </a:r>
            <a:r>
              <a:rPr lang="en-US" sz="2400" dirty="0">
                <a:solidFill>
                  <a:srgbClr val="333333"/>
                </a:solidFill>
              </a:rPr>
              <a:t> </a:t>
            </a:r>
            <a:r>
              <a:rPr lang="en-US" sz="2400" dirty="0" err="1">
                <a:solidFill>
                  <a:srgbClr val="333333"/>
                </a:solidFill>
              </a:rPr>
              <a:t>kdr</a:t>
            </a:r>
            <a:r>
              <a:rPr lang="en-US" sz="2400" dirty="0">
                <a:solidFill>
                  <a:srgbClr val="333333"/>
                </a:solidFill>
              </a:rPr>
              <a:t>]</a:t>
            </a:r>
            <a:r>
              <a:rPr lang="en-US" sz="2400" dirty="0" err="1">
                <a:solidFill>
                  <a:srgbClr val="333333"/>
                </a:solidFill>
              </a:rPr>
              <a:t>rpijt</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nehahspfs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Fiwthd</a:t>
            </a:r>
            <a:r>
              <a:rPr lang="en-US" sz="2400" dirty="0">
                <a:solidFill>
                  <a:srgbClr val="333333"/>
                </a:solidFill>
              </a:rPr>
              <a:t> </a:t>
            </a:r>
            <a:r>
              <a:rPr lang="en-US" sz="2400" dirty="0" err="1">
                <a:solidFill>
                  <a:srgbClr val="333333"/>
                </a:solidFill>
              </a:rPr>
              <a:t>jfty</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KobtLg</a:t>
            </a:r>
            <a:r>
              <a:rPr lang="en-US" sz="2400" dirty="0">
                <a:solidFill>
                  <a:srgbClr val="333333"/>
                </a:solidFill>
              </a:rPr>
              <a:t>]</a:t>
            </a:r>
            <a:r>
              <a:rPr lang="en-US" sz="2400" dirty="0" err="1">
                <a:solidFill>
                  <a:srgbClr val="333333"/>
                </a:solidFill>
              </a:rPr>
              <a:t>gjhf</a:t>
            </a:r>
            <a:r>
              <a:rPr lang="en-US" sz="2400" dirty="0">
                <a:solidFill>
                  <a:srgbClr val="333333"/>
                </a:solidFill>
              </a:rPr>
              <a:t> </a:t>
            </a:r>
            <a:r>
              <a:rPr lang="en-US" sz="2400" dirty="0" err="1">
                <a:solidFill>
                  <a:srgbClr val="333333"/>
                </a:solidFill>
              </a:rPr>
              <a:t>Muha;r</a:t>
            </a:r>
            <a:r>
              <a:rPr lang="en-US" sz="2400" dirty="0">
                <a:solidFill>
                  <a:srgbClr val="333333"/>
                </a:solidFill>
              </a:rPr>
              <a:t>]</a:t>
            </a:r>
            <a:r>
              <a:rPr lang="en-US" sz="2400" dirty="0" err="1">
                <a:solidFill>
                  <a:srgbClr val="333333"/>
                </a:solidFill>
              </a:rPr>
              <a:t>rpfs</a:t>
            </a:r>
            <a:r>
              <a:rPr lang="en-US" sz="2400" dirty="0">
                <a:solidFill>
                  <a:srgbClr val="333333"/>
                </a:solidFill>
              </a:rPr>
              <a:t>; </a:t>
            </a:r>
            <a:r>
              <a:rPr lang="en-US" sz="2400" dirty="0" err="1">
                <a:solidFill>
                  <a:srgbClr val="333333"/>
                </a:solidFill>
              </a:rPr>
              <a:t>TWfpd;wd</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a:t>
            </a:r>
            <a:r>
              <a:rPr lang="en-US" sz="2400" dirty="0" err="1">
                <a:solidFill>
                  <a:srgbClr val="333333"/>
                </a:solidFill>
              </a:rPr>
              <a:t>t;tif</a:t>
            </a:r>
            <a:r>
              <a:rPr lang="en-US" sz="2400" dirty="0">
                <a:solidFill>
                  <a:srgbClr val="333333"/>
                </a:solidFill>
              </a:rPr>
              <a:t> </a:t>
            </a:r>
            <a:r>
              <a:rPr lang="en-US" sz="2400" dirty="0" err="1">
                <a:solidFill>
                  <a:srgbClr val="333333"/>
                </a:solidFill>
              </a:rPr>
              <a:t>KobtLj;jy</a:t>
            </a:r>
            <a:r>
              <a:rPr lang="en-US" sz="2400" dirty="0">
                <a:solidFill>
                  <a:srgbClr val="333333"/>
                </a:solidFill>
              </a:rPr>
              <a:t>; </a:t>
            </a:r>
            <a:r>
              <a:rPr lang="en-US" sz="2400" dirty="0" err="1">
                <a:solidFill>
                  <a:srgbClr val="333333"/>
                </a:solidFill>
              </a:rPr>
              <a:t>vspjpy</a:t>
            </a:r>
            <a:r>
              <a:rPr lang="en-US" sz="2400" dirty="0">
                <a:solidFill>
                  <a:srgbClr val="333333"/>
                </a:solidFill>
              </a:rPr>
              <a:t>; </a:t>
            </a:r>
            <a:r>
              <a:rPr lang="en-US" sz="2400" dirty="0" err="1">
                <a:solidFill>
                  <a:srgbClr val="333333"/>
                </a:solidFill>
              </a:rPr>
              <a:t>jtWfSf</a:t>
            </a:r>
            <a:r>
              <a:rPr lang="en-US" sz="2400" dirty="0">
                <a:solidFill>
                  <a:srgbClr val="333333"/>
                </a:solidFill>
              </a:rPr>
              <a:t>]F </a:t>
            </a:r>
            <a:r>
              <a:rPr lang="en-US" sz="2400" dirty="0" err="1">
                <a:solidFill>
                  <a:srgbClr val="333333"/>
                </a:solidFill>
              </a:rPr>
              <a:t>tHp</a:t>
            </a:r>
            <a:r>
              <a:rPr lang="en-US" sz="2400" dirty="0">
                <a:solidFill>
                  <a:srgbClr val="333333"/>
                </a:solidFill>
              </a:rPr>
              <a:t> </a:t>
            </a:r>
            <a:r>
              <a:rPr lang="en-US" sz="2400" dirty="0" err="1">
                <a:solidFill>
                  <a:srgbClr val="333333"/>
                </a:solidFill>
              </a:rPr>
              <a:t>tFf</a:t>
            </a:r>
            <a:r>
              <a:rPr lang="en-US" sz="2400" dirty="0">
                <a:solidFill>
                  <a:srgbClr val="333333"/>
                </a:solidFill>
              </a:rPr>
              <a:t>]</a:t>
            </a:r>
            <a:r>
              <a:rPr lang="en-US" sz="2400" dirty="0" err="1">
                <a:solidFill>
                  <a:srgbClr val="333333"/>
                </a:solidFill>
              </a:rPr>
              <a:t>Fk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Mifahy</a:t>
            </a:r>
            <a:r>
              <a:rPr lang="en-US" sz="2400" dirty="0">
                <a:solidFill>
                  <a:srgbClr val="333333"/>
                </a:solidFill>
              </a:rPr>
              <a:t>; </a:t>
            </a:r>
            <a:r>
              <a:rPr lang="en-US" sz="2400" dirty="0" err="1">
                <a:solidFill>
                  <a:srgbClr val="333333"/>
                </a:solidFill>
              </a:rPr>
              <a:t>ekf;Ff</a:t>
            </a:r>
            <a:r>
              <a:rPr lang="en-US" sz="2400" dirty="0">
                <a:solidFill>
                  <a:srgbClr val="333333"/>
                </a:solidFill>
              </a:rPr>
              <a:t>; </a:t>
            </a:r>
            <a:r>
              <a:rPr lang="en-US" sz="2400" dirty="0" err="1">
                <a:solidFill>
                  <a:srgbClr val="333333"/>
                </a:solidFill>
              </a:rPr>
              <a:t>fpilf</a:t>
            </a:r>
            <a:r>
              <a:rPr lang="en-US" sz="2400" dirty="0">
                <a:solidFill>
                  <a:srgbClr val="333333"/>
                </a:solidFill>
              </a:rPr>
              <a:t>]</a:t>
            </a:r>
            <a:r>
              <a:rPr lang="en-US" sz="2400" dirty="0" err="1">
                <a:solidFill>
                  <a:srgbClr val="333333"/>
                </a:solidFill>
              </a:rPr>
              <a:t>Fk</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jfty</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KobtLf</a:t>
            </a:r>
            <a:r>
              <a:rPr lang="en-US" sz="2400" dirty="0">
                <a:solidFill>
                  <a:srgbClr val="333333"/>
                </a:solidFill>
              </a:rPr>
              <a:t>]f </a:t>
            </a:r>
            <a:r>
              <a:rPr lang="en-US" sz="2400" dirty="0" err="1">
                <a:solidFill>
                  <a:srgbClr val="333333"/>
                </a:solidFill>
              </a:rPr>
              <a:t>ntz;Lk</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 </a:t>
            </a:r>
            <a:endParaRPr lang="en-US" sz="2400" dirty="0"/>
          </a:p>
        </p:txBody>
      </p:sp>
      <p:sp>
        <p:nvSpPr>
          <p:cNvPr id="12" name="Footer Placeholder 1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17</a:t>
            </a:fld>
            <a:endParaRPr lang="de-DE" dirty="0"/>
          </a:p>
        </p:txBody>
      </p:sp>
    </p:spTree>
    <p:extLst>
      <p:ext uri="{BB962C8B-B14F-4D97-AF65-F5344CB8AC3E}">
        <p14:creationId xmlns:p14="http://schemas.microsoft.com/office/powerpoint/2010/main" val="312217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ehk; Vd; ,ijr] bra;fpnwhk]&gt;</a:t>
            </a:r>
          </a:p>
        </p:txBody>
      </p:sp>
      <p:sp>
        <p:nvSpPr>
          <p:cNvPr id="3" name="Content Placeholder 2"/>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gy</a:t>
            </a:r>
            <a:r>
              <a:rPr lang="en-US" sz="2400" dirty="0">
                <a:solidFill>
                  <a:srgbClr val="333333"/>
                </a:solidFill>
              </a:rPr>
              <a:t> </a:t>
            </a:r>
            <a:r>
              <a:rPr lang="en-US" sz="2400" dirty="0" err="1">
                <a:solidFill>
                  <a:srgbClr val="333333"/>
                </a:solidFill>
              </a:rPr>
              <a:t>kdr</a:t>
            </a:r>
            <a:r>
              <a:rPr lang="en-US" sz="2400" dirty="0">
                <a:solidFill>
                  <a:srgbClr val="333333"/>
                </a:solidFill>
              </a:rPr>
              <a:t>]</a:t>
            </a:r>
            <a:r>
              <a:rPr lang="en-US" sz="2400" dirty="0" err="1">
                <a:solidFill>
                  <a:srgbClr val="333333"/>
                </a:solidFill>
              </a:rPr>
              <a:t>rpijt</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nehahspfs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Fiwthd</a:t>
            </a:r>
            <a:r>
              <a:rPr lang="en-US" sz="2400" dirty="0">
                <a:solidFill>
                  <a:srgbClr val="333333"/>
                </a:solidFill>
              </a:rPr>
              <a:t> </a:t>
            </a:r>
            <a:r>
              <a:rPr lang="en-US" sz="2400" dirty="0" err="1">
                <a:solidFill>
                  <a:srgbClr val="333333"/>
                </a:solidFill>
              </a:rPr>
              <a:t>jfty</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KobtLg</a:t>
            </a:r>
            <a:r>
              <a:rPr lang="en-US" sz="2400" dirty="0">
                <a:solidFill>
                  <a:srgbClr val="333333"/>
                </a:solidFill>
              </a:rPr>
              <a:t>]</a:t>
            </a:r>
            <a:r>
              <a:rPr lang="en-US" sz="2400" dirty="0" err="1">
                <a:solidFill>
                  <a:srgbClr val="333333"/>
                </a:solidFill>
              </a:rPr>
              <a:t>gjhf</a:t>
            </a:r>
            <a:r>
              <a:rPr lang="en-US" sz="2400" dirty="0">
                <a:solidFill>
                  <a:srgbClr val="333333"/>
                </a:solidFill>
              </a:rPr>
              <a:t> </a:t>
            </a:r>
            <a:r>
              <a:rPr lang="en-US" sz="2400" dirty="0" err="1">
                <a:solidFill>
                  <a:srgbClr val="333333"/>
                </a:solidFill>
              </a:rPr>
              <a:t>Muha;r</a:t>
            </a:r>
            <a:r>
              <a:rPr lang="en-US" sz="2400" dirty="0">
                <a:solidFill>
                  <a:srgbClr val="333333"/>
                </a:solidFill>
              </a:rPr>
              <a:t>]</a:t>
            </a:r>
            <a:r>
              <a:rPr lang="en-US" sz="2400" dirty="0" err="1">
                <a:solidFill>
                  <a:srgbClr val="333333"/>
                </a:solidFill>
              </a:rPr>
              <a:t>rpfs</a:t>
            </a:r>
            <a:r>
              <a:rPr lang="en-US" sz="2400" dirty="0">
                <a:solidFill>
                  <a:srgbClr val="333333"/>
                </a:solidFill>
              </a:rPr>
              <a:t>; </a:t>
            </a:r>
            <a:r>
              <a:rPr lang="en-US" sz="2400" dirty="0" err="1">
                <a:solidFill>
                  <a:srgbClr val="333333"/>
                </a:solidFill>
              </a:rPr>
              <a:t>TWfpd;wd</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a:solidFill>
                  <a:srgbClr val="333333"/>
                </a:solidFill>
              </a:rPr>
              <a:t>,</a:t>
            </a:r>
            <a:r>
              <a:rPr lang="en-US" sz="2400" dirty="0" err="1">
                <a:solidFill>
                  <a:srgbClr val="333333"/>
                </a:solidFill>
              </a:rPr>
              <a:t>t;tif</a:t>
            </a:r>
            <a:r>
              <a:rPr lang="en-US" sz="2400" dirty="0">
                <a:solidFill>
                  <a:srgbClr val="333333"/>
                </a:solidFill>
              </a:rPr>
              <a:t> </a:t>
            </a:r>
            <a:r>
              <a:rPr lang="en-US" sz="2400" dirty="0" err="1">
                <a:solidFill>
                  <a:srgbClr val="333333"/>
                </a:solidFill>
              </a:rPr>
              <a:t>KobtLj;jy</a:t>
            </a:r>
            <a:r>
              <a:rPr lang="en-US" sz="2400" dirty="0">
                <a:solidFill>
                  <a:srgbClr val="333333"/>
                </a:solidFill>
              </a:rPr>
              <a:t>; </a:t>
            </a:r>
            <a:r>
              <a:rPr lang="en-US" sz="2400" dirty="0" err="1">
                <a:solidFill>
                  <a:srgbClr val="333333"/>
                </a:solidFill>
              </a:rPr>
              <a:t>vspjpy</a:t>
            </a:r>
            <a:r>
              <a:rPr lang="en-US" sz="2400" dirty="0">
                <a:solidFill>
                  <a:srgbClr val="333333"/>
                </a:solidFill>
              </a:rPr>
              <a:t>; </a:t>
            </a:r>
            <a:r>
              <a:rPr lang="en-US" sz="2400" dirty="0" err="1">
                <a:solidFill>
                  <a:srgbClr val="333333"/>
                </a:solidFill>
              </a:rPr>
              <a:t>jtWfSf</a:t>
            </a:r>
            <a:r>
              <a:rPr lang="en-US" sz="2400" dirty="0">
                <a:solidFill>
                  <a:srgbClr val="333333"/>
                </a:solidFill>
              </a:rPr>
              <a:t>]F </a:t>
            </a:r>
            <a:r>
              <a:rPr lang="en-US" sz="2400" dirty="0" err="1">
                <a:solidFill>
                  <a:srgbClr val="333333"/>
                </a:solidFill>
              </a:rPr>
              <a:t>tHp</a:t>
            </a:r>
            <a:r>
              <a:rPr lang="en-US" sz="2400" dirty="0">
                <a:solidFill>
                  <a:srgbClr val="333333"/>
                </a:solidFill>
              </a:rPr>
              <a:t> </a:t>
            </a:r>
            <a:r>
              <a:rPr lang="en-US" sz="2400" dirty="0" err="1">
                <a:solidFill>
                  <a:srgbClr val="333333"/>
                </a:solidFill>
              </a:rPr>
              <a:t>tFf</a:t>
            </a:r>
            <a:r>
              <a:rPr lang="en-US" sz="2400" dirty="0">
                <a:solidFill>
                  <a:srgbClr val="333333"/>
                </a:solidFill>
              </a:rPr>
              <a:t>]</a:t>
            </a:r>
            <a:r>
              <a:rPr lang="en-US" sz="2400" dirty="0" err="1">
                <a:solidFill>
                  <a:srgbClr val="333333"/>
                </a:solidFill>
              </a:rPr>
              <a:t>Fk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Mifahy</a:t>
            </a:r>
            <a:r>
              <a:rPr lang="en-US" sz="2400" dirty="0">
                <a:solidFill>
                  <a:srgbClr val="333333"/>
                </a:solidFill>
              </a:rPr>
              <a:t>; </a:t>
            </a:r>
            <a:r>
              <a:rPr lang="en-US" sz="2400" dirty="0" err="1">
                <a:solidFill>
                  <a:srgbClr val="333333"/>
                </a:solidFill>
              </a:rPr>
              <a:t>ekf;Ff</a:t>
            </a:r>
            <a:r>
              <a:rPr lang="en-US" sz="2400" dirty="0">
                <a:solidFill>
                  <a:srgbClr val="333333"/>
                </a:solidFill>
              </a:rPr>
              <a:t>; </a:t>
            </a:r>
            <a:r>
              <a:rPr lang="en-US" sz="2400" dirty="0" err="1">
                <a:solidFill>
                  <a:srgbClr val="333333"/>
                </a:solidFill>
              </a:rPr>
              <a:t>fpilf</a:t>
            </a:r>
            <a:r>
              <a:rPr lang="en-US" sz="2400" dirty="0">
                <a:solidFill>
                  <a:srgbClr val="333333"/>
                </a:solidFill>
              </a:rPr>
              <a:t>]</a:t>
            </a:r>
            <a:r>
              <a:rPr lang="en-US" sz="2400" dirty="0" err="1">
                <a:solidFill>
                  <a:srgbClr val="333333"/>
                </a:solidFill>
              </a:rPr>
              <a:t>Fk</a:t>
            </a:r>
            <a:r>
              <a:rPr lang="en-US" sz="2400" dirty="0">
                <a:solidFill>
                  <a:srgbClr val="333333"/>
                </a:solidFill>
              </a:rPr>
              <a:t>; </a:t>
            </a:r>
            <a:r>
              <a:rPr lang="en-US" sz="2400" dirty="0" err="1">
                <a:solidFill>
                  <a:srgbClr val="333333"/>
                </a:solidFill>
              </a:rPr>
              <a:t>gy;ntW</a:t>
            </a:r>
            <a:r>
              <a:rPr lang="en-US" sz="2400" dirty="0">
                <a:solidFill>
                  <a:srgbClr val="333333"/>
                </a:solidFill>
              </a:rPr>
              <a:t> </a:t>
            </a:r>
            <a:r>
              <a:rPr lang="en-US" sz="2400" dirty="0" err="1">
                <a:solidFill>
                  <a:srgbClr val="333333"/>
                </a:solidFill>
              </a:rPr>
              <a:t>jfty</a:t>
            </a:r>
            <a:r>
              <a:rPr lang="en-US" sz="2400" dirty="0">
                <a:solidFill>
                  <a:srgbClr val="333333"/>
                </a:solidFill>
              </a:rPr>
              <a:t>]</a:t>
            </a:r>
            <a:r>
              <a:rPr lang="en-US" sz="2400" dirty="0" err="1">
                <a:solidFill>
                  <a:srgbClr val="333333"/>
                </a:solidFill>
              </a:rPr>
              <a:t>fisf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KobtLf</a:t>
            </a:r>
            <a:r>
              <a:rPr lang="en-US" sz="2400" dirty="0">
                <a:solidFill>
                  <a:srgbClr val="333333"/>
                </a:solidFill>
              </a:rPr>
              <a:t>]f </a:t>
            </a:r>
            <a:r>
              <a:rPr lang="en-US" sz="2400" dirty="0" err="1">
                <a:solidFill>
                  <a:srgbClr val="333333"/>
                </a:solidFill>
              </a:rPr>
              <a:t>ntz;Lk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kdr</a:t>
            </a:r>
            <a:r>
              <a:rPr lang="en-US" sz="2400" dirty="0">
                <a:solidFill>
                  <a:srgbClr val="333333"/>
                </a:solidFill>
              </a:rPr>
              <a:t>]</a:t>
            </a:r>
            <a:r>
              <a:rPr lang="en-US" sz="2400" dirty="0" err="1">
                <a:solidFill>
                  <a:srgbClr val="333333"/>
                </a:solidFill>
              </a:rPr>
              <a:t>rpijt</a:t>
            </a:r>
            <a:r>
              <a:rPr lang="en-US" sz="2400" dirty="0">
                <a:solidFill>
                  <a:srgbClr val="333333"/>
                </a:solidFill>
              </a:rPr>
              <a:t>[ </a:t>
            </a:r>
            <a:r>
              <a:rPr lang="en-US" sz="2400" dirty="0" err="1">
                <a:solidFill>
                  <a:srgbClr val="333333"/>
                </a:solidFill>
              </a:rPr>
              <a:t>neha</a:t>
            </a:r>
            <a:r>
              <a:rPr lang="en-US" sz="2400" dirty="0">
                <a:solidFill>
                  <a:srgbClr val="333333"/>
                </a:solidFill>
              </a:rPr>
              <a:t>[</a:t>
            </a:r>
            <a:r>
              <a:rPr lang="en-US" sz="2400" dirty="0" err="1">
                <a:solidFill>
                  <a:srgbClr val="333333"/>
                </a:solidFill>
              </a:rPr>
              <a:t>s;sth</a:t>
            </a:r>
            <a:r>
              <a:rPr lang="en-US" sz="2400" dirty="0">
                <a:solidFill>
                  <a:srgbClr val="333333"/>
                </a:solidFill>
              </a:rPr>
              <a:t>]</a:t>
            </a:r>
            <a:r>
              <a:rPr lang="en-US" sz="2400" dirty="0" err="1">
                <a:solidFill>
                  <a:srgbClr val="333333"/>
                </a:solidFill>
              </a:rPr>
              <a:t>fspd</a:t>
            </a:r>
            <a:r>
              <a:rPr lang="en-US" sz="2400" dirty="0">
                <a:solidFill>
                  <a:srgbClr val="333333"/>
                </a:solidFill>
              </a:rPr>
              <a:t>; </a:t>
            </a:r>
            <a:r>
              <a:rPr lang="en-US" sz="2400" dirty="0">
                <a:solidFill>
                  <a:srgbClr val="333333"/>
                </a:solidFill>
                <a:latin typeface="Calibri Light"/>
                <a:cs typeface="Times New Roman" panose="02020603050405020304" pitchFamily="18"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cs typeface="Times New Roman" panose="02020603050405020304" pitchFamily="18" charset="0"/>
              </a:rPr>
              <a:t>!]</a:t>
            </a:r>
            <a:r>
              <a:rPr lang="en-US" sz="2400" dirty="0">
                <a:solidFill>
                  <a:srgbClr val="333333"/>
                </a:solidFill>
              </a:rPr>
              <a:t> </a:t>
            </a:r>
            <a:r>
              <a:rPr lang="en-US" sz="2400" dirty="0" err="1">
                <a:solidFill>
                  <a:srgbClr val="333333"/>
                </a:solidFill>
              </a:rPr>
              <a:t>vjhh</a:t>
            </a:r>
            <a:r>
              <a:rPr lang="en-US" sz="2400" dirty="0">
                <a:solidFill>
                  <a:srgbClr val="333333"/>
                </a:solidFill>
              </a:rPr>
              <a:t>]</a:t>
            </a:r>
            <a:r>
              <a:rPr lang="en-US" sz="2400" dirty="0" err="1">
                <a:solidFill>
                  <a:srgbClr val="333333"/>
                </a:solidFill>
              </a:rPr>
              <a:t>j;jkhd</a:t>
            </a:r>
            <a:r>
              <a:rPr lang="en-US" sz="2400" dirty="0">
                <a:solidFill>
                  <a:srgbClr val="333333"/>
                </a:solidFill>
              </a:rPr>
              <a:t> </a:t>
            </a:r>
            <a:r>
              <a:rPr lang="en-US" sz="2400" dirty="0" err="1">
                <a:solidFill>
                  <a:srgbClr val="333333"/>
                </a:solidFill>
              </a:rPr>
              <a:t>ghh</a:t>
            </a:r>
            <a:r>
              <a:rPr lang="en-US" sz="2400" dirty="0">
                <a:solidFill>
                  <a:srgbClr val="333333"/>
                </a:solidFill>
              </a:rPr>
              <a:t>]it </a:t>
            </a:r>
            <a:r>
              <a:rPr lang="en-US" sz="2400" dirty="0" err="1">
                <a:solidFill>
                  <a:srgbClr val="333333"/>
                </a:solidFill>
              </a:rPr>
              <a:t>khWgLfpd;wJ</a:t>
            </a:r>
            <a:r>
              <a:rPr lang="en-US" sz="2400" dirty="0">
                <a:solidFill>
                  <a:srgbClr val="333333"/>
                </a:solidFill>
              </a:rPr>
              <a:t>. ,J </a:t>
            </a:r>
            <a:r>
              <a:rPr lang="en-US" sz="2400" dirty="0" err="1">
                <a:solidFill>
                  <a:srgbClr val="333333"/>
                </a:solidFill>
              </a:rPr>
              <a:t>nghd;w</a:t>
            </a:r>
            <a:r>
              <a:rPr lang="en-US" sz="2400" dirty="0">
                <a:solidFill>
                  <a:srgbClr val="333333"/>
                </a:solidFill>
              </a:rPr>
              <a:t> </a:t>
            </a:r>
            <a:r>
              <a:rPr lang="en-US" sz="2400" dirty="0" err="1">
                <a:solidFill>
                  <a:srgbClr val="333333"/>
                </a:solidFill>
              </a:rPr>
              <a:t>tpsf;f</a:t>
            </a:r>
            <a:r>
              <a:rPr lang="en-US" sz="2400" dirty="0">
                <a:solidFill>
                  <a:srgbClr val="333333"/>
                </a:solidFill>
              </a:rPr>
              <a:t>';fs; kw]</a:t>
            </a:r>
            <a:r>
              <a:rPr lang="en-US" sz="2400" dirty="0" err="1">
                <a:solidFill>
                  <a:srgbClr val="333333"/>
                </a:solidFill>
              </a:rPr>
              <a:t>wth</a:t>
            </a:r>
            <a:r>
              <a:rPr lang="en-US" sz="2400" dirty="0">
                <a:solidFill>
                  <a:srgbClr val="333333"/>
                </a:solidFill>
              </a:rPr>
              <a:t>]</a:t>
            </a:r>
            <a:r>
              <a:rPr lang="en-US" sz="2400" dirty="0" err="1">
                <a:solidFill>
                  <a:srgbClr val="333333"/>
                </a:solidFill>
              </a:rPr>
              <a:t>fshy</a:t>
            </a:r>
            <a:r>
              <a:rPr lang="en-US" sz="2400" dirty="0">
                <a:solidFill>
                  <a:srgbClr val="333333"/>
                </a:solidFill>
              </a:rPr>
              <a:t>; g[</a:t>
            </a:r>
            <a:r>
              <a:rPr lang="en-US" sz="2400" dirty="0" err="1">
                <a:solidFill>
                  <a:srgbClr val="333333"/>
                </a:solidFill>
              </a:rPr>
              <a:t>wf;fzpf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gLk</a:t>
            </a:r>
            <a:r>
              <a:rPr lang="en-US" sz="2400" dirty="0">
                <a:solidFill>
                  <a:srgbClr val="333333"/>
                </a:solidFill>
              </a:rPr>
              <a:t>;.</a:t>
            </a:r>
            <a:endParaRPr lang="en-US" sz="2400" dirty="0"/>
          </a:p>
        </p:txBody>
      </p:sp>
      <p:sp>
        <p:nvSpPr>
          <p:cNvPr id="10" name="Footer Placeholder 9"/>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911311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8"/>
          <p:cNvGraphicFramePr>
            <a:graphicFrameLocks/>
          </p:cNvGraphicFramePr>
          <p:nvPr>
            <p:extLst>
              <p:ext uri="{D42A27DB-BD31-4B8C-83A1-F6EECF244321}">
                <p14:modId xmlns:p14="http://schemas.microsoft.com/office/powerpoint/2010/main" val="2173961699"/>
              </p:ext>
            </p:extLst>
          </p:nvPr>
        </p:nvGraphicFramePr>
        <p:xfrm>
          <a:off x="409575" y="2697480"/>
          <a:ext cx="11339514" cy="32918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Tamil-Aiswarya"/>
                          <a:cs typeface="Times New Roman" pitchFamily="18" charset="0"/>
                        </a:rPr>
                        <a:t>epfH]r]rp</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Tamil-Aiswarya"/>
                          <a:cs typeface="Times New Roman" pitchFamily="18" charset="0"/>
                        </a:rPr>
                        <a:t>kdr]rpijtpd; nghJ jUk; tpsf;fk;</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Tamil-Aiswarya"/>
                          <a:cs typeface="Times New Roman" pitchFamily="18" charset="0"/>
                        </a:rPr>
                        <a:t>  </a:t>
                      </a:r>
                      <a:r>
                        <a:rPr kumimoji="0" lang="de-DE" sz="1800" b="0" i="0" u="none" strike="noStrike" cap="none" normalizeH="0" baseline="0" dirty="0" err="1">
                          <a:ln>
                            <a:noFill/>
                          </a:ln>
                          <a:solidFill>
                            <a:srgbClr val="333333"/>
                          </a:solidFill>
                          <a:effectLst/>
                          <a:latin typeface="Tamil-Aiswarya"/>
                          <a:cs typeface="Times New Roman" pitchFamily="18" charset="0"/>
                        </a:rPr>
                        <a:t>cz</a:t>
                      </a:r>
                      <a:r>
                        <a:rPr kumimoji="0" lang="de-DE" sz="1800" b="0" i="0" u="none" strike="noStrike" cap="none" normalizeH="0" baseline="0" dirty="0">
                          <a:ln>
                            <a:noFill/>
                          </a:ln>
                          <a:solidFill>
                            <a:srgbClr val="333333"/>
                          </a:solidFill>
                          <a:effectLst/>
                          <a:latin typeface="Tamil-Aiswarya"/>
                          <a:cs typeface="Times New Roman" pitchFamily="18" charset="0"/>
                        </a:rPr>
                        <a:t>]</a:t>
                      </a:r>
                      <a:r>
                        <a:rPr kumimoji="0" lang="de-DE" sz="1800" b="0" i="0" u="none" strike="noStrike" cap="none" normalizeH="0" baseline="0" dirty="0" err="1">
                          <a:ln>
                            <a:noFill/>
                          </a:ln>
                          <a:solidFill>
                            <a:srgbClr val="333333"/>
                          </a:solidFill>
                          <a:effectLst/>
                          <a:latin typeface="Tamil-Aiswarya"/>
                          <a:cs typeface="Times New Roman" pitchFamily="18" charset="0"/>
                        </a:rPr>
                        <a:t>ikapy</a:t>
                      </a:r>
                      <a:r>
                        <a:rPr kumimoji="0" lang="de-DE" sz="1800" b="0" i="0" u="none" strike="noStrike" cap="none" normalizeH="0" baseline="0" dirty="0">
                          <a:ln>
                            <a:noFill/>
                          </a:ln>
                          <a:solidFill>
                            <a:srgbClr val="333333"/>
                          </a:solidFill>
                          <a:effectLst/>
                          <a:latin typeface="Tamil-Aiswarya"/>
                          <a:cs typeface="Times New Roman" pitchFamily="18" charset="0"/>
                        </a:rPr>
                        <a:t>] </a:t>
                      </a:r>
                      <a:r>
                        <a:rPr kumimoji="0" lang="de-DE" sz="1800" b="0" i="0" u="none" strike="noStrike" cap="none" normalizeH="0" baseline="0" dirty="0" err="1">
                          <a:ln>
                            <a:noFill/>
                          </a:ln>
                          <a:solidFill>
                            <a:srgbClr val="333333"/>
                          </a:solidFill>
                          <a:effectLst/>
                          <a:latin typeface="Tamil-Aiswarya"/>
                          <a:cs typeface="Times New Roman" pitchFamily="18" charset="0"/>
                        </a:rPr>
                        <a:t>vd</a:t>
                      </a:r>
                      <a:r>
                        <a:rPr kumimoji="0" lang="de-DE" sz="1800" b="0" i="0" u="none" strike="noStrike" cap="none" normalizeH="0" baseline="0" dirty="0">
                          <a:ln>
                            <a:noFill/>
                          </a:ln>
                          <a:solidFill>
                            <a:srgbClr val="333333"/>
                          </a:solidFill>
                          <a:effectLst/>
                          <a:latin typeface="Tamil-Aiswarya"/>
                          <a:cs typeface="Times New Roman" pitchFamily="18" charset="0"/>
                        </a:rPr>
                        <a:t>]d </a:t>
                      </a:r>
                      <a:r>
                        <a:rPr kumimoji="0" lang="de-DE" sz="1800" b="0" i="0" u="none" strike="noStrike" cap="none" normalizeH="0" baseline="0" dirty="0" err="1">
                          <a:ln>
                            <a:noFill/>
                          </a:ln>
                          <a:solidFill>
                            <a:srgbClr val="333333"/>
                          </a:solidFill>
                          <a:effectLst/>
                          <a:latin typeface="Tamil-Aiswarya"/>
                          <a:cs typeface="Times New Roman" pitchFamily="18" charset="0"/>
                        </a:rPr>
                        <a:t>ele</a:t>
                      </a:r>
                      <a:r>
                        <a:rPr kumimoji="0" lang="de-DE" sz="1800" b="0" i="0" u="none" strike="noStrike" cap="none" normalizeH="0" baseline="0" dirty="0">
                          <a:ln>
                            <a:noFill/>
                          </a:ln>
                          <a:solidFill>
                            <a:srgbClr val="333333"/>
                          </a:solidFill>
                          <a:effectLst/>
                          <a:latin typeface="Tamil-Aiswarya"/>
                          <a:cs typeface="Times New Roman" pitchFamily="18" charset="0"/>
                        </a:rPr>
                        <a:t>]</a:t>
                      </a:r>
                      <a:r>
                        <a:rPr kumimoji="0" lang="de-DE" sz="1800" b="0" i="0" u="none" strike="noStrike" cap="none" normalizeH="0" baseline="0" dirty="0" err="1">
                          <a:ln>
                            <a:noFill/>
                          </a:ln>
                          <a:solidFill>
                            <a:srgbClr val="333333"/>
                          </a:solidFill>
                          <a:effectLst/>
                          <a:latin typeface="Tamil-Aiswarya"/>
                          <a:cs typeface="Times New Roman" pitchFamily="18" charset="0"/>
                        </a:rPr>
                        <a:t>jJ</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Tamil-Aiswarya"/>
                          <a:cs typeface="Times New Roman" pitchFamily="18" charset="0"/>
                        </a:rPr>
                        <a:t>eP</a:t>
                      </a:r>
                      <a:r>
                        <a:rPr kumimoji="0" lang="en-US" sz="1800" b="0" i="0" u="none" strike="noStrike" cap="none" normalizeH="0" baseline="0" dirty="0">
                          <a:ln>
                            <a:noFill/>
                          </a:ln>
                          <a:solidFill>
                            <a:srgbClr val="333333"/>
                          </a:solidFill>
                          <a:effectLst/>
                          <a:latin typeface="Tamil-Aiswarya"/>
                          <a:cs typeface="Times New Roman" pitchFamily="18" charset="0"/>
                        </a:rPr>
                        <a:t>';;fs; </a:t>
                      </a:r>
                      <a:r>
                        <a:rPr kumimoji="0" lang="en-US" sz="1800" b="0" i="0" u="none" strike="noStrike" cap="none" normalizeH="0" baseline="0" dirty="0" err="1">
                          <a:ln>
                            <a:noFill/>
                          </a:ln>
                          <a:solidFill>
                            <a:srgbClr val="333333"/>
                          </a:solidFill>
                          <a:effectLst/>
                          <a:latin typeface="Tamil-Aiswarya"/>
                          <a:cs typeface="Times New Roman" pitchFamily="18" charset="0"/>
                        </a:rPr>
                        <a:t>kUj;Jtkidapy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Ue;J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brhd;d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njjpf</a:t>
                      </a:r>
                      <a:r>
                        <a:rPr kumimoji="0" lang="en-US" sz="1800" b="0" i="0" u="none" strike="noStrike" cap="none" normalizeH="0" baseline="0" dirty="0">
                          <a:ln>
                            <a:noFill/>
                          </a:ln>
                          <a:solidFill>
                            <a:srgbClr val="333333"/>
                          </a:solidFill>
                          <a:effectLst/>
                          <a:latin typeface="Tamil-Aiswarya"/>
                          <a:cs typeface="Times New Roman" pitchFamily="18" charset="0"/>
                        </a:rPr>
                        <a:t>]F </a:t>
                      </a:r>
                      <a:r>
                        <a:rPr kumimoji="0" lang="en-US" sz="1800" b="0" i="0" u="none" strike="noStrike" cap="none" normalizeH="0" baseline="0" dirty="0" err="1">
                          <a:ln>
                            <a:noFill/>
                          </a:ln>
                          <a:solidFill>
                            <a:srgbClr val="333333"/>
                          </a:solidFill>
                          <a:effectLst/>
                          <a:latin typeface="Tamil-Aiswarya"/>
                          <a:cs typeface="Times New Roman" pitchFamily="18" charset="0"/>
                        </a:rPr>
                        <a:t>Kd;ghf</a:t>
                      </a:r>
                      <a:r>
                        <a:rPr kumimoji="0" lang="en-US" sz="1800" b="0" i="0" u="none" strike="noStrike" cap="none" normalizeH="0" baseline="0" dirty="0">
                          <a:ln>
                            <a:noFill/>
                          </a:ln>
                          <a:solidFill>
                            <a:srgbClr val="333333"/>
                          </a:solidFill>
                          <a:effectLst/>
                          <a:latin typeface="Tamil-Aiswarya"/>
                          <a:cs typeface="Times New Roman" pitchFamily="18" charset="0"/>
                        </a:rPr>
                        <a:t> o!;</a:t>
                      </a:r>
                      <a:r>
                        <a:rPr kumimoji="0" lang="en-US" sz="1800" b="0" i="0" u="none" strike="noStrike" cap="none" normalizeH="0" baseline="0" dirty="0" err="1">
                          <a:ln>
                            <a:noFill/>
                          </a:ln>
                          <a:solidFill>
                            <a:srgbClr val="333333"/>
                          </a:solidFill>
                          <a:effectLst/>
                          <a:latin typeface="Tamil-Aiswarya"/>
                          <a:cs typeface="Times New Roman" pitchFamily="18" charset="0"/>
                        </a:rPr>
                        <a:t>rhh</a:t>
                      </a:r>
                      <a:r>
                        <a:rPr kumimoji="0" lang="en-US" sz="1800" b="0" i="0" u="none" strike="noStrike" cap="none" normalizeH="0" baseline="0" dirty="0">
                          <a:ln>
                            <a:noFill/>
                          </a:ln>
                          <a:solidFill>
                            <a:srgbClr val="333333"/>
                          </a:solidFill>
                          <a:effectLst/>
                          <a:latin typeface="Tamil-Aiswarya"/>
                          <a:cs typeface="Times New Roman" pitchFamily="18" charset="0"/>
                        </a:rPr>
                        <a:t>]$; bra]a </a:t>
                      </a:r>
                      <a:r>
                        <a:rPr kumimoji="0" lang="en-US" sz="1800" b="0" i="0" u="none" strike="noStrike" cap="none" normalizeH="0" baseline="0" dirty="0" err="1">
                          <a:ln>
                            <a:noFill/>
                          </a:ln>
                          <a:solidFill>
                            <a:srgbClr val="333333"/>
                          </a:solidFill>
                          <a:effectLst/>
                          <a:latin typeface="Tamil-Aiswarya"/>
                          <a:cs typeface="Times New Roman" pitchFamily="18" charset="0"/>
                        </a:rPr>
                        <a:t>Kot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vLf;fpwPh</a:t>
                      </a:r>
                      <a:r>
                        <a:rPr kumimoji="0" lang="en-US" sz="1800" b="0" i="0" u="none" strike="noStrike" cap="none" normalizeH="0" baseline="0" dirty="0">
                          <a:ln>
                            <a:noFill/>
                          </a:ln>
                          <a:solidFill>
                            <a:srgbClr val="333333"/>
                          </a:solidFill>
                          <a:effectLst/>
                          <a:latin typeface="Tamil-Aiswarya"/>
                          <a:cs typeface="Times New Roman" pitchFamily="18" charset="0"/>
                        </a:rPr>
                        <a:t>]fs].</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cs typeface="Times New Roman" pitchFamily="18" charset="0"/>
                        </a:rPr>
                        <a:t>kUj;Jth</a:t>
                      </a:r>
                      <a:r>
                        <a:rPr kumimoji="0" lang="en-US" sz="1800" b="0" i="0" u="none" strike="noStrike" cap="none" normalizeH="0" baseline="0" dirty="0">
                          <a:ln>
                            <a:noFill/>
                          </a:ln>
                          <a:solidFill>
                            <a:srgbClr val="333333"/>
                          </a:solidFill>
                          <a:effectLst/>
                          <a:latin typeface="Tamil-Aiswarya"/>
                          <a:cs typeface="Times New Roman" pitchFamily="18" charset="0"/>
                        </a:rPr>
                        <a:t>]fs] c';;</a:t>
                      </a:r>
                      <a:r>
                        <a:rPr kumimoji="0" lang="en-US" sz="1800" b="0" i="0" u="none" strike="noStrike" cap="none" normalizeH="0" baseline="0" dirty="0" err="1">
                          <a:ln>
                            <a:noFill/>
                          </a:ln>
                          <a:solidFill>
                            <a:srgbClr val="333333"/>
                          </a:solidFill>
                          <a:effectLst/>
                          <a:latin typeface="Tamil-Aiswarya"/>
                          <a:cs typeface="Times New Roman" pitchFamily="18" charset="0"/>
                        </a:rPr>
                        <a:t>fis</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Fzg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gLj;j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KoahJ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eP</a:t>
                      </a:r>
                      <a:r>
                        <a:rPr kumimoji="0" lang="en-US" sz="1800" b="0" i="0" u="none" strike="noStrike" cap="none" normalizeH="0" baseline="0" dirty="0">
                          <a:ln>
                            <a:noFill/>
                          </a:ln>
                          <a:solidFill>
                            <a:srgbClr val="333333"/>
                          </a:solidFill>
                          <a:effectLst/>
                          <a:latin typeface="Tamil-Aiswarya"/>
                          <a:cs typeface="Times New Roman" pitchFamily="18" charset="0"/>
                        </a:rPr>
                        <a:t>';;fs; </a:t>
                      </a:r>
                      <a:r>
                        <a:rPr kumimoji="0" lang="en-US" sz="1800" b="0" i="0" u="none" strike="noStrike" cap="none" normalizeH="0" baseline="0" dirty="0" err="1">
                          <a:ln>
                            <a:noFill/>
                          </a:ln>
                          <a:solidFill>
                            <a:srgbClr val="333333"/>
                          </a:solidFill>
                          <a:effectLst/>
                          <a:latin typeface="Tamil-Aiswarya"/>
                          <a:cs typeface="Times New Roman" pitchFamily="18" charset="0"/>
                        </a:rPr>
                        <a:t>ek;g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fpwPh</a:t>
                      </a:r>
                      <a:r>
                        <a:rPr kumimoji="0" lang="en-US" sz="1800" b="0" i="0" u="none" strike="noStrike" cap="none" normalizeH="0" baseline="0" dirty="0">
                          <a:ln>
                            <a:noFill/>
                          </a:ln>
                          <a:solidFill>
                            <a:srgbClr val="333333"/>
                          </a:solidFill>
                          <a:effectLst/>
                          <a:latin typeface="Tamil-Aiswarya"/>
                          <a:cs typeface="Times New Roman" pitchFamily="18" charset="0"/>
                        </a:rPr>
                        <a:t>]fs]</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Tamil-Aiswarya"/>
                          <a:cs typeface="Times New Roman" pitchFamily="18" charset="0"/>
                        </a:rPr>
                        <a:t>vjph]ghuhtpjkhf, kWthH;t[ ikaj;jpy; xU gLf;if fhypahf;fg;gl;Ls;sJ. </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Tamil-Aiswarya"/>
                          <a:cs typeface="Times New Roman" pitchFamily="18" charset="0"/>
                        </a:rPr>
                        <a:t>“eP';fs; gadw;wth;” vd;w vz;zk; gykhf c';fs] jiyapy; jhf;FfpwJ</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Tamil-Aiswarya"/>
                          <a:cs typeface="Times New Roman" pitchFamily="18" charset="0"/>
                        </a:rPr>
                        <a:t>,J </a:t>
                      </a:r>
                      <a:r>
                        <a:rPr kumimoji="0" lang="en-US" sz="1800" b="0" i="0" u="none" strike="noStrike" cap="none" normalizeH="0" baseline="0" dirty="0" err="1">
                          <a:ln>
                            <a:noFill/>
                          </a:ln>
                          <a:solidFill>
                            <a:srgbClr val="333333"/>
                          </a:solidFill>
                          <a:effectLst/>
                          <a:latin typeface="Tamil-Aiswarya"/>
                          <a:cs typeface="Times New Roman" pitchFamily="18" charset="0"/>
                        </a:rPr>
                        <a:t>Tiuapd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nky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cs;s</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miyngrpapd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fUtpahy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jhd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njhd;WfpwJ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vd;W</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ek;g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fpwPh</a:t>
                      </a:r>
                      <a:r>
                        <a:rPr kumimoji="0" lang="en-US" sz="1800" b="0" i="0" u="none" strike="noStrike" cap="none" normalizeH="0" baseline="0" dirty="0">
                          <a:ln>
                            <a:noFill/>
                          </a:ln>
                          <a:solidFill>
                            <a:srgbClr val="333333"/>
                          </a:solidFill>
                          <a:effectLst/>
                          <a:latin typeface="Tamil-Aiswarya"/>
                          <a:cs typeface="Times New Roman" pitchFamily="18" charset="0"/>
                        </a:rPr>
                        <a:t>]fs]</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Tamil-Aiswarya"/>
                          <a:cs typeface="Times New Roman" pitchFamily="18" charset="0"/>
                        </a:rPr>
                        <a:t>gyUf]F j';;fisg] gw]wpa vjph]kiw vz;z';;fs; njhd;Wtij mDgtpf]fpwhh]fs;.</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Tamil-Aiswarya"/>
                          <a:cs typeface="Times New Roman" pitchFamily="18" charset="0"/>
                        </a:rPr>
                        <a:t>eP';;fs; brhy;y ,Ue;j thh]j;ijia rpfpr]irahsh] gad;gLj;jpdhh]</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Tamil-Aiswarya"/>
                          <a:cs typeface="Times New Roman" pitchFamily="18" charset="0"/>
                        </a:rPr>
                        <a:t>rpfpr</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irahsh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c';fs</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vz;z</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fisg</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gof;f</a:t>
                      </a:r>
                      <a:r>
                        <a:rPr kumimoji="0" lang="en-US" sz="1800" b="0" i="0" u="none" strike="noStrike" cap="none" normalizeH="0" baseline="0" dirty="0">
                          <a:ln>
                            <a:noFill/>
                          </a:ln>
                          <a:solidFill>
                            <a:srgbClr val="333333"/>
                          </a:solidFill>
                          <a:effectLst/>
                          <a:latin typeface="Tamil-Aiswarya"/>
                          <a:cs typeface="Times New Roman" pitchFamily="18" charset="0"/>
                        </a:rPr>
                        <a:t> Koa[k;</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Tamil-Aiswarya"/>
                          <a:cs typeface="Times New Roman" pitchFamily="18" charset="0"/>
                        </a:rPr>
                        <a:t>me]j R{</a:t>
                      </a:r>
                      <a:r>
                        <a:rPr kumimoji="0" lang="en-US" sz="1800" b="0" i="0" u="none" strike="noStrike" cap="none" normalizeH="0" baseline="0" dirty="0" err="1">
                          <a:ln>
                            <a:noFill/>
                          </a:ln>
                          <a:solidFill>
                            <a:srgbClr val="333333"/>
                          </a:solidFill>
                          <a:effectLst/>
                          <a:latin typeface="Tamil-Aiswarya"/>
                          <a:cs typeface="Times New Roman" pitchFamily="18" charset="0"/>
                        </a:rPr>
                        <a:t>Hypy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err="1">
                          <a:ln>
                            <a:noFill/>
                          </a:ln>
                          <a:solidFill>
                            <a:srgbClr val="333333"/>
                          </a:solidFill>
                          <a:effectLst/>
                          <a:latin typeface="Tamil-Aiswarya"/>
                          <a:cs typeface="Times New Roman" pitchFamily="18" charset="0"/>
                        </a:rPr>
                        <a:t>me;j</a:t>
                      </a:r>
                      <a:r>
                        <a:rPr kumimoji="0" lang="en-US" sz="1800" b="0" i="0" u="none" strike="noStrike" cap="none" normalizeH="0" baseline="0">
                          <a:ln>
                            <a:noFill/>
                          </a:ln>
                          <a:solidFill>
                            <a:srgbClr val="333333"/>
                          </a:solidFill>
                          <a:effectLst/>
                          <a:latin typeface="Tamil-Aiswarya"/>
                          <a:cs typeface="Times New Roman" pitchFamily="18" charset="0"/>
                        </a:rPr>
                        <a:t> thh]j;ijna bghUj;jkhdJ</a:t>
                      </a:r>
                      <a:endParaRPr kumimoji="0" lang="de-DE" sz="1800" b="0" i="0" u="none" strike="noStrike" cap="none" normalizeH="0" baseline="0" dirty="0">
                        <a:ln>
                          <a:noFill/>
                        </a:ln>
                        <a:solidFill>
                          <a:srgbClr val="333333"/>
                        </a:solidFill>
                        <a:effectLst/>
                        <a:latin typeface="Tamil-Aiswarya"/>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12" name="Title 11"/>
          <p:cNvSpPr>
            <a:spLocks noGrp="1"/>
          </p:cNvSpPr>
          <p:nvPr>
            <p:ph type="title"/>
          </p:nvPr>
        </p:nvSpPr>
        <p:spPr/>
        <p:txBody>
          <a:bodyPr/>
          <a:lstStyle/>
          <a:p>
            <a:r>
              <a:rPr lang="en-US" sz="3600" dirty="0" err="1">
                <a:solidFill>
                  <a:srgbClr val="004992"/>
                </a:solidFill>
              </a:rPr>
              <a:t>kdr</a:t>
            </a:r>
            <a:r>
              <a:rPr lang="en-US" sz="3600" dirty="0">
                <a:solidFill>
                  <a:srgbClr val="004992"/>
                </a:solidFill>
              </a:rPr>
              <a:t>]</a:t>
            </a:r>
            <a:r>
              <a:rPr lang="en-US" sz="3600" dirty="0" err="1">
                <a:solidFill>
                  <a:srgbClr val="004992"/>
                </a:solidFill>
              </a:rPr>
              <a:t>rpijtpd</a:t>
            </a:r>
            <a:r>
              <a:rPr lang="en-US" sz="3600" dirty="0">
                <a:solidFill>
                  <a:srgbClr val="004992"/>
                </a:solidFill>
              </a:rPr>
              <a:t>; </a:t>
            </a:r>
            <a:r>
              <a:rPr lang="en-US" sz="3600" dirty="0" err="1">
                <a:solidFill>
                  <a:srgbClr val="004992"/>
                </a:solidFill>
              </a:rPr>
              <a:t>nghJ</a:t>
            </a:r>
            <a:r>
              <a:rPr lang="en-US" sz="3600" dirty="0">
                <a:solidFill>
                  <a:srgbClr val="004992"/>
                </a:solidFill>
              </a:rPr>
              <a:t> </a:t>
            </a:r>
            <a:r>
              <a:rPr lang="en-US" sz="3600" dirty="0" err="1">
                <a:solidFill>
                  <a:srgbClr val="004992"/>
                </a:solidFill>
              </a:rPr>
              <a:t>rl</a:t>
            </a:r>
            <a:r>
              <a:rPr lang="en-US" sz="3600" dirty="0">
                <a:solidFill>
                  <a:srgbClr val="004992"/>
                </a:solidFill>
              </a:rPr>
              <a:t>]</a:t>
            </a:r>
            <a:r>
              <a:rPr lang="en-US" sz="3600" dirty="0" err="1">
                <a:solidFill>
                  <a:srgbClr val="004992"/>
                </a:solidFill>
              </a:rPr>
              <a:t>bld</a:t>
            </a:r>
            <a:r>
              <a:rPr lang="en-US" sz="3600" dirty="0">
                <a:solidFill>
                  <a:srgbClr val="004992"/>
                </a:solidFill>
              </a:rPr>
              <a:t>]W </a:t>
            </a:r>
            <a:r>
              <a:rPr lang="en-US" sz="3600" dirty="0" err="1">
                <a:solidFill>
                  <a:srgbClr val="004992"/>
                </a:solidFill>
              </a:rPr>
              <a:t>vLf</a:t>
            </a:r>
            <a:r>
              <a:rPr lang="en-US" sz="3600" dirty="0">
                <a:solidFill>
                  <a:srgbClr val="004992"/>
                </a:solidFill>
              </a:rPr>
              <a:t>]</a:t>
            </a:r>
            <a:r>
              <a:rPr lang="en-US" sz="3600" dirty="0" err="1">
                <a:solidFill>
                  <a:srgbClr val="004992"/>
                </a:solidFill>
              </a:rPr>
              <a:t>fg</a:t>
            </a:r>
            <a:r>
              <a:rPr lang="en-US" sz="3600" dirty="0">
                <a:solidFill>
                  <a:srgbClr val="004992"/>
                </a:solidFill>
              </a:rPr>
              <a:t>]</a:t>
            </a:r>
            <a:r>
              <a:rPr lang="en-US" sz="3600" dirty="0" err="1">
                <a:solidFill>
                  <a:srgbClr val="004992"/>
                </a:solidFill>
              </a:rPr>
              <a:t>gLk</a:t>
            </a:r>
            <a:r>
              <a:rPr lang="en-US" sz="3600" dirty="0">
                <a:solidFill>
                  <a:srgbClr val="004992"/>
                </a:solidFill>
              </a:rPr>
              <a:t>]</a:t>
            </a:r>
            <a:r>
              <a:rPr lang="en-US" sz="3600" dirty="0">
                <a:solidFill>
                  <a:srgbClr val="004992"/>
                </a:solidFill>
                <a:latin typeface="Calibri Light"/>
              </a:rPr>
              <a:t>,</a:t>
            </a:r>
            <a:r>
              <a:rPr lang="en-US" sz="3600" dirty="0">
                <a:solidFill>
                  <a:srgbClr val="004992"/>
                </a:solidFill>
              </a:rPr>
              <a:t> </a:t>
            </a:r>
            <a:r>
              <a:rPr lang="en-US" sz="3600" dirty="0" err="1">
                <a:solidFill>
                  <a:srgbClr val="004992"/>
                </a:solidFill>
              </a:rPr>
              <a:t>jPh</a:t>
            </a:r>
            <a:r>
              <a:rPr lang="en-US" sz="3600" dirty="0">
                <a:solidFill>
                  <a:srgbClr val="004992"/>
                </a:solidFill>
              </a:rPr>
              <a:t>]</a:t>
            </a:r>
            <a:r>
              <a:rPr lang="en-US" sz="3600" dirty="0" err="1">
                <a:solidFill>
                  <a:srgbClr val="004992"/>
                </a:solidFill>
              </a:rPr>
              <a:t>khd</a:t>
            </a:r>
            <a:r>
              <a:rPr lang="en-US" sz="3600" dirty="0">
                <a:solidFill>
                  <a:srgbClr val="004992"/>
                </a:solidFill>
              </a:rPr>
              <a:t>';fs; </a:t>
            </a:r>
            <a:r>
              <a:rPr lang="en-US" sz="3600" dirty="0" err="1">
                <a:solidFill>
                  <a:srgbClr val="004992"/>
                </a:solidFill>
              </a:rPr>
              <a:t>jtwhf</a:t>
            </a:r>
            <a:r>
              <a:rPr lang="en-US" sz="3600" dirty="0">
                <a:solidFill>
                  <a:srgbClr val="004992"/>
                </a:solidFill>
              </a:rPr>
              <a:t> </a:t>
            </a:r>
            <a:r>
              <a:rPr lang="en-US" sz="3600" dirty="0" err="1">
                <a:solidFill>
                  <a:srgbClr val="004992"/>
                </a:solidFill>
              </a:rPr>
              <a:t>vt;thW</a:t>
            </a:r>
            <a:r>
              <a:rPr lang="en-US" sz="3600" dirty="0">
                <a:solidFill>
                  <a:srgbClr val="004992"/>
                </a:solidFill>
              </a:rPr>
              <a:t> </a:t>
            </a:r>
            <a:r>
              <a:rPr lang="en-US" sz="3600" dirty="0" err="1">
                <a:solidFill>
                  <a:srgbClr val="004992"/>
                </a:solidFill>
              </a:rPr>
              <a:t>bghUs</a:t>
            </a:r>
            <a:r>
              <a:rPr lang="en-US" sz="3600" dirty="0">
                <a:solidFill>
                  <a:srgbClr val="004992"/>
                </a:solidFill>
              </a:rPr>
              <a:t>; </a:t>
            </a:r>
            <a:r>
              <a:rPr lang="en-US" sz="3600" dirty="0" err="1">
                <a:solidFill>
                  <a:srgbClr val="004992"/>
                </a:solidFill>
              </a:rPr>
              <a:t>bfhs</a:t>
            </a:r>
            <a:r>
              <a:rPr lang="en-US" sz="3600" dirty="0">
                <a:solidFill>
                  <a:srgbClr val="004992"/>
                </a:solidFill>
              </a:rPr>
              <a:t>]sg]</a:t>
            </a:r>
            <a:r>
              <a:rPr lang="en-US" sz="3600" dirty="0" err="1">
                <a:solidFill>
                  <a:srgbClr val="004992"/>
                </a:solidFill>
              </a:rPr>
              <a:t>gLfpwJ</a:t>
            </a:r>
            <a:r>
              <a:rPr lang="en-US" sz="3600" dirty="0">
                <a:solidFill>
                  <a:srgbClr val="004992"/>
                </a:solidFill>
              </a:rPr>
              <a:t>&gt;  </a:t>
            </a:r>
            <a:r>
              <a:rPr lang="en-US" sz="3600" dirty="0" err="1">
                <a:solidFill>
                  <a:srgbClr val="004992"/>
                </a:solidFill>
              </a:rPr>
              <a:t>vLj;Jf</a:t>
            </a:r>
            <a:r>
              <a:rPr lang="en-US" sz="3600" dirty="0">
                <a:solidFill>
                  <a:srgbClr val="004992"/>
                </a:solidFill>
              </a:rPr>
              <a:t>]</a:t>
            </a:r>
            <a:r>
              <a:rPr lang="en-US" sz="3600" dirty="0" err="1">
                <a:solidFill>
                  <a:srgbClr val="004992"/>
                </a:solidFill>
              </a:rPr>
              <a:t>fhl</a:t>
            </a:r>
            <a:r>
              <a:rPr lang="en-US" sz="3600" dirty="0">
                <a:solidFill>
                  <a:srgbClr val="004992"/>
                </a:solidFill>
              </a:rPr>
              <a:t>]</a:t>
            </a:r>
            <a:r>
              <a:rPr lang="en-US" sz="3600" dirty="0" err="1">
                <a:solidFill>
                  <a:srgbClr val="004992"/>
                </a:solidFill>
              </a:rPr>
              <a:t>Lfs</a:t>
            </a:r>
            <a:r>
              <a:rPr lang="en-US" sz="3600" dirty="0">
                <a:solidFill>
                  <a:srgbClr val="004992"/>
                </a:solidFill>
              </a:rPr>
              <a:t>; </a:t>
            </a:r>
          </a:p>
        </p:txBody>
      </p:sp>
      <p:sp>
        <p:nvSpPr>
          <p:cNvPr id="11" name="Content Placeholder 2"/>
          <p:cNvSpPr txBox="1">
            <a:spLocks/>
          </p:cNvSpPr>
          <p:nvPr/>
        </p:nvSpPr>
        <p:spPr>
          <a:xfrm>
            <a:off x="408955" y="6172200"/>
            <a:ext cx="11340000" cy="36576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algn="ctr" defTabSz="914400">
              <a:buClr>
                <a:srgbClr val="333333"/>
              </a:buClr>
            </a:pPr>
            <a:r>
              <a:rPr lang="en-US" dirty="0" err="1">
                <a:solidFill>
                  <a:srgbClr val="004992"/>
                </a:solidFill>
              </a:rPr>
              <a:t>ahnuDk</a:t>
            </a:r>
            <a:r>
              <a:rPr lang="en-US" dirty="0">
                <a:solidFill>
                  <a:srgbClr val="004992"/>
                </a:solidFill>
              </a:rPr>
              <a:t>; c';</a:t>
            </a:r>
            <a:r>
              <a:rPr lang="en-US" dirty="0" err="1">
                <a:solidFill>
                  <a:srgbClr val="004992"/>
                </a:solidFill>
              </a:rPr>
              <a:t>fSila</a:t>
            </a:r>
            <a:r>
              <a:rPr lang="en-US" dirty="0">
                <a:solidFill>
                  <a:srgbClr val="004992"/>
                </a:solidFill>
              </a:rPr>
              <a:t> </a:t>
            </a:r>
            <a:r>
              <a:rPr lang="en-US" dirty="0" err="1">
                <a:solidFill>
                  <a:srgbClr val="004992"/>
                </a:solidFill>
              </a:rPr>
              <a:t>jdpg</a:t>
            </a:r>
            <a:r>
              <a:rPr lang="en-US" dirty="0">
                <a:solidFill>
                  <a:srgbClr val="004992"/>
                </a:solidFill>
              </a:rPr>
              <a:t>]</a:t>
            </a:r>
            <a:r>
              <a:rPr lang="en-US" dirty="0" err="1">
                <a:solidFill>
                  <a:srgbClr val="004992"/>
                </a:solidFill>
              </a:rPr>
              <a:t>gl</a:t>
            </a:r>
            <a:r>
              <a:rPr lang="en-US" dirty="0">
                <a:solidFill>
                  <a:srgbClr val="004992"/>
                </a:solidFill>
              </a:rPr>
              <a:t>]l </a:t>
            </a:r>
            <a:r>
              <a:rPr lang="en-US" dirty="0" err="1">
                <a:solidFill>
                  <a:srgbClr val="004992"/>
                </a:solidFill>
              </a:rPr>
              <a:t>mDgtj;ijf</a:t>
            </a:r>
            <a:r>
              <a:rPr lang="en-US" dirty="0">
                <a:solidFill>
                  <a:srgbClr val="004992"/>
                </a:solidFill>
              </a:rPr>
              <a:t>; </a:t>
            </a:r>
            <a:r>
              <a:rPr lang="en-US" dirty="0" err="1">
                <a:solidFill>
                  <a:srgbClr val="004992"/>
                </a:solidFill>
              </a:rPr>
              <a:t>bfhLj;Jjt</a:t>
            </a:r>
            <a:r>
              <a:rPr lang="en-US" dirty="0">
                <a:solidFill>
                  <a:srgbClr val="004992"/>
                </a:solidFill>
              </a:rPr>
              <a:t> Koa[</a:t>
            </a:r>
            <a:r>
              <a:rPr lang="en-US" dirty="0" err="1">
                <a:solidFill>
                  <a:srgbClr val="004992"/>
                </a:solidFill>
              </a:rPr>
              <a:t>kh</a:t>
            </a:r>
            <a:r>
              <a:rPr lang="en-US" dirty="0">
                <a:solidFill>
                  <a:srgbClr val="004992"/>
                </a:solidFill>
              </a:rPr>
              <a:t>&gt; </a:t>
            </a:r>
          </a:p>
        </p:txBody>
      </p:sp>
      <p:sp>
        <p:nvSpPr>
          <p:cNvPr id="17" name="Footer Placeholder 16"/>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8" name="Slide Number Placeholder 17"/>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gpd;tUk</a:t>
            </a:r>
            <a:r>
              <a:rPr lang="en-US" sz="2400" dirty="0">
                <a:solidFill>
                  <a:srgbClr val="333333"/>
                </a:solidFill>
              </a:rPr>
              <a:t>; </a:t>
            </a:r>
            <a:r>
              <a:rPr lang="en-US" sz="2400" dirty="0" err="1">
                <a:solidFill>
                  <a:srgbClr val="333333"/>
                </a:solidFill>
              </a:rPr>
              <a:t>gapw</a:t>
            </a:r>
            <a:r>
              <a:rPr lang="en-US" sz="2400" dirty="0">
                <a:solidFill>
                  <a:srgbClr val="333333"/>
                </a:solidFill>
              </a:rPr>
              <a:t>]</a:t>
            </a:r>
            <a:r>
              <a:rPr lang="en-US" sz="2400" dirty="0" err="1">
                <a:solidFill>
                  <a:srgbClr val="333333"/>
                </a:solidFill>
              </a:rPr>
              <a:t>rpfspy</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btt;ntW</a:t>
            </a:r>
            <a:r>
              <a:rPr lang="en-US" sz="2400" dirty="0">
                <a:solidFill>
                  <a:srgbClr val="333333"/>
                </a:solidFill>
              </a:rPr>
              <a:t> </a:t>
            </a:r>
            <a:r>
              <a:rPr lang="en-US" sz="2400" dirty="0" err="1">
                <a:solidFill>
                  <a:srgbClr val="333333"/>
                </a:solidFill>
              </a:rPr>
              <a:t>tpjkhd</a:t>
            </a:r>
            <a:r>
              <a:rPr lang="en-US" sz="2400" dirty="0">
                <a:solidFill>
                  <a:srgbClr val="333333"/>
                </a:solidFill>
              </a:rPr>
              <a:t> </a:t>
            </a:r>
            <a:r>
              <a:rPr lang="en-US" sz="2400" dirty="0" err="1">
                <a:solidFill>
                  <a:srgbClr val="333333"/>
                </a:solidFill>
              </a:rPr>
              <a:t>Xtpa</a:t>
            </a:r>
            <a:r>
              <a:rPr lang="en-US" sz="2400" dirty="0">
                <a:solidFill>
                  <a:srgbClr val="333333"/>
                </a:solidFill>
              </a:rPr>
              <a:t>';fs;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jat</a:t>
            </a:r>
            <a:r>
              <a:rPr lang="en-US" sz="2400" dirty="0">
                <a:solidFill>
                  <a:srgbClr val="333333"/>
                </a:solidFill>
              </a:rPr>
              <a:t>[ </a:t>
            </a:r>
            <a:r>
              <a:rPr lang="en-US" sz="2400" dirty="0" err="1">
                <a:solidFill>
                  <a:srgbClr val="333333"/>
                </a:solidFill>
              </a:rPr>
              <a:t>bra;J</a:t>
            </a:r>
            <a:r>
              <a:rPr lang="en-US" sz="2400" dirty="0">
                <a:solidFill>
                  <a:srgbClr val="333333"/>
                </a:solidFill>
              </a:rPr>
              <a:t> </a:t>
            </a:r>
            <a:r>
              <a:rPr lang="en-US" sz="2400" dirty="0" err="1">
                <a:solidFill>
                  <a:srgbClr val="333333"/>
                </a:solidFill>
              </a:rPr>
              <a:t>mt;nthtpa</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bghUj;jkhd</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rhpahd</a:t>
            </a:r>
            <a:r>
              <a:rPr lang="en-US" sz="2400" dirty="0">
                <a:solidFill>
                  <a:srgbClr val="333333"/>
                </a:solidFill>
              </a:rPr>
              <a:t> </a:t>
            </a:r>
            <a:r>
              <a:rPr lang="en-US" sz="2400" dirty="0" err="1">
                <a:solidFill>
                  <a:srgbClr val="333333"/>
                </a:solidFill>
              </a:rPr>
              <a:t>jiyg</a:t>
            </a:r>
            <a:r>
              <a:rPr lang="en-US" sz="2400" dirty="0">
                <a:solidFill>
                  <a:srgbClr val="333333"/>
                </a:solidFill>
              </a:rPr>
              <a:t>]</a:t>
            </a:r>
            <a:r>
              <a:rPr lang="en-US" sz="2400" dirty="0" err="1">
                <a:solidFill>
                  <a:srgbClr val="333333"/>
                </a:solidFill>
              </a:rPr>
              <a:t>ig</a:t>
            </a:r>
            <a:r>
              <a:rPr lang="en-US" sz="2400" dirty="0">
                <a:solidFill>
                  <a:srgbClr val="333333"/>
                </a:solidFill>
              </a:rPr>
              <a:t> </a:t>
            </a:r>
            <a:r>
              <a:rPr lang="en-US" sz="2400" dirty="0" err="1">
                <a:solidFill>
                  <a:srgbClr val="333333"/>
                </a:solidFill>
              </a:rPr>
              <a:t>fz;Lgpoj;J</a:t>
            </a:r>
            <a:r>
              <a:rPr lang="en-US" sz="2400" dirty="0">
                <a:solidFill>
                  <a:srgbClr val="333333"/>
                </a:solidFill>
              </a:rPr>
              <a:t> </a:t>
            </a:r>
            <a:r>
              <a:rPr lang="en-US" sz="2400" dirty="0" err="1">
                <a:solidFill>
                  <a:srgbClr val="333333"/>
                </a:solidFill>
              </a:rPr>
              <a:t>bghUj;jkpy;yhjij</a:t>
            </a:r>
            <a:r>
              <a:rPr lang="en-US" sz="2400" dirty="0">
                <a:solidFill>
                  <a:srgbClr val="333333"/>
                </a:solidFill>
              </a:rPr>
              <a:t> </a:t>
            </a:r>
            <a:r>
              <a:rPr lang="en-US" sz="2400" dirty="0" err="1">
                <a:solidFill>
                  <a:srgbClr val="333333"/>
                </a:solidFill>
              </a:rPr>
              <a:t>ePf;f</a:t>
            </a:r>
            <a:r>
              <a:rPr lang="en-US" sz="2400" dirty="0">
                <a:solidFill>
                  <a:srgbClr val="333333"/>
                </a:solidFill>
              </a:rPr>
              <a:t> Kaw]</a:t>
            </a:r>
            <a:r>
              <a:rPr lang="en-US" sz="2400" dirty="0" err="1">
                <a:solidFill>
                  <a:srgbClr val="333333"/>
                </a:solidFill>
              </a:rPr>
              <a:t>rp</a:t>
            </a:r>
            <a:r>
              <a:rPr lang="en-US" sz="2400" dirty="0">
                <a:solidFill>
                  <a:srgbClr val="333333"/>
                </a:solidFill>
              </a:rPr>
              <a:t> </a:t>
            </a:r>
            <a:r>
              <a:rPr lang="en-US" sz="2400" dirty="0" err="1">
                <a:solidFill>
                  <a:srgbClr val="333333"/>
                </a:solidFill>
              </a:rPr>
              <a:t>bra;at</a:t>
            </a:r>
            <a:r>
              <a:rPr lang="en-US" sz="2400" dirty="0">
                <a:solidFill>
                  <a:srgbClr val="333333"/>
                </a:solidFill>
              </a:rPr>
              <a:t>[k;.</a:t>
            </a:r>
          </a:p>
        </p:txBody>
      </p:sp>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538261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gpd;tUk</a:t>
            </a:r>
            <a:r>
              <a:rPr lang="en-US" sz="2400" dirty="0">
                <a:solidFill>
                  <a:srgbClr val="333333"/>
                </a:solidFill>
              </a:rPr>
              <a:t>; </a:t>
            </a:r>
            <a:r>
              <a:rPr lang="en-US" sz="2400" dirty="0" err="1">
                <a:solidFill>
                  <a:srgbClr val="333333"/>
                </a:solidFill>
              </a:rPr>
              <a:t>gapw</a:t>
            </a:r>
            <a:r>
              <a:rPr lang="en-US" sz="2400" dirty="0">
                <a:solidFill>
                  <a:srgbClr val="333333"/>
                </a:solidFill>
              </a:rPr>
              <a:t>]</a:t>
            </a:r>
            <a:r>
              <a:rPr lang="en-US" sz="2400" dirty="0" err="1">
                <a:solidFill>
                  <a:srgbClr val="333333"/>
                </a:solidFill>
              </a:rPr>
              <a:t>rpfspy</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btt;ntW</a:t>
            </a:r>
            <a:r>
              <a:rPr lang="en-US" sz="2400" dirty="0">
                <a:solidFill>
                  <a:srgbClr val="333333"/>
                </a:solidFill>
              </a:rPr>
              <a:t> </a:t>
            </a:r>
            <a:r>
              <a:rPr lang="en-US" sz="2400" dirty="0" err="1">
                <a:solidFill>
                  <a:srgbClr val="333333"/>
                </a:solidFill>
              </a:rPr>
              <a:t>tpjkhd</a:t>
            </a:r>
            <a:r>
              <a:rPr lang="en-US" sz="2400" dirty="0">
                <a:solidFill>
                  <a:srgbClr val="333333"/>
                </a:solidFill>
              </a:rPr>
              <a:t> </a:t>
            </a:r>
            <a:r>
              <a:rPr lang="en-US" sz="2400" dirty="0" err="1">
                <a:solidFill>
                  <a:srgbClr val="333333"/>
                </a:solidFill>
              </a:rPr>
              <a:t>Xtpa</a:t>
            </a:r>
            <a:r>
              <a:rPr lang="en-US" sz="2400" dirty="0">
                <a:solidFill>
                  <a:srgbClr val="333333"/>
                </a:solidFill>
              </a:rPr>
              <a:t>';fs;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jat</a:t>
            </a:r>
            <a:r>
              <a:rPr lang="en-US" sz="2400" dirty="0">
                <a:solidFill>
                  <a:srgbClr val="333333"/>
                </a:solidFill>
              </a:rPr>
              <a:t>[ </a:t>
            </a:r>
            <a:r>
              <a:rPr lang="en-US" sz="2400" dirty="0" err="1">
                <a:solidFill>
                  <a:srgbClr val="333333"/>
                </a:solidFill>
              </a:rPr>
              <a:t>bra;J</a:t>
            </a:r>
            <a:r>
              <a:rPr lang="en-US" sz="2400" dirty="0">
                <a:solidFill>
                  <a:srgbClr val="333333"/>
                </a:solidFill>
              </a:rPr>
              <a:t> </a:t>
            </a:r>
            <a:r>
              <a:rPr lang="en-US" sz="2400" dirty="0" err="1">
                <a:solidFill>
                  <a:srgbClr val="333333"/>
                </a:solidFill>
              </a:rPr>
              <a:t>mt;nthtpa</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bghUj;jkhd</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rhpahd</a:t>
            </a:r>
            <a:r>
              <a:rPr lang="en-US" sz="2400" dirty="0">
                <a:solidFill>
                  <a:srgbClr val="333333"/>
                </a:solidFill>
              </a:rPr>
              <a:t> </a:t>
            </a:r>
            <a:r>
              <a:rPr lang="en-US" sz="2400" dirty="0" err="1">
                <a:solidFill>
                  <a:srgbClr val="333333"/>
                </a:solidFill>
              </a:rPr>
              <a:t>jiyg</a:t>
            </a:r>
            <a:r>
              <a:rPr lang="en-US" sz="2400" dirty="0">
                <a:solidFill>
                  <a:srgbClr val="333333"/>
                </a:solidFill>
              </a:rPr>
              <a:t>]</a:t>
            </a:r>
            <a:r>
              <a:rPr lang="en-US" sz="2400" dirty="0" err="1">
                <a:solidFill>
                  <a:srgbClr val="333333"/>
                </a:solidFill>
              </a:rPr>
              <a:t>ig</a:t>
            </a:r>
            <a:r>
              <a:rPr lang="en-US" sz="2400" dirty="0">
                <a:solidFill>
                  <a:srgbClr val="333333"/>
                </a:solidFill>
              </a:rPr>
              <a:t> </a:t>
            </a:r>
            <a:r>
              <a:rPr lang="en-US" sz="2400" dirty="0" err="1">
                <a:solidFill>
                  <a:srgbClr val="333333"/>
                </a:solidFill>
              </a:rPr>
              <a:t>fz;Lgpoj;J</a:t>
            </a:r>
            <a:r>
              <a:rPr lang="en-US" sz="2400" dirty="0">
                <a:solidFill>
                  <a:srgbClr val="333333"/>
                </a:solidFill>
              </a:rPr>
              <a:t> </a:t>
            </a:r>
            <a:r>
              <a:rPr lang="en-US" sz="2400" dirty="0" err="1">
                <a:solidFill>
                  <a:srgbClr val="333333"/>
                </a:solidFill>
              </a:rPr>
              <a:t>bghUj;jkpy;yhjij</a:t>
            </a:r>
            <a:r>
              <a:rPr lang="en-US" sz="2400" dirty="0">
                <a:solidFill>
                  <a:srgbClr val="333333"/>
                </a:solidFill>
              </a:rPr>
              <a:t> </a:t>
            </a:r>
            <a:r>
              <a:rPr lang="en-US" sz="2400" dirty="0" err="1">
                <a:solidFill>
                  <a:srgbClr val="333333"/>
                </a:solidFill>
              </a:rPr>
              <a:t>ePf;f</a:t>
            </a:r>
            <a:r>
              <a:rPr lang="en-US" sz="2400" dirty="0">
                <a:solidFill>
                  <a:srgbClr val="333333"/>
                </a:solidFill>
              </a:rPr>
              <a:t> Kaw]</a:t>
            </a:r>
            <a:r>
              <a:rPr lang="en-US" sz="2400" dirty="0" err="1">
                <a:solidFill>
                  <a:srgbClr val="333333"/>
                </a:solidFill>
              </a:rPr>
              <a:t>rp</a:t>
            </a:r>
            <a:r>
              <a:rPr lang="en-US" sz="2400" dirty="0">
                <a:solidFill>
                  <a:srgbClr val="333333"/>
                </a:solidFill>
              </a:rPr>
              <a:t> </a:t>
            </a:r>
            <a:r>
              <a:rPr lang="en-US" sz="2400" dirty="0" err="1">
                <a:solidFill>
                  <a:srgbClr val="333333"/>
                </a:solidFill>
              </a:rPr>
              <a:t>bra;at</a:t>
            </a:r>
            <a:r>
              <a:rPr lang="en-US" sz="2400" dirty="0">
                <a:solidFill>
                  <a:srgbClr val="333333"/>
                </a:solidFill>
              </a:rPr>
              <a:t>[k;.</a:t>
            </a:r>
          </a:p>
          <a:p>
            <a:pPr marL="342900" lvl="0" indent="-342900" defTabSz="914400">
              <a:buClr>
                <a:srgbClr val="000000"/>
              </a:buClr>
              <a:buFont typeface="WingDings"/>
              <a:buChar char=""/>
            </a:pPr>
            <a:r>
              <a:rPr lang="en-US" sz="2400" dirty="0" err="1">
                <a:solidFill>
                  <a:srgbClr val="333333"/>
                </a:solidFill>
              </a:rPr>
              <a:t>xt;bthU</a:t>
            </a:r>
            <a:r>
              <a:rPr lang="en-US" sz="2400" dirty="0">
                <a:solidFill>
                  <a:srgbClr val="333333"/>
                </a:solidFill>
              </a:rPr>
              <a:t> </a:t>
            </a:r>
            <a:r>
              <a:rPr lang="en-US" sz="2400" dirty="0" err="1">
                <a:solidFill>
                  <a:srgbClr val="333333"/>
                </a:solidFill>
              </a:rPr>
              <a:t>bghUs</a:t>
            </a:r>
            <a:r>
              <a:rPr lang="en-US" sz="2400" dirty="0">
                <a:solidFill>
                  <a:srgbClr val="333333"/>
                </a:solidFill>
              </a:rPr>
              <a:t>; </a:t>
            </a:r>
            <a:r>
              <a:rPr lang="en-US" sz="2400" dirty="0" err="1">
                <a:solidFill>
                  <a:srgbClr val="333333"/>
                </a:solidFill>
              </a:rPr>
              <a:t>tpsf;fj;jpw;Fk</a:t>
            </a:r>
            <a:r>
              <a:rPr lang="en-US" sz="2400" dirty="0">
                <a:solidFill>
                  <a:srgbClr val="333333"/>
                </a:solidFill>
              </a:rPr>
              <a:t>; </a:t>
            </a:r>
            <a:r>
              <a:rPr lang="en-US" sz="2400" i="1" dirty="0" err="1">
                <a:solidFill>
                  <a:srgbClr val="004992"/>
                </a:solidFill>
              </a:rPr>
              <a:t>Mjuthft</a:t>
            </a:r>
            <a:r>
              <a:rPr lang="en-US" sz="2400" i="1" dirty="0">
                <a:solidFill>
                  <a:srgbClr val="004992"/>
                </a:solidFill>
              </a:rPr>
              <a:t>[k;</a:t>
            </a:r>
            <a:r>
              <a:rPr lang="en-US" sz="2400" i="1" dirty="0">
                <a:solidFill>
                  <a:srgbClr val="004992"/>
                </a:solidFill>
                <a:latin typeface="Calibri Light"/>
                <a:ea typeface="Verdana" panose="020B0604030504040204" pitchFamily="34" charset="0"/>
                <a:cs typeface="Verdana" panose="020B0604030504040204" pitchFamily="34" charset="0"/>
              </a:rPr>
              <a:t>,</a:t>
            </a:r>
            <a:r>
              <a:rPr lang="en-US" sz="2400" i="1" dirty="0">
                <a:solidFill>
                  <a:srgbClr val="004992"/>
                </a:solidFill>
              </a:rPr>
              <a:t> </a:t>
            </a:r>
            <a:r>
              <a:rPr lang="en-US" sz="2400" i="1" dirty="0" err="1">
                <a:solidFill>
                  <a:srgbClr val="004992"/>
                </a:solidFill>
              </a:rPr>
              <a:t>vjpuhft</a:t>
            </a:r>
            <a:r>
              <a:rPr lang="en-US" sz="2400" i="1" dirty="0">
                <a:solidFill>
                  <a:srgbClr val="004992"/>
                </a:solidFill>
              </a:rPr>
              <a:t>[k]</a:t>
            </a:r>
            <a:r>
              <a:rPr lang="en-US" sz="2400" dirty="0">
                <a:solidFill>
                  <a:srgbClr val="004992"/>
                </a:solidFill>
              </a:rPr>
              <a:t> </a:t>
            </a:r>
            <a:r>
              <a:rPr lang="en-US" sz="2400" dirty="0" err="1">
                <a:solidFill>
                  <a:srgbClr val="333333"/>
                </a:solidFill>
              </a:rPr>
              <a:t>fye;jha;t</a:t>
            </a:r>
            <a:r>
              <a:rPr lang="en-US" sz="2400" dirty="0">
                <a:solidFill>
                  <a:srgbClr val="333333"/>
                </a:solidFill>
              </a:rPr>
              <a:t>[ </a:t>
            </a:r>
            <a:r>
              <a:rPr lang="en-US" sz="2400" dirty="0" err="1">
                <a:solidFill>
                  <a:srgbClr val="333333"/>
                </a:solidFill>
              </a:rPr>
              <a:t>bra;f</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latin typeface="Calibri Light"/>
            </a:endParaRPr>
          </a:p>
        </p:txBody>
      </p:sp>
      <p:sp>
        <p:nvSpPr>
          <p:cNvPr id="10" name="Footer Placeholder 9"/>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1819267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gapw]rp</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gpd;tUk</a:t>
            </a:r>
            <a:r>
              <a:rPr lang="en-US" sz="2400" dirty="0">
                <a:solidFill>
                  <a:srgbClr val="333333"/>
                </a:solidFill>
              </a:rPr>
              <a:t>; </a:t>
            </a:r>
            <a:r>
              <a:rPr lang="en-US" sz="2400" dirty="0" err="1">
                <a:solidFill>
                  <a:srgbClr val="333333"/>
                </a:solidFill>
              </a:rPr>
              <a:t>gapw</a:t>
            </a:r>
            <a:r>
              <a:rPr lang="en-US" sz="2400" dirty="0">
                <a:solidFill>
                  <a:srgbClr val="333333"/>
                </a:solidFill>
              </a:rPr>
              <a:t>]</a:t>
            </a:r>
            <a:r>
              <a:rPr lang="en-US" sz="2400" dirty="0" err="1">
                <a:solidFill>
                  <a:srgbClr val="333333"/>
                </a:solidFill>
              </a:rPr>
              <a:t>rpfspy</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btt;ntW</a:t>
            </a:r>
            <a:r>
              <a:rPr lang="en-US" sz="2400" dirty="0">
                <a:solidFill>
                  <a:srgbClr val="333333"/>
                </a:solidFill>
              </a:rPr>
              <a:t> </a:t>
            </a:r>
            <a:r>
              <a:rPr lang="en-US" sz="2400" dirty="0" err="1">
                <a:solidFill>
                  <a:srgbClr val="333333"/>
                </a:solidFill>
              </a:rPr>
              <a:t>tpjkhd</a:t>
            </a:r>
            <a:r>
              <a:rPr lang="en-US" sz="2400" dirty="0">
                <a:solidFill>
                  <a:srgbClr val="333333"/>
                </a:solidFill>
              </a:rPr>
              <a:t> </a:t>
            </a:r>
            <a:r>
              <a:rPr lang="en-US" sz="2400" dirty="0" err="1">
                <a:solidFill>
                  <a:srgbClr val="333333"/>
                </a:solidFill>
              </a:rPr>
              <a:t>Xtpa</a:t>
            </a:r>
            <a:r>
              <a:rPr lang="en-US" sz="2400" dirty="0">
                <a:solidFill>
                  <a:srgbClr val="333333"/>
                </a:solidFill>
              </a:rPr>
              <a:t>';fs; </a:t>
            </a:r>
            <a:r>
              <a:rPr lang="en-US" sz="2400" dirty="0" err="1">
                <a:solidFill>
                  <a:srgbClr val="333333"/>
                </a:solidFill>
              </a:rPr>
              <a:t>fhl</a:t>
            </a:r>
            <a:r>
              <a:rPr lang="en-US" sz="2400" dirty="0">
                <a:solidFill>
                  <a:srgbClr val="333333"/>
                </a:solidFill>
              </a:rPr>
              <a:t>]</a:t>
            </a:r>
            <a:r>
              <a:rPr lang="en-US" sz="2400" dirty="0" err="1">
                <a:solidFill>
                  <a:srgbClr val="333333"/>
                </a:solidFill>
              </a:rPr>
              <a:t>lg</a:t>
            </a:r>
            <a:r>
              <a:rPr lang="en-US" sz="2400" dirty="0">
                <a:solidFill>
                  <a:srgbClr val="333333"/>
                </a:solidFill>
              </a:rPr>
              <a:t>]</a:t>
            </a:r>
            <a:r>
              <a:rPr lang="en-US" sz="2400" dirty="0" err="1">
                <a:solidFill>
                  <a:srgbClr val="333333"/>
                </a:solidFill>
              </a:rPr>
              <a:t>gLk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jat</a:t>
            </a:r>
            <a:r>
              <a:rPr lang="en-US" sz="2400" dirty="0">
                <a:solidFill>
                  <a:srgbClr val="333333"/>
                </a:solidFill>
              </a:rPr>
              <a:t>[ </a:t>
            </a:r>
            <a:r>
              <a:rPr lang="en-US" sz="2400" dirty="0" err="1">
                <a:solidFill>
                  <a:srgbClr val="333333"/>
                </a:solidFill>
              </a:rPr>
              <a:t>bra;J</a:t>
            </a:r>
            <a:r>
              <a:rPr lang="en-US" sz="2400" dirty="0">
                <a:solidFill>
                  <a:srgbClr val="333333"/>
                </a:solidFill>
              </a:rPr>
              <a:t> </a:t>
            </a:r>
            <a:r>
              <a:rPr lang="en-US" sz="2400" dirty="0" err="1">
                <a:solidFill>
                  <a:srgbClr val="333333"/>
                </a:solidFill>
              </a:rPr>
              <a:t>mt;nthtpa</a:t>
            </a:r>
            <a:r>
              <a:rPr lang="en-US" sz="2400" dirty="0">
                <a:solidFill>
                  <a:srgbClr val="333333"/>
                </a:solidFill>
              </a:rPr>
              <a:t>';</a:t>
            </a:r>
            <a:r>
              <a:rPr lang="en-US" sz="2400" dirty="0" err="1">
                <a:solidFill>
                  <a:srgbClr val="333333"/>
                </a:solidFill>
              </a:rPr>
              <a:t>fSf;F</a:t>
            </a:r>
            <a:r>
              <a:rPr lang="en-US" sz="2400" dirty="0">
                <a:solidFill>
                  <a:srgbClr val="333333"/>
                </a:solidFill>
              </a:rPr>
              <a:t> </a:t>
            </a:r>
            <a:r>
              <a:rPr lang="en-US" sz="2400" dirty="0" err="1">
                <a:solidFill>
                  <a:srgbClr val="333333"/>
                </a:solidFill>
              </a:rPr>
              <a:t>bghUj;jkhd</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rhpahd</a:t>
            </a:r>
            <a:r>
              <a:rPr lang="en-US" sz="2400" dirty="0">
                <a:solidFill>
                  <a:srgbClr val="333333"/>
                </a:solidFill>
              </a:rPr>
              <a:t> </a:t>
            </a:r>
            <a:r>
              <a:rPr lang="en-US" sz="2400" dirty="0" err="1">
                <a:solidFill>
                  <a:srgbClr val="333333"/>
                </a:solidFill>
              </a:rPr>
              <a:t>jiyg</a:t>
            </a:r>
            <a:r>
              <a:rPr lang="en-US" sz="2400" dirty="0">
                <a:solidFill>
                  <a:srgbClr val="333333"/>
                </a:solidFill>
              </a:rPr>
              <a:t>]</a:t>
            </a:r>
            <a:r>
              <a:rPr lang="en-US" sz="2400" dirty="0" err="1">
                <a:solidFill>
                  <a:srgbClr val="333333"/>
                </a:solidFill>
              </a:rPr>
              <a:t>ig</a:t>
            </a:r>
            <a:r>
              <a:rPr lang="en-US" sz="2400" dirty="0">
                <a:solidFill>
                  <a:srgbClr val="333333"/>
                </a:solidFill>
              </a:rPr>
              <a:t> </a:t>
            </a:r>
            <a:r>
              <a:rPr lang="en-US" sz="2400" dirty="0" err="1">
                <a:solidFill>
                  <a:srgbClr val="333333"/>
                </a:solidFill>
              </a:rPr>
              <a:t>fz;Lgpoj;J</a:t>
            </a:r>
            <a:r>
              <a:rPr lang="en-US" sz="2400" dirty="0">
                <a:solidFill>
                  <a:srgbClr val="333333"/>
                </a:solidFill>
              </a:rPr>
              <a:t> </a:t>
            </a:r>
            <a:r>
              <a:rPr lang="en-US" sz="2400" dirty="0" err="1">
                <a:solidFill>
                  <a:srgbClr val="333333"/>
                </a:solidFill>
              </a:rPr>
              <a:t>bghUj;jkpy;yhjij</a:t>
            </a:r>
            <a:r>
              <a:rPr lang="en-US" sz="2400" dirty="0">
                <a:solidFill>
                  <a:srgbClr val="333333"/>
                </a:solidFill>
              </a:rPr>
              <a:t> </a:t>
            </a:r>
            <a:r>
              <a:rPr lang="en-US" sz="2400" dirty="0" err="1">
                <a:solidFill>
                  <a:srgbClr val="333333"/>
                </a:solidFill>
              </a:rPr>
              <a:t>ePf;f</a:t>
            </a:r>
            <a:r>
              <a:rPr lang="en-US" sz="2400" dirty="0">
                <a:solidFill>
                  <a:srgbClr val="333333"/>
                </a:solidFill>
              </a:rPr>
              <a:t> Kaw]</a:t>
            </a:r>
            <a:r>
              <a:rPr lang="en-US" sz="2400" dirty="0" err="1">
                <a:solidFill>
                  <a:srgbClr val="333333"/>
                </a:solidFill>
              </a:rPr>
              <a:t>rp</a:t>
            </a:r>
            <a:r>
              <a:rPr lang="en-US" sz="2400" dirty="0">
                <a:solidFill>
                  <a:srgbClr val="333333"/>
                </a:solidFill>
              </a:rPr>
              <a:t> </a:t>
            </a:r>
            <a:r>
              <a:rPr lang="en-US" sz="2400" dirty="0" err="1">
                <a:solidFill>
                  <a:srgbClr val="333333"/>
                </a:solidFill>
              </a:rPr>
              <a:t>bra;at</a:t>
            </a:r>
            <a:r>
              <a:rPr lang="en-US" sz="2400" dirty="0">
                <a:solidFill>
                  <a:srgbClr val="333333"/>
                </a:solidFill>
              </a:rPr>
              <a:t>[k;.</a:t>
            </a:r>
          </a:p>
          <a:p>
            <a:pPr marL="342900" lvl="0" indent="-342900" defTabSz="914400">
              <a:buClr>
                <a:srgbClr val="000000"/>
              </a:buClr>
              <a:buFont typeface="WingDings"/>
              <a:buChar char=""/>
            </a:pPr>
            <a:r>
              <a:rPr lang="en-US" sz="2400" dirty="0" err="1">
                <a:solidFill>
                  <a:srgbClr val="333333"/>
                </a:solidFill>
              </a:rPr>
              <a:t>xt;bthU</a:t>
            </a:r>
            <a:r>
              <a:rPr lang="en-US" sz="2400" dirty="0">
                <a:solidFill>
                  <a:srgbClr val="333333"/>
                </a:solidFill>
              </a:rPr>
              <a:t> </a:t>
            </a:r>
            <a:r>
              <a:rPr lang="en-US" sz="2400" dirty="0" err="1">
                <a:solidFill>
                  <a:srgbClr val="333333"/>
                </a:solidFill>
              </a:rPr>
              <a:t>bghUs</a:t>
            </a:r>
            <a:r>
              <a:rPr lang="en-US" sz="2400" dirty="0">
                <a:solidFill>
                  <a:srgbClr val="333333"/>
                </a:solidFill>
              </a:rPr>
              <a:t>; </a:t>
            </a:r>
            <a:r>
              <a:rPr lang="en-US" sz="2400" dirty="0" err="1">
                <a:solidFill>
                  <a:srgbClr val="333333"/>
                </a:solidFill>
              </a:rPr>
              <a:t>tpsf;fj;jpw;Fk</a:t>
            </a:r>
            <a:r>
              <a:rPr lang="en-US" sz="2400" dirty="0">
                <a:solidFill>
                  <a:srgbClr val="333333"/>
                </a:solidFill>
              </a:rPr>
              <a:t>; </a:t>
            </a:r>
            <a:r>
              <a:rPr lang="en-US" sz="2400" i="1" dirty="0" err="1">
                <a:solidFill>
                  <a:srgbClr val="004992"/>
                </a:solidFill>
              </a:rPr>
              <a:t>Mjuthft</a:t>
            </a:r>
            <a:r>
              <a:rPr lang="en-US" sz="2400" i="1" dirty="0">
                <a:solidFill>
                  <a:srgbClr val="004992"/>
                </a:solidFill>
              </a:rPr>
              <a:t>[k;</a:t>
            </a:r>
            <a:r>
              <a:rPr lang="en-US" sz="2400" i="1" dirty="0">
                <a:solidFill>
                  <a:srgbClr val="004992"/>
                </a:solidFill>
                <a:latin typeface="Calibri Light"/>
                <a:ea typeface="Verdana" panose="020B0604030504040204" pitchFamily="34" charset="0"/>
                <a:cs typeface="Verdana" panose="020B0604030504040204" pitchFamily="34" charset="0"/>
              </a:rPr>
              <a:t>,</a:t>
            </a:r>
            <a:r>
              <a:rPr lang="en-US" sz="2400" i="1" dirty="0">
                <a:solidFill>
                  <a:srgbClr val="004992"/>
                </a:solidFill>
              </a:rPr>
              <a:t> </a:t>
            </a:r>
            <a:r>
              <a:rPr lang="en-US" sz="2400" i="1" dirty="0" err="1">
                <a:solidFill>
                  <a:srgbClr val="004992"/>
                </a:solidFill>
              </a:rPr>
              <a:t>vjpuhft</a:t>
            </a:r>
            <a:r>
              <a:rPr lang="en-US" sz="2400" i="1" dirty="0">
                <a:solidFill>
                  <a:srgbClr val="004992"/>
                </a:solidFill>
              </a:rPr>
              <a:t>[k]</a:t>
            </a:r>
            <a:r>
              <a:rPr lang="en-US" sz="2400" dirty="0">
                <a:solidFill>
                  <a:srgbClr val="004992"/>
                </a:solidFill>
              </a:rPr>
              <a:t> </a:t>
            </a:r>
            <a:r>
              <a:rPr lang="en-US" sz="2400" dirty="0" err="1">
                <a:solidFill>
                  <a:srgbClr val="333333"/>
                </a:solidFill>
              </a:rPr>
              <a:t>fye;jha;t</a:t>
            </a:r>
            <a:r>
              <a:rPr lang="en-US" sz="2400" dirty="0">
                <a:solidFill>
                  <a:srgbClr val="333333"/>
                </a:solidFill>
              </a:rPr>
              <a:t>[ </a:t>
            </a:r>
            <a:r>
              <a:rPr lang="en-US" sz="2400" dirty="0" err="1">
                <a:solidFill>
                  <a:srgbClr val="333333"/>
                </a:solidFill>
              </a:rPr>
              <a:t>bra;f</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latin typeface="Calibri Light"/>
            </a:endParaRPr>
          </a:p>
          <a:p>
            <a:pPr marL="342900" lvl="0" indent="-342900" defTabSz="914400">
              <a:buClr>
                <a:srgbClr val="333333"/>
              </a:buClr>
              <a:buFont typeface="WingDings"/>
              <a:buChar char=""/>
            </a:pPr>
            <a:r>
              <a:rPr lang="en-US" sz="2400" dirty="0" err="1">
                <a:solidFill>
                  <a:srgbClr val="333333"/>
                </a:solidFill>
              </a:rPr>
              <a:t>jat</a:t>
            </a:r>
            <a:r>
              <a:rPr lang="en-US" sz="2400" dirty="0">
                <a:solidFill>
                  <a:srgbClr val="333333"/>
                </a:solidFill>
              </a:rPr>
              <a:t>[ </a:t>
            </a:r>
            <a:r>
              <a:rPr lang="en-US" sz="2400" dirty="0" err="1">
                <a:solidFill>
                  <a:srgbClr val="333333"/>
                </a:solidFill>
              </a:rPr>
              <a:t>bra;J</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vLj;j</a:t>
            </a:r>
            <a:r>
              <a:rPr lang="en-US" sz="2400" dirty="0">
                <a:solidFill>
                  <a:srgbClr val="333333"/>
                </a:solidFill>
              </a:rPr>
              <a:t> </a:t>
            </a:r>
            <a:r>
              <a:rPr lang="en-US" sz="2400" dirty="0" err="1">
                <a:solidFill>
                  <a:srgbClr val="333333"/>
                </a:solidFill>
              </a:rPr>
              <a:t>Kotpy</a:t>
            </a:r>
            <a:r>
              <a:rPr lang="en-US" sz="2400" dirty="0">
                <a:solidFill>
                  <a:srgbClr val="333333"/>
                </a:solidFill>
              </a:rPr>
              <a:t>; </a:t>
            </a:r>
            <a:r>
              <a:rPr lang="en-US" sz="2400" dirty="0" err="1">
                <a:solidFill>
                  <a:srgbClr val="333333"/>
                </a:solidFill>
              </a:rPr>
              <a:t>ve;j</a:t>
            </a:r>
            <a:r>
              <a:rPr lang="en-US" sz="2400" dirty="0">
                <a:solidFill>
                  <a:srgbClr val="333333"/>
                </a:solidFill>
              </a:rPr>
              <a:t> </a:t>
            </a:r>
            <a:r>
              <a:rPr lang="en-US" sz="2400" dirty="0" err="1">
                <a:solidFill>
                  <a:srgbClr val="333333"/>
                </a:solidFill>
              </a:rPr>
              <a:t>mstpy</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ek;gpf;ifahf</a:t>
            </a:r>
            <a:r>
              <a:rPr lang="en-US" sz="2400" dirty="0">
                <a:solidFill>
                  <a:srgbClr val="333333"/>
                </a:solidFill>
              </a:rPr>
              <a:t> </a:t>
            </a:r>
            <a:r>
              <a:rPr lang="en-US" sz="2400" dirty="0" err="1">
                <a:solidFill>
                  <a:srgbClr val="333333"/>
                </a:solidFill>
              </a:rPr>
              <a:t>cs;sPh</a:t>
            </a:r>
            <a:r>
              <a:rPr lang="en-US" sz="2400" dirty="0">
                <a:solidFill>
                  <a:srgbClr val="333333"/>
                </a:solidFill>
              </a:rPr>
              <a:t>]fs] </a:t>
            </a:r>
            <a:r>
              <a:rPr lang="en-US" sz="2400" dirty="0" err="1">
                <a:solidFill>
                  <a:srgbClr val="333333"/>
                </a:solidFill>
              </a:rPr>
              <a:t>vd;gija</a:t>
            </a:r>
            <a:r>
              <a:rPr lang="en-US" sz="2400" dirty="0">
                <a:solidFill>
                  <a:srgbClr val="333333"/>
                </a:solidFill>
              </a:rPr>
              <a:t>[k; </a:t>
            </a:r>
            <a:r>
              <a:rPr lang="en-US" sz="2400" dirty="0" err="1">
                <a:solidFill>
                  <a:srgbClr val="333333"/>
                </a:solidFill>
              </a:rPr>
              <a:t>Twt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lvl="0" indent="-342900" defTabSz="914400">
              <a:buClr>
                <a:srgbClr val="333333"/>
              </a:buClr>
              <a:buFont typeface="WingDings"/>
              <a:buChar char=""/>
            </a:pPr>
            <a:r>
              <a:rPr lang="en-US" sz="2400" dirty="0" err="1">
                <a:solidFill>
                  <a:srgbClr val="333333"/>
                </a:solidFill>
              </a:rPr>
              <a:t>Xd</a:t>
            </a:r>
            <a:r>
              <a:rPr lang="en-US" sz="2400" dirty="0">
                <a:solidFill>
                  <a:srgbClr val="333333"/>
                </a:solidFill>
              </a:rPr>
              <a:t>]</a:t>
            </a:r>
            <a:r>
              <a:rPr lang="en-US" sz="2400" dirty="0" err="1">
                <a:solidFill>
                  <a:srgbClr val="333333"/>
                </a:solidFill>
              </a:rPr>
              <a:t>Wf;Fk</a:t>
            </a:r>
            <a:r>
              <a:rPr lang="en-US" sz="2400" dirty="0">
                <a:solidFill>
                  <a:srgbClr val="333333"/>
                </a:solidFill>
              </a:rPr>
              <a:t>; </a:t>
            </a:r>
            <a:r>
              <a:rPr lang="en-US" sz="2400" dirty="0" err="1">
                <a:solidFill>
                  <a:srgbClr val="333333"/>
                </a:solidFill>
              </a:rPr>
              <a:t>nkw</a:t>
            </a:r>
            <a:r>
              <a:rPr lang="en-US" sz="2400" dirty="0">
                <a:solidFill>
                  <a:srgbClr val="333333"/>
                </a:solidFill>
              </a:rPr>
              <a:t>]</a:t>
            </a:r>
            <a:r>
              <a:rPr lang="en-US" sz="2400" dirty="0" err="1">
                <a:solidFill>
                  <a:srgbClr val="333333"/>
                </a:solidFill>
              </a:rPr>
              <a:t>gl</a:t>
            </a:r>
            <a:r>
              <a:rPr lang="en-US" sz="2400" dirty="0">
                <a:solidFill>
                  <a:srgbClr val="333333"/>
                </a:solidFill>
              </a:rPr>
              <a:t>]l </a:t>
            </a:r>
            <a:r>
              <a:rPr lang="en-US" sz="2400" dirty="0" err="1">
                <a:solidFill>
                  <a:srgbClr val="333333"/>
                </a:solidFill>
              </a:rPr>
              <a:t>tpsf</a:t>
            </a:r>
            <a:r>
              <a:rPr lang="en-US" sz="2400" dirty="0">
                <a:solidFill>
                  <a:srgbClr val="333333"/>
                </a:solidFill>
              </a:rPr>
              <a:t>]f';;fs] </a:t>
            </a:r>
            <a:r>
              <a:rPr lang="en-US" sz="2400" dirty="0" err="1">
                <a:solidFill>
                  <a:srgbClr val="333333"/>
                </a:solidFill>
              </a:rPr>
              <a:t>bfhLf;Fk</a:t>
            </a:r>
            <a:r>
              <a:rPr lang="en-US" sz="2400" dirty="0">
                <a:solidFill>
                  <a:srgbClr val="333333"/>
                </a:solidFill>
              </a:rPr>
              <a:t>; </a:t>
            </a:r>
            <a:r>
              <a:rPr lang="en-US" sz="2400" dirty="0" err="1">
                <a:solidFill>
                  <a:srgbClr val="333333"/>
                </a:solidFill>
              </a:rPr>
              <a:t>mk;r</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rpwg</a:t>
            </a:r>
            <a:r>
              <a:rPr lang="en-US" sz="2400" dirty="0">
                <a:solidFill>
                  <a:srgbClr val="333333"/>
                </a:solidFill>
              </a:rPr>
              <a:t>]g[ </a:t>
            </a:r>
            <a:r>
              <a:rPr lang="en-US" sz="2400" dirty="0" err="1">
                <a:solidFill>
                  <a:srgbClr val="333333"/>
                </a:solidFill>
              </a:rPr>
              <a:t>ftdk</a:t>
            </a:r>
            <a:r>
              <a:rPr lang="en-US" sz="2400" dirty="0">
                <a:solidFill>
                  <a:srgbClr val="333333"/>
                </a:solidFill>
              </a:rPr>
              <a:t>; </a:t>
            </a:r>
            <a:r>
              <a:rPr lang="en-US" sz="2400" dirty="0" err="1">
                <a:solidFill>
                  <a:srgbClr val="333333"/>
                </a:solidFill>
              </a:rPr>
              <a:t>brYj;jt</a:t>
            </a:r>
            <a:r>
              <a:rPr lang="en-US" sz="2400" dirty="0">
                <a:solidFill>
                  <a:srgbClr val="333333"/>
                </a:solidFill>
              </a:rPr>
              <a:t>[k;</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10" name="Footer Placeholder 9"/>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2800447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ntW</a:t>
            </a:r>
            <a:r>
              <a:rPr lang="en-US" sz="2400" dirty="0">
                <a:solidFill>
                  <a:srgbClr val="333333"/>
                </a:solidFill>
                <a:latin typeface="Tamil-Aiswarya"/>
              </a:rPr>
              <a:t> </a:t>
            </a:r>
            <a:r>
              <a:rPr lang="en-US" sz="2400" dirty="0" err="1">
                <a:solidFill>
                  <a:srgbClr val="333333"/>
                </a:solidFill>
                <a:latin typeface="Tamil-Aiswarya"/>
              </a:rPr>
              <a:t>xUtUld</a:t>
            </a:r>
            <a:r>
              <a:rPr lang="en-US" sz="2400" dirty="0">
                <a:solidFill>
                  <a:srgbClr val="333333"/>
                </a:solidFill>
                <a:latin typeface="Tamil-Aiswarya"/>
              </a:rPr>
              <a:t>; </a:t>
            </a:r>
            <a:r>
              <a:rPr lang="en-US" sz="2400" dirty="0" err="1">
                <a:solidFill>
                  <a:srgbClr val="333333"/>
                </a:solidFill>
                <a:latin typeface="Tamil-Aiswarya"/>
              </a:rPr>
              <a:t>bjhlh</a:t>
            </a:r>
            <a:r>
              <a:rPr lang="en-US" sz="2400" dirty="0">
                <a:solidFill>
                  <a:srgbClr val="333333"/>
                </a:solidFill>
                <a:latin typeface="Tamil-Aiswarya"/>
              </a:rPr>
              <a:t>]g[ </a:t>
            </a:r>
            <a:r>
              <a:rPr lang="en-US" sz="2400" dirty="0" err="1">
                <a:solidFill>
                  <a:srgbClr val="333333"/>
                </a:solidFill>
                <a:latin typeface="Tamil-Aiswarya"/>
              </a:rPr>
              <a:t>cs;sij</a:t>
            </a:r>
            <a:r>
              <a:rPr lang="en-US" sz="2400" dirty="0">
                <a:solidFill>
                  <a:srgbClr val="333333"/>
                </a:solidFill>
                <a:latin typeface="Tamil-Aiswarya"/>
              </a:rPr>
              <a:t> </a:t>
            </a:r>
            <a:r>
              <a:rPr lang="en-US" sz="2400" dirty="0" err="1">
                <a:solidFill>
                  <a:srgbClr val="333333"/>
                </a:solidFill>
                <a:latin typeface="Tamil-Aiswarya"/>
              </a:rPr>
              <a:t>xg</a:t>
            </a:r>
            <a:r>
              <a:rPr lang="en-US" sz="2400" dirty="0">
                <a:solidFill>
                  <a:srgbClr val="333333"/>
                </a:solidFill>
                <a:latin typeface="Tamil-Aiswarya"/>
              </a:rPr>
              <a:t>]g[</a:t>
            </a:r>
            <a:r>
              <a:rPr lang="en-US" sz="2400" dirty="0" err="1">
                <a:solidFill>
                  <a:srgbClr val="333333"/>
                </a:solidFill>
                <a:latin typeface="Tamil-Aiswarya"/>
              </a:rPr>
              <a:t>f;bfhs;Sjy</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jpUkzj;jpw</a:t>
            </a:r>
            <a:r>
              <a:rPr lang="en-US" sz="2400" dirty="0">
                <a:solidFill>
                  <a:srgbClr val="333333"/>
                </a:solidFill>
                <a:latin typeface="Tamil-Aiswarya"/>
              </a:rPr>
              <a:t>]F </a:t>
            </a:r>
            <a:r>
              <a:rPr lang="en-US" sz="2400" dirty="0" err="1">
                <a:solidFill>
                  <a:srgbClr val="333333"/>
                </a:solidFill>
                <a:latin typeface="Tamil-Aiswarya"/>
              </a:rPr>
              <a:t>Kd</a:t>
            </a:r>
            <a:r>
              <a:rPr lang="en-US" sz="2400" dirty="0">
                <a:solidFill>
                  <a:srgbClr val="333333"/>
                </a:solidFill>
                <a:latin typeface="Tamil-Aiswarya"/>
              </a:rPr>
              <a:t>; </a:t>
            </a:r>
            <a:r>
              <a:rPr lang="en-US" sz="2400" dirty="0" err="1">
                <a:solidFill>
                  <a:srgbClr val="333333"/>
                </a:solidFill>
                <a:latin typeface="Tamil-Aiswarya"/>
              </a:rPr>
              <a:t>fhjypj;jy</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cwtpdhpd</a:t>
            </a:r>
            <a:r>
              <a:rPr lang="en-US" sz="2400" dirty="0">
                <a:solidFill>
                  <a:srgbClr val="333333"/>
                </a:solidFill>
                <a:latin typeface="Tamil-Aiswarya"/>
              </a:rPr>
              <a:t>; ,</a:t>
            </a:r>
            <a:r>
              <a:rPr lang="en-US" sz="2400" dirty="0" err="1">
                <a:solidFill>
                  <a:srgbClr val="333333"/>
                </a:solidFill>
                <a:latin typeface="Tamil-Aiswarya"/>
              </a:rPr>
              <a:t>wg</a:t>
            </a:r>
            <a:r>
              <a:rPr lang="en-US" sz="2400" dirty="0">
                <a:solidFill>
                  <a:srgbClr val="333333"/>
                </a:solidFill>
                <a:latin typeface="Tamil-Aiswarya"/>
              </a:rPr>
              <a:t>]g[ </a:t>
            </a:r>
            <a:r>
              <a:rPr lang="en-US" sz="2400" dirty="0" err="1">
                <a:solidFill>
                  <a:srgbClr val="333333"/>
                </a:solidFill>
                <a:latin typeface="Tamil-Aiswarya"/>
              </a:rPr>
              <a:t>bra;jp</a:t>
            </a:r>
            <a:r>
              <a:rPr lang="en-US" sz="2400" dirty="0">
                <a:solidFill>
                  <a:srgbClr val="333333"/>
                </a:solidFill>
                <a:latin typeface="Tamil-Aiswarya"/>
              </a:rPr>
              <a:t> </a:t>
            </a:r>
            <a:r>
              <a:rPr lang="en-US" sz="2400" dirty="0" err="1">
                <a:solidFill>
                  <a:srgbClr val="333333"/>
                </a:solidFill>
                <a:latin typeface="Tamil-Aiswarya"/>
              </a:rPr>
              <a:t>TWjy</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a:solidFill>
                  <a:srgbClr val="333333"/>
                </a:solidFill>
                <a:latin typeface="Tamil-Aiswarya"/>
              </a:rPr>
              <a:t>g{</a:t>
            </a:r>
            <a:r>
              <a:rPr lang="en-US" sz="2400" dirty="0" err="1">
                <a:solidFill>
                  <a:srgbClr val="333333"/>
                </a:solidFill>
                <a:latin typeface="Tamil-Aiswarya"/>
              </a:rPr>
              <a:t>f;fs</a:t>
            </a:r>
            <a:r>
              <a:rPr lang="en-US" sz="2400" dirty="0">
                <a:solidFill>
                  <a:srgbClr val="333333"/>
                </a:solidFill>
                <a:latin typeface="Tamil-Aiswarya"/>
              </a:rPr>
              <a:t>; </a:t>
            </a:r>
            <a:r>
              <a:rPr lang="en-US" sz="2400" dirty="0" err="1">
                <a:solidFill>
                  <a:srgbClr val="333333"/>
                </a:solidFill>
                <a:latin typeface="Tamil-Aiswarya"/>
              </a:rPr>
              <a:t>tpw</a:t>
            </a:r>
            <a:r>
              <a:rPr lang="en-US" sz="2400" dirty="0">
                <a:solidFill>
                  <a:srgbClr val="333333"/>
                </a:solidFill>
                <a:latin typeface="Tamil-Aiswarya"/>
              </a:rPr>
              <a:t>]</a:t>
            </a:r>
            <a:r>
              <a:rPr lang="en-US" sz="2400" dirty="0" err="1">
                <a:solidFill>
                  <a:srgbClr val="333333"/>
                </a:solidFill>
                <a:latin typeface="Tamil-Aiswarya"/>
              </a:rPr>
              <a:t>gth</a:t>
            </a:r>
            <a:r>
              <a:rPr lang="en-US" sz="2400" dirty="0">
                <a:solidFill>
                  <a:srgbClr val="333333"/>
                </a:solidFill>
                <a:latin typeface="Tamil-Aiswarya"/>
              </a:rPr>
              <a:t>].</a:t>
            </a:r>
            <a:endParaRPr lang="en-IN" sz="2400" dirty="0">
              <a:solidFill>
                <a:srgbClr val="333333"/>
              </a:solidFill>
              <a:latin typeface="Tamil-Aiswarya"/>
            </a:endParaRPr>
          </a:p>
        </p:txBody>
      </p:sp>
      <p:pic>
        <p:nvPicPr>
          <p:cNvPr id="6"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ntW</a:t>
            </a:r>
            <a:r>
              <a:rPr lang="en-US" sz="2400" dirty="0">
                <a:solidFill>
                  <a:srgbClr val="333333"/>
                </a:solidFill>
              </a:rPr>
              <a:t> </a:t>
            </a:r>
            <a:r>
              <a:rPr lang="en-US" sz="2400" dirty="0" err="1">
                <a:solidFill>
                  <a:srgbClr val="333333"/>
                </a:solidFill>
              </a:rPr>
              <a:t>xUtUld</a:t>
            </a:r>
            <a:r>
              <a:rPr lang="en-US" sz="2400" dirty="0">
                <a:solidFill>
                  <a:srgbClr val="333333"/>
                </a:solidFill>
              </a:rPr>
              <a:t>; </a:t>
            </a:r>
            <a:r>
              <a:rPr lang="en-US" sz="2400" dirty="0" err="1">
                <a:solidFill>
                  <a:srgbClr val="333333"/>
                </a:solidFill>
              </a:rPr>
              <a:t>bjhlh</a:t>
            </a:r>
            <a:r>
              <a:rPr lang="en-US" sz="2400" dirty="0">
                <a:solidFill>
                  <a:srgbClr val="333333"/>
                </a:solidFill>
              </a:rPr>
              <a:t>]g[ </a:t>
            </a:r>
            <a:r>
              <a:rPr lang="en-US" sz="2400" dirty="0" err="1">
                <a:solidFill>
                  <a:srgbClr val="333333"/>
                </a:solidFill>
              </a:rPr>
              <a:t>cs;sij</a:t>
            </a:r>
            <a:r>
              <a:rPr lang="en-US" sz="2400" dirty="0">
                <a:solidFill>
                  <a:srgbClr val="333333"/>
                </a:solidFill>
              </a:rPr>
              <a:t> </a:t>
            </a:r>
            <a:r>
              <a:rPr lang="en-US" sz="2400" dirty="0" err="1">
                <a:solidFill>
                  <a:srgbClr val="333333"/>
                </a:solidFill>
              </a:rPr>
              <a:t>xg</a:t>
            </a:r>
            <a:r>
              <a:rPr lang="en-US" sz="2400" dirty="0">
                <a:solidFill>
                  <a:srgbClr val="333333"/>
                </a:solidFill>
              </a:rPr>
              <a:t>]g[</a:t>
            </a:r>
            <a:r>
              <a:rPr lang="en-US" sz="2400" dirty="0" err="1">
                <a:solidFill>
                  <a:srgbClr val="333333"/>
                </a:solidFill>
              </a:rPr>
              <a:t>f;bfhs;Sjy</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err="1">
                <a:solidFill>
                  <a:srgbClr val="004992"/>
                </a:solidFill>
              </a:rPr>
              <a:t>jpUkzj;jpw</a:t>
            </a:r>
            <a:r>
              <a:rPr lang="en-US" sz="2400" dirty="0">
                <a:solidFill>
                  <a:srgbClr val="004992"/>
                </a:solidFill>
              </a:rPr>
              <a:t>]F </a:t>
            </a:r>
            <a:r>
              <a:rPr lang="en-US" sz="2400" dirty="0" err="1">
                <a:solidFill>
                  <a:srgbClr val="004992"/>
                </a:solidFill>
              </a:rPr>
              <a:t>Kd</a:t>
            </a:r>
            <a:r>
              <a:rPr lang="en-US" sz="2400" dirty="0">
                <a:solidFill>
                  <a:srgbClr val="004992"/>
                </a:solidFill>
              </a:rPr>
              <a:t>; </a:t>
            </a:r>
            <a:r>
              <a:rPr lang="en-US" sz="2400" dirty="0" err="1">
                <a:solidFill>
                  <a:srgbClr val="004992"/>
                </a:solidFill>
              </a:rPr>
              <a:t>fhjypj;jy</a:t>
            </a:r>
            <a:r>
              <a:rPr lang="en-US" sz="2400" dirty="0">
                <a:solidFill>
                  <a:srgbClr val="004992"/>
                </a:solidFill>
              </a:rPr>
              <a:t>;</a:t>
            </a:r>
            <a:br>
              <a:rPr lang="en-US" sz="2400" dirty="0">
                <a:solidFill>
                  <a:srgbClr val="004992"/>
                </a:solidFill>
              </a:rPr>
            </a:br>
            <a:r>
              <a:rPr lang="en-IN" spc="-5" dirty="0">
                <a:solidFill>
                  <a:srgbClr val="004992"/>
                </a:solidFill>
                <a:latin typeface="Calibri Light"/>
                <a:cs typeface="Verdana"/>
              </a:rPr>
              <a:t>(</a:t>
            </a:r>
            <a:r>
              <a:rPr lang="en-IN" spc="-40" dirty="0">
                <a:solidFill>
                  <a:srgbClr val="004992"/>
                </a:solidFill>
                <a:latin typeface="Calibri Light"/>
                <a:cs typeface="Verdana"/>
              </a:rPr>
              <a:t>K</a:t>
            </a:r>
            <a:r>
              <a:rPr lang="en-IN" dirty="0">
                <a:solidFill>
                  <a:srgbClr val="004992"/>
                </a:solidFill>
                <a:latin typeface="Calibri Light"/>
                <a:cs typeface="Verdana"/>
              </a:rPr>
              <a:t>arl</a:t>
            </a:r>
            <a:r>
              <a:rPr lang="en-IN" spc="135" dirty="0">
                <a:solidFill>
                  <a:srgbClr val="004992"/>
                </a:solidFill>
                <a:latin typeface="Calibri Light"/>
                <a:cs typeface="Times New Roman"/>
              </a:rPr>
              <a:t> </a:t>
            </a:r>
            <a:r>
              <a:rPr lang="en-IN" spc="-40" dirty="0" err="1">
                <a:solidFill>
                  <a:srgbClr val="004992"/>
                </a:solidFill>
                <a:latin typeface="Calibri Light"/>
                <a:cs typeface="Verdana"/>
              </a:rPr>
              <a:t>Z</a:t>
            </a:r>
            <a:r>
              <a:rPr lang="en-IN" dirty="0" err="1">
                <a:solidFill>
                  <a:srgbClr val="004992"/>
                </a:solidFill>
                <a:latin typeface="Calibri Light"/>
                <a:cs typeface="Verdana"/>
              </a:rPr>
              <a:t>e</a:t>
            </a:r>
            <a:r>
              <a:rPr lang="en-IN" spc="5" dirty="0" err="1">
                <a:solidFill>
                  <a:srgbClr val="004992"/>
                </a:solidFill>
                <a:latin typeface="Calibri Light"/>
                <a:cs typeface="Verdana"/>
              </a:rPr>
              <a:t>w</a:t>
            </a:r>
            <a:r>
              <a:rPr lang="en-IN" spc="-135" dirty="0" err="1">
                <a:solidFill>
                  <a:srgbClr val="004992"/>
                </a:solidFill>
                <a:latin typeface="Calibri Light"/>
                <a:cs typeface="Verdana"/>
              </a:rPr>
              <a:t>y</a:t>
            </a:r>
            <a:r>
              <a:rPr lang="en-IN" dirty="0">
                <a:solidFill>
                  <a:srgbClr val="004992"/>
                </a:solidFill>
                <a:latin typeface="Calibri Light"/>
                <a:cs typeface="Verdana"/>
              </a:rPr>
              <a:t>,</a:t>
            </a:r>
            <a:r>
              <a:rPr lang="en-IN" spc="130" dirty="0">
                <a:solidFill>
                  <a:srgbClr val="004992"/>
                </a:solidFill>
                <a:latin typeface="Calibri Light"/>
                <a:cs typeface="Times New Roman"/>
              </a:rPr>
              <a:t> </a:t>
            </a:r>
            <a:r>
              <a:rPr lang="en-IN" spc="-10" dirty="0">
                <a:solidFill>
                  <a:srgbClr val="004992"/>
                </a:solidFill>
                <a:latin typeface="Calibri Light"/>
                <a:cs typeface="Verdana"/>
              </a:rPr>
              <a:t>1896</a:t>
            </a:r>
            <a:r>
              <a:rPr lang="en-IN" dirty="0">
                <a:solidFill>
                  <a:srgbClr val="004992"/>
                </a:solidFill>
                <a:latin typeface="Calibri Light"/>
                <a:cs typeface="Verdana"/>
              </a:rPr>
              <a:t>)</a:t>
            </a:r>
            <a:endParaRPr lang="en-IN" dirty="0">
              <a:solidFill>
                <a:srgbClr val="004992"/>
              </a:solidFill>
              <a:latin typeface="Calibri Light"/>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cwtpdhpd</a:t>
            </a:r>
            <a:r>
              <a:rPr lang="en-US" sz="2400" dirty="0">
                <a:solidFill>
                  <a:srgbClr val="333333"/>
                </a:solidFill>
              </a:rPr>
              <a:t>; ,</a:t>
            </a:r>
            <a:r>
              <a:rPr lang="en-US" sz="2400" dirty="0" err="1">
                <a:solidFill>
                  <a:srgbClr val="333333"/>
                </a:solidFill>
              </a:rPr>
              <a:t>wg</a:t>
            </a:r>
            <a:r>
              <a:rPr lang="en-US" sz="2400" dirty="0">
                <a:solidFill>
                  <a:srgbClr val="333333"/>
                </a:solidFill>
              </a:rPr>
              <a:t>]g[ </a:t>
            </a:r>
            <a:r>
              <a:rPr lang="en-US" sz="2400" dirty="0" err="1">
                <a:solidFill>
                  <a:srgbClr val="333333"/>
                </a:solidFill>
              </a:rPr>
              <a:t>bra;jp</a:t>
            </a:r>
            <a:r>
              <a:rPr lang="en-US" sz="2400" dirty="0">
                <a:solidFill>
                  <a:srgbClr val="333333"/>
                </a:solidFill>
              </a:rPr>
              <a:t> </a:t>
            </a:r>
            <a:r>
              <a:rPr lang="en-US" sz="2400" dirty="0" err="1">
                <a:solidFill>
                  <a:srgbClr val="333333"/>
                </a:solidFill>
              </a:rPr>
              <a:t>TWjy</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a:solidFill>
                  <a:srgbClr val="333333"/>
                </a:solidFill>
              </a:rPr>
              <a:t>g{</a:t>
            </a:r>
            <a:r>
              <a:rPr lang="en-US" sz="2400" dirty="0" err="1">
                <a:solidFill>
                  <a:srgbClr val="333333"/>
                </a:solidFill>
              </a:rPr>
              <a:t>f;fs</a:t>
            </a:r>
            <a:r>
              <a:rPr lang="en-US" sz="2400" dirty="0">
                <a:solidFill>
                  <a:srgbClr val="333333"/>
                </a:solidFill>
              </a:rPr>
              <a:t>; </a:t>
            </a:r>
            <a:r>
              <a:rPr lang="en-US" sz="2400" dirty="0" err="1">
                <a:solidFill>
                  <a:srgbClr val="333333"/>
                </a:solidFill>
              </a:rPr>
              <a:t>tpw</a:t>
            </a:r>
            <a:r>
              <a:rPr lang="en-US" sz="2400" dirty="0">
                <a:solidFill>
                  <a:srgbClr val="333333"/>
                </a:solidFill>
              </a:rPr>
              <a:t>]</a:t>
            </a:r>
            <a:r>
              <a:rPr lang="en-US" sz="2400" dirty="0" err="1">
                <a:solidFill>
                  <a:srgbClr val="333333"/>
                </a:solidFill>
              </a:rPr>
              <a:t>gth</a:t>
            </a:r>
            <a:r>
              <a:rPr lang="en-US" sz="2400" dirty="0">
                <a:solidFill>
                  <a:srgbClr val="333333"/>
                </a:solidFill>
              </a:rPr>
              <a:t>].</a:t>
            </a:r>
            <a:endParaRPr lang="en-IN" sz="2400" dirty="0">
              <a:solidFill>
                <a:srgbClr val="333333"/>
              </a:solidFill>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Jwtp</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Fofhuh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gof</a:t>
            </a:r>
            <a:r>
              <a:rPr lang="en-US" sz="2400" dirty="0">
                <a:solidFill>
                  <a:srgbClr val="333333"/>
                </a:solidFill>
              </a:rPr>
              <a:t>]</a:t>
            </a:r>
            <a:r>
              <a:rPr lang="en-US" sz="2400" dirty="0" err="1">
                <a:solidFill>
                  <a:srgbClr val="333333"/>
                </a:solidFill>
              </a:rPr>
              <a:t>Fk</a:t>
            </a:r>
            <a:r>
              <a:rPr lang="en-US" sz="2400" dirty="0">
                <a:solidFill>
                  <a:srgbClr val="333333"/>
                </a:solidFill>
              </a:rPr>
              <a:t>; </a:t>
            </a:r>
            <a:r>
              <a:rPr lang="en-US" sz="2400" dirty="0" err="1">
                <a:solidFill>
                  <a:srgbClr val="333333"/>
                </a:solidFill>
              </a:rPr>
              <a:t>ntjpay</a:t>
            </a:r>
            <a:r>
              <a:rPr lang="en-US" sz="2400" dirty="0">
                <a:solidFill>
                  <a:srgbClr val="333333"/>
                </a:solidFill>
              </a:rPr>
              <a:t>; ty]</a:t>
            </a:r>
            <a:r>
              <a:rPr lang="en-US" sz="2400" dirty="0" err="1">
                <a:solidFill>
                  <a:srgbClr val="333333"/>
                </a:solidFill>
              </a:rPr>
              <a:t>Yeh</a:t>
            </a:r>
            <a:r>
              <a:rPr lang="en-US" sz="2400" dirty="0">
                <a:solidFill>
                  <a:srgbClr val="333333"/>
                </a:solidFill>
              </a:rPr>
              <a:t>]</a:t>
            </a:r>
          </a:p>
          <a:p>
            <a:pPr marL="342900" indent="-342900">
              <a:lnSpc>
                <a:spcPct val="105000"/>
              </a:lnSpc>
              <a:spcBef>
                <a:spcPts val="1999"/>
              </a:spcBef>
              <a:buClr>
                <a:srgbClr val="333333"/>
              </a:buClr>
              <a:buFont typeface="WingDings"/>
              <a:buAutoNum type="arabicPeriod"/>
            </a:pPr>
            <a:r>
              <a:rPr lang="en-US" sz="2400" dirty="0">
                <a:solidFill>
                  <a:srgbClr val="333333"/>
                </a:solidFill>
              </a:rPr>
              <a:t>g[</a:t>
            </a:r>
            <a:r>
              <a:rPr lang="en-US" sz="2400" dirty="0" err="1">
                <a:solidFill>
                  <a:srgbClr val="333333"/>
                </a:solidFill>
              </a:rPr>
              <a:t>j;jfg</a:t>
            </a:r>
            <a:r>
              <a:rPr lang="en-US" sz="2400" dirty="0">
                <a:solidFill>
                  <a:srgbClr val="333333"/>
                </a:solidFill>
              </a:rPr>
              <a:t>]g[</a:t>
            </a:r>
            <a:r>
              <a:rPr lang="en-US" sz="2400" dirty="0" err="1">
                <a:solidFill>
                  <a:srgbClr val="333333"/>
                </a:solidFill>
              </a:rPr>
              <a:t>G</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goj;Jf</a:t>
            </a:r>
            <a:r>
              <a:rPr lang="en-US" sz="2400" dirty="0">
                <a:solidFill>
                  <a:srgbClr val="333333"/>
                </a:solidFill>
              </a:rPr>
              <a:t>; </a:t>
            </a:r>
            <a:r>
              <a:rPr lang="en-US" sz="2400" dirty="0" err="1">
                <a:solidFill>
                  <a:srgbClr val="333333"/>
                </a:solidFill>
              </a:rPr>
              <a:t>bfhz;nl</a:t>
            </a:r>
            <a:r>
              <a:rPr lang="en-US" sz="2400" dirty="0">
                <a:solidFill>
                  <a:srgbClr val="333333"/>
                </a:solidFill>
              </a:rPr>
              <a:t> ,</a:t>
            </a:r>
            <a:r>
              <a:rPr lang="en-US" sz="2400" dirty="0" err="1">
                <a:solidFill>
                  <a:srgbClr val="333333"/>
                </a:solidFill>
              </a:rPr>
              <a:t>Ug</a:t>
            </a:r>
            <a:r>
              <a:rPr lang="en-US" sz="2400" dirty="0">
                <a:solidFill>
                  <a:srgbClr val="333333"/>
                </a:solidFill>
              </a:rPr>
              <a:t>]</a:t>
            </a:r>
            <a:r>
              <a:rPr lang="en-US" sz="2400" dirty="0" err="1">
                <a:solidFill>
                  <a:srgbClr val="333333"/>
                </a:solidFill>
              </a:rPr>
              <a:t>gth</a:t>
            </a:r>
            <a:r>
              <a:rPr lang="en-US" sz="2400" dirty="0">
                <a:solidFill>
                  <a:srgbClr val="333333"/>
                </a:solidFill>
              </a:rPr>
              <a:t>]</a:t>
            </a:r>
            <a:endParaRPr lang="en-IN" sz="2400" dirty="0">
              <a:solidFill>
                <a:srgbClr val="333333"/>
              </a:solidFill>
            </a:endParaRPr>
          </a:p>
        </p:txBody>
      </p:sp>
      <p:pic>
        <p:nvPicPr>
          <p:cNvPr id="6"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400800"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Jwtp</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Fofhuh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err="1">
                <a:solidFill>
                  <a:srgbClr val="004992"/>
                </a:solidFill>
              </a:rPr>
              <a:t>gof</a:t>
            </a:r>
            <a:r>
              <a:rPr lang="en-US" sz="2400" dirty="0">
                <a:solidFill>
                  <a:srgbClr val="004992"/>
                </a:solidFill>
              </a:rPr>
              <a:t>]</a:t>
            </a:r>
            <a:r>
              <a:rPr lang="en-US" sz="2400" dirty="0" err="1">
                <a:solidFill>
                  <a:srgbClr val="004992"/>
                </a:solidFill>
              </a:rPr>
              <a:t>Fk</a:t>
            </a:r>
            <a:r>
              <a:rPr lang="en-US" sz="2400" dirty="0">
                <a:solidFill>
                  <a:srgbClr val="004992"/>
                </a:solidFill>
              </a:rPr>
              <a:t>; </a:t>
            </a:r>
            <a:r>
              <a:rPr lang="en-US" sz="2400" dirty="0" err="1">
                <a:solidFill>
                  <a:srgbClr val="004992"/>
                </a:solidFill>
              </a:rPr>
              <a:t>ntjpay</a:t>
            </a:r>
            <a:r>
              <a:rPr lang="en-US" sz="2400" dirty="0">
                <a:solidFill>
                  <a:srgbClr val="004992"/>
                </a:solidFill>
              </a:rPr>
              <a:t>; ty]</a:t>
            </a:r>
            <a:r>
              <a:rPr lang="en-US" sz="2400" dirty="0" err="1">
                <a:solidFill>
                  <a:srgbClr val="004992"/>
                </a:solidFill>
              </a:rPr>
              <a:t>Yeh</a:t>
            </a:r>
            <a:r>
              <a:rPr lang="en-US" sz="2400" dirty="0">
                <a:solidFill>
                  <a:srgbClr val="004992"/>
                </a:solidFill>
              </a:rPr>
              <a:t>]</a:t>
            </a:r>
            <a:br>
              <a:rPr lang="en-US" sz="2400" dirty="0">
                <a:solidFill>
                  <a:srgbClr val="004992"/>
                </a:solidFill>
              </a:rPr>
            </a:br>
            <a:r>
              <a:rPr lang="de-DE" spc="-5" dirty="0">
                <a:solidFill>
                  <a:srgbClr val="004992"/>
                </a:solidFill>
                <a:latin typeface="Calibri Light"/>
                <a:cs typeface="Verdana"/>
              </a:rPr>
              <a:t>(</a:t>
            </a:r>
            <a:r>
              <a:rPr lang="de-DE" spc="-10" dirty="0">
                <a:solidFill>
                  <a:srgbClr val="004992"/>
                </a:solidFill>
                <a:latin typeface="Calibri Light"/>
                <a:cs typeface="Verdana"/>
              </a:rPr>
              <a:t>J</a:t>
            </a:r>
            <a:r>
              <a:rPr lang="de-DE" dirty="0">
                <a:solidFill>
                  <a:srgbClr val="004992"/>
                </a:solidFill>
                <a:latin typeface="Calibri Light"/>
                <a:cs typeface="Verdana"/>
              </a:rPr>
              <a:t>oh</a:t>
            </a:r>
            <a:r>
              <a:rPr lang="de-DE" spc="-10" dirty="0">
                <a:solidFill>
                  <a:srgbClr val="004992"/>
                </a:solidFill>
                <a:latin typeface="Calibri Light"/>
                <a:cs typeface="Verdana"/>
              </a:rPr>
              <a:t>a</a:t>
            </a:r>
            <a:r>
              <a:rPr lang="de-DE" dirty="0">
                <a:solidFill>
                  <a:srgbClr val="004992"/>
                </a:solidFill>
                <a:latin typeface="Calibri Light"/>
                <a:cs typeface="Verdana"/>
              </a:rPr>
              <a:t>nn</a:t>
            </a:r>
            <a:r>
              <a:rPr lang="de-DE" spc="125" dirty="0">
                <a:solidFill>
                  <a:srgbClr val="004992"/>
                </a:solidFill>
                <a:latin typeface="Calibri Light"/>
                <a:cs typeface="Times New Roman"/>
              </a:rPr>
              <a:t> </a:t>
            </a:r>
            <a:r>
              <a:rPr lang="de-DE" spc="-35" dirty="0">
                <a:solidFill>
                  <a:srgbClr val="004992"/>
                </a:solidFill>
                <a:latin typeface="Calibri Light"/>
                <a:cs typeface="Verdana"/>
              </a:rPr>
              <a:t>P</a:t>
            </a:r>
            <a:r>
              <a:rPr lang="de-DE" dirty="0">
                <a:solidFill>
                  <a:srgbClr val="004992"/>
                </a:solidFill>
                <a:latin typeface="Calibri Light"/>
                <a:cs typeface="Verdana"/>
              </a:rPr>
              <a:t>eter</a:t>
            </a:r>
            <a:r>
              <a:rPr lang="de-DE" spc="125" dirty="0">
                <a:solidFill>
                  <a:srgbClr val="004992"/>
                </a:solidFill>
                <a:latin typeface="Calibri Light"/>
                <a:cs typeface="Times New Roman"/>
              </a:rPr>
              <a:t> </a:t>
            </a:r>
            <a:r>
              <a:rPr lang="de-DE" spc="-20" dirty="0">
                <a:solidFill>
                  <a:srgbClr val="004992"/>
                </a:solidFill>
                <a:latin typeface="Calibri Light"/>
                <a:cs typeface="Verdana"/>
              </a:rPr>
              <a:t>v</a:t>
            </a:r>
            <a:r>
              <a:rPr lang="de-DE" dirty="0">
                <a:solidFill>
                  <a:srgbClr val="004992"/>
                </a:solidFill>
                <a:latin typeface="Calibri Light"/>
                <a:cs typeface="Verdana"/>
              </a:rPr>
              <a:t>on</a:t>
            </a:r>
            <a:r>
              <a:rPr lang="de-DE" spc="135" dirty="0">
                <a:solidFill>
                  <a:srgbClr val="004992"/>
                </a:solidFill>
                <a:latin typeface="Calibri Light"/>
                <a:cs typeface="Times New Roman"/>
              </a:rPr>
              <a:t> </a:t>
            </a:r>
            <a:r>
              <a:rPr lang="de-DE" dirty="0">
                <a:solidFill>
                  <a:srgbClr val="004992"/>
                </a:solidFill>
                <a:latin typeface="Calibri Light"/>
                <a:cs typeface="Verdana"/>
              </a:rPr>
              <a:t>L</a:t>
            </a:r>
            <a:r>
              <a:rPr lang="de-DE" spc="-10" dirty="0">
                <a:solidFill>
                  <a:srgbClr val="004992"/>
                </a:solidFill>
                <a:latin typeface="Calibri Light"/>
                <a:cs typeface="Verdana"/>
              </a:rPr>
              <a:t>a</a:t>
            </a:r>
            <a:r>
              <a:rPr lang="de-DE" dirty="0">
                <a:solidFill>
                  <a:srgbClr val="004992"/>
                </a:solidFill>
                <a:latin typeface="Calibri Light"/>
                <a:cs typeface="Verdana"/>
              </a:rPr>
              <a:t>nge</a:t>
            </a:r>
            <a:r>
              <a:rPr lang="de-DE" spc="-195" dirty="0">
                <a:solidFill>
                  <a:srgbClr val="004992"/>
                </a:solidFill>
                <a:latin typeface="Calibri Light"/>
                <a:cs typeface="Verdana"/>
              </a:rPr>
              <a:t>r</a:t>
            </a:r>
            <a:r>
              <a:rPr lang="de-DE" dirty="0">
                <a:solidFill>
                  <a:srgbClr val="004992"/>
                </a:solidFill>
                <a:latin typeface="Calibri Light"/>
                <a:cs typeface="Verdana"/>
              </a:rPr>
              <a:t>,</a:t>
            </a:r>
            <a:r>
              <a:rPr lang="de-DE" spc="110" dirty="0">
                <a:solidFill>
                  <a:srgbClr val="004992"/>
                </a:solidFill>
                <a:latin typeface="Calibri Light"/>
                <a:cs typeface="Times New Roman"/>
              </a:rPr>
              <a:t> </a:t>
            </a:r>
            <a:r>
              <a:rPr lang="de-DE" spc="-10" dirty="0">
                <a:solidFill>
                  <a:srgbClr val="004992"/>
                </a:solidFill>
                <a:latin typeface="Calibri Light"/>
                <a:cs typeface="Verdana"/>
              </a:rPr>
              <a:t>175</a:t>
            </a:r>
            <a:r>
              <a:rPr lang="de-DE" dirty="0">
                <a:solidFill>
                  <a:srgbClr val="004992"/>
                </a:solidFill>
                <a:latin typeface="Calibri Light"/>
                <a:cs typeface="Verdana"/>
              </a:rPr>
              <a:t>6- </a:t>
            </a:r>
            <a:r>
              <a:rPr lang="de-DE" spc="-5" dirty="0">
                <a:solidFill>
                  <a:srgbClr val="004992"/>
                </a:solidFill>
                <a:latin typeface="Calibri Light"/>
                <a:cs typeface="Verdana"/>
              </a:rPr>
              <a:t>1824)</a:t>
            </a:r>
            <a:endParaRPr lang="en-IN" dirty="0">
              <a:solidFill>
                <a:srgbClr val="004992"/>
              </a:solidFill>
              <a:latin typeface="Calibri Light"/>
            </a:endParaRPr>
          </a:p>
          <a:p>
            <a:pPr marL="342900" indent="-342900">
              <a:lnSpc>
                <a:spcPct val="105000"/>
              </a:lnSpc>
              <a:spcBef>
                <a:spcPts val="1999"/>
              </a:spcBef>
              <a:buClr>
                <a:srgbClr val="333333"/>
              </a:buClr>
              <a:buFont typeface="WingDings"/>
              <a:buAutoNum type="arabicPeriod"/>
            </a:pPr>
            <a:r>
              <a:rPr lang="en-US" sz="2400" dirty="0">
                <a:solidFill>
                  <a:srgbClr val="333333"/>
                </a:solidFill>
              </a:rPr>
              <a:t>g[</a:t>
            </a:r>
            <a:r>
              <a:rPr lang="en-US" sz="2400" dirty="0" err="1">
                <a:solidFill>
                  <a:srgbClr val="333333"/>
                </a:solidFill>
              </a:rPr>
              <a:t>j;jfg</a:t>
            </a:r>
            <a:r>
              <a:rPr lang="en-US" sz="2400" dirty="0">
                <a:solidFill>
                  <a:srgbClr val="333333"/>
                </a:solidFill>
              </a:rPr>
              <a:t>]g[</a:t>
            </a:r>
            <a:r>
              <a:rPr lang="en-US" sz="2400" dirty="0" err="1">
                <a:solidFill>
                  <a:srgbClr val="333333"/>
                </a:solidFill>
              </a:rPr>
              <a:t>G</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goj;Jf</a:t>
            </a:r>
            <a:r>
              <a:rPr lang="en-US" sz="2400" dirty="0">
                <a:solidFill>
                  <a:srgbClr val="333333"/>
                </a:solidFill>
              </a:rPr>
              <a:t>; </a:t>
            </a:r>
            <a:r>
              <a:rPr lang="en-US" sz="2400" dirty="0" err="1">
                <a:solidFill>
                  <a:srgbClr val="333333"/>
                </a:solidFill>
              </a:rPr>
              <a:t>bfhz;nl</a:t>
            </a:r>
            <a:r>
              <a:rPr lang="en-US" sz="2400" dirty="0">
                <a:solidFill>
                  <a:srgbClr val="333333"/>
                </a:solidFill>
              </a:rPr>
              <a:t> ,</a:t>
            </a:r>
            <a:r>
              <a:rPr lang="en-US" sz="2400" dirty="0" err="1">
                <a:solidFill>
                  <a:srgbClr val="333333"/>
                </a:solidFill>
              </a:rPr>
              <a:t>Ug</a:t>
            </a:r>
            <a:r>
              <a:rPr lang="en-US" sz="2400" dirty="0">
                <a:solidFill>
                  <a:srgbClr val="333333"/>
                </a:solidFill>
              </a:rPr>
              <a:t>]</a:t>
            </a:r>
            <a:r>
              <a:rPr lang="en-US" sz="2400" dirty="0" err="1">
                <a:solidFill>
                  <a:srgbClr val="333333"/>
                </a:solidFill>
              </a:rPr>
              <a:t>gth</a:t>
            </a:r>
            <a:r>
              <a:rPr lang="en-US" sz="2400" dirty="0">
                <a:solidFill>
                  <a:srgbClr val="333333"/>
                </a:solidFill>
              </a:rPr>
              <a:t>]</a:t>
            </a:r>
            <a:endParaRPr lang="en-IN" sz="2400" dirty="0">
              <a:solidFill>
                <a:srgbClr val="333333"/>
              </a:solidFill>
            </a:endParaRPr>
          </a:p>
        </p:txBody>
      </p:sp>
      <p:pic>
        <p:nvPicPr>
          <p:cNvPr id="6"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26</a:t>
            </a:fld>
            <a:endParaRPr lang="de-DE" dirty="0"/>
          </a:p>
        </p:txBody>
      </p:sp>
    </p:spTree>
    <p:extLst>
      <p:ext uri="{BB962C8B-B14F-4D97-AF65-F5344CB8AC3E}">
        <p14:creationId xmlns:p14="http://schemas.microsoft.com/office/powerpoint/2010/main" val="4003743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400799"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ntiyahspd</a:t>
            </a:r>
            <a:r>
              <a:rPr lang="en-US" sz="2400" dirty="0">
                <a:solidFill>
                  <a:srgbClr val="333333"/>
                </a:solidFill>
                <a:latin typeface="Tamil-Aiswarya"/>
              </a:rPr>
              <a:t>; </a:t>
            </a:r>
            <a:r>
              <a:rPr lang="en-US" sz="2400" dirty="0" err="1">
                <a:solidFill>
                  <a:srgbClr val="333333"/>
                </a:solidFill>
                <a:latin typeface="Tamil-Aiswarya"/>
              </a:rPr>
              <a:t>miw</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ehlfj</a:t>
            </a:r>
            <a:r>
              <a:rPr lang="en-US" sz="2400" dirty="0">
                <a:solidFill>
                  <a:srgbClr val="333333"/>
                </a:solidFill>
                <a:latin typeface="Tamil-Aiswarya"/>
              </a:rPr>
              <a:t>]</a:t>
            </a:r>
            <a:r>
              <a:rPr lang="en-US" sz="2400" dirty="0" err="1">
                <a:solidFill>
                  <a:srgbClr val="333333"/>
                </a:solidFill>
                <a:latin typeface="Tamil-Aiswarya"/>
              </a:rPr>
              <a:t>jpd</a:t>
            </a:r>
            <a:r>
              <a:rPr lang="en-US" sz="2400" dirty="0">
                <a:solidFill>
                  <a:srgbClr val="333333"/>
                </a:solidFill>
                <a:latin typeface="Tamil-Aiswarya"/>
              </a:rPr>
              <a:t>] XU </a:t>
            </a:r>
            <a:r>
              <a:rPr lang="en-US" sz="2400" dirty="0" err="1">
                <a:solidFill>
                  <a:srgbClr val="333333"/>
                </a:solidFill>
                <a:latin typeface="Tamil-Aiswarya"/>
              </a:rPr>
              <a:t>fhl</a:t>
            </a:r>
            <a:r>
              <a:rPr lang="en-US" sz="2400" dirty="0">
                <a:solidFill>
                  <a:srgbClr val="333333"/>
                </a:solidFill>
                <a:latin typeface="Tamil-Aiswarya"/>
              </a:rPr>
              <a:t>]</a:t>
            </a:r>
            <a:r>
              <a:rPr lang="en-US" sz="2400" dirty="0" err="1">
                <a:solidFill>
                  <a:srgbClr val="333333"/>
                </a:solidFill>
                <a:latin typeface="Tamil-Aiswarya"/>
              </a:rPr>
              <a:t>rp</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err="1">
                <a:solidFill>
                  <a:srgbClr val="333333"/>
                </a:solidFill>
                <a:latin typeface="Tamil-Aiswarya"/>
              </a:rPr>
              <a:t>ViH</a:t>
            </a:r>
            <a:r>
              <a:rPr lang="en-US" sz="2400">
                <a:solidFill>
                  <a:srgbClr val="333333"/>
                </a:solidFill>
                <a:latin typeface="Tamil-Aiswarya"/>
              </a:rPr>
              <a:t> ftp“h</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tPlw</a:t>
            </a:r>
            <a:r>
              <a:rPr lang="en-US" sz="2400" dirty="0">
                <a:solidFill>
                  <a:srgbClr val="333333"/>
                </a:solidFill>
                <a:latin typeface="Tamil-Aiswarya"/>
              </a:rPr>
              <a:t>]</a:t>
            </a:r>
            <a:r>
              <a:rPr lang="en-US" sz="2400" dirty="0" err="1">
                <a:solidFill>
                  <a:srgbClr val="333333"/>
                </a:solidFill>
                <a:latin typeface="Tamil-Aiswarya"/>
              </a:rPr>
              <a:t>wth</a:t>
            </a:r>
            <a:r>
              <a:rPr lang="en-US" sz="2400" dirty="0">
                <a:solidFill>
                  <a:srgbClr val="333333"/>
                </a:solidFill>
                <a:latin typeface="Tamil-Aiswarya"/>
              </a:rPr>
              <a:t>]fs; j';</a:t>
            </a:r>
            <a:r>
              <a:rPr lang="en-US" sz="2400" dirty="0" err="1">
                <a:solidFill>
                  <a:srgbClr val="333333"/>
                </a:solidFill>
                <a:latin typeface="Tamil-Aiswarya"/>
              </a:rPr>
              <a:t>Fkplk</a:t>
            </a:r>
            <a:r>
              <a:rPr lang="en-US" sz="2400" dirty="0">
                <a:solidFill>
                  <a:srgbClr val="333333"/>
                </a:solidFill>
                <a:latin typeface="Tamil-Aiswarya"/>
              </a:rPr>
              <a:t>;</a:t>
            </a:r>
            <a:endParaRPr lang="en-IN" sz="2400" dirty="0">
              <a:solidFill>
                <a:srgbClr val="333333"/>
              </a:solidFill>
              <a:latin typeface="Tamil-Aiswarya"/>
            </a:endParaRPr>
          </a:p>
        </p:txBody>
      </p:sp>
      <p:pic>
        <p:nvPicPr>
          <p:cNvPr id="6"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p:cNvSpPr txBox="1"/>
          <p:nvPr/>
        </p:nvSpPr>
        <p:spPr>
          <a:xfrm>
            <a:off x="6400799"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t>ntiyahspd</a:t>
            </a:r>
            <a:r>
              <a:rPr lang="en-US" sz="2400" dirty="0"/>
              <a:t>; </a:t>
            </a:r>
            <a:r>
              <a:rPr lang="en-US" sz="2400" dirty="0" err="1"/>
              <a:t>miw</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err="1"/>
              <a:t>ehlfj</a:t>
            </a:r>
            <a:r>
              <a:rPr lang="en-US" sz="2400" dirty="0"/>
              <a:t>]</a:t>
            </a:r>
            <a:r>
              <a:rPr lang="en-US" sz="2400" dirty="0" err="1"/>
              <a:t>jpd</a:t>
            </a:r>
            <a:r>
              <a:rPr lang="en-US" sz="2400" dirty="0"/>
              <a:t>] XU </a:t>
            </a:r>
            <a:r>
              <a:rPr lang="en-US" sz="2400" dirty="0" err="1"/>
              <a:t>fhl</a:t>
            </a:r>
            <a:r>
              <a:rPr lang="en-US" sz="2400" dirty="0"/>
              <a:t>]</a:t>
            </a:r>
            <a:r>
              <a:rPr lang="en-US" sz="2400" dirty="0" err="1"/>
              <a:t>rp</a:t>
            </a:r>
            <a:endParaRPr lang="en-IN" sz="2400" dirty="0"/>
          </a:p>
          <a:p>
            <a:pPr marL="342900" indent="-342900">
              <a:lnSpc>
                <a:spcPct val="105000"/>
              </a:lnSpc>
              <a:spcBef>
                <a:spcPts val="1999"/>
              </a:spcBef>
              <a:buClr>
                <a:srgbClr val="004992"/>
              </a:buClr>
              <a:buFont typeface="WingDings"/>
              <a:buAutoNum type="arabicPeriod"/>
            </a:pPr>
            <a:r>
              <a:rPr lang="en-US" sz="2400" err="1">
                <a:solidFill>
                  <a:srgbClr val="004992"/>
                </a:solidFill>
              </a:rPr>
              <a:t>ViH</a:t>
            </a:r>
            <a:r>
              <a:rPr lang="en-US" sz="2400">
                <a:solidFill>
                  <a:srgbClr val="004992"/>
                </a:solidFill>
              </a:rPr>
              <a:t> ftp“h</a:t>
            </a:r>
            <a:r>
              <a:rPr lang="en-US" sz="2400" dirty="0">
                <a:solidFill>
                  <a:srgbClr val="004992"/>
                </a:solidFill>
              </a:rPr>
              <a:t>]]</a:t>
            </a:r>
            <a:br>
              <a:rPr lang="en-US" sz="2400" dirty="0">
                <a:solidFill>
                  <a:srgbClr val="004992"/>
                </a:solidFill>
              </a:rPr>
            </a:br>
            <a:r>
              <a:rPr lang="en-IN" spc="-5" dirty="0">
                <a:solidFill>
                  <a:srgbClr val="004992"/>
                </a:solidFill>
                <a:latin typeface="Calibri Light"/>
                <a:cs typeface="Verdana"/>
              </a:rPr>
              <a:t>(C</a:t>
            </a:r>
            <a:r>
              <a:rPr lang="en-IN" spc="-10" dirty="0">
                <a:solidFill>
                  <a:srgbClr val="004992"/>
                </a:solidFill>
                <a:latin typeface="Calibri Light"/>
                <a:cs typeface="Verdana"/>
              </a:rPr>
              <a:t>a</a:t>
            </a:r>
            <a:r>
              <a:rPr lang="en-IN" dirty="0">
                <a:solidFill>
                  <a:srgbClr val="004992"/>
                </a:solidFill>
                <a:latin typeface="Calibri Light"/>
                <a:cs typeface="Verdana"/>
              </a:rPr>
              <a:t>rl</a:t>
            </a:r>
            <a:r>
              <a:rPr lang="en-IN" spc="125" dirty="0">
                <a:solidFill>
                  <a:srgbClr val="004992"/>
                </a:solidFill>
                <a:latin typeface="Calibri Light"/>
                <a:cs typeface="Times New Roman"/>
              </a:rPr>
              <a:t> </a:t>
            </a:r>
            <a:r>
              <a:rPr lang="en-IN" dirty="0" err="1">
                <a:solidFill>
                  <a:srgbClr val="004992"/>
                </a:solidFill>
                <a:latin typeface="Calibri Light"/>
                <a:cs typeface="Verdana"/>
              </a:rPr>
              <a:t>Sp</a:t>
            </a:r>
            <a:r>
              <a:rPr lang="en-IN" spc="5" dirty="0" err="1">
                <a:solidFill>
                  <a:srgbClr val="004992"/>
                </a:solidFill>
                <a:latin typeface="Calibri Light"/>
                <a:cs typeface="Verdana"/>
              </a:rPr>
              <a:t>i</a:t>
            </a:r>
            <a:r>
              <a:rPr lang="en-IN" dirty="0" err="1">
                <a:solidFill>
                  <a:srgbClr val="004992"/>
                </a:solidFill>
                <a:latin typeface="Calibri Light"/>
                <a:cs typeface="Verdana"/>
              </a:rPr>
              <a:t>t</a:t>
            </a:r>
            <a:r>
              <a:rPr lang="en-IN" spc="-10" dirty="0" err="1">
                <a:solidFill>
                  <a:srgbClr val="004992"/>
                </a:solidFill>
                <a:latin typeface="Calibri Light"/>
                <a:cs typeface="Verdana"/>
              </a:rPr>
              <a:t>z</a:t>
            </a:r>
            <a:r>
              <a:rPr lang="en-IN" spc="-5" dirty="0" err="1">
                <a:solidFill>
                  <a:srgbClr val="004992"/>
                </a:solidFill>
                <a:latin typeface="Calibri Light"/>
                <a:cs typeface="Verdana"/>
              </a:rPr>
              <a:t>weg</a:t>
            </a:r>
            <a:r>
              <a:rPr lang="en-IN" dirty="0">
                <a:solidFill>
                  <a:srgbClr val="004992"/>
                </a:solidFill>
                <a:latin typeface="Calibri Light"/>
                <a:cs typeface="Verdana"/>
              </a:rPr>
              <a:t>,</a:t>
            </a:r>
            <a:r>
              <a:rPr lang="en-IN" spc="135" dirty="0">
                <a:solidFill>
                  <a:srgbClr val="004992"/>
                </a:solidFill>
                <a:latin typeface="Calibri Light"/>
                <a:cs typeface="Times New Roman"/>
              </a:rPr>
              <a:t> </a:t>
            </a:r>
            <a:r>
              <a:rPr lang="en-IN" spc="-10" dirty="0">
                <a:solidFill>
                  <a:srgbClr val="004992"/>
                </a:solidFill>
                <a:latin typeface="Calibri Light"/>
                <a:cs typeface="Verdana"/>
              </a:rPr>
              <a:t>1835</a:t>
            </a:r>
            <a:r>
              <a:rPr lang="en-IN" dirty="0">
                <a:solidFill>
                  <a:srgbClr val="004992"/>
                </a:solidFill>
                <a:latin typeface="Calibri Light"/>
                <a:cs typeface="Verdana"/>
              </a:rPr>
              <a:t>)</a:t>
            </a:r>
            <a:endParaRPr lang="en-IN" dirty="0">
              <a:solidFill>
                <a:srgbClr val="004992"/>
              </a:solidFill>
              <a:latin typeface="Calibri Light"/>
            </a:endParaRPr>
          </a:p>
          <a:p>
            <a:pPr marL="342900" indent="-342900">
              <a:lnSpc>
                <a:spcPct val="105000"/>
              </a:lnSpc>
              <a:spcBef>
                <a:spcPts val="1999"/>
              </a:spcBef>
              <a:buClr>
                <a:srgbClr val="333333"/>
              </a:buClr>
              <a:buFont typeface="WingDings"/>
              <a:buAutoNum type="arabicPeriod"/>
            </a:pPr>
            <a:r>
              <a:rPr lang="en-US" sz="2400" dirty="0" err="1"/>
              <a:t>tPlw</a:t>
            </a:r>
            <a:r>
              <a:rPr lang="en-US" sz="2400" dirty="0"/>
              <a:t>]</a:t>
            </a:r>
            <a:r>
              <a:rPr lang="en-US" sz="2400" dirty="0" err="1"/>
              <a:t>wth</a:t>
            </a:r>
            <a:r>
              <a:rPr lang="en-US" sz="2400" dirty="0"/>
              <a:t>]fs; j';</a:t>
            </a:r>
            <a:r>
              <a:rPr lang="en-US" sz="2400" dirty="0" err="1"/>
              <a:t>Fkplk</a:t>
            </a:r>
            <a:r>
              <a:rPr lang="en-US" sz="2400" dirty="0"/>
              <a:t>;</a:t>
            </a:r>
            <a:endParaRPr lang="en-IN" sz="2400" dirty="0"/>
          </a:p>
        </p:txBody>
      </p:sp>
      <p:pic>
        <p:nvPicPr>
          <p:cNvPr id="8"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nfL</a:t>
            </a:r>
            <a:r>
              <a:rPr lang="en-US" sz="2400" dirty="0">
                <a:solidFill>
                  <a:srgbClr val="333333"/>
                </a:solidFill>
                <a:latin typeface="Tamil-Aiswarya"/>
              </a:rPr>
              <a:t> bra]a[k] </a:t>
            </a:r>
            <a:r>
              <a:rPr lang="en-US" sz="2400" dirty="0" err="1">
                <a:solidFill>
                  <a:srgbClr val="333333"/>
                </a:solidFill>
                <a:latin typeface="Tamil-Aiswarya"/>
              </a:rPr>
              <a:t>Ndpaf;fhhp</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a:solidFill>
                  <a:srgbClr val="333333"/>
                </a:solidFill>
                <a:latin typeface="Tamil-Aiswarya"/>
              </a:rPr>
              <a:t>kw]</a:t>
            </a:r>
            <a:r>
              <a:rPr lang="en-US" sz="2400" dirty="0" err="1">
                <a:solidFill>
                  <a:srgbClr val="333333"/>
                </a:solidFill>
                <a:latin typeface="Tamil-Aiswarya"/>
              </a:rPr>
              <a:t>wth</a:t>
            </a:r>
            <a:r>
              <a:rPr lang="en-US" sz="2400" dirty="0">
                <a:solidFill>
                  <a:srgbClr val="333333"/>
                </a:solidFill>
                <a:latin typeface="Tamil-Aiswarya"/>
              </a:rPr>
              <a:t>] </a:t>
            </a:r>
            <a:r>
              <a:rPr lang="en-US" sz="2400" dirty="0" err="1">
                <a:solidFill>
                  <a:srgbClr val="333333"/>
                </a:solidFill>
                <a:latin typeface="Tamil-Aiswarya"/>
              </a:rPr>
              <a:t>Jd;gk</a:t>
            </a:r>
            <a:r>
              <a:rPr lang="en-US" sz="2400" dirty="0">
                <a:solidFill>
                  <a:srgbClr val="333333"/>
                </a:solidFill>
                <a:latin typeface="Tamil-Aiswarya"/>
              </a:rPr>
              <a:t>] </a:t>
            </a:r>
            <a:r>
              <a:rPr lang="en-US" sz="2400" dirty="0" err="1">
                <a:solidFill>
                  <a:srgbClr val="333333"/>
                </a:solidFill>
                <a:latin typeface="Tamil-Aiswarya"/>
              </a:rPr>
              <a:t>fz;L</a:t>
            </a:r>
            <a:r>
              <a:rPr lang="en-US" sz="2400" dirty="0">
                <a:solidFill>
                  <a:srgbClr val="333333"/>
                </a:solidFill>
                <a:latin typeface="Tamil-Aiswarya"/>
              </a:rPr>
              <a:t> </a:t>
            </a:r>
            <a:r>
              <a:rPr lang="en-US" sz="2400" dirty="0" err="1">
                <a:solidFill>
                  <a:srgbClr val="333333"/>
                </a:solidFill>
                <a:latin typeface="Tamil-Aiswarya"/>
              </a:rPr>
              <a:t>kfpGk</a:t>
            </a:r>
            <a:r>
              <a:rPr lang="en-US" sz="2400" dirty="0">
                <a:solidFill>
                  <a:srgbClr val="333333"/>
                </a:solidFill>
                <a:latin typeface="Tamil-Aiswarya"/>
              </a:rPr>
              <a:t>] </a:t>
            </a:r>
            <a:r>
              <a:rPr lang="en-US" sz="2400" dirty="0" err="1">
                <a:solidFill>
                  <a:srgbClr val="333333"/>
                </a:solidFill>
                <a:latin typeface="Tamil-Aiswarya"/>
              </a:rPr>
              <a:t>rpWtd</a:t>
            </a:r>
            <a:r>
              <a:rPr lang="en-US" sz="2400" dirty="0">
                <a:solidFill>
                  <a:srgbClr val="333333"/>
                </a:solidFill>
                <a:latin typeface="Tamil-Aiswarya"/>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fhyzpj</a:t>
            </a:r>
            <a:r>
              <a:rPr lang="en-US" sz="2400" dirty="0">
                <a:solidFill>
                  <a:srgbClr val="333333"/>
                </a:solidFill>
                <a:latin typeface="Tamil-Aiswarya"/>
              </a:rPr>
              <a:t>] </a:t>
            </a:r>
            <a:r>
              <a:rPr lang="en-US" sz="2400" dirty="0" err="1">
                <a:solidFill>
                  <a:srgbClr val="333333"/>
                </a:solidFill>
                <a:latin typeface="Tamil-Aiswarya"/>
              </a:rPr>
              <a:t>jpUld</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fz;og</a:t>
            </a:r>
            <a:r>
              <a:rPr lang="en-US" sz="2400" dirty="0">
                <a:solidFill>
                  <a:srgbClr val="333333"/>
                </a:solidFill>
                <a:latin typeface="Tamil-Aiswarya"/>
              </a:rPr>
              <a:t>]g[</a:t>
            </a:r>
            <a:endParaRPr lang="en-IN" sz="2400" dirty="0">
              <a:solidFill>
                <a:srgbClr val="333333"/>
              </a:solidFill>
              <a:latin typeface="Tamil-Aiswarya"/>
            </a:endParaRPr>
          </a:p>
        </p:txBody>
      </p:sp>
      <p:pic>
        <p:nvPicPr>
          <p:cNvPr id="6"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t>nfL</a:t>
            </a:r>
            <a:r>
              <a:rPr lang="en-US" sz="2400" dirty="0"/>
              <a:t> bra]a[k] </a:t>
            </a:r>
            <a:r>
              <a:rPr lang="en-US" sz="2400" dirty="0" err="1"/>
              <a:t>Ndpaf;fhhp</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a:t>kw]</a:t>
            </a:r>
            <a:r>
              <a:rPr lang="en-US" sz="2400" dirty="0" err="1"/>
              <a:t>wth</a:t>
            </a:r>
            <a:r>
              <a:rPr lang="en-US" sz="2400" dirty="0"/>
              <a:t>] </a:t>
            </a:r>
            <a:r>
              <a:rPr lang="en-US" sz="2400" dirty="0" err="1"/>
              <a:t>Jd;gk</a:t>
            </a:r>
            <a:r>
              <a:rPr lang="en-US" sz="2400" dirty="0"/>
              <a:t>] </a:t>
            </a:r>
            <a:r>
              <a:rPr lang="en-US" sz="2400" dirty="0" err="1"/>
              <a:t>fz;L</a:t>
            </a:r>
            <a:r>
              <a:rPr lang="en-US" sz="2400" dirty="0"/>
              <a:t> </a:t>
            </a:r>
            <a:r>
              <a:rPr lang="en-US" sz="2400" dirty="0" err="1"/>
              <a:t>kfpGk</a:t>
            </a:r>
            <a:r>
              <a:rPr lang="en-US" sz="2400" dirty="0"/>
              <a:t>] </a:t>
            </a:r>
            <a:r>
              <a:rPr lang="en-US" sz="2400" dirty="0" err="1"/>
              <a:t>rpWtd</a:t>
            </a:r>
            <a:r>
              <a:rPr lang="en-US" sz="2400" dirty="0"/>
              <a:t>;</a:t>
            </a:r>
          </a:p>
          <a:p>
            <a:pPr marL="342900" indent="-342900">
              <a:lnSpc>
                <a:spcPct val="105000"/>
              </a:lnSpc>
              <a:spcBef>
                <a:spcPts val="1999"/>
              </a:spcBef>
              <a:buClr>
                <a:srgbClr val="333333"/>
              </a:buClr>
              <a:buFont typeface="WingDings"/>
              <a:buAutoNum type="arabicPeriod"/>
            </a:pPr>
            <a:r>
              <a:rPr lang="en-US" sz="2400" dirty="0" err="1"/>
              <a:t>fhyzpj</a:t>
            </a:r>
            <a:r>
              <a:rPr lang="en-US" sz="2400" dirty="0"/>
              <a:t>] </a:t>
            </a:r>
            <a:r>
              <a:rPr lang="en-US" sz="2400" dirty="0" err="1"/>
              <a:t>jpUld</a:t>
            </a:r>
            <a:r>
              <a:rPr lang="en-US" sz="2400" dirty="0"/>
              <a:t>; </a:t>
            </a:r>
            <a:endParaRPr lang="en-IN" sz="2400" dirty="0"/>
          </a:p>
          <a:p>
            <a:pPr marL="342900" indent="-342900">
              <a:lnSpc>
                <a:spcPct val="105000"/>
              </a:lnSpc>
              <a:spcBef>
                <a:spcPts val="1999"/>
              </a:spcBef>
              <a:buClr>
                <a:srgbClr val="004992"/>
              </a:buClr>
              <a:buFont typeface="WingDings"/>
              <a:buAutoNum type="arabicPeriod"/>
            </a:pPr>
            <a:r>
              <a:rPr lang="en-US" sz="2400" dirty="0" err="1">
                <a:solidFill>
                  <a:srgbClr val="004992"/>
                </a:solidFill>
              </a:rPr>
              <a:t>fz;og</a:t>
            </a:r>
            <a:r>
              <a:rPr lang="en-US" sz="2400" dirty="0">
                <a:solidFill>
                  <a:srgbClr val="004992"/>
                </a:solidFill>
              </a:rPr>
              <a:t>]g[</a:t>
            </a:r>
            <a:br>
              <a:rPr lang="en-US" sz="2400" dirty="0">
                <a:solidFill>
                  <a:srgbClr val="004992"/>
                </a:solidFill>
              </a:rPr>
            </a:br>
            <a:r>
              <a:rPr lang="en-IN" spc="-5" dirty="0">
                <a:solidFill>
                  <a:srgbClr val="004992"/>
                </a:solidFill>
                <a:latin typeface="Calibri Light"/>
                <a:cs typeface="Verdana"/>
              </a:rPr>
              <a:t>(</a:t>
            </a:r>
            <a:r>
              <a:rPr lang="en-IN" spc="-45" dirty="0">
                <a:solidFill>
                  <a:srgbClr val="004992"/>
                </a:solidFill>
                <a:latin typeface="Calibri Light"/>
                <a:cs typeface="Verdana"/>
              </a:rPr>
              <a:t>F</a:t>
            </a:r>
            <a:r>
              <a:rPr lang="en-IN" dirty="0">
                <a:solidFill>
                  <a:srgbClr val="004992"/>
                </a:solidFill>
                <a:latin typeface="Calibri Light"/>
                <a:cs typeface="Verdana"/>
              </a:rPr>
              <a:t>erd</a:t>
            </a:r>
            <a:r>
              <a:rPr lang="en-IN" spc="5" dirty="0">
                <a:solidFill>
                  <a:srgbClr val="004992"/>
                </a:solidFill>
                <a:latin typeface="Calibri Light"/>
                <a:cs typeface="Verdana"/>
              </a:rPr>
              <a:t>i</a:t>
            </a:r>
            <a:r>
              <a:rPr lang="en-IN" dirty="0">
                <a:solidFill>
                  <a:srgbClr val="004992"/>
                </a:solidFill>
                <a:latin typeface="Calibri Light"/>
                <a:cs typeface="Verdana"/>
              </a:rPr>
              <a:t>n</a:t>
            </a:r>
            <a:r>
              <a:rPr lang="en-IN" spc="-5" dirty="0">
                <a:solidFill>
                  <a:srgbClr val="004992"/>
                </a:solidFill>
                <a:latin typeface="Calibri Light"/>
                <a:cs typeface="Verdana"/>
              </a:rPr>
              <a:t>a</a:t>
            </a:r>
            <a:r>
              <a:rPr lang="en-IN" dirty="0">
                <a:solidFill>
                  <a:srgbClr val="004992"/>
                </a:solidFill>
                <a:latin typeface="Calibri Light"/>
                <a:cs typeface="Verdana"/>
              </a:rPr>
              <a:t>nd</a:t>
            </a:r>
            <a:r>
              <a:rPr lang="en-IN" spc="125" dirty="0">
                <a:solidFill>
                  <a:srgbClr val="004992"/>
                </a:solidFill>
                <a:latin typeface="Calibri Light"/>
                <a:cs typeface="Times New Roman"/>
              </a:rPr>
              <a:t> </a:t>
            </a:r>
            <a:r>
              <a:rPr lang="en-IN" spc="-5" dirty="0">
                <a:solidFill>
                  <a:srgbClr val="004992"/>
                </a:solidFill>
                <a:latin typeface="Calibri Light"/>
                <a:cs typeface="Verdana"/>
              </a:rPr>
              <a:t>G</a:t>
            </a:r>
            <a:r>
              <a:rPr lang="en-IN" spc="5" dirty="0">
                <a:solidFill>
                  <a:srgbClr val="004992"/>
                </a:solidFill>
                <a:latin typeface="Calibri Light"/>
                <a:cs typeface="Verdana"/>
              </a:rPr>
              <a:t>e</a:t>
            </a:r>
            <a:r>
              <a:rPr lang="en-IN" dirty="0">
                <a:solidFill>
                  <a:srgbClr val="004992"/>
                </a:solidFill>
                <a:latin typeface="Calibri Light"/>
                <a:cs typeface="Verdana"/>
              </a:rPr>
              <a:t>org</a:t>
            </a:r>
            <a:r>
              <a:rPr lang="en-IN" spc="114" dirty="0">
                <a:solidFill>
                  <a:srgbClr val="004992"/>
                </a:solidFill>
                <a:latin typeface="Calibri Light"/>
                <a:cs typeface="Times New Roman"/>
              </a:rPr>
              <a:t> </a:t>
            </a:r>
            <a:r>
              <a:rPr lang="en-IN" spc="-70" dirty="0" err="1">
                <a:solidFill>
                  <a:srgbClr val="004992"/>
                </a:solidFill>
                <a:latin typeface="Calibri Light"/>
                <a:cs typeface="Verdana"/>
              </a:rPr>
              <a:t>W</a:t>
            </a:r>
            <a:r>
              <a:rPr lang="en-IN" dirty="0" err="1">
                <a:solidFill>
                  <a:srgbClr val="004992"/>
                </a:solidFill>
                <a:latin typeface="Calibri Light"/>
                <a:cs typeface="Verdana"/>
              </a:rPr>
              <a:t>a</a:t>
            </a:r>
            <a:r>
              <a:rPr lang="en-IN" spc="5" dirty="0" err="1">
                <a:solidFill>
                  <a:srgbClr val="004992"/>
                </a:solidFill>
                <a:latin typeface="Calibri Light"/>
                <a:cs typeface="Verdana"/>
              </a:rPr>
              <a:t>l</a:t>
            </a:r>
            <a:r>
              <a:rPr lang="en-IN" dirty="0" err="1">
                <a:solidFill>
                  <a:srgbClr val="004992"/>
                </a:solidFill>
                <a:latin typeface="Calibri Light"/>
                <a:cs typeface="Verdana"/>
              </a:rPr>
              <a:t>dmü</a:t>
            </a:r>
            <a:r>
              <a:rPr lang="en-IN" spc="10" dirty="0" err="1">
                <a:solidFill>
                  <a:srgbClr val="004992"/>
                </a:solidFill>
                <a:latin typeface="Calibri Light"/>
                <a:cs typeface="Verdana"/>
              </a:rPr>
              <a:t>l</a:t>
            </a:r>
            <a:r>
              <a:rPr lang="en-IN" spc="5" dirty="0" err="1">
                <a:solidFill>
                  <a:srgbClr val="004992"/>
                </a:solidFill>
                <a:latin typeface="Calibri Light"/>
                <a:cs typeface="Verdana"/>
              </a:rPr>
              <a:t>l</a:t>
            </a:r>
            <a:r>
              <a:rPr lang="en-IN" dirty="0" err="1">
                <a:solidFill>
                  <a:srgbClr val="004992"/>
                </a:solidFill>
                <a:latin typeface="Calibri Light"/>
                <a:cs typeface="Verdana"/>
              </a:rPr>
              <a:t>e</a:t>
            </a:r>
            <a:r>
              <a:rPr lang="en-IN" spc="-190" dirty="0" err="1">
                <a:solidFill>
                  <a:srgbClr val="004992"/>
                </a:solidFill>
                <a:latin typeface="Calibri Light"/>
                <a:cs typeface="Verdana"/>
              </a:rPr>
              <a:t>r</a:t>
            </a:r>
            <a:r>
              <a:rPr lang="en-IN" dirty="0">
                <a:solidFill>
                  <a:srgbClr val="004992"/>
                </a:solidFill>
                <a:latin typeface="Calibri Light"/>
                <a:cs typeface="Verdana"/>
              </a:rPr>
              <a:t>,</a:t>
            </a:r>
            <a:r>
              <a:rPr lang="en-IN" spc="95" dirty="0">
                <a:solidFill>
                  <a:srgbClr val="004992"/>
                </a:solidFill>
                <a:latin typeface="Calibri Light"/>
                <a:cs typeface="Times New Roman"/>
              </a:rPr>
              <a:t> </a:t>
            </a:r>
            <a:r>
              <a:rPr lang="en-IN" spc="-10" dirty="0">
                <a:solidFill>
                  <a:srgbClr val="004992"/>
                </a:solidFill>
                <a:latin typeface="Calibri Light"/>
                <a:cs typeface="Verdana"/>
              </a:rPr>
              <a:t>1846</a:t>
            </a:r>
            <a:r>
              <a:rPr lang="en-IN" dirty="0">
                <a:solidFill>
                  <a:srgbClr val="004992"/>
                </a:solidFill>
                <a:latin typeface="Calibri Light"/>
                <a:cs typeface="Verdana"/>
              </a:rPr>
              <a:t>)</a:t>
            </a:r>
            <a:endParaRPr lang="en-IN" dirty="0">
              <a:solidFill>
                <a:srgbClr val="004992"/>
              </a:solidFill>
              <a:latin typeface="Calibri Light"/>
            </a:endParaRPr>
          </a:p>
        </p:txBody>
      </p:sp>
      <p:pic>
        <p:nvPicPr>
          <p:cNvPr id="6"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ghh</a:t>
            </a:r>
            <a:r>
              <a:rPr lang="en-US" sz="2400" dirty="0">
                <a:solidFill>
                  <a:srgbClr val="333333"/>
                </a:solidFill>
              </a:rPr>
              <a:t>]</a:t>
            </a:r>
            <a:r>
              <a:rPr lang="en-US" sz="2400" dirty="0" err="1">
                <a:solidFill>
                  <a:srgbClr val="333333"/>
                </a:solidFill>
              </a:rPr>
              <a:t>itapLjy</a:t>
            </a:r>
            <a:r>
              <a:rPr lang="en-US" sz="2400" dirty="0">
                <a:solidFill>
                  <a:srgbClr val="333333"/>
                </a:solidFill>
              </a:rPr>
              <a:t>]</a:t>
            </a:r>
            <a:r>
              <a:rPr lang="en-IN" sz="2400" spc="-5" dirty="0">
                <a:solidFill>
                  <a:srgbClr val="333333"/>
                </a:solidFill>
                <a:latin typeface="Calibri Light"/>
                <a:cs typeface="Verdana"/>
              </a:rPr>
              <a:t> </a:t>
            </a:r>
          </a:p>
          <a:p>
            <a:pPr marL="342900" indent="-342900">
              <a:lnSpc>
                <a:spcPct val="105000"/>
              </a:lnSpc>
              <a:spcBef>
                <a:spcPts val="1999"/>
              </a:spcBef>
              <a:buClr>
                <a:srgbClr val="333333"/>
              </a:buClr>
              <a:buFont typeface="WingDings"/>
              <a:buAutoNum type="arabicPeriod"/>
            </a:pPr>
            <a:r>
              <a:rPr lang="en-US" sz="2400" dirty="0" err="1">
                <a:solidFill>
                  <a:srgbClr val="333333"/>
                </a:solidFill>
              </a:rPr>
              <a:t>MH;e;J</a:t>
            </a:r>
            <a:r>
              <a:rPr lang="en-US" sz="2400" dirty="0">
                <a:solidFill>
                  <a:srgbClr val="333333"/>
                </a:solidFill>
              </a:rPr>
              <a:t> </a:t>
            </a:r>
            <a:r>
              <a:rPr lang="en-US" sz="2400" dirty="0" err="1">
                <a:solidFill>
                  <a:srgbClr val="333333"/>
                </a:solidFill>
              </a:rPr>
              <a:t>gof;fpwhh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a:solidFill>
                  <a:srgbClr val="333333"/>
                </a:solidFill>
              </a:rPr>
              <a:t>ftp“h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g[</a:t>
            </a:r>
            <a:r>
              <a:rPr lang="en-US" sz="2400" dirty="0" err="1">
                <a:solidFill>
                  <a:srgbClr val="333333"/>
                </a:solidFill>
              </a:rPr>
              <a:t>yth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jhj;jhtpd</a:t>
            </a:r>
            <a:r>
              <a:rPr lang="en-US" sz="2400" dirty="0">
                <a:solidFill>
                  <a:srgbClr val="333333"/>
                </a:solidFill>
              </a:rPr>
              <a:t>; E}</a:t>
            </a:r>
            <a:r>
              <a:rPr lang="en-US" sz="2400" dirty="0" err="1">
                <a:solidFill>
                  <a:srgbClr val="333333"/>
                </a:solidFill>
              </a:rPr>
              <a:t>yfk</a:t>
            </a:r>
            <a:r>
              <a:rPr lang="en-US" sz="2400" dirty="0">
                <a:solidFill>
                  <a:srgbClr val="333333"/>
                </a:solidFill>
              </a:rPr>
              <a:t>;</a:t>
            </a:r>
            <a:endParaRPr lang="en-IN" sz="2400" dirty="0">
              <a:solidFill>
                <a:srgbClr val="333333"/>
              </a:solidFill>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004992"/>
              </a:buClr>
              <a:buFont typeface="WingDings"/>
              <a:buAutoNum type="arabicPeriod"/>
            </a:pPr>
            <a:r>
              <a:rPr lang="en-US" sz="2400" dirty="0" err="1">
                <a:solidFill>
                  <a:srgbClr val="004992"/>
                </a:solidFill>
              </a:rPr>
              <a:t>ghh</a:t>
            </a:r>
            <a:r>
              <a:rPr lang="en-US" sz="2400" dirty="0">
                <a:solidFill>
                  <a:srgbClr val="004992"/>
                </a:solidFill>
              </a:rPr>
              <a:t>]</a:t>
            </a:r>
            <a:r>
              <a:rPr lang="en-US" sz="2400" dirty="0" err="1">
                <a:solidFill>
                  <a:srgbClr val="004992"/>
                </a:solidFill>
              </a:rPr>
              <a:t>itapLjy</a:t>
            </a:r>
            <a:r>
              <a:rPr lang="en-US" sz="2400" dirty="0">
                <a:solidFill>
                  <a:srgbClr val="004992"/>
                </a:solidFill>
              </a:rPr>
              <a:t>]</a:t>
            </a:r>
            <a:br>
              <a:rPr lang="en-IN" sz="2400" spc="-5" dirty="0">
                <a:solidFill>
                  <a:srgbClr val="004992"/>
                </a:solidFill>
                <a:latin typeface="Calibri Light"/>
                <a:cs typeface="Verdana"/>
              </a:rPr>
            </a:br>
            <a:r>
              <a:rPr lang="en-IN" spc="-5" dirty="0">
                <a:solidFill>
                  <a:srgbClr val="004992"/>
                </a:solidFill>
                <a:latin typeface="Calibri Light"/>
                <a:cs typeface="Verdana"/>
              </a:rPr>
              <a:t>(Car</a:t>
            </a:r>
            <a:r>
              <a:rPr lang="en-IN" dirty="0">
                <a:solidFill>
                  <a:srgbClr val="004992"/>
                </a:solidFill>
                <a:latin typeface="Calibri Light"/>
                <a:cs typeface="Verdana"/>
              </a:rPr>
              <a:t>l</a:t>
            </a:r>
            <a:r>
              <a:rPr lang="en-IN" spc="125" dirty="0">
                <a:solidFill>
                  <a:srgbClr val="004992"/>
                </a:solidFill>
                <a:latin typeface="Calibri Light"/>
                <a:cs typeface="Times New Roman"/>
              </a:rPr>
              <a:t> </a:t>
            </a:r>
            <a:r>
              <a:rPr lang="en-IN" dirty="0" err="1">
                <a:solidFill>
                  <a:srgbClr val="004992"/>
                </a:solidFill>
                <a:latin typeface="Calibri Light"/>
                <a:cs typeface="Verdana"/>
              </a:rPr>
              <a:t>Sp</a:t>
            </a:r>
            <a:r>
              <a:rPr lang="en-IN" spc="10" dirty="0" err="1">
                <a:solidFill>
                  <a:srgbClr val="004992"/>
                </a:solidFill>
                <a:latin typeface="Calibri Light"/>
                <a:cs typeface="Verdana"/>
              </a:rPr>
              <a:t>i</a:t>
            </a:r>
            <a:r>
              <a:rPr lang="en-IN" dirty="0" err="1">
                <a:solidFill>
                  <a:srgbClr val="004992"/>
                </a:solidFill>
                <a:latin typeface="Calibri Light"/>
                <a:cs typeface="Verdana"/>
              </a:rPr>
              <a:t>t</a:t>
            </a:r>
            <a:r>
              <a:rPr lang="en-IN" spc="-10" dirty="0" err="1">
                <a:solidFill>
                  <a:srgbClr val="004992"/>
                </a:solidFill>
                <a:latin typeface="Calibri Light"/>
                <a:cs typeface="Verdana"/>
              </a:rPr>
              <a:t>z</a:t>
            </a:r>
            <a:r>
              <a:rPr lang="en-IN" spc="-5" dirty="0" err="1">
                <a:solidFill>
                  <a:srgbClr val="004992"/>
                </a:solidFill>
                <a:latin typeface="Calibri Light"/>
                <a:cs typeface="Verdana"/>
              </a:rPr>
              <a:t>w</a:t>
            </a:r>
            <a:r>
              <a:rPr lang="en-IN" spc="5" dirty="0" err="1">
                <a:solidFill>
                  <a:srgbClr val="004992"/>
                </a:solidFill>
                <a:latin typeface="Calibri Light"/>
                <a:cs typeface="Verdana"/>
              </a:rPr>
              <a:t>e</a:t>
            </a:r>
            <a:r>
              <a:rPr lang="en-IN" dirty="0" err="1">
                <a:solidFill>
                  <a:srgbClr val="004992"/>
                </a:solidFill>
                <a:latin typeface="Calibri Light"/>
                <a:cs typeface="Verdana"/>
              </a:rPr>
              <a:t>g</a:t>
            </a:r>
            <a:r>
              <a:rPr lang="en-IN" dirty="0">
                <a:solidFill>
                  <a:srgbClr val="004992"/>
                </a:solidFill>
                <a:latin typeface="Calibri Light"/>
                <a:cs typeface="Verdana"/>
              </a:rPr>
              <a:t>,</a:t>
            </a:r>
            <a:r>
              <a:rPr lang="en-IN" spc="120" dirty="0">
                <a:solidFill>
                  <a:srgbClr val="004992"/>
                </a:solidFill>
                <a:latin typeface="Calibri Light"/>
                <a:cs typeface="Times New Roman"/>
              </a:rPr>
              <a:t> </a:t>
            </a:r>
            <a:r>
              <a:rPr lang="en-IN" spc="-10" dirty="0">
                <a:solidFill>
                  <a:srgbClr val="004992"/>
                </a:solidFill>
                <a:latin typeface="Calibri Light"/>
                <a:cs typeface="Verdana"/>
              </a:rPr>
              <a:t>1849</a:t>
            </a:r>
            <a:r>
              <a:rPr lang="en-IN" dirty="0">
                <a:solidFill>
                  <a:srgbClr val="004992"/>
                </a:solidFill>
                <a:latin typeface="Calibri Light"/>
                <a:cs typeface="Verdana"/>
              </a:rPr>
              <a:t>)</a:t>
            </a:r>
            <a:r>
              <a:rPr lang="en-IN" spc="-5" dirty="0">
                <a:solidFill>
                  <a:srgbClr val="004992"/>
                </a:solidFill>
                <a:latin typeface="Calibri Light"/>
                <a:cs typeface="Verdana"/>
              </a:rPr>
              <a:t> </a:t>
            </a:r>
          </a:p>
          <a:p>
            <a:pPr marL="342900" indent="-342900">
              <a:lnSpc>
                <a:spcPct val="105000"/>
              </a:lnSpc>
              <a:spcBef>
                <a:spcPts val="1999"/>
              </a:spcBef>
              <a:buClr>
                <a:srgbClr val="333333"/>
              </a:buClr>
              <a:buFont typeface="WingDings"/>
              <a:buAutoNum type="arabicPeriod"/>
            </a:pPr>
            <a:r>
              <a:rPr lang="en-US" sz="2400" dirty="0" err="1">
                <a:solidFill>
                  <a:srgbClr val="333333"/>
                </a:solidFill>
              </a:rPr>
              <a:t>MH;e;J</a:t>
            </a:r>
            <a:r>
              <a:rPr lang="en-US" sz="2400" dirty="0">
                <a:solidFill>
                  <a:srgbClr val="333333"/>
                </a:solidFill>
              </a:rPr>
              <a:t> </a:t>
            </a:r>
            <a:r>
              <a:rPr lang="en-US" sz="2400" dirty="0" err="1">
                <a:solidFill>
                  <a:srgbClr val="333333"/>
                </a:solidFill>
              </a:rPr>
              <a:t>gof;fpwhh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a:solidFill>
                  <a:srgbClr val="333333"/>
                </a:solidFill>
              </a:rPr>
              <a:t>ftp“h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g[</a:t>
            </a:r>
            <a:r>
              <a:rPr lang="en-US" sz="2400" dirty="0" err="1">
                <a:solidFill>
                  <a:srgbClr val="333333"/>
                </a:solidFill>
              </a:rPr>
              <a:t>yth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jhj;jhtpd</a:t>
            </a:r>
            <a:r>
              <a:rPr lang="en-US" sz="2400" dirty="0">
                <a:solidFill>
                  <a:srgbClr val="333333"/>
                </a:solidFill>
              </a:rPr>
              <a:t>; E}</a:t>
            </a:r>
            <a:r>
              <a:rPr lang="en-US" sz="2400" dirty="0" err="1">
                <a:solidFill>
                  <a:srgbClr val="333333"/>
                </a:solidFill>
              </a:rPr>
              <a:t>yfk</a:t>
            </a:r>
            <a:r>
              <a:rPr lang="en-US" sz="2400" dirty="0">
                <a:solidFill>
                  <a:srgbClr val="333333"/>
                </a:solidFill>
              </a:rPr>
              <a:t>;</a:t>
            </a:r>
            <a:endParaRPr lang="en-IN" sz="2400" dirty="0">
              <a:solidFill>
                <a:srgbClr val="333333"/>
              </a:solidFill>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32</a:t>
            </a:fld>
            <a:endParaRPr lang="de-DE" dirty="0"/>
          </a:p>
        </p:txBody>
      </p:sp>
    </p:spTree>
    <p:extLst>
      <p:ext uri="{BB962C8B-B14F-4D97-AF65-F5344CB8AC3E}">
        <p14:creationId xmlns:p14="http://schemas.microsoft.com/office/powerpoint/2010/main" val="6582539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a:solidFill>
                  <a:srgbClr val="004992"/>
                </a:solidFill>
                <a:latin typeface="Tamil-Aiswarya"/>
                <a:ea typeface="+mn-ea"/>
                <a:cs typeface="+mn-cs"/>
              </a:rPr>
              <a:t>khw;W tpsf;fk;</a:t>
            </a:r>
            <a:r>
              <a:rPr lang="en-US" altLang="ko-KR" sz="3600" spc="-5">
                <a:solidFill>
                  <a:srgbClr val="004992"/>
                </a:solidFill>
                <a:latin typeface="Calibri Light"/>
                <a:ea typeface="+mn-ea"/>
                <a:cs typeface="+mn-cs"/>
              </a:rPr>
              <a:t>: </a:t>
            </a:r>
            <a:r>
              <a:rPr lang="en-US" altLang="ko-KR" sz="3600" spc="-5">
                <a:solidFill>
                  <a:srgbClr val="004992"/>
                </a:solidFill>
                <a:latin typeface="Tamil-Aiswarya"/>
                <a:ea typeface="+mn-ea"/>
                <a:cs typeface="+mn-cs"/>
              </a:rPr>
              <a:t>tPonah f;spg]</a:t>
            </a:r>
            <a:endParaRPr lang="de-DE" sz="3600" dirty="0">
              <a:solidFill>
                <a:srgbClr val="004992"/>
              </a:solidFill>
              <a:latin typeface="Tamil-Aiswarya"/>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latin typeface="+mj-lt"/>
                <a:cs typeface="Calibri Light" panose="020F0302020204030204" pitchFamily="34" charset="0"/>
              </a:rPr>
              <a:t>khw;W</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tpsf;fk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d;iwa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ehspd</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bjhFjpiag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gw;wpa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tPonah</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f;spg</a:t>
            </a:r>
            <a:r>
              <a:rPr lang="en-US" altLang="ko-KR" sz="2400" dirty="0">
                <a:solidFill>
                  <a:srgbClr val="004992"/>
                </a:solidFill>
                <a:latin typeface="+mj-lt"/>
                <a:cs typeface="Calibri Light" panose="020F0302020204030204" pitchFamily="34" charset="0"/>
              </a:rPr>
              <a:t>]</a:t>
            </a:r>
            <a:r>
              <a:rPr lang="en-US" altLang="ko-KR" sz="2400" dirty="0" err="1">
                <a:solidFill>
                  <a:srgbClr val="004992"/>
                </a:solidFill>
                <a:latin typeface="+mj-lt"/>
                <a:cs typeface="Calibri Light" panose="020F0302020204030204" pitchFamily="34" charset="0"/>
              </a:rPr>
              <a:t>ig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gpd;tUk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izajs</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Kfthpapy</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bgw;Wf</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bfhs;syhk</a:t>
            </a:r>
            <a:r>
              <a:rPr lang="en-US" altLang="ko-KR" sz="2400" dirty="0">
                <a:solidFill>
                  <a:srgbClr val="004992"/>
                </a:solidFill>
                <a:latin typeface="Calibri Light" panose="020F0302020204030204" pitchFamily="34" charset="0"/>
                <a:cs typeface="Calibri Light" panose="020F0302020204030204" pitchFamily="34" charset="0"/>
              </a:rPr>
              <a:t>:</a:t>
            </a:r>
            <a:r>
              <a:rPr lang="de-DE" sz="2400" dirty="0">
                <a:solidFill>
                  <a:srgbClr val="004992"/>
                </a:solidFill>
                <a:latin typeface="Calibri Light" panose="020F0302020204030204" pitchFamily="34" charset="0"/>
                <a:cs typeface="Calibri Light" panose="020F0302020204030204" pitchFamily="34" charset="0"/>
              </a:rPr>
              <a:t> </a:t>
            </a:r>
            <a:br>
              <a:rPr lang="de-DE" sz="2400" dirty="0">
                <a:solidFill>
                  <a:srgbClr val="004992"/>
                </a:solidFill>
                <a:latin typeface="Calibri Light" panose="020F0302020204030204" pitchFamily="34" charset="0"/>
                <a:cs typeface="Calibri Light" panose="020F0302020204030204" pitchFamily="34" charset="0"/>
              </a:rPr>
            </a:br>
            <a:r>
              <a:rPr lang="de-DE" dirty="0">
                <a:solidFill>
                  <a:srgbClr val="004992"/>
                </a:solidFill>
                <a:latin typeface="Calibri Light" panose="020F0302020204030204" pitchFamily="34" charset="0"/>
                <a:cs typeface="Calibri Light" panose="020F0302020204030204" pitchFamily="34" charset="0"/>
                <a:hlinkClick r:id="rId3"/>
              </a:rPr>
              <a:t>http://www.uke.de/mct_videos</a:t>
            </a:r>
            <a:endParaRPr lang="de-DE" dirty="0">
              <a:solidFill>
                <a:srgbClr val="004992"/>
              </a:solidFill>
              <a:latin typeface="Calibri Light" panose="020F0302020204030204" pitchFamily="34" charset="0"/>
              <a:cs typeface="Calibri Light" panose="020F0302020204030204" pitchFamily="34" charset="0"/>
            </a:endParaRPr>
          </a:p>
          <a:p>
            <a:pPr lvl="0" defTabSz="914400" eaLnBrk="0" fontAlgn="base" hangingPunct="0">
              <a:spcAft>
                <a:spcPct val="0"/>
              </a:spcAft>
            </a:pPr>
            <a:r>
              <a:rPr lang="en-US" altLang="ko-KR" sz="2400" dirty="0" err="1">
                <a:solidFill>
                  <a:srgbClr val="333333"/>
                </a:solidFill>
                <a:cs typeface="Calibri Light" panose="020F0302020204030204" pitchFamily="34" charset="0"/>
              </a:rPr>
              <a:t>tPonah</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ghh</a:t>
            </a:r>
            <a:r>
              <a:rPr lang="en-US" altLang="ko-KR" sz="2400" dirty="0">
                <a:solidFill>
                  <a:srgbClr val="333333"/>
                </a:solidFill>
                <a:cs typeface="Calibri Light" panose="020F0302020204030204" pitchFamily="34" charset="0"/>
              </a:rPr>
              <a:t>]</a:t>
            </a:r>
            <a:r>
              <a:rPr lang="en-US" altLang="ko-KR" sz="2400" dirty="0" err="1">
                <a:solidFill>
                  <a:srgbClr val="333333"/>
                </a:solidFill>
                <a:cs typeface="Calibri Light" panose="020F0302020204030204" pitchFamily="34" charset="0"/>
              </a:rPr>
              <a:t>j;jjw;F</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gpwF</a:t>
            </a:r>
            <a:r>
              <a:rPr lang="en-US" altLang="ko-KR" sz="2400" dirty="0">
                <a:solidFill>
                  <a:srgbClr val="333333"/>
                </a:solidFill>
                <a:cs typeface="Calibri Light" panose="020F0302020204030204" pitchFamily="34" charset="0"/>
              </a:rPr>
              <a:t>, ,J </a:t>
            </a:r>
            <a:r>
              <a:rPr lang="en-US" altLang="ko-KR" sz="2400" dirty="0" err="1">
                <a:solidFill>
                  <a:srgbClr val="333333"/>
                </a:solidFill>
                <a:cs typeface="Calibri Light" panose="020F0302020204030204" pitchFamily="34" charset="0"/>
              </a:rPr>
              <a:t>vt;thW</a:t>
            </a:r>
            <a:r>
              <a:rPr lang="en-US" altLang="ko-KR" sz="2400" dirty="0">
                <a:solidFill>
                  <a:srgbClr val="333333"/>
                </a:solidFill>
                <a:cs typeface="Calibri Light" panose="020F0302020204030204" pitchFamily="34" charset="0"/>
              </a:rPr>
              <a:t> ,d]</a:t>
            </a:r>
            <a:r>
              <a:rPr lang="en-US" altLang="ko-KR" sz="2400" dirty="0" err="1">
                <a:solidFill>
                  <a:srgbClr val="333333"/>
                </a:solidFill>
                <a:cs typeface="Calibri Light" panose="020F0302020204030204" pitchFamily="34" charset="0"/>
              </a:rPr>
              <a:t>iwa</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bjhFjpf</a:t>
            </a:r>
            <a:r>
              <a:rPr lang="en-US" altLang="ko-KR" sz="2400" dirty="0">
                <a:solidFill>
                  <a:srgbClr val="333333"/>
                </a:solidFill>
                <a:cs typeface="Calibri Light" panose="020F0302020204030204" pitchFamily="34" charset="0"/>
              </a:rPr>
              <a:t>]F </a:t>
            </a:r>
            <a:r>
              <a:rPr lang="en-US" altLang="ko-KR" sz="2400" dirty="0" err="1">
                <a:solidFill>
                  <a:srgbClr val="333333"/>
                </a:solidFill>
                <a:cs typeface="Calibri Light" panose="020F0302020204030204" pitchFamily="34" charset="0"/>
              </a:rPr>
              <a:t>bjhlh</a:t>
            </a:r>
            <a:r>
              <a:rPr lang="en-US" altLang="ko-KR" sz="2400" dirty="0">
                <a:solidFill>
                  <a:srgbClr val="333333"/>
                </a:solidFill>
                <a:cs typeface="Calibri Light" panose="020F0302020204030204" pitchFamily="34" charset="0"/>
              </a:rPr>
              <a:t>]g[</a:t>
            </a:r>
            <a:r>
              <a:rPr lang="en-US" altLang="ko-KR" sz="2400" dirty="0" err="1">
                <a:solidFill>
                  <a:srgbClr val="333333"/>
                </a:solidFill>
                <a:cs typeface="Calibri Light" panose="020F0302020204030204" pitchFamily="34" charset="0"/>
              </a:rPr>
              <a:t>ilaJ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vd;gij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Mnyhrpf;ft</a:t>
            </a:r>
            <a:r>
              <a:rPr lang="en-US" altLang="ko-KR" sz="2400" dirty="0">
                <a:solidFill>
                  <a:srgbClr val="333333"/>
                </a:solidFill>
                <a:cs typeface="Calibri Light" panose="020F0302020204030204" pitchFamily="34" charset="0"/>
              </a:rPr>
              <a:t>[k</a:t>
            </a:r>
            <a:r>
              <a:rPr lang="en-US" altLang="ko-KR" sz="2400" dirty="0">
                <a:solidFill>
                  <a:srgbClr val="333333"/>
                </a:solidFill>
                <a:latin typeface="Calibri Light" panose="020F0302020204030204" pitchFamily="34" charset="0"/>
                <a:cs typeface="Calibri Light" panose="020F0302020204030204" pitchFamily="34" charset="0"/>
              </a:rPr>
              <a:t>.</a:t>
            </a:r>
            <a:endParaRPr lang="de-DE" sz="2400" dirty="0">
              <a:solidFill>
                <a:srgbClr val="333333"/>
              </a:solidFill>
              <a:latin typeface="Calibri Light" panose="020F0302020204030204" pitchFamily="34" charset="0"/>
              <a:cs typeface="Calibri Light" panose="020F0302020204030204" pitchFamily="34" charset="0"/>
            </a:endParaRPr>
          </a:p>
        </p:txBody>
      </p:sp>
      <p:sp>
        <p:nvSpPr>
          <p:cNvPr id="12" name="object 3"/>
          <p:cNvSpPr txBox="1"/>
          <p:nvPr/>
        </p:nvSpPr>
        <p:spPr>
          <a:xfrm>
            <a:off x="455022" y="4658666"/>
            <a:ext cx="8229600"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panose="020F0302020204030204" pitchFamily="34" charset="0"/>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gapw;rpahsh</a:t>
            </a:r>
            <a:r>
              <a:rPr lang="en-US" altLang="ko-KR" i="1" spc="-5" dirty="0">
                <a:solidFill>
                  <a:srgbClr val="333333"/>
                </a:solidFill>
                <a:latin typeface="+mj-lt"/>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fSf;F</a:t>
            </a:r>
            <a:r>
              <a:rPr lang="en-US" altLang="ko-KR" i="1" spc="-5" dirty="0">
                <a:solidFill>
                  <a:srgbClr val="333333"/>
                </a:solidFill>
                <a:latin typeface="Calibri Light" panose="020F0302020204030204" pitchFamily="34" charset="0"/>
                <a:cs typeface="Calibri Light" panose="020F0302020204030204" pitchFamily="34" charset="0"/>
              </a:rPr>
              <a:t>:</a:t>
            </a:r>
            <a:endParaRPr dirty="0">
              <a:solidFill>
                <a:srgbClr val="333333"/>
              </a:solidFill>
              <a:latin typeface="Calibri Light" panose="020F0302020204030204" pitchFamily="34" charset="0"/>
              <a:cs typeface="Calibri Light" panose="020F0302020204030204" pitchFamily="34" charset="0"/>
            </a:endParaRPr>
          </a:p>
          <a:p>
            <a:pPr marL="12700" marR="5080" defTabSz="914400" eaLnBrk="0" fontAlgn="base" hangingPunct="0">
              <a:spcBef>
                <a:spcPts val="800"/>
              </a:spcBef>
              <a:spcAft>
                <a:spcPct val="0"/>
              </a:spcAft>
            </a:pPr>
            <a:r>
              <a:rPr lang="en-US" altLang="ko-KR" dirty="0" err="1">
                <a:solidFill>
                  <a:srgbClr val="333333"/>
                </a:solidFill>
                <a:latin typeface="+mj-lt"/>
                <a:cs typeface="Calibri Light" panose="020F0302020204030204" pitchFamily="34" charset="0"/>
              </a:rPr>
              <a:t>rpy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f;spg</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gpy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cs;s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bkhHpfs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midj;J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fyhr</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rhuj;ij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rhh</a:t>
            </a:r>
            <a:r>
              <a:rPr lang="en-US" altLang="ko-KR" dirty="0">
                <a:solidFill>
                  <a:srgbClr val="333333"/>
                </a:solidFill>
                <a:latin typeface="+mj-lt"/>
                <a:cs typeface="Calibri Light" panose="020F0302020204030204" pitchFamily="34" charset="0"/>
              </a:rPr>
              <a:t>]e]</a:t>
            </a:r>
            <a:r>
              <a:rPr lang="en-US" altLang="ko-KR" dirty="0" err="1">
                <a:solidFill>
                  <a:srgbClr val="333333"/>
                </a:solidFill>
                <a:latin typeface="+mj-lt"/>
                <a:cs typeface="Calibri Light" panose="020F0302020204030204" pitchFamily="34" charset="0"/>
              </a:rPr>
              <a:t>jth</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fSf;Fk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bghUe;jhJ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Mifahy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jat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bra;J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tPonahit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gfpUk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Kd;dh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nrhjpj;Jg</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ghh</a:t>
            </a:r>
            <a:r>
              <a:rPr lang="en-US" altLang="ko-KR" dirty="0">
                <a:solidFill>
                  <a:srgbClr val="333333"/>
                </a:solidFill>
                <a:latin typeface="+mj-lt"/>
                <a:cs typeface="Calibri Light" panose="020F0302020204030204" pitchFamily="34" charset="0"/>
              </a:rPr>
              <a:t>]f]</a:t>
            </a:r>
            <a:r>
              <a:rPr lang="en-US" altLang="ko-KR" dirty="0" err="1">
                <a:solidFill>
                  <a:srgbClr val="333333"/>
                </a:solidFill>
                <a:latin typeface="+mj-lt"/>
                <a:cs typeface="Calibri Light" panose="020F0302020204030204" pitchFamily="34" charset="0"/>
              </a:rPr>
              <a:t>ft</a:t>
            </a:r>
            <a:r>
              <a:rPr lang="en-US" altLang="ko-KR" dirty="0">
                <a:solidFill>
                  <a:srgbClr val="333333"/>
                </a:solidFill>
                <a:latin typeface="+mj-lt"/>
                <a:cs typeface="Calibri Light" panose="020F0302020204030204" pitchFamily="34" charset="0"/>
              </a:rPr>
              <a:t>[k</a:t>
            </a:r>
            <a:r>
              <a:rPr lang="de-DE" dirty="0">
                <a:solidFill>
                  <a:srgbClr val="333333"/>
                </a:solidFill>
                <a:latin typeface="Calibri Light" panose="020F0302020204030204" pitchFamily="34" charset="0"/>
                <a:cs typeface="Calibri Light" panose="020F0302020204030204" pitchFamily="34" charset="0"/>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Footer Placeholder 8"/>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3378072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400800"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latin typeface="Tamil-Aiswarya"/>
              </a:rPr>
              <a:t>tpy</a:t>
            </a:r>
            <a:r>
              <a:rPr lang="en-US" sz="2400" dirty="0">
                <a:latin typeface="Tamil-Aiswarya"/>
              </a:rPr>
              <a:t>';</a:t>
            </a:r>
            <a:r>
              <a:rPr lang="en-US" sz="2400" dirty="0" err="1">
                <a:latin typeface="Tamil-Aiswarya"/>
              </a:rPr>
              <a:t>fpid</a:t>
            </a:r>
            <a:r>
              <a:rPr lang="en-US" sz="2400" dirty="0">
                <a:latin typeface="Tamil-Aiswarya"/>
              </a:rPr>
              <a:t> </a:t>
            </a:r>
            <a:r>
              <a:rPr lang="en-US" sz="2400" dirty="0" err="1">
                <a:latin typeface="Tamil-Aiswarya"/>
              </a:rPr>
              <a:t>vjph</a:t>
            </a:r>
            <a:r>
              <a:rPr lang="en-US" sz="2400" dirty="0">
                <a:latin typeface="Tamil-Aiswarya"/>
              </a:rPr>
              <a:t>] </a:t>
            </a:r>
            <a:r>
              <a:rPr lang="en-US" sz="2400" dirty="0" err="1">
                <a:latin typeface="Tamil-Aiswarya"/>
              </a:rPr>
              <a:t>bfhs;fpwhh</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Fonghijapy</a:t>
            </a:r>
            <a:r>
              <a:rPr lang="en-US" sz="2400" dirty="0">
                <a:latin typeface="Tamil-Aiswarya"/>
              </a:rPr>
              <a:t>; ,</a:t>
            </a:r>
            <a:r>
              <a:rPr lang="en-US" sz="2400" dirty="0" err="1">
                <a:latin typeface="Tamil-Aiswarya"/>
              </a:rPr>
              <a:t>Ug</a:t>
            </a:r>
            <a:r>
              <a:rPr lang="en-US" sz="2400" dirty="0">
                <a:latin typeface="Tamil-Aiswarya"/>
              </a:rPr>
              <a:t>]</a:t>
            </a:r>
            <a:r>
              <a:rPr lang="en-US" sz="2400" dirty="0" err="1">
                <a:latin typeface="Tamil-Aiswarya"/>
              </a:rPr>
              <a:t>gth</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gjl</a:t>
            </a:r>
            <a:r>
              <a:rPr lang="en-US" sz="2400" dirty="0">
                <a:latin typeface="Tamil-Aiswarya"/>
              </a:rPr>
              <a:t>]l\</a:t>
            </a:r>
            <a:r>
              <a:rPr lang="en-US" sz="2400" dirty="0" err="1">
                <a:latin typeface="Tamil-Aiswarya"/>
              </a:rPr>
              <a:t>l;Lk</a:t>
            </a:r>
            <a:r>
              <a:rPr lang="en-US" sz="2400" dirty="0">
                <a:latin typeface="Tamil-Aiswarya"/>
              </a:rPr>
              <a:t>; </a:t>
            </a:r>
            <a:r>
              <a:rPr lang="en-US" sz="2400" dirty="0" err="1">
                <a:latin typeface="Tamil-Aiswarya"/>
              </a:rPr>
              <a:t>fdt</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ntl</a:t>
            </a:r>
            <a:r>
              <a:rPr lang="en-US" sz="2400" dirty="0">
                <a:latin typeface="Tamil-Aiswarya"/>
              </a:rPr>
              <a:t>]</a:t>
            </a:r>
            <a:r>
              <a:rPr lang="en-US" sz="2400" dirty="0" err="1">
                <a:latin typeface="Tamil-Aiswarya"/>
              </a:rPr>
              <a:t>ilahLk</a:t>
            </a:r>
            <a:r>
              <a:rPr lang="en-US" sz="2400" dirty="0">
                <a:latin typeface="Tamil-Aiswarya"/>
              </a:rPr>
              <a:t>; </a:t>
            </a:r>
            <a:r>
              <a:rPr lang="en-US" sz="2400" dirty="0" err="1">
                <a:latin typeface="Tamil-Aiswarya"/>
              </a:rPr>
              <a:t>nghJ</a:t>
            </a:r>
            <a:r>
              <a:rPr lang="en-US" sz="2400" dirty="0">
                <a:latin typeface="Tamil-Aiswarya"/>
              </a:rPr>
              <a:t> </a:t>
            </a:r>
            <a:r>
              <a:rPr lang="en-US" sz="2400" dirty="0" err="1">
                <a:latin typeface="Tamil-Aiswarya"/>
              </a:rPr>
              <a:t>epfGk</a:t>
            </a:r>
            <a:r>
              <a:rPr lang="en-US" sz="2400" dirty="0">
                <a:latin typeface="Tamil-Aiswarya"/>
              </a:rPr>
              <a:t>; </a:t>
            </a:r>
            <a:r>
              <a:rPr lang="en-US" sz="2400" dirty="0" err="1">
                <a:latin typeface="Tamil-Aiswarya"/>
              </a:rPr>
              <a:t>tpgj;J</a:t>
            </a:r>
            <a:endParaRPr lang="en-IN" sz="2400" dirty="0">
              <a:latin typeface="Tamil-Aiswarya"/>
            </a:endParaRPr>
          </a:p>
        </p:txBody>
      </p:sp>
      <p:pic>
        <p:nvPicPr>
          <p:cNvPr id="6"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tpy</a:t>
            </a:r>
            <a:r>
              <a:rPr lang="en-US" sz="2400" dirty="0">
                <a:solidFill>
                  <a:srgbClr val="333333"/>
                </a:solidFill>
              </a:rPr>
              <a:t>';</a:t>
            </a:r>
            <a:r>
              <a:rPr lang="en-US" sz="2400" dirty="0" err="1">
                <a:solidFill>
                  <a:srgbClr val="333333"/>
                </a:solidFill>
              </a:rPr>
              <a:t>fpid</a:t>
            </a:r>
            <a:r>
              <a:rPr lang="en-US" sz="2400" dirty="0">
                <a:solidFill>
                  <a:srgbClr val="333333"/>
                </a:solidFill>
              </a:rPr>
              <a:t> </a:t>
            </a:r>
            <a:r>
              <a:rPr lang="en-US" sz="2400" dirty="0" err="1">
                <a:solidFill>
                  <a:srgbClr val="333333"/>
                </a:solidFill>
              </a:rPr>
              <a:t>vjph</a:t>
            </a:r>
            <a:r>
              <a:rPr lang="en-US" sz="2400" dirty="0">
                <a:solidFill>
                  <a:srgbClr val="333333"/>
                </a:solidFill>
              </a:rPr>
              <a:t>] </a:t>
            </a:r>
            <a:r>
              <a:rPr lang="en-US" sz="2400" dirty="0" err="1">
                <a:solidFill>
                  <a:srgbClr val="333333"/>
                </a:solidFill>
              </a:rPr>
              <a:t>bfhs;fpwhh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Fonghijapy</a:t>
            </a:r>
            <a:r>
              <a:rPr lang="en-US" sz="2400" dirty="0">
                <a:solidFill>
                  <a:srgbClr val="333333"/>
                </a:solidFill>
              </a:rPr>
              <a:t>; ,</a:t>
            </a:r>
            <a:r>
              <a:rPr lang="en-US" sz="2400" dirty="0" err="1">
                <a:solidFill>
                  <a:srgbClr val="333333"/>
                </a:solidFill>
              </a:rPr>
              <a:t>Ug</a:t>
            </a:r>
            <a:r>
              <a:rPr lang="en-US" sz="2400" dirty="0">
                <a:solidFill>
                  <a:srgbClr val="333333"/>
                </a:solidFill>
              </a:rPr>
              <a:t>]</a:t>
            </a:r>
            <a:r>
              <a:rPr lang="en-US" sz="2400" dirty="0" err="1">
                <a:solidFill>
                  <a:srgbClr val="333333"/>
                </a:solidFill>
              </a:rPr>
              <a:t>gth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gjl</a:t>
            </a:r>
            <a:r>
              <a:rPr lang="en-US" sz="2400" dirty="0">
                <a:solidFill>
                  <a:srgbClr val="333333"/>
                </a:solidFill>
              </a:rPr>
              <a:t>]l\</a:t>
            </a:r>
            <a:r>
              <a:rPr lang="en-US" sz="2400" dirty="0" err="1">
                <a:solidFill>
                  <a:srgbClr val="333333"/>
                </a:solidFill>
              </a:rPr>
              <a:t>l;Lk</a:t>
            </a:r>
            <a:r>
              <a:rPr lang="en-US" sz="2400" dirty="0">
                <a:solidFill>
                  <a:srgbClr val="333333"/>
                </a:solidFill>
              </a:rPr>
              <a:t>; </a:t>
            </a:r>
            <a:r>
              <a:rPr lang="en-US" sz="2400" dirty="0" err="1">
                <a:solidFill>
                  <a:srgbClr val="333333"/>
                </a:solidFill>
              </a:rPr>
              <a:t>fdt</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err="1">
                <a:solidFill>
                  <a:srgbClr val="004992"/>
                </a:solidFill>
              </a:rPr>
              <a:t>ntl</a:t>
            </a:r>
            <a:r>
              <a:rPr lang="en-US" sz="2400" dirty="0">
                <a:solidFill>
                  <a:srgbClr val="004992"/>
                </a:solidFill>
              </a:rPr>
              <a:t>]</a:t>
            </a:r>
            <a:r>
              <a:rPr lang="en-US" sz="2400" dirty="0" err="1">
                <a:solidFill>
                  <a:srgbClr val="004992"/>
                </a:solidFill>
              </a:rPr>
              <a:t>ilahLk</a:t>
            </a:r>
            <a:r>
              <a:rPr lang="en-US" sz="2400" dirty="0">
                <a:solidFill>
                  <a:srgbClr val="004992"/>
                </a:solidFill>
              </a:rPr>
              <a:t>; </a:t>
            </a:r>
            <a:r>
              <a:rPr lang="en-US" sz="2400" dirty="0" err="1">
                <a:solidFill>
                  <a:srgbClr val="004992"/>
                </a:solidFill>
              </a:rPr>
              <a:t>nghJ</a:t>
            </a:r>
            <a:r>
              <a:rPr lang="en-US" sz="2400" dirty="0">
                <a:solidFill>
                  <a:srgbClr val="004992"/>
                </a:solidFill>
              </a:rPr>
              <a:t> </a:t>
            </a:r>
            <a:r>
              <a:rPr lang="en-US" sz="2400" dirty="0" err="1">
                <a:solidFill>
                  <a:srgbClr val="004992"/>
                </a:solidFill>
              </a:rPr>
              <a:t>epfGk</a:t>
            </a:r>
            <a:r>
              <a:rPr lang="en-US" sz="2400" dirty="0">
                <a:solidFill>
                  <a:srgbClr val="004992"/>
                </a:solidFill>
              </a:rPr>
              <a:t>; </a:t>
            </a:r>
            <a:r>
              <a:rPr lang="en-US" sz="2400" dirty="0" err="1">
                <a:solidFill>
                  <a:srgbClr val="004992"/>
                </a:solidFill>
              </a:rPr>
              <a:t>tpgj;J</a:t>
            </a:r>
            <a:br>
              <a:rPr lang="en-US" sz="2400" dirty="0">
                <a:solidFill>
                  <a:srgbClr val="004992"/>
                </a:solidFill>
              </a:rPr>
            </a:br>
            <a:r>
              <a:rPr lang="en-IN" spc="-5" dirty="0">
                <a:solidFill>
                  <a:srgbClr val="004992"/>
                </a:solidFill>
                <a:latin typeface="Calibri Light"/>
                <a:cs typeface="Verdana"/>
              </a:rPr>
              <a:t>(C</a:t>
            </a:r>
            <a:r>
              <a:rPr lang="en-IN" spc="-10" dirty="0">
                <a:solidFill>
                  <a:srgbClr val="004992"/>
                </a:solidFill>
                <a:latin typeface="Calibri Light"/>
                <a:cs typeface="Verdana"/>
              </a:rPr>
              <a:t>a</a:t>
            </a:r>
            <a:r>
              <a:rPr lang="en-IN" dirty="0">
                <a:solidFill>
                  <a:srgbClr val="004992"/>
                </a:solidFill>
                <a:latin typeface="Calibri Light"/>
                <a:cs typeface="Verdana"/>
              </a:rPr>
              <a:t>rl</a:t>
            </a:r>
            <a:r>
              <a:rPr lang="en-IN" spc="125" dirty="0">
                <a:solidFill>
                  <a:srgbClr val="004992"/>
                </a:solidFill>
                <a:latin typeface="Calibri Light"/>
                <a:cs typeface="Times New Roman"/>
              </a:rPr>
              <a:t> </a:t>
            </a:r>
            <a:r>
              <a:rPr lang="en-IN" dirty="0" err="1">
                <a:solidFill>
                  <a:srgbClr val="004992"/>
                </a:solidFill>
                <a:latin typeface="Calibri Light"/>
                <a:cs typeface="Verdana"/>
              </a:rPr>
              <a:t>Sp</a:t>
            </a:r>
            <a:r>
              <a:rPr lang="en-IN" spc="5" dirty="0" err="1">
                <a:solidFill>
                  <a:srgbClr val="004992"/>
                </a:solidFill>
                <a:latin typeface="Calibri Light"/>
                <a:cs typeface="Verdana"/>
              </a:rPr>
              <a:t>i</a:t>
            </a:r>
            <a:r>
              <a:rPr lang="en-IN" dirty="0" err="1">
                <a:solidFill>
                  <a:srgbClr val="004992"/>
                </a:solidFill>
                <a:latin typeface="Calibri Light"/>
                <a:cs typeface="Verdana"/>
              </a:rPr>
              <a:t>t</a:t>
            </a:r>
            <a:r>
              <a:rPr lang="en-IN" spc="-10" dirty="0" err="1">
                <a:solidFill>
                  <a:srgbClr val="004992"/>
                </a:solidFill>
                <a:latin typeface="Calibri Light"/>
                <a:cs typeface="Verdana"/>
              </a:rPr>
              <a:t>z</a:t>
            </a:r>
            <a:r>
              <a:rPr lang="en-IN" spc="-5" dirty="0" err="1">
                <a:solidFill>
                  <a:srgbClr val="004992"/>
                </a:solidFill>
                <a:latin typeface="Calibri Light"/>
                <a:cs typeface="Verdana"/>
              </a:rPr>
              <a:t>weg</a:t>
            </a:r>
            <a:r>
              <a:rPr lang="en-IN" dirty="0">
                <a:solidFill>
                  <a:srgbClr val="004992"/>
                </a:solidFill>
                <a:latin typeface="Calibri Light"/>
                <a:cs typeface="Verdana"/>
              </a:rPr>
              <a:t>,</a:t>
            </a:r>
            <a:r>
              <a:rPr lang="en-IN" spc="135" dirty="0">
                <a:solidFill>
                  <a:srgbClr val="004992"/>
                </a:solidFill>
                <a:latin typeface="Calibri Light"/>
                <a:cs typeface="Times New Roman"/>
              </a:rPr>
              <a:t> </a:t>
            </a:r>
            <a:r>
              <a:rPr lang="en-IN" spc="-10" dirty="0">
                <a:solidFill>
                  <a:srgbClr val="004992"/>
                </a:solidFill>
                <a:latin typeface="Calibri Light"/>
                <a:cs typeface="Verdana"/>
              </a:rPr>
              <a:t>1839</a:t>
            </a:r>
            <a:r>
              <a:rPr lang="en-IN" dirty="0">
                <a:solidFill>
                  <a:srgbClr val="004992"/>
                </a:solidFill>
                <a:latin typeface="Calibri Light"/>
                <a:cs typeface="Verdana"/>
              </a:rPr>
              <a:t>)</a:t>
            </a:r>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kpjkp</a:t>
            </a:r>
            <a:r>
              <a:rPr lang="en-US" sz="2400" dirty="0">
                <a:solidFill>
                  <a:srgbClr val="333333"/>
                </a:solidFill>
                <a:latin typeface="Tamil-Aiswarya"/>
              </a:rPr>
              <a:t>“;</a:t>
            </a:r>
            <a:r>
              <a:rPr lang="en-US" sz="2400" dirty="0" err="1">
                <a:solidFill>
                  <a:srgbClr val="333333"/>
                </a:solidFill>
                <a:latin typeface="Tamil-Aiswarya"/>
              </a:rPr>
              <a:t>rp</a:t>
            </a:r>
            <a:r>
              <a:rPr lang="en-US" sz="2400" dirty="0">
                <a:solidFill>
                  <a:srgbClr val="333333"/>
                </a:solidFill>
                <a:latin typeface="Tamil-Aiswarya"/>
              </a:rPr>
              <a:t> </a:t>
            </a:r>
            <a:r>
              <a:rPr lang="en-US" sz="2400" dirty="0" err="1">
                <a:solidFill>
                  <a:srgbClr val="333333"/>
                </a:solidFill>
                <a:latin typeface="Tamil-Aiswarya"/>
              </a:rPr>
              <a:t>Foj;jpUf;fpwhh</a:t>
            </a:r>
            <a:r>
              <a:rPr lang="en-US" sz="2400" dirty="0">
                <a:solidFill>
                  <a:srgbClr val="333333"/>
                </a:solidFill>
                <a:latin typeface="Tamil-Aiswarya"/>
              </a:rPr>
              <a:t>]fs]</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a:solidFill>
                  <a:srgbClr val="333333"/>
                </a:solidFill>
                <a:latin typeface="Tamil-Aiswarya"/>
              </a:rPr>
              <a:t>u#;a </a:t>
            </a:r>
            <a:r>
              <a:rPr lang="en-US" sz="2400" dirty="0" err="1">
                <a:solidFill>
                  <a:srgbClr val="333333"/>
                </a:solidFill>
                <a:latin typeface="Tamil-Aiswarya"/>
              </a:rPr>
              <a:t>Fjpiug</a:t>
            </a:r>
            <a:r>
              <a:rPr lang="en-US" sz="2400" dirty="0">
                <a:solidFill>
                  <a:srgbClr val="333333"/>
                </a:solidFill>
                <a:latin typeface="Tamil-Aiswarya"/>
              </a:rPr>
              <a:t>]</a:t>
            </a:r>
            <a:r>
              <a:rPr lang="en-US" sz="2400" dirty="0" err="1">
                <a:solidFill>
                  <a:srgbClr val="333333"/>
                </a:solidFill>
                <a:latin typeface="Tamil-Aiswarya"/>
              </a:rPr>
              <a:t>gil</a:t>
            </a:r>
            <a:r>
              <a:rPr lang="en-US" sz="2400" dirty="0">
                <a:solidFill>
                  <a:srgbClr val="333333"/>
                </a:solidFill>
                <a:latin typeface="Tamil-Aiswarya"/>
              </a:rPr>
              <a:t> </a:t>
            </a:r>
            <a:r>
              <a:rPr lang="en-US" sz="2400" dirty="0" err="1">
                <a:solidFill>
                  <a:srgbClr val="333333"/>
                </a:solidFill>
                <a:latin typeface="Tamil-Aiswarya"/>
              </a:rPr>
              <a:t>tPuhpd</a:t>
            </a:r>
            <a:r>
              <a:rPr lang="en-US" sz="2400" dirty="0">
                <a:solidFill>
                  <a:srgbClr val="333333"/>
                </a:solidFill>
                <a:latin typeface="Tamil-Aiswarya"/>
              </a:rPr>
              <a:t>; </a:t>
            </a:r>
            <a:r>
              <a:rPr lang="en-US" sz="2400" dirty="0" err="1">
                <a:solidFill>
                  <a:srgbClr val="333333"/>
                </a:solidFill>
                <a:latin typeface="Tamil-Aiswarya"/>
              </a:rPr>
              <a:t>fojk</a:t>
            </a:r>
            <a:r>
              <a:rPr lang="en-US" sz="2400" dirty="0">
                <a:solidFill>
                  <a:srgbClr val="333333"/>
                </a:solidFill>
                <a:latin typeface="Tamil-Aiswarya"/>
              </a:rPr>
              <a:t>; </a:t>
            </a:r>
            <a:r>
              <a:rPr lang="en-US" sz="2400" dirty="0" err="1">
                <a:solidFill>
                  <a:srgbClr val="333333"/>
                </a:solidFill>
                <a:latin typeface="Tamil-Aiswarya"/>
              </a:rPr>
              <a:t>vHJfpwhh</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iffspdhy</a:t>
            </a:r>
            <a:r>
              <a:rPr lang="en-US" sz="2400" dirty="0">
                <a:solidFill>
                  <a:srgbClr val="333333"/>
                </a:solidFill>
                <a:latin typeface="Tamil-Aiswarya"/>
              </a:rPr>
              <a:t>; bra;a[k; </a:t>
            </a:r>
            <a:r>
              <a:rPr lang="en-US" sz="2400" dirty="0" err="1">
                <a:solidFill>
                  <a:srgbClr val="333333"/>
                </a:solidFill>
                <a:latin typeface="Tamil-Aiswarya"/>
              </a:rPr>
              <a:t>kw;nghh</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nghUf;F</a:t>
            </a:r>
            <a:r>
              <a:rPr lang="en-US" sz="2400" dirty="0">
                <a:solidFill>
                  <a:srgbClr val="333333"/>
                </a:solidFill>
                <a:latin typeface="Tamil-Aiswarya"/>
              </a:rPr>
              <a:t> </a:t>
            </a:r>
            <a:r>
              <a:rPr lang="en-US" sz="2400" dirty="0" err="1">
                <a:solidFill>
                  <a:srgbClr val="333333"/>
                </a:solidFill>
                <a:latin typeface="Tamil-Aiswarya"/>
              </a:rPr>
              <a:t>Kd</a:t>
            </a:r>
            <a:r>
              <a:rPr lang="en-US" sz="2400" dirty="0">
                <a:solidFill>
                  <a:srgbClr val="333333"/>
                </a:solidFill>
                <a:latin typeface="Tamil-Aiswarya"/>
              </a:rPr>
              <a:t>;  </a:t>
            </a:r>
            <a:endParaRPr lang="en-IN" sz="2400" dirty="0">
              <a:solidFill>
                <a:srgbClr val="333333"/>
              </a:solidFill>
              <a:latin typeface="Tamil-Aiswarya"/>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kpjkp</a:t>
            </a:r>
            <a:r>
              <a:rPr lang="en-US" sz="2400" dirty="0">
                <a:solidFill>
                  <a:srgbClr val="333333"/>
                </a:solidFill>
              </a:rPr>
              <a:t>“;</a:t>
            </a:r>
            <a:r>
              <a:rPr lang="en-US" sz="2400" dirty="0" err="1">
                <a:solidFill>
                  <a:srgbClr val="333333"/>
                </a:solidFill>
              </a:rPr>
              <a:t>rp</a:t>
            </a:r>
            <a:r>
              <a:rPr lang="en-US" sz="2400" dirty="0">
                <a:solidFill>
                  <a:srgbClr val="333333"/>
                </a:solidFill>
              </a:rPr>
              <a:t> </a:t>
            </a:r>
            <a:r>
              <a:rPr lang="en-US" sz="2400" dirty="0" err="1">
                <a:solidFill>
                  <a:srgbClr val="333333"/>
                </a:solidFill>
              </a:rPr>
              <a:t>Foj;jpUf;fpwhh</a:t>
            </a:r>
            <a:r>
              <a:rPr lang="en-US" sz="2400" dirty="0">
                <a:solidFill>
                  <a:srgbClr val="333333"/>
                </a:solidFill>
              </a:rPr>
              <a:t>]fs]</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a:solidFill>
                  <a:srgbClr val="004992"/>
                </a:solidFill>
              </a:rPr>
              <a:t>u#;a </a:t>
            </a:r>
            <a:r>
              <a:rPr lang="en-US" sz="2400" dirty="0" err="1">
                <a:solidFill>
                  <a:srgbClr val="004992"/>
                </a:solidFill>
              </a:rPr>
              <a:t>Fjpiug</a:t>
            </a:r>
            <a:r>
              <a:rPr lang="en-US" sz="2400" dirty="0">
                <a:solidFill>
                  <a:srgbClr val="004992"/>
                </a:solidFill>
              </a:rPr>
              <a:t>]</a:t>
            </a:r>
            <a:r>
              <a:rPr lang="en-US" sz="2400" dirty="0" err="1">
                <a:solidFill>
                  <a:srgbClr val="004992"/>
                </a:solidFill>
              </a:rPr>
              <a:t>gil</a:t>
            </a:r>
            <a:r>
              <a:rPr lang="en-US" sz="2400" dirty="0">
                <a:solidFill>
                  <a:srgbClr val="004992"/>
                </a:solidFill>
              </a:rPr>
              <a:t> </a:t>
            </a:r>
            <a:r>
              <a:rPr lang="en-US" sz="2400" dirty="0" err="1">
                <a:solidFill>
                  <a:srgbClr val="004992"/>
                </a:solidFill>
              </a:rPr>
              <a:t>tPuhpd</a:t>
            </a:r>
            <a:r>
              <a:rPr lang="en-US" sz="2400" dirty="0">
                <a:solidFill>
                  <a:srgbClr val="004992"/>
                </a:solidFill>
              </a:rPr>
              <a:t>; </a:t>
            </a:r>
            <a:r>
              <a:rPr lang="en-US" sz="2400" dirty="0" err="1">
                <a:solidFill>
                  <a:srgbClr val="004992"/>
                </a:solidFill>
              </a:rPr>
              <a:t>fojk</a:t>
            </a:r>
            <a:r>
              <a:rPr lang="en-US" sz="2400" dirty="0">
                <a:solidFill>
                  <a:srgbClr val="004992"/>
                </a:solidFill>
              </a:rPr>
              <a:t>; </a:t>
            </a:r>
            <a:r>
              <a:rPr lang="en-US" sz="2400" dirty="0" err="1">
                <a:solidFill>
                  <a:srgbClr val="004992"/>
                </a:solidFill>
              </a:rPr>
              <a:t>vHJfpwhh</a:t>
            </a:r>
            <a:r>
              <a:rPr lang="en-US" sz="2400" dirty="0">
                <a:solidFill>
                  <a:srgbClr val="004992"/>
                </a:solidFill>
              </a:rPr>
              <a:t>]</a:t>
            </a:r>
            <a:br>
              <a:rPr lang="en-US" sz="2400" dirty="0">
                <a:solidFill>
                  <a:srgbClr val="004992"/>
                </a:solidFill>
              </a:rPr>
            </a:br>
            <a:r>
              <a:rPr lang="en-IN" spc="-5" dirty="0">
                <a:solidFill>
                  <a:srgbClr val="004992"/>
                </a:solidFill>
                <a:latin typeface="Calibri Light"/>
                <a:cs typeface="Verdana"/>
              </a:rPr>
              <a:t>(</a:t>
            </a:r>
            <a:r>
              <a:rPr lang="en-IN" spc="-5" dirty="0" err="1">
                <a:solidFill>
                  <a:srgbClr val="004992"/>
                </a:solidFill>
                <a:latin typeface="Calibri Light"/>
                <a:cs typeface="Verdana"/>
              </a:rPr>
              <a:t>I</a:t>
            </a:r>
            <a:r>
              <a:rPr lang="en-IN" spc="5" dirty="0" err="1">
                <a:solidFill>
                  <a:srgbClr val="004992"/>
                </a:solidFill>
                <a:latin typeface="Calibri Light"/>
                <a:cs typeface="Verdana"/>
              </a:rPr>
              <a:t>l</a:t>
            </a:r>
            <a:r>
              <a:rPr lang="en-IN" spc="-5" dirty="0" err="1">
                <a:solidFill>
                  <a:srgbClr val="004992"/>
                </a:solidFill>
                <a:latin typeface="Calibri Light"/>
                <a:cs typeface="Verdana"/>
              </a:rPr>
              <a:t>j</a:t>
            </a:r>
            <a:r>
              <a:rPr lang="en-IN" dirty="0" err="1">
                <a:solidFill>
                  <a:srgbClr val="004992"/>
                </a:solidFill>
                <a:latin typeface="Calibri Light"/>
                <a:cs typeface="Verdana"/>
              </a:rPr>
              <a:t>a</a:t>
            </a:r>
            <a:r>
              <a:rPr lang="en-IN" spc="120" dirty="0">
                <a:solidFill>
                  <a:srgbClr val="004992"/>
                </a:solidFill>
                <a:latin typeface="Calibri Light"/>
                <a:cs typeface="Times New Roman"/>
              </a:rPr>
              <a:t> </a:t>
            </a:r>
            <a:r>
              <a:rPr lang="en-IN" dirty="0" err="1">
                <a:solidFill>
                  <a:srgbClr val="004992"/>
                </a:solidFill>
                <a:latin typeface="Calibri Light"/>
                <a:cs typeface="Verdana"/>
              </a:rPr>
              <a:t>Jef</a:t>
            </a:r>
            <a:r>
              <a:rPr lang="en-IN" spc="5" dirty="0" err="1">
                <a:solidFill>
                  <a:srgbClr val="004992"/>
                </a:solidFill>
                <a:latin typeface="Calibri Light"/>
                <a:cs typeface="Verdana"/>
              </a:rPr>
              <a:t>i</a:t>
            </a:r>
            <a:r>
              <a:rPr lang="en-IN" dirty="0" err="1">
                <a:solidFill>
                  <a:srgbClr val="004992"/>
                </a:solidFill>
                <a:latin typeface="Calibri Light"/>
                <a:cs typeface="Verdana"/>
              </a:rPr>
              <a:t>mow</a:t>
            </a:r>
            <a:r>
              <a:rPr lang="en-IN" spc="5" dirty="0" err="1">
                <a:solidFill>
                  <a:srgbClr val="004992"/>
                </a:solidFill>
                <a:latin typeface="Calibri Light"/>
                <a:cs typeface="Verdana"/>
              </a:rPr>
              <a:t>i</a:t>
            </a:r>
            <a:r>
              <a:rPr lang="en-IN" dirty="0" err="1">
                <a:solidFill>
                  <a:srgbClr val="004992"/>
                </a:solidFill>
                <a:latin typeface="Calibri Light"/>
                <a:cs typeface="Verdana"/>
              </a:rPr>
              <a:t>ts</a:t>
            </a:r>
            <a:r>
              <a:rPr lang="en-IN" spc="-15" dirty="0" err="1">
                <a:solidFill>
                  <a:srgbClr val="004992"/>
                </a:solidFill>
                <a:latin typeface="Calibri Light"/>
                <a:cs typeface="Verdana"/>
              </a:rPr>
              <a:t>c</a:t>
            </a:r>
            <a:r>
              <a:rPr lang="en-IN" dirty="0" err="1">
                <a:solidFill>
                  <a:srgbClr val="004992"/>
                </a:solidFill>
                <a:latin typeface="Calibri Light"/>
                <a:cs typeface="Verdana"/>
              </a:rPr>
              <a:t>h</a:t>
            </a:r>
            <a:r>
              <a:rPr lang="en-IN" spc="105" dirty="0">
                <a:solidFill>
                  <a:srgbClr val="004992"/>
                </a:solidFill>
                <a:latin typeface="Calibri Light"/>
                <a:cs typeface="Times New Roman"/>
              </a:rPr>
              <a:t> </a:t>
            </a:r>
            <a:r>
              <a:rPr lang="en-IN" spc="-40" dirty="0" err="1">
                <a:solidFill>
                  <a:srgbClr val="004992"/>
                </a:solidFill>
                <a:latin typeface="Calibri Light"/>
                <a:cs typeface="Verdana"/>
              </a:rPr>
              <a:t>R</a:t>
            </a:r>
            <a:r>
              <a:rPr lang="en-IN" dirty="0" err="1">
                <a:solidFill>
                  <a:srgbClr val="004992"/>
                </a:solidFill>
                <a:latin typeface="Calibri Light"/>
                <a:cs typeface="Verdana"/>
              </a:rPr>
              <a:t>ep</a:t>
            </a:r>
            <a:r>
              <a:rPr lang="en-IN" spc="5" dirty="0" err="1">
                <a:solidFill>
                  <a:srgbClr val="004992"/>
                </a:solidFill>
                <a:latin typeface="Calibri Light"/>
                <a:cs typeface="Verdana"/>
              </a:rPr>
              <a:t>i</a:t>
            </a:r>
            <a:r>
              <a:rPr lang="en-IN" dirty="0" err="1">
                <a:solidFill>
                  <a:srgbClr val="004992"/>
                </a:solidFill>
                <a:latin typeface="Calibri Light"/>
                <a:cs typeface="Verdana"/>
              </a:rPr>
              <a:t>n</a:t>
            </a:r>
            <a:r>
              <a:rPr lang="en-IN" dirty="0">
                <a:solidFill>
                  <a:srgbClr val="004992"/>
                </a:solidFill>
                <a:latin typeface="Calibri Light"/>
                <a:cs typeface="Verdana"/>
              </a:rPr>
              <a:t>,</a:t>
            </a:r>
            <a:r>
              <a:rPr lang="en-IN" spc="120" dirty="0">
                <a:solidFill>
                  <a:srgbClr val="004992"/>
                </a:solidFill>
                <a:latin typeface="Calibri Light"/>
                <a:cs typeface="Times New Roman"/>
              </a:rPr>
              <a:t> </a:t>
            </a:r>
            <a:r>
              <a:rPr lang="en-IN" spc="-10" dirty="0">
                <a:solidFill>
                  <a:srgbClr val="004992"/>
                </a:solidFill>
                <a:latin typeface="Calibri Light"/>
                <a:cs typeface="Verdana"/>
              </a:rPr>
              <a:t>1891</a:t>
            </a:r>
            <a:r>
              <a:rPr lang="en-IN" dirty="0">
                <a:solidFill>
                  <a:srgbClr val="004992"/>
                </a:solidFill>
                <a:latin typeface="Calibri Light"/>
                <a:cs typeface="Verdana"/>
              </a:rPr>
              <a:t>)</a:t>
            </a:r>
            <a:endParaRPr lang="en-IN" dirty="0">
              <a:solidFill>
                <a:srgbClr val="004992"/>
              </a:solidFill>
              <a:latin typeface="Calibri Light"/>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iffspdhy</a:t>
            </a:r>
            <a:r>
              <a:rPr lang="en-US" sz="2400" dirty="0">
                <a:solidFill>
                  <a:srgbClr val="333333"/>
                </a:solidFill>
              </a:rPr>
              <a:t>; bra;a[k; </a:t>
            </a:r>
            <a:r>
              <a:rPr lang="en-US" sz="2400" dirty="0" err="1">
                <a:solidFill>
                  <a:srgbClr val="333333"/>
                </a:solidFill>
              </a:rPr>
              <a:t>kw;nghh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nghUf;F</a:t>
            </a:r>
            <a:r>
              <a:rPr lang="en-US" sz="2400" dirty="0">
                <a:solidFill>
                  <a:srgbClr val="333333"/>
                </a:solidFill>
              </a:rPr>
              <a:t> </a:t>
            </a:r>
            <a:r>
              <a:rPr lang="en-US" sz="2400" dirty="0" err="1">
                <a:solidFill>
                  <a:srgbClr val="333333"/>
                </a:solidFill>
              </a:rPr>
              <a:t>Kd</a:t>
            </a:r>
            <a:r>
              <a:rPr lang="en-US" sz="2400" dirty="0">
                <a:solidFill>
                  <a:srgbClr val="333333"/>
                </a:solidFill>
              </a:rPr>
              <a:t>;  </a:t>
            </a:r>
            <a:endParaRPr lang="en-IN" sz="2400" dirty="0">
              <a:solidFill>
                <a:srgbClr val="333333"/>
              </a:solidFill>
            </a:endParaRPr>
          </a:p>
        </p:txBody>
      </p:sp>
      <p:pic>
        <p:nvPicPr>
          <p:cNvPr id="6"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1770546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FHe;ijfspd</a:t>
            </a:r>
            <a:r>
              <a:rPr lang="en-US" sz="2400" dirty="0">
                <a:solidFill>
                  <a:srgbClr val="333333"/>
                </a:solidFill>
                <a:latin typeface="Tamil-Aiswarya"/>
              </a:rPr>
              <a:t>; </a:t>
            </a:r>
            <a:r>
              <a:rPr lang="en-US" sz="2400" dirty="0" err="1">
                <a:solidFill>
                  <a:srgbClr val="333333"/>
                </a:solidFill>
                <a:latin typeface="Tamil-Aiswarya"/>
              </a:rPr>
              <a:t>gpwe;jehs</a:t>
            </a:r>
            <a:r>
              <a:rPr lang="en-US" sz="2400" dirty="0">
                <a:solidFill>
                  <a:srgbClr val="333333"/>
                </a:solidFill>
                <a:latin typeface="Tamil-Aiswarya"/>
              </a:rPr>
              <a:t>; </a:t>
            </a:r>
            <a:r>
              <a:rPr lang="en-US" sz="2400" dirty="0" err="1">
                <a:solidFill>
                  <a:srgbClr val="333333"/>
                </a:solidFill>
                <a:latin typeface="Tamil-Aiswarya"/>
              </a:rPr>
              <a:t>bfhz;lhl</a:t>
            </a:r>
            <a:r>
              <a:rPr lang="en-US" sz="2400" dirty="0">
                <a:solidFill>
                  <a:srgbClr val="333333"/>
                </a:solidFill>
                <a:latin typeface="Tamil-Aiswarya"/>
              </a:rPr>
              <a:t>]</a:t>
            </a:r>
            <a:r>
              <a:rPr lang="en-US" sz="2400" dirty="0" err="1">
                <a:solidFill>
                  <a:srgbClr val="333333"/>
                </a:solidFill>
                <a:latin typeface="Tamil-Aiswarya"/>
              </a:rPr>
              <a:t>lk</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nkij</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ehnlhofspd</a:t>
            </a:r>
            <a:r>
              <a:rPr lang="en-US" sz="2400" dirty="0">
                <a:solidFill>
                  <a:srgbClr val="333333"/>
                </a:solidFill>
                <a:latin typeface="Tamil-Aiswarya"/>
              </a:rPr>
              <a:t>; ,</a:t>
            </a:r>
            <a:r>
              <a:rPr lang="en-US" sz="2400" dirty="0" err="1">
                <a:solidFill>
                  <a:srgbClr val="333333"/>
                </a:solidFill>
                <a:latin typeface="Tamil-Aiswarya"/>
              </a:rPr>
              <a:t>isg</a:t>
            </a:r>
            <a:r>
              <a:rPr lang="en-US" sz="2400" dirty="0">
                <a:solidFill>
                  <a:srgbClr val="333333"/>
                </a:solidFill>
                <a:latin typeface="Tamil-Aiswarya"/>
              </a:rPr>
              <a:t>]</a:t>
            </a:r>
            <a:r>
              <a:rPr lang="en-US" sz="2400" dirty="0" err="1">
                <a:solidFill>
                  <a:srgbClr val="333333"/>
                </a:solidFill>
                <a:latin typeface="Tamil-Aiswarya"/>
              </a:rPr>
              <a:t>ghWk</a:t>
            </a:r>
            <a:r>
              <a:rPr lang="en-US" sz="2400" dirty="0">
                <a:solidFill>
                  <a:srgbClr val="333333"/>
                </a:solidFill>
                <a:latin typeface="Tamil-Aiswarya"/>
              </a:rPr>
              <a:t>; ,</a:t>
            </a:r>
            <a:r>
              <a:rPr lang="en-US" sz="2400" dirty="0" err="1">
                <a:solidFill>
                  <a:srgbClr val="333333"/>
                </a:solidFill>
                <a:latin typeface="Tamil-Aiswarya"/>
              </a:rPr>
              <a:t>lk</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fz</a:t>
            </a:r>
            <a:r>
              <a:rPr lang="en-US" sz="2400" dirty="0">
                <a:solidFill>
                  <a:srgbClr val="333333"/>
                </a:solidFill>
                <a:latin typeface="Tamil-Aiswarya"/>
              </a:rPr>
              <a:t>; </a:t>
            </a:r>
            <a:r>
              <a:rPr lang="en-US" sz="2400" dirty="0" err="1">
                <a:solidFill>
                  <a:srgbClr val="333333"/>
                </a:solidFill>
                <a:latin typeface="Tamil-Aiswarya"/>
              </a:rPr>
              <a:t>fz;zho</a:t>
            </a:r>
            <a:r>
              <a:rPr lang="en-US" sz="2400" dirty="0">
                <a:solidFill>
                  <a:srgbClr val="333333"/>
                </a:solidFill>
                <a:latin typeface="Tamil-Aiswarya"/>
              </a:rPr>
              <a:t> </a:t>
            </a:r>
            <a:r>
              <a:rPr lang="en-US" sz="2400" dirty="0" err="1">
                <a:solidFill>
                  <a:srgbClr val="333333"/>
                </a:solidFill>
                <a:latin typeface="Tamil-Aiswarya"/>
              </a:rPr>
              <a:t>bra;gth</a:t>
            </a:r>
            <a:r>
              <a:rPr lang="en-US" sz="2400" dirty="0">
                <a:solidFill>
                  <a:srgbClr val="333333"/>
                </a:solidFill>
                <a:latin typeface="Tamil-Aiswarya"/>
              </a:rPr>
              <a:t>]</a:t>
            </a:r>
            <a:endParaRPr lang="en-IN" sz="2400" dirty="0">
              <a:solidFill>
                <a:srgbClr val="333333"/>
              </a:solidFill>
              <a:latin typeface="Tamil-Aiswarya"/>
            </a:endParaRPr>
          </a:p>
        </p:txBody>
      </p:sp>
      <p:pic>
        <p:nvPicPr>
          <p:cNvPr id="6"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38</a:t>
            </a:fld>
            <a:endParaRPr lang="de-DE"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FHe;ijfspd</a:t>
            </a:r>
            <a:r>
              <a:rPr lang="en-US" sz="2400" dirty="0">
                <a:solidFill>
                  <a:srgbClr val="333333"/>
                </a:solidFill>
              </a:rPr>
              <a:t>; </a:t>
            </a:r>
            <a:r>
              <a:rPr lang="en-US" sz="2400" dirty="0" err="1">
                <a:solidFill>
                  <a:srgbClr val="333333"/>
                </a:solidFill>
              </a:rPr>
              <a:t>gpwe;jehs</a:t>
            </a:r>
            <a:r>
              <a:rPr lang="en-US" sz="2400" dirty="0">
                <a:solidFill>
                  <a:srgbClr val="333333"/>
                </a:solidFill>
              </a:rPr>
              <a:t>; </a:t>
            </a:r>
            <a:r>
              <a:rPr lang="en-US" sz="2400" dirty="0" err="1">
                <a:solidFill>
                  <a:srgbClr val="333333"/>
                </a:solidFill>
              </a:rPr>
              <a:t>bfhz;lhl</a:t>
            </a:r>
            <a:r>
              <a:rPr lang="en-US" sz="2400" dirty="0">
                <a:solidFill>
                  <a:srgbClr val="333333"/>
                </a:solidFill>
              </a:rPr>
              <a:t>]</a:t>
            </a:r>
            <a:r>
              <a:rPr lang="en-US" sz="2400" dirty="0" err="1">
                <a:solidFill>
                  <a:srgbClr val="333333"/>
                </a:solidFill>
              </a:rPr>
              <a:t>lk</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nkij</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ehnlhofspd</a:t>
            </a:r>
            <a:r>
              <a:rPr lang="en-US" sz="2400" dirty="0">
                <a:solidFill>
                  <a:srgbClr val="333333"/>
                </a:solidFill>
              </a:rPr>
              <a:t>; ,</a:t>
            </a:r>
            <a:r>
              <a:rPr lang="en-US" sz="2400" dirty="0" err="1">
                <a:solidFill>
                  <a:srgbClr val="333333"/>
                </a:solidFill>
              </a:rPr>
              <a:t>isg</a:t>
            </a:r>
            <a:r>
              <a:rPr lang="en-US" sz="2400" dirty="0">
                <a:solidFill>
                  <a:srgbClr val="333333"/>
                </a:solidFill>
              </a:rPr>
              <a:t>]</a:t>
            </a:r>
            <a:r>
              <a:rPr lang="en-US" sz="2400" dirty="0" err="1">
                <a:solidFill>
                  <a:srgbClr val="333333"/>
                </a:solidFill>
              </a:rPr>
              <a:t>ghWk</a:t>
            </a:r>
            <a:r>
              <a:rPr lang="en-US" sz="2400" dirty="0">
                <a:solidFill>
                  <a:srgbClr val="333333"/>
                </a:solidFill>
              </a:rPr>
              <a:t>; ,</a:t>
            </a:r>
            <a:r>
              <a:rPr lang="en-US" sz="2400" dirty="0" err="1">
                <a:solidFill>
                  <a:srgbClr val="333333"/>
                </a:solidFill>
              </a:rPr>
              <a:t>lk</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err="1">
                <a:solidFill>
                  <a:srgbClr val="004992"/>
                </a:solidFill>
              </a:rPr>
              <a:t>fz</a:t>
            </a:r>
            <a:r>
              <a:rPr lang="en-US" sz="2400" dirty="0">
                <a:solidFill>
                  <a:srgbClr val="004992"/>
                </a:solidFill>
              </a:rPr>
              <a:t>; </a:t>
            </a:r>
            <a:r>
              <a:rPr lang="en-US" sz="2400" dirty="0" err="1">
                <a:solidFill>
                  <a:srgbClr val="004992"/>
                </a:solidFill>
              </a:rPr>
              <a:t>fz;zho</a:t>
            </a:r>
            <a:r>
              <a:rPr lang="en-US" sz="2400" dirty="0">
                <a:solidFill>
                  <a:srgbClr val="004992"/>
                </a:solidFill>
              </a:rPr>
              <a:t> </a:t>
            </a:r>
            <a:r>
              <a:rPr lang="en-US" sz="2400" dirty="0" err="1">
                <a:solidFill>
                  <a:srgbClr val="004992"/>
                </a:solidFill>
              </a:rPr>
              <a:t>bra;gth</a:t>
            </a:r>
            <a:r>
              <a:rPr lang="en-US" sz="2400" dirty="0">
                <a:solidFill>
                  <a:srgbClr val="004992"/>
                </a:solidFill>
              </a:rPr>
              <a:t>]</a:t>
            </a:r>
            <a:br>
              <a:rPr lang="de-DE" sz="2400" spc="-5" dirty="0">
                <a:solidFill>
                  <a:srgbClr val="004992"/>
                </a:solidFill>
                <a:latin typeface="Calibri Light"/>
                <a:cs typeface="Verdana"/>
              </a:rPr>
            </a:br>
            <a:r>
              <a:rPr lang="de-DE" spc="-5" dirty="0">
                <a:solidFill>
                  <a:srgbClr val="004992"/>
                </a:solidFill>
                <a:latin typeface="Calibri Light"/>
                <a:cs typeface="Verdana"/>
              </a:rPr>
              <a:t>(F</a:t>
            </a:r>
            <a:r>
              <a:rPr lang="de-DE" dirty="0">
                <a:solidFill>
                  <a:srgbClr val="004992"/>
                </a:solidFill>
                <a:latin typeface="Calibri Light"/>
                <a:cs typeface="Verdana"/>
              </a:rPr>
              <a:t>reder</a:t>
            </a:r>
            <a:r>
              <a:rPr lang="de-DE" spc="10" dirty="0">
                <a:solidFill>
                  <a:srgbClr val="004992"/>
                </a:solidFill>
                <a:latin typeface="Calibri Light"/>
                <a:cs typeface="Verdana"/>
              </a:rPr>
              <a:t>i</a:t>
            </a:r>
            <a:r>
              <a:rPr lang="de-DE" dirty="0">
                <a:solidFill>
                  <a:srgbClr val="004992"/>
                </a:solidFill>
                <a:latin typeface="Calibri Light"/>
                <a:cs typeface="Verdana"/>
              </a:rPr>
              <a:t>ck</a:t>
            </a:r>
            <a:r>
              <a:rPr lang="de-DE" spc="114" dirty="0">
                <a:solidFill>
                  <a:srgbClr val="004992"/>
                </a:solidFill>
                <a:latin typeface="Calibri Light"/>
                <a:cs typeface="Times New Roman"/>
              </a:rPr>
              <a:t> </a:t>
            </a:r>
            <a:r>
              <a:rPr lang="de-DE" dirty="0">
                <a:solidFill>
                  <a:srgbClr val="004992"/>
                </a:solidFill>
                <a:latin typeface="Calibri Light"/>
                <a:cs typeface="Verdana"/>
              </a:rPr>
              <a:t>D</a:t>
            </a:r>
            <a:r>
              <a:rPr lang="de-DE" spc="-5" dirty="0">
                <a:solidFill>
                  <a:srgbClr val="004992"/>
                </a:solidFill>
                <a:latin typeface="Calibri Light"/>
                <a:cs typeface="Verdana"/>
              </a:rPr>
              <a:t>a</a:t>
            </a:r>
            <a:r>
              <a:rPr lang="de-DE" dirty="0">
                <a:solidFill>
                  <a:srgbClr val="004992"/>
                </a:solidFill>
                <a:latin typeface="Calibri Light"/>
                <a:cs typeface="Verdana"/>
              </a:rPr>
              <a:t>n</a:t>
            </a:r>
            <a:r>
              <a:rPr lang="de-DE" spc="5" dirty="0">
                <a:solidFill>
                  <a:srgbClr val="004992"/>
                </a:solidFill>
                <a:latin typeface="Calibri Light"/>
                <a:cs typeface="Verdana"/>
              </a:rPr>
              <a:t>i</a:t>
            </a:r>
            <a:r>
              <a:rPr lang="de-DE" dirty="0">
                <a:solidFill>
                  <a:srgbClr val="004992"/>
                </a:solidFill>
                <a:latin typeface="Calibri Light"/>
                <a:cs typeface="Verdana"/>
              </a:rPr>
              <a:t>el</a:t>
            </a:r>
            <a:r>
              <a:rPr lang="de-DE" spc="114" dirty="0">
                <a:solidFill>
                  <a:srgbClr val="004992"/>
                </a:solidFill>
                <a:latin typeface="Calibri Light"/>
                <a:cs typeface="Times New Roman"/>
              </a:rPr>
              <a:t> </a:t>
            </a:r>
            <a:r>
              <a:rPr lang="de-DE" spc="-5" dirty="0">
                <a:solidFill>
                  <a:srgbClr val="004992"/>
                </a:solidFill>
                <a:latin typeface="Calibri Light"/>
                <a:cs typeface="Verdana"/>
              </a:rPr>
              <a:t>Hardy</a:t>
            </a:r>
            <a:r>
              <a:rPr lang="de-DE" dirty="0">
                <a:solidFill>
                  <a:srgbClr val="004992"/>
                </a:solidFill>
                <a:latin typeface="Calibri Light"/>
                <a:cs typeface="Verdana"/>
              </a:rPr>
              <a:t>,</a:t>
            </a:r>
            <a:r>
              <a:rPr lang="de-DE" spc="125" dirty="0">
                <a:solidFill>
                  <a:srgbClr val="004992"/>
                </a:solidFill>
                <a:latin typeface="Calibri Light"/>
                <a:cs typeface="Times New Roman"/>
              </a:rPr>
              <a:t> </a:t>
            </a:r>
            <a:r>
              <a:rPr lang="de-DE" spc="-10" dirty="0">
                <a:solidFill>
                  <a:srgbClr val="004992"/>
                </a:solidFill>
                <a:latin typeface="Calibri Light"/>
                <a:cs typeface="Verdana"/>
              </a:rPr>
              <a:t>182</a:t>
            </a:r>
            <a:r>
              <a:rPr lang="de-DE" dirty="0">
                <a:solidFill>
                  <a:srgbClr val="004992"/>
                </a:solidFill>
                <a:latin typeface="Calibri Light"/>
                <a:cs typeface="Verdana"/>
              </a:rPr>
              <a:t>6-</a:t>
            </a:r>
            <a:r>
              <a:rPr lang="de-DE" dirty="0">
                <a:solidFill>
                  <a:srgbClr val="004992"/>
                </a:solidFill>
                <a:latin typeface="Calibri Light"/>
                <a:cs typeface="Times New Roman"/>
              </a:rPr>
              <a:t> </a:t>
            </a:r>
            <a:r>
              <a:rPr lang="de-DE" spc="-5" dirty="0">
                <a:solidFill>
                  <a:srgbClr val="004992"/>
                </a:solidFill>
                <a:latin typeface="Calibri Light"/>
                <a:cs typeface="Verdana"/>
              </a:rPr>
              <a:t>1911)</a:t>
            </a:r>
            <a:endParaRPr lang="en-IN" dirty="0">
              <a:solidFill>
                <a:srgbClr val="004992"/>
              </a:solidFill>
              <a:latin typeface="Calibri Light"/>
            </a:endParaRPr>
          </a:p>
        </p:txBody>
      </p:sp>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rykhd</a:t>
            </a:r>
            <a:r>
              <a:rPr lang="en-US" sz="2400" dirty="0">
                <a:solidFill>
                  <a:srgbClr val="333333"/>
                </a:solidFill>
                <a:latin typeface="Tamil-Aiswarya"/>
              </a:rPr>
              <a:t>]</a:t>
            </a:r>
            <a:r>
              <a:rPr lang="en-US" sz="2400" dirty="0" err="1">
                <a:solidFill>
                  <a:srgbClr val="333333"/>
                </a:solidFill>
                <a:latin typeface="Tamil-Aiswarya"/>
              </a:rPr>
              <a:t>fhtpd</a:t>
            </a:r>
            <a:r>
              <a:rPr lang="en-US" sz="2400" dirty="0">
                <a:solidFill>
                  <a:srgbClr val="333333"/>
                </a:solidFill>
                <a:latin typeface="Tamil-Aiswarya"/>
              </a:rPr>
              <a:t>; </a:t>
            </a:r>
            <a:r>
              <a:rPr lang="en-US" sz="2400" dirty="0" err="1">
                <a:solidFill>
                  <a:srgbClr val="333333"/>
                </a:solidFill>
                <a:latin typeface="Tamil-Aiswarya"/>
              </a:rPr>
              <a:t>tp#k</a:t>
            </a:r>
            <a:r>
              <a:rPr lang="en-US" sz="2400" dirty="0">
                <a:solidFill>
                  <a:srgbClr val="333333"/>
                </a:solidFill>
                <a:latin typeface="Tamil-Aiswarya"/>
              </a:rPr>
              <a:t>; </a:t>
            </a:r>
            <a:r>
              <a:rPr lang="en-US" sz="2400" dirty="0" err="1">
                <a:solidFill>
                  <a:srgbClr val="333333"/>
                </a:solidFill>
                <a:latin typeface="Tamil-Aiswarya"/>
              </a:rPr>
              <a:t>bfhLg</a:t>
            </a:r>
            <a:r>
              <a:rPr lang="en-US" sz="2400" dirty="0">
                <a:solidFill>
                  <a:srgbClr val="333333"/>
                </a:solidFill>
                <a:latin typeface="Tamil-Aiswarya"/>
              </a:rPr>
              <a:t>]</a:t>
            </a:r>
            <a:r>
              <a:rPr lang="en-US" sz="2400" dirty="0" err="1">
                <a:solidFill>
                  <a:srgbClr val="333333"/>
                </a:solidFill>
                <a:latin typeface="Tamil-Aiswarya"/>
              </a:rPr>
              <a:t>gth</a:t>
            </a:r>
            <a:r>
              <a:rPr lang="en-US" sz="2400" dirty="0">
                <a:solidFill>
                  <a:srgbClr val="333333"/>
                </a:solidFill>
                <a:latin typeface="Tamil-Aiswarya"/>
              </a:rPr>
              <a:t>]</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brtpyhtpd</a:t>
            </a:r>
            <a:r>
              <a:rPr lang="en-US" sz="2400" dirty="0">
                <a:solidFill>
                  <a:srgbClr val="333333"/>
                </a:solidFill>
                <a:latin typeface="Tamil-Aiswarya"/>
              </a:rPr>
              <a:t>; </a:t>
            </a:r>
            <a:r>
              <a:rPr lang="en-US" sz="2400" dirty="0" err="1">
                <a:solidFill>
                  <a:srgbClr val="333333"/>
                </a:solidFill>
                <a:latin typeface="Tamil-Aiswarya"/>
              </a:rPr>
              <a:t>FoePh</a:t>
            </a:r>
            <a:r>
              <a:rPr lang="en-US" sz="2400" dirty="0">
                <a:solidFill>
                  <a:srgbClr val="333333"/>
                </a:solidFill>
                <a:latin typeface="Tamil-Aiswarya"/>
              </a:rPr>
              <a:t>] </a:t>
            </a:r>
            <a:r>
              <a:rPr lang="en-US" sz="2400" dirty="0" err="1">
                <a:solidFill>
                  <a:srgbClr val="333333"/>
                </a:solidFill>
                <a:latin typeface="Tamil-Aiswarya"/>
              </a:rPr>
              <a:t>tpahghhp</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kyhfhtpy</a:t>
            </a:r>
            <a:r>
              <a:rPr lang="en-US" sz="2400" dirty="0">
                <a:solidFill>
                  <a:srgbClr val="333333"/>
                </a:solidFill>
                <a:latin typeface="Tamil-Aiswarya"/>
              </a:rPr>
              <a:t>; kJ </a:t>
            </a:r>
            <a:r>
              <a:rPr lang="en-US" sz="2400" dirty="0" err="1">
                <a:solidFill>
                  <a:srgbClr val="333333"/>
                </a:solidFill>
                <a:latin typeface="Tamil-Aiswarya"/>
              </a:rPr>
              <a:t>Urpg</a:t>
            </a:r>
            <a:r>
              <a:rPr lang="en-US" sz="2400" dirty="0">
                <a:solidFill>
                  <a:srgbClr val="333333"/>
                </a:solidFill>
                <a:latin typeface="Tamil-Aiswarya"/>
              </a:rPr>
              <a:t>]</a:t>
            </a:r>
            <a:r>
              <a:rPr lang="en-US" sz="2400" dirty="0" err="1">
                <a:solidFill>
                  <a:srgbClr val="333333"/>
                </a:solidFill>
                <a:latin typeface="Tamil-Aiswarya"/>
              </a:rPr>
              <a:t>gplk</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khl;hpl;oy</a:t>
            </a:r>
            <a:r>
              <a:rPr lang="en-US" sz="2400" dirty="0">
                <a:solidFill>
                  <a:srgbClr val="333333"/>
                </a:solidFill>
                <a:latin typeface="Tamil-Aiswarya"/>
              </a:rPr>
              <a:t>; </a:t>
            </a:r>
            <a:r>
              <a:rPr lang="en-US" sz="2400" dirty="0" err="1">
                <a:solidFill>
                  <a:srgbClr val="333333"/>
                </a:solidFill>
                <a:latin typeface="Tamil-Aiswarya"/>
              </a:rPr>
              <a:t>cs;s</a:t>
            </a:r>
            <a:r>
              <a:rPr lang="en-US" sz="2400" dirty="0">
                <a:solidFill>
                  <a:srgbClr val="333333"/>
                </a:solidFill>
                <a:latin typeface="Tamil-Aiswarya"/>
              </a:rPr>
              <a:t> </a:t>
            </a:r>
            <a:r>
              <a:rPr lang="en-US" sz="2400" dirty="0" err="1">
                <a:solidFill>
                  <a:srgbClr val="333333"/>
                </a:solidFill>
                <a:latin typeface="Tamil-Aiswarya"/>
              </a:rPr>
              <a:t>Fofhuh</a:t>
            </a:r>
            <a:r>
              <a:rPr lang="en-US" sz="2400" dirty="0">
                <a:solidFill>
                  <a:srgbClr val="333333"/>
                </a:solidFill>
                <a:latin typeface="Tamil-Aiswarya"/>
              </a:rPr>
              <a:t>]</a:t>
            </a:r>
            <a:endParaRPr lang="en-IN" sz="2400" dirty="0">
              <a:solidFill>
                <a:srgbClr val="333333"/>
              </a:solidFill>
              <a:latin typeface="Tamil-Aiswarya"/>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rykhd</a:t>
            </a:r>
            <a:r>
              <a:rPr lang="en-US" sz="2400" dirty="0">
                <a:solidFill>
                  <a:srgbClr val="333333"/>
                </a:solidFill>
              </a:rPr>
              <a:t>]</a:t>
            </a:r>
            <a:r>
              <a:rPr lang="en-US" sz="2400" dirty="0" err="1">
                <a:solidFill>
                  <a:srgbClr val="333333"/>
                </a:solidFill>
              </a:rPr>
              <a:t>fhtpd</a:t>
            </a:r>
            <a:r>
              <a:rPr lang="en-US" sz="2400" dirty="0">
                <a:solidFill>
                  <a:srgbClr val="333333"/>
                </a:solidFill>
              </a:rPr>
              <a:t>; </a:t>
            </a:r>
            <a:r>
              <a:rPr lang="en-US" sz="2400" dirty="0" err="1">
                <a:solidFill>
                  <a:srgbClr val="333333"/>
                </a:solidFill>
              </a:rPr>
              <a:t>tp#k</a:t>
            </a:r>
            <a:r>
              <a:rPr lang="en-US" sz="2400" dirty="0">
                <a:solidFill>
                  <a:srgbClr val="333333"/>
                </a:solidFill>
              </a:rPr>
              <a:t>; </a:t>
            </a:r>
            <a:r>
              <a:rPr lang="en-US" sz="2400" dirty="0" err="1">
                <a:solidFill>
                  <a:srgbClr val="333333"/>
                </a:solidFill>
              </a:rPr>
              <a:t>bfhLg</a:t>
            </a:r>
            <a:r>
              <a:rPr lang="en-US" sz="2400" dirty="0">
                <a:solidFill>
                  <a:srgbClr val="333333"/>
                </a:solidFill>
              </a:rPr>
              <a:t>]</a:t>
            </a:r>
            <a:r>
              <a:rPr lang="en-US" sz="2400" dirty="0" err="1">
                <a:solidFill>
                  <a:srgbClr val="333333"/>
                </a:solidFill>
              </a:rPr>
              <a:t>gth</a:t>
            </a:r>
            <a:r>
              <a:rPr lang="en-US" sz="2400" dirty="0">
                <a:solidFill>
                  <a:srgbClr val="333333"/>
                </a:solidFill>
              </a:rPr>
              <a:t>]</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err="1">
                <a:solidFill>
                  <a:srgbClr val="004992"/>
                </a:solidFill>
              </a:rPr>
              <a:t>brtpyhtpd</a:t>
            </a:r>
            <a:r>
              <a:rPr lang="en-US" sz="2400" dirty="0">
                <a:solidFill>
                  <a:srgbClr val="004992"/>
                </a:solidFill>
              </a:rPr>
              <a:t>; </a:t>
            </a:r>
            <a:r>
              <a:rPr lang="en-US" sz="2400" dirty="0" err="1">
                <a:solidFill>
                  <a:srgbClr val="004992"/>
                </a:solidFill>
              </a:rPr>
              <a:t>FoePh</a:t>
            </a:r>
            <a:r>
              <a:rPr lang="en-US" sz="2400" dirty="0">
                <a:solidFill>
                  <a:srgbClr val="004992"/>
                </a:solidFill>
              </a:rPr>
              <a:t>] </a:t>
            </a:r>
            <a:r>
              <a:rPr lang="en-US" sz="2400" dirty="0" err="1">
                <a:solidFill>
                  <a:srgbClr val="004992"/>
                </a:solidFill>
              </a:rPr>
              <a:t>tpahghhp</a:t>
            </a:r>
            <a:br>
              <a:rPr lang="en-US" sz="2400" dirty="0">
                <a:solidFill>
                  <a:srgbClr val="004992"/>
                </a:solidFill>
              </a:rPr>
            </a:br>
            <a:r>
              <a:rPr lang="en-IN" spc="-5" dirty="0">
                <a:solidFill>
                  <a:srgbClr val="004992"/>
                </a:solidFill>
                <a:latin typeface="Calibri Light"/>
                <a:cs typeface="Verdana"/>
              </a:rPr>
              <a:t>(D</a:t>
            </a:r>
            <a:r>
              <a:rPr lang="en-IN" spc="5" dirty="0">
                <a:solidFill>
                  <a:srgbClr val="004992"/>
                </a:solidFill>
                <a:latin typeface="Calibri Light"/>
                <a:cs typeface="Verdana"/>
              </a:rPr>
              <a:t>i</a:t>
            </a:r>
            <a:r>
              <a:rPr lang="en-IN" dirty="0">
                <a:solidFill>
                  <a:srgbClr val="004992"/>
                </a:solidFill>
                <a:latin typeface="Calibri Light"/>
                <a:cs typeface="Verdana"/>
              </a:rPr>
              <a:t>ego</a:t>
            </a:r>
            <a:r>
              <a:rPr lang="en-IN" spc="114" dirty="0">
                <a:solidFill>
                  <a:srgbClr val="004992"/>
                </a:solidFill>
                <a:latin typeface="Calibri Light"/>
                <a:cs typeface="Times New Roman"/>
              </a:rPr>
              <a:t> </a:t>
            </a:r>
            <a:r>
              <a:rPr lang="en-IN" spc="-75" dirty="0">
                <a:solidFill>
                  <a:srgbClr val="004992"/>
                </a:solidFill>
                <a:latin typeface="Calibri Light"/>
                <a:cs typeface="Verdana"/>
              </a:rPr>
              <a:t>V</a:t>
            </a:r>
            <a:r>
              <a:rPr lang="en-IN" dirty="0">
                <a:solidFill>
                  <a:srgbClr val="004992"/>
                </a:solidFill>
                <a:latin typeface="Calibri Light"/>
                <a:cs typeface="Verdana"/>
              </a:rPr>
              <a:t>e</a:t>
            </a:r>
            <a:r>
              <a:rPr lang="en-IN" spc="10" dirty="0">
                <a:solidFill>
                  <a:srgbClr val="004992"/>
                </a:solidFill>
                <a:latin typeface="Calibri Light"/>
                <a:cs typeface="Verdana"/>
              </a:rPr>
              <a:t>l</a:t>
            </a:r>
            <a:r>
              <a:rPr lang="en-IN" dirty="0">
                <a:solidFill>
                  <a:srgbClr val="004992"/>
                </a:solidFill>
                <a:latin typeface="Calibri Light"/>
                <a:cs typeface="Verdana"/>
              </a:rPr>
              <a:t>á</a:t>
            </a:r>
            <a:r>
              <a:rPr lang="en-IN" spc="-25" dirty="0">
                <a:solidFill>
                  <a:srgbClr val="004992"/>
                </a:solidFill>
                <a:latin typeface="Calibri Light"/>
                <a:cs typeface="Verdana"/>
              </a:rPr>
              <a:t>z</a:t>
            </a:r>
            <a:r>
              <a:rPr lang="en-IN" spc="-5" dirty="0">
                <a:solidFill>
                  <a:srgbClr val="004992"/>
                </a:solidFill>
                <a:latin typeface="Calibri Light"/>
                <a:cs typeface="Verdana"/>
              </a:rPr>
              <a:t>quez</a:t>
            </a:r>
            <a:r>
              <a:rPr lang="en-IN" dirty="0">
                <a:solidFill>
                  <a:srgbClr val="004992"/>
                </a:solidFill>
                <a:latin typeface="Calibri Light"/>
                <a:cs typeface="Verdana"/>
              </a:rPr>
              <a:t>,</a:t>
            </a:r>
            <a:r>
              <a:rPr lang="en-IN" spc="145" dirty="0">
                <a:solidFill>
                  <a:srgbClr val="004992"/>
                </a:solidFill>
                <a:latin typeface="Calibri Light"/>
                <a:cs typeface="Times New Roman"/>
              </a:rPr>
              <a:t> </a:t>
            </a:r>
            <a:r>
              <a:rPr lang="en-IN" dirty="0">
                <a:solidFill>
                  <a:srgbClr val="004992"/>
                </a:solidFill>
                <a:latin typeface="Calibri Light"/>
                <a:cs typeface="Verdana"/>
              </a:rPr>
              <a:t>1</a:t>
            </a:r>
            <a:r>
              <a:rPr lang="en-IN" spc="-10" dirty="0">
                <a:solidFill>
                  <a:srgbClr val="004992"/>
                </a:solidFill>
                <a:latin typeface="Calibri Light"/>
                <a:cs typeface="Verdana"/>
              </a:rPr>
              <a:t>623</a:t>
            </a:r>
            <a:r>
              <a:rPr lang="en-IN" dirty="0">
                <a:solidFill>
                  <a:srgbClr val="004992"/>
                </a:solidFill>
                <a:latin typeface="Calibri Light"/>
                <a:cs typeface="Verdana"/>
              </a:rPr>
              <a:t>)</a:t>
            </a:r>
            <a:r>
              <a:rPr lang="en-US" dirty="0">
                <a:solidFill>
                  <a:srgbClr val="004992"/>
                </a:solidFill>
              </a:rPr>
              <a:t> </a:t>
            </a:r>
            <a:endParaRPr lang="en-IN" dirty="0">
              <a:solidFill>
                <a:srgbClr val="004992"/>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kyhfhtpy</a:t>
            </a:r>
            <a:r>
              <a:rPr lang="en-US" sz="2400" dirty="0">
                <a:solidFill>
                  <a:srgbClr val="333333"/>
                </a:solidFill>
              </a:rPr>
              <a:t>; kJ </a:t>
            </a:r>
            <a:r>
              <a:rPr lang="en-US" sz="2400" dirty="0" err="1">
                <a:solidFill>
                  <a:srgbClr val="333333"/>
                </a:solidFill>
              </a:rPr>
              <a:t>Urpg</a:t>
            </a:r>
            <a:r>
              <a:rPr lang="en-US" sz="2400" dirty="0">
                <a:solidFill>
                  <a:srgbClr val="333333"/>
                </a:solidFill>
              </a:rPr>
              <a:t>]</a:t>
            </a:r>
            <a:r>
              <a:rPr lang="en-US" sz="2400" dirty="0" err="1">
                <a:solidFill>
                  <a:srgbClr val="333333"/>
                </a:solidFill>
              </a:rPr>
              <a:t>gplk</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khl;hpl;oy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Fofhuh</a:t>
            </a:r>
            <a:r>
              <a:rPr lang="en-US" sz="2400" dirty="0">
                <a:solidFill>
                  <a:srgbClr val="333333"/>
                </a:solidFill>
              </a:rPr>
              <a:t>]</a:t>
            </a:r>
            <a:endParaRPr lang="en-IN" sz="2400" dirty="0">
              <a:solidFill>
                <a:srgbClr val="333333"/>
              </a:solidFill>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400800"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tPud</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a:solidFill>
                  <a:srgbClr val="333333"/>
                </a:solidFill>
              </a:rPr>
              <a:t>“</a:t>
            </a:r>
            <a:r>
              <a:rPr lang="en-US" sz="2400" dirty="0" err="1">
                <a:solidFill>
                  <a:srgbClr val="333333"/>
                </a:solidFill>
              </a:rPr>
              <a:t>hapW</a:t>
            </a:r>
            <a:r>
              <a:rPr lang="en-US" sz="2400" dirty="0">
                <a:solidFill>
                  <a:srgbClr val="333333"/>
                </a:solidFill>
              </a:rPr>
              <a:t> </a:t>
            </a:r>
            <a:r>
              <a:rPr lang="en-US" sz="2400" dirty="0" err="1">
                <a:solidFill>
                  <a:srgbClr val="333333"/>
                </a:solidFill>
              </a:rPr>
              <a:t>ehspy</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eilg</a:t>
            </a:r>
            <a:r>
              <a:rPr lang="en-US" sz="2400" dirty="0">
                <a:solidFill>
                  <a:srgbClr val="333333"/>
                </a:solidFill>
              </a:rPr>
              <a:t>]</a:t>
            </a:r>
            <a:r>
              <a:rPr lang="en-US" sz="2400" dirty="0" err="1">
                <a:solidFill>
                  <a:srgbClr val="333333"/>
                </a:solidFill>
              </a:rPr>
              <a:t>gazk</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kidtpia</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He;jth</a:t>
            </a:r>
            <a:r>
              <a:rPr lang="en-US" sz="2400" dirty="0">
                <a:solidFill>
                  <a:srgbClr val="333333"/>
                </a:solidFill>
              </a:rPr>
              <a:t>]</a:t>
            </a:r>
          </a:p>
          <a:p>
            <a:pPr marL="342900" indent="-342900">
              <a:lnSpc>
                <a:spcPct val="105000"/>
              </a:lnSpc>
              <a:spcBef>
                <a:spcPts val="1999"/>
              </a:spcBef>
              <a:buClr>
                <a:srgbClr val="333333"/>
              </a:buClr>
              <a:buFont typeface="WingDings"/>
              <a:buAutoNum type="arabicPeriod"/>
            </a:pPr>
            <a:r>
              <a:rPr lang="en-US" sz="2400" dirty="0">
                <a:solidFill>
                  <a:srgbClr val="333333"/>
                </a:solidFill>
              </a:rPr>
              <a:t>g[</a:t>
            </a:r>
            <a:r>
              <a:rPr lang="en-US" sz="2400" dirty="0" err="1">
                <a:solidFill>
                  <a:srgbClr val="333333"/>
                </a:solidFill>
              </a:rPr>
              <a:t>z;gLj;Jk</a:t>
            </a:r>
            <a:r>
              <a:rPr lang="en-US" sz="2400" dirty="0">
                <a:solidFill>
                  <a:srgbClr val="333333"/>
                </a:solidFill>
              </a:rPr>
              <a:t>; </a:t>
            </a:r>
            <a:r>
              <a:rPr lang="en-US" sz="2400" dirty="0" err="1">
                <a:solidFill>
                  <a:srgbClr val="333333"/>
                </a:solidFill>
              </a:rPr>
              <a:t>tpjkhf</a:t>
            </a:r>
            <a:r>
              <a:rPr lang="en-US" sz="2400" dirty="0">
                <a:solidFill>
                  <a:srgbClr val="333333"/>
                </a:solidFill>
              </a:rPr>
              <a:t> </a:t>
            </a:r>
            <a:r>
              <a:rPr lang="en-US" sz="2400" dirty="0" err="1">
                <a:solidFill>
                  <a:srgbClr val="333333"/>
                </a:solidFill>
              </a:rPr>
              <a:t>fhjypaplk</a:t>
            </a:r>
            <a:r>
              <a:rPr lang="en-US" sz="2400" dirty="0">
                <a:solidFill>
                  <a:srgbClr val="333333"/>
                </a:solidFill>
              </a:rPr>
              <a:t>; </a:t>
            </a:r>
            <a:r>
              <a:rPr lang="en-US" sz="2400" dirty="0" err="1">
                <a:solidFill>
                  <a:srgbClr val="333333"/>
                </a:solidFill>
              </a:rPr>
              <a:t>jpl;Lth</a:t>
            </a:r>
            <a:r>
              <a:rPr lang="en-US" sz="2400" dirty="0">
                <a:solidFill>
                  <a:srgbClr val="333333"/>
                </a:solidFill>
              </a:rPr>
              <a:t>';;</a:t>
            </a:r>
            <a:r>
              <a:rPr lang="en-US" sz="2400" dirty="0" err="1">
                <a:solidFill>
                  <a:srgbClr val="333333"/>
                </a:solidFill>
              </a:rPr>
              <a:t>fpath</a:t>
            </a:r>
            <a:r>
              <a:rPr lang="en-US" sz="2400" dirty="0">
                <a:solidFill>
                  <a:srgbClr val="333333"/>
                </a:solidFill>
              </a:rPr>
              <a:t>]</a:t>
            </a:r>
            <a:endParaRPr lang="en-IN" sz="2400" dirty="0">
              <a:solidFill>
                <a:srgbClr val="333333"/>
              </a:solidFill>
            </a:endParaRPr>
          </a:p>
        </p:txBody>
      </p:sp>
      <p:pic>
        <p:nvPicPr>
          <p:cNvPr id="6"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p:nvPr/>
        </p:nvSpPr>
        <p:spPr>
          <a:xfrm>
            <a:off x="6400800"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tPud</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a:solidFill>
                  <a:srgbClr val="333333"/>
                </a:solidFill>
              </a:rPr>
              <a:t>“hapW </a:t>
            </a:r>
            <a:r>
              <a:rPr lang="en-US" sz="2400" dirty="0" err="1">
                <a:solidFill>
                  <a:srgbClr val="333333"/>
                </a:solidFill>
              </a:rPr>
              <a:t>ehspy</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eilg</a:t>
            </a:r>
            <a:r>
              <a:rPr lang="en-US" sz="2400" dirty="0">
                <a:solidFill>
                  <a:srgbClr val="333333"/>
                </a:solidFill>
              </a:rPr>
              <a:t>]</a:t>
            </a:r>
            <a:r>
              <a:rPr lang="en-US" sz="2400" dirty="0" err="1">
                <a:solidFill>
                  <a:srgbClr val="333333"/>
                </a:solidFill>
              </a:rPr>
              <a:t>gazk</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err="1">
                <a:solidFill>
                  <a:srgbClr val="004992"/>
                </a:solidFill>
              </a:rPr>
              <a:t>kidtpia</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He;jth</a:t>
            </a:r>
            <a:r>
              <a:rPr lang="en-US" sz="2400" dirty="0">
                <a:solidFill>
                  <a:srgbClr val="004992"/>
                </a:solidFill>
              </a:rPr>
              <a:t>]</a:t>
            </a:r>
            <a:br>
              <a:rPr lang="en-US" sz="2400" dirty="0">
                <a:solidFill>
                  <a:srgbClr val="004992"/>
                </a:solidFill>
              </a:rPr>
            </a:br>
            <a:r>
              <a:rPr lang="en-IN" spc="-5" dirty="0">
                <a:solidFill>
                  <a:srgbClr val="004992"/>
                </a:solidFill>
                <a:latin typeface="Calibri Light"/>
                <a:cs typeface="Verdana"/>
              </a:rPr>
              <a:t>(Carl</a:t>
            </a:r>
            <a:r>
              <a:rPr lang="en-IN" spc="-5" dirty="0">
                <a:solidFill>
                  <a:srgbClr val="004992"/>
                </a:solidFill>
                <a:latin typeface="Calibri Light"/>
                <a:cs typeface="Times New Roman"/>
              </a:rPr>
              <a:t> </a:t>
            </a:r>
            <a:r>
              <a:rPr lang="en-IN" dirty="0" err="1">
                <a:solidFill>
                  <a:srgbClr val="004992"/>
                </a:solidFill>
                <a:latin typeface="Calibri Light"/>
                <a:cs typeface="Verdana"/>
              </a:rPr>
              <a:t>Sp</a:t>
            </a:r>
            <a:r>
              <a:rPr lang="en-IN" spc="10" dirty="0" err="1">
                <a:solidFill>
                  <a:srgbClr val="004992"/>
                </a:solidFill>
                <a:latin typeface="Calibri Light"/>
                <a:cs typeface="Verdana"/>
              </a:rPr>
              <a:t>i</a:t>
            </a:r>
            <a:r>
              <a:rPr lang="en-IN" dirty="0" err="1">
                <a:solidFill>
                  <a:srgbClr val="004992"/>
                </a:solidFill>
                <a:latin typeface="Calibri Light"/>
                <a:cs typeface="Verdana"/>
              </a:rPr>
              <a:t>t</a:t>
            </a:r>
            <a:r>
              <a:rPr lang="en-IN" spc="-10" dirty="0" err="1">
                <a:solidFill>
                  <a:srgbClr val="004992"/>
                </a:solidFill>
                <a:latin typeface="Calibri Light"/>
                <a:cs typeface="Verdana"/>
              </a:rPr>
              <a:t>z</a:t>
            </a:r>
            <a:r>
              <a:rPr lang="en-IN" spc="-5" dirty="0" err="1">
                <a:solidFill>
                  <a:srgbClr val="004992"/>
                </a:solidFill>
                <a:latin typeface="Calibri Light"/>
                <a:cs typeface="Verdana"/>
              </a:rPr>
              <a:t>w</a:t>
            </a:r>
            <a:r>
              <a:rPr lang="en-IN" spc="5" dirty="0" err="1">
                <a:solidFill>
                  <a:srgbClr val="004992"/>
                </a:solidFill>
                <a:latin typeface="Calibri Light"/>
                <a:cs typeface="Verdana"/>
              </a:rPr>
              <a:t>e</a:t>
            </a:r>
            <a:r>
              <a:rPr lang="en-IN" dirty="0" err="1">
                <a:solidFill>
                  <a:srgbClr val="004992"/>
                </a:solidFill>
                <a:latin typeface="Calibri Light"/>
                <a:cs typeface="Verdana"/>
              </a:rPr>
              <a:t>g</a:t>
            </a:r>
            <a:r>
              <a:rPr lang="en-IN" dirty="0">
                <a:solidFill>
                  <a:srgbClr val="004992"/>
                </a:solidFill>
                <a:latin typeface="Calibri Light"/>
                <a:cs typeface="Verdana"/>
              </a:rPr>
              <a:t>,</a:t>
            </a:r>
            <a:r>
              <a:rPr lang="en-IN" spc="130" dirty="0">
                <a:solidFill>
                  <a:srgbClr val="004992"/>
                </a:solidFill>
                <a:latin typeface="Calibri Light"/>
                <a:cs typeface="Times New Roman"/>
              </a:rPr>
              <a:t> </a:t>
            </a:r>
            <a:r>
              <a:rPr lang="en-IN" spc="-10" dirty="0">
                <a:solidFill>
                  <a:srgbClr val="004992"/>
                </a:solidFill>
                <a:latin typeface="Calibri Light"/>
                <a:cs typeface="Verdana"/>
              </a:rPr>
              <a:t>1844</a:t>
            </a:r>
            <a:r>
              <a:rPr lang="en-IN" dirty="0">
                <a:solidFill>
                  <a:srgbClr val="004992"/>
                </a:solidFill>
                <a:latin typeface="Calibri Light"/>
                <a:cs typeface="Verdana"/>
              </a:rPr>
              <a:t>)</a:t>
            </a:r>
            <a:r>
              <a:rPr lang="en-US" dirty="0">
                <a:solidFill>
                  <a:srgbClr val="004992"/>
                </a:solidFill>
              </a:rPr>
              <a:t>]</a:t>
            </a:r>
          </a:p>
          <a:p>
            <a:pPr marL="342900" indent="-342900">
              <a:lnSpc>
                <a:spcPct val="105000"/>
              </a:lnSpc>
              <a:spcBef>
                <a:spcPts val="1999"/>
              </a:spcBef>
              <a:buClr>
                <a:srgbClr val="333333"/>
              </a:buClr>
              <a:buFont typeface="WingDings"/>
              <a:buAutoNum type="arabicPeriod"/>
            </a:pPr>
            <a:r>
              <a:rPr lang="en-US" sz="2400" dirty="0">
                <a:solidFill>
                  <a:srgbClr val="333333"/>
                </a:solidFill>
              </a:rPr>
              <a:t>g[</a:t>
            </a:r>
            <a:r>
              <a:rPr lang="en-US" sz="2400" dirty="0" err="1">
                <a:solidFill>
                  <a:srgbClr val="333333"/>
                </a:solidFill>
              </a:rPr>
              <a:t>z;gLj;Jk</a:t>
            </a:r>
            <a:r>
              <a:rPr lang="en-US" sz="2400" dirty="0">
                <a:solidFill>
                  <a:srgbClr val="333333"/>
                </a:solidFill>
              </a:rPr>
              <a:t>; </a:t>
            </a:r>
            <a:r>
              <a:rPr lang="en-US" sz="2400" dirty="0" err="1">
                <a:solidFill>
                  <a:srgbClr val="333333"/>
                </a:solidFill>
              </a:rPr>
              <a:t>tpjkhf</a:t>
            </a:r>
            <a:r>
              <a:rPr lang="en-US" sz="2400" dirty="0">
                <a:solidFill>
                  <a:srgbClr val="333333"/>
                </a:solidFill>
              </a:rPr>
              <a:t> </a:t>
            </a:r>
            <a:r>
              <a:rPr lang="en-US" sz="2400" dirty="0" err="1">
                <a:solidFill>
                  <a:srgbClr val="333333"/>
                </a:solidFill>
              </a:rPr>
              <a:t>fhjypaplk</a:t>
            </a:r>
            <a:r>
              <a:rPr lang="en-US" sz="2400" dirty="0">
                <a:solidFill>
                  <a:srgbClr val="333333"/>
                </a:solidFill>
              </a:rPr>
              <a:t>; </a:t>
            </a:r>
            <a:r>
              <a:rPr lang="en-US" sz="2400" dirty="0" err="1">
                <a:solidFill>
                  <a:srgbClr val="333333"/>
                </a:solidFill>
              </a:rPr>
              <a:t>jpl;Lth</a:t>
            </a:r>
            <a:r>
              <a:rPr lang="en-US" sz="2400" dirty="0">
                <a:solidFill>
                  <a:srgbClr val="333333"/>
                </a:solidFill>
              </a:rPr>
              <a:t>';;</a:t>
            </a:r>
            <a:r>
              <a:rPr lang="en-US" sz="2400" dirty="0" err="1">
                <a:solidFill>
                  <a:srgbClr val="333333"/>
                </a:solidFill>
              </a:rPr>
              <a:t>fpath</a:t>
            </a:r>
            <a:r>
              <a:rPr lang="en-US" sz="2400" dirty="0">
                <a:solidFill>
                  <a:srgbClr val="333333"/>
                </a:solidFill>
              </a:rPr>
              <a:t>]</a:t>
            </a:r>
            <a:endParaRPr lang="en-IN" sz="2400" dirty="0">
              <a:solidFill>
                <a:srgbClr val="333333"/>
              </a:solidFill>
            </a:endParaRP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400799"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t>fhy</a:t>
            </a:r>
            <a:r>
              <a:rPr lang="en-US" sz="2400" dirty="0"/>
              <a:t>; </a:t>
            </a:r>
            <a:r>
              <a:rPr lang="en-US" sz="2400" dirty="0" err="1"/>
              <a:t>tpuy</a:t>
            </a:r>
            <a:r>
              <a:rPr lang="en-US" sz="2400" dirty="0"/>
              <a:t>] </a:t>
            </a:r>
            <a:r>
              <a:rPr lang="en-US" sz="2400" dirty="0" err="1"/>
              <a:t>efk</a:t>
            </a:r>
            <a:r>
              <a:rPr lang="en-US" sz="2400" dirty="0"/>
              <a:t>; </a:t>
            </a:r>
            <a:r>
              <a:rPr lang="en-US" sz="2400" dirty="0" err="1"/>
              <a:t>btl</a:t>
            </a:r>
            <a:r>
              <a:rPr lang="en-US" sz="2400" dirty="0"/>
              <a:t>]</a:t>
            </a:r>
            <a:r>
              <a:rPr lang="en-US" sz="2400" dirty="0" err="1"/>
              <a:t>Ljy</a:t>
            </a:r>
            <a:r>
              <a:rPr lang="en-US" sz="2400" dirty="0"/>
              <a:t>]</a:t>
            </a:r>
            <a:endParaRPr lang="en-IN" sz="2400" dirty="0"/>
          </a:p>
          <a:p>
            <a:pPr marL="342900" indent="-342900">
              <a:lnSpc>
                <a:spcPct val="105000"/>
              </a:lnSpc>
              <a:spcBef>
                <a:spcPts val="1999"/>
              </a:spcBef>
              <a:buClr>
                <a:srgbClr val="333333"/>
              </a:buClr>
              <a:buFont typeface="WingDings"/>
              <a:buAutoNum type="arabicPeriod"/>
            </a:pPr>
            <a:r>
              <a:rPr lang="en-US" sz="2400" dirty="0" err="1"/>
              <a:t>fye;J</a:t>
            </a:r>
            <a:r>
              <a:rPr lang="en-US" sz="2400" dirty="0"/>
              <a:t> </a:t>
            </a:r>
            <a:r>
              <a:rPr lang="en-US" sz="2400" dirty="0" err="1"/>
              <a:t>Mnyhrpj;jy</a:t>
            </a:r>
            <a:r>
              <a:rPr lang="en-US" sz="2400" dirty="0"/>
              <a:t>]</a:t>
            </a:r>
            <a:endParaRPr lang="en-IN" sz="2400" dirty="0"/>
          </a:p>
          <a:p>
            <a:pPr marL="342900" indent="-342900">
              <a:lnSpc>
                <a:spcPct val="105000"/>
              </a:lnSpc>
              <a:spcBef>
                <a:spcPts val="1999"/>
              </a:spcBef>
              <a:buClr>
                <a:srgbClr val="333333"/>
              </a:buClr>
              <a:buFont typeface="WingDings"/>
              <a:buAutoNum type="arabicPeriod"/>
            </a:pPr>
            <a:r>
              <a:rPr lang="en-US" sz="2400" dirty="0" err="1"/>
              <a:t>fhiy</a:t>
            </a:r>
            <a:r>
              <a:rPr lang="en-US" sz="2400" dirty="0"/>
              <a:t> </a:t>
            </a:r>
            <a:r>
              <a:rPr lang="en-US" sz="2400" dirty="0" err="1"/>
              <a:t>btl</a:t>
            </a:r>
            <a:r>
              <a:rPr lang="en-US" sz="2400" dirty="0"/>
              <a:t>]o </a:t>
            </a:r>
            <a:r>
              <a:rPr lang="en-US" sz="2400" dirty="0" err="1"/>
              <a:t>vLj;jy</a:t>
            </a:r>
            <a:r>
              <a:rPr lang="en-US" sz="2400" dirty="0"/>
              <a:t>]</a:t>
            </a:r>
            <a:endParaRPr lang="en-IN" sz="2400" dirty="0"/>
          </a:p>
          <a:p>
            <a:pPr marL="342900" indent="-342900">
              <a:lnSpc>
                <a:spcPct val="105000"/>
              </a:lnSpc>
              <a:spcBef>
                <a:spcPts val="1999"/>
              </a:spcBef>
              <a:buClr>
                <a:srgbClr val="333333"/>
              </a:buClr>
              <a:buFont typeface="WingDings"/>
              <a:buAutoNum type="arabicPeriod"/>
            </a:pPr>
            <a:r>
              <a:rPr lang="en-US" sz="2400" dirty="0" err="1"/>
              <a:t>Mh</a:t>
            </a:r>
            <a:r>
              <a:rPr lang="en-US" sz="2400" dirty="0"/>
              <a:t>]</a:t>
            </a:r>
            <a:r>
              <a:rPr lang="en-US" sz="2400" dirty="0" err="1"/>
              <a:t>tyh</a:t>
            </a:r>
            <a:r>
              <a:rPr lang="en-US" sz="2400" dirty="0"/>
              <a:t>]</a:t>
            </a:r>
            <a:r>
              <a:rPr lang="en-US" sz="2400" dirty="0">
                <a:latin typeface="Calibri Light"/>
                <a:ea typeface="Verdana" panose="020B0604030504040204" pitchFamily="34" charset="0"/>
                <a:cs typeface="Verdana" panose="020B0604030504040204" pitchFamily="34" charset="0"/>
              </a:rPr>
              <a:t>,</a:t>
            </a:r>
            <a:r>
              <a:rPr lang="en-US" sz="2400" dirty="0"/>
              <a:t> </a:t>
            </a:r>
            <a:r>
              <a:rPr lang="en-US" sz="2400" dirty="0" err="1"/>
              <a:t>gpd;gw</a:t>
            </a:r>
            <a:r>
              <a:rPr lang="en-US" sz="2400" dirty="0"/>
              <a:t>]</a:t>
            </a:r>
            <a:r>
              <a:rPr lang="en-US" sz="2400" dirty="0" err="1"/>
              <a:t>Wgth</a:t>
            </a:r>
            <a:r>
              <a:rPr lang="en-US" sz="2400" dirty="0"/>
              <a:t>]</a:t>
            </a:r>
            <a:endParaRPr lang="en-IN" sz="2400" dirty="0"/>
          </a:p>
        </p:txBody>
      </p:sp>
      <p:pic>
        <p:nvPicPr>
          <p:cNvPr id="6"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txBox="1"/>
          <p:nvPr/>
        </p:nvSpPr>
        <p:spPr>
          <a:xfrm>
            <a:off x="6400799"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004992"/>
              </a:buClr>
              <a:buFont typeface="WingDings"/>
              <a:buAutoNum type="arabicPeriod"/>
            </a:pPr>
            <a:r>
              <a:rPr lang="en-US" sz="2400" dirty="0" err="1">
                <a:solidFill>
                  <a:srgbClr val="004992"/>
                </a:solidFill>
              </a:rPr>
              <a:t>fhy</a:t>
            </a:r>
            <a:r>
              <a:rPr lang="en-US" sz="2400" dirty="0">
                <a:solidFill>
                  <a:srgbClr val="004992"/>
                </a:solidFill>
              </a:rPr>
              <a:t>; </a:t>
            </a:r>
            <a:r>
              <a:rPr lang="en-US" sz="2400" dirty="0" err="1">
                <a:solidFill>
                  <a:srgbClr val="004992"/>
                </a:solidFill>
              </a:rPr>
              <a:t>tpuy</a:t>
            </a:r>
            <a:r>
              <a:rPr lang="en-US" sz="2400" dirty="0">
                <a:solidFill>
                  <a:srgbClr val="004992"/>
                </a:solidFill>
              </a:rPr>
              <a:t>] </a:t>
            </a:r>
            <a:r>
              <a:rPr lang="en-US" sz="2400" dirty="0" err="1">
                <a:solidFill>
                  <a:srgbClr val="004992"/>
                </a:solidFill>
              </a:rPr>
              <a:t>efk</a:t>
            </a:r>
            <a:r>
              <a:rPr lang="en-US" sz="2400" dirty="0">
                <a:solidFill>
                  <a:srgbClr val="004992"/>
                </a:solidFill>
              </a:rPr>
              <a:t>; </a:t>
            </a:r>
            <a:r>
              <a:rPr lang="en-US" sz="2400" dirty="0" err="1">
                <a:solidFill>
                  <a:srgbClr val="004992"/>
                </a:solidFill>
              </a:rPr>
              <a:t>btl</a:t>
            </a:r>
            <a:r>
              <a:rPr lang="en-US" sz="2400" dirty="0">
                <a:solidFill>
                  <a:srgbClr val="004992"/>
                </a:solidFill>
              </a:rPr>
              <a:t>]</a:t>
            </a:r>
            <a:r>
              <a:rPr lang="en-US" sz="2400" dirty="0" err="1">
                <a:solidFill>
                  <a:srgbClr val="004992"/>
                </a:solidFill>
              </a:rPr>
              <a:t>Ljy</a:t>
            </a:r>
            <a:r>
              <a:rPr lang="en-US" sz="2400" dirty="0">
                <a:solidFill>
                  <a:srgbClr val="004992"/>
                </a:solidFill>
              </a:rPr>
              <a:t>]</a:t>
            </a:r>
            <a:br>
              <a:rPr lang="en-US" sz="2400" dirty="0">
                <a:solidFill>
                  <a:srgbClr val="004992"/>
                </a:solidFill>
              </a:rPr>
            </a:br>
            <a:r>
              <a:rPr lang="en-IN" spc="-5" dirty="0">
                <a:solidFill>
                  <a:srgbClr val="004992"/>
                </a:solidFill>
                <a:latin typeface="Calibri Light"/>
                <a:cs typeface="Verdana"/>
              </a:rPr>
              <a:t>(Edga</a:t>
            </a:r>
            <a:r>
              <a:rPr lang="en-IN" dirty="0">
                <a:solidFill>
                  <a:srgbClr val="004992"/>
                </a:solidFill>
                <a:latin typeface="Calibri Light"/>
                <a:cs typeface="Verdana"/>
              </a:rPr>
              <a:t>r</a:t>
            </a:r>
            <a:r>
              <a:rPr lang="en-IN" spc="130" dirty="0">
                <a:solidFill>
                  <a:srgbClr val="004992"/>
                </a:solidFill>
                <a:latin typeface="Calibri Light"/>
                <a:cs typeface="Times New Roman"/>
              </a:rPr>
              <a:t> </a:t>
            </a:r>
            <a:r>
              <a:rPr lang="en-IN" dirty="0">
                <a:solidFill>
                  <a:srgbClr val="004992"/>
                </a:solidFill>
                <a:latin typeface="Calibri Light"/>
                <a:cs typeface="Verdana"/>
              </a:rPr>
              <a:t>Degas,</a:t>
            </a:r>
            <a:r>
              <a:rPr lang="en-IN" spc="114" dirty="0">
                <a:solidFill>
                  <a:srgbClr val="004992"/>
                </a:solidFill>
                <a:latin typeface="Calibri Light"/>
                <a:cs typeface="Times New Roman"/>
              </a:rPr>
              <a:t> </a:t>
            </a:r>
            <a:r>
              <a:rPr lang="en-IN" spc="-10" dirty="0">
                <a:solidFill>
                  <a:srgbClr val="004992"/>
                </a:solidFill>
                <a:latin typeface="Calibri Light"/>
                <a:cs typeface="Verdana"/>
              </a:rPr>
              <a:t>1873</a:t>
            </a:r>
            <a:r>
              <a:rPr lang="en-IN" dirty="0">
                <a:solidFill>
                  <a:srgbClr val="004992"/>
                </a:solidFill>
                <a:latin typeface="Calibri Light"/>
                <a:cs typeface="Verdana"/>
              </a:rPr>
              <a:t>)</a:t>
            </a:r>
            <a:endParaRPr lang="en-IN" dirty="0">
              <a:solidFill>
                <a:srgbClr val="004992"/>
              </a:solidFill>
              <a:latin typeface="Calibri Light"/>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fye;J</a:t>
            </a:r>
            <a:r>
              <a:rPr lang="en-US" sz="2400" dirty="0">
                <a:solidFill>
                  <a:srgbClr val="333333"/>
                </a:solidFill>
              </a:rPr>
              <a:t> </a:t>
            </a:r>
            <a:r>
              <a:rPr lang="en-US" sz="2400" dirty="0" err="1">
                <a:solidFill>
                  <a:srgbClr val="333333"/>
                </a:solidFill>
              </a:rPr>
              <a:t>Mnyhrpj;jy</a:t>
            </a:r>
            <a:r>
              <a:rPr lang="en-US" sz="2400" dirty="0">
                <a:solidFill>
                  <a:srgbClr val="333333"/>
                </a:solidFill>
              </a:rPr>
              <a:t>]</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fhiy</a:t>
            </a:r>
            <a:r>
              <a:rPr lang="en-US" sz="2400" dirty="0">
                <a:solidFill>
                  <a:srgbClr val="333333"/>
                </a:solidFill>
              </a:rPr>
              <a:t> </a:t>
            </a:r>
            <a:r>
              <a:rPr lang="en-US" sz="2400" dirty="0" err="1">
                <a:solidFill>
                  <a:srgbClr val="333333"/>
                </a:solidFill>
              </a:rPr>
              <a:t>btl</a:t>
            </a:r>
            <a:r>
              <a:rPr lang="en-US" sz="2400" dirty="0">
                <a:solidFill>
                  <a:srgbClr val="333333"/>
                </a:solidFill>
              </a:rPr>
              <a:t>]o </a:t>
            </a:r>
            <a:r>
              <a:rPr lang="en-US" sz="2400" dirty="0" err="1">
                <a:solidFill>
                  <a:srgbClr val="333333"/>
                </a:solidFill>
              </a:rPr>
              <a:t>vLj;jy</a:t>
            </a:r>
            <a:r>
              <a:rPr lang="en-US" sz="2400" dirty="0">
                <a:solidFill>
                  <a:srgbClr val="333333"/>
                </a:solidFill>
              </a:rPr>
              <a:t>]</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Mh</a:t>
            </a:r>
            <a:r>
              <a:rPr lang="en-US" sz="2400" dirty="0">
                <a:solidFill>
                  <a:srgbClr val="333333"/>
                </a:solidFill>
              </a:rPr>
              <a:t>]</a:t>
            </a:r>
            <a:r>
              <a:rPr lang="en-US" sz="2400" dirty="0" err="1">
                <a:solidFill>
                  <a:srgbClr val="333333"/>
                </a:solidFill>
              </a:rPr>
              <a:t>tyh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gpd;gw</a:t>
            </a:r>
            <a:r>
              <a:rPr lang="en-US" sz="2400" dirty="0">
                <a:solidFill>
                  <a:srgbClr val="333333"/>
                </a:solidFill>
              </a:rPr>
              <a:t>]</a:t>
            </a:r>
            <a:r>
              <a:rPr lang="en-US" sz="2400" dirty="0" err="1">
                <a:solidFill>
                  <a:srgbClr val="333333"/>
                </a:solidFill>
              </a:rPr>
              <a:t>Wgth</a:t>
            </a:r>
            <a:r>
              <a:rPr lang="en-US" sz="2400" dirty="0">
                <a:solidFill>
                  <a:srgbClr val="333333"/>
                </a:solidFill>
              </a:rPr>
              <a:t>]</a:t>
            </a:r>
            <a:endParaRPr lang="en-IN" sz="2400" dirty="0">
              <a:solidFill>
                <a:srgbClr val="333333"/>
              </a:solidFill>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46</a:t>
            </a:fld>
            <a:endParaRPr lang="de-DE" dirty="0"/>
          </a:p>
        </p:txBody>
      </p:sp>
      <p:sp>
        <p:nvSpPr>
          <p:cNvPr id="15" name="object 2"/>
          <p:cNvSpPr txBox="1"/>
          <p:nvPr/>
        </p:nvSpPr>
        <p:spPr>
          <a:xfrm>
            <a:off x="6400800"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a:t>ngg]gh] nr!; vd;w ehlfk;</a:t>
            </a:r>
          </a:p>
          <a:p>
            <a:pPr marL="342900" indent="-342900">
              <a:lnSpc>
                <a:spcPct val="105000"/>
              </a:lnSpc>
              <a:spcBef>
                <a:spcPts val="1999"/>
              </a:spcBef>
              <a:buClr>
                <a:srgbClr val="333333"/>
              </a:buClr>
              <a:buFont typeface="WingDings"/>
              <a:buAutoNum type="arabicPeriod"/>
            </a:pPr>
            <a:r>
              <a:rPr lang="en-US" sz="2400"/>
              <a:t>tPlw;wth] </a:t>
            </a:r>
          </a:p>
          <a:p>
            <a:pPr marL="342900" indent="-342900">
              <a:lnSpc>
                <a:spcPct val="105000"/>
              </a:lnSpc>
              <a:spcBef>
                <a:spcPts val="1999"/>
              </a:spcBef>
              <a:buClr>
                <a:srgbClr val="333333"/>
              </a:buClr>
              <a:buFont typeface="WingDings"/>
              <a:buAutoNum type="arabicPeriod"/>
            </a:pPr>
            <a:r>
              <a:rPr lang="en-US" sz="2400"/>
              <a:t>rl]lj;jpw;F g[wk;ghf EiHjy; </a:t>
            </a:r>
          </a:p>
          <a:p>
            <a:pPr marL="342900" indent="-342900">
              <a:lnSpc>
                <a:spcPct val="105000"/>
              </a:lnSpc>
              <a:spcBef>
                <a:spcPts val="1999"/>
              </a:spcBef>
              <a:buClr>
                <a:srgbClr val="333333"/>
              </a:buClr>
              <a:buFont typeface="WingDings"/>
              <a:buAutoNum type="arabicPeriod"/>
            </a:pPr>
            <a:r>
              <a:rPr lang="en-US" sz="2400"/>
              <a:t>gHe;jpUlh]fs].</a:t>
            </a:r>
            <a:endParaRPr lang="en-IN"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47</a:t>
            </a:fld>
            <a:endParaRPr lang="de-DE" dirty="0"/>
          </a:p>
        </p:txBody>
      </p:sp>
      <p:sp>
        <p:nvSpPr>
          <p:cNvPr id="16" name="object 2"/>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t>ngg</a:t>
            </a:r>
            <a:r>
              <a:rPr lang="en-US" sz="2400" dirty="0"/>
              <a:t>]</a:t>
            </a:r>
            <a:r>
              <a:rPr lang="en-US" sz="2400" dirty="0" err="1"/>
              <a:t>gh</a:t>
            </a:r>
            <a:r>
              <a:rPr lang="en-US" sz="2400" dirty="0"/>
              <a:t>] </a:t>
            </a:r>
            <a:r>
              <a:rPr lang="en-US" sz="2400" dirty="0" err="1"/>
              <a:t>nr</a:t>
            </a:r>
            <a:r>
              <a:rPr lang="en-US" sz="2400" dirty="0"/>
              <a:t>!; </a:t>
            </a:r>
            <a:r>
              <a:rPr lang="en-US" sz="2400" dirty="0" err="1"/>
              <a:t>vd;w</a:t>
            </a:r>
            <a:r>
              <a:rPr lang="en-US" sz="2400" dirty="0"/>
              <a:t> </a:t>
            </a:r>
            <a:r>
              <a:rPr lang="en-US" sz="2400" dirty="0" err="1"/>
              <a:t>ehlfk</a:t>
            </a:r>
            <a:r>
              <a:rPr lang="en-US" sz="2400" dirty="0"/>
              <a:t>;</a:t>
            </a:r>
          </a:p>
          <a:p>
            <a:pPr marL="342900" indent="-342900">
              <a:lnSpc>
                <a:spcPct val="105000"/>
              </a:lnSpc>
              <a:spcBef>
                <a:spcPts val="1999"/>
              </a:spcBef>
              <a:buClr>
                <a:srgbClr val="333333"/>
              </a:buClr>
              <a:buFont typeface="WingDings"/>
              <a:buAutoNum type="arabicPeriod"/>
            </a:pPr>
            <a:r>
              <a:rPr lang="en-US" sz="2400" dirty="0" err="1"/>
              <a:t>tPlw;wth</a:t>
            </a:r>
            <a:r>
              <a:rPr lang="en-US" sz="2400" dirty="0"/>
              <a:t>] </a:t>
            </a:r>
          </a:p>
          <a:p>
            <a:pPr marL="342900" indent="-342900">
              <a:lnSpc>
                <a:spcPct val="105000"/>
              </a:lnSpc>
              <a:spcBef>
                <a:spcPts val="1999"/>
              </a:spcBef>
              <a:buClr>
                <a:srgbClr val="333333"/>
              </a:buClr>
              <a:buFont typeface="WingDings"/>
              <a:buAutoNum type="arabicPeriod"/>
            </a:pPr>
            <a:r>
              <a:rPr lang="en-US" sz="2400" dirty="0" err="1"/>
              <a:t>rl</a:t>
            </a:r>
            <a:r>
              <a:rPr lang="en-US" sz="2400" dirty="0"/>
              <a:t>]</a:t>
            </a:r>
            <a:r>
              <a:rPr lang="en-US" sz="2400" dirty="0" err="1"/>
              <a:t>lj;jpw;F</a:t>
            </a:r>
            <a:r>
              <a:rPr lang="en-US" sz="2400" dirty="0"/>
              <a:t> g[</a:t>
            </a:r>
            <a:r>
              <a:rPr lang="en-US" sz="2400" dirty="0" err="1"/>
              <a:t>wk;ghf</a:t>
            </a:r>
            <a:r>
              <a:rPr lang="en-US" sz="2400" dirty="0"/>
              <a:t> </a:t>
            </a:r>
            <a:r>
              <a:rPr lang="en-US" sz="2400" dirty="0" err="1"/>
              <a:t>EiHjy</a:t>
            </a:r>
            <a:r>
              <a:rPr lang="en-US" sz="2400" dirty="0"/>
              <a:t>; </a:t>
            </a:r>
          </a:p>
          <a:p>
            <a:pPr marL="342900" indent="-342900">
              <a:lnSpc>
                <a:spcPct val="105000"/>
              </a:lnSpc>
              <a:spcBef>
                <a:spcPts val="1999"/>
              </a:spcBef>
              <a:buClr>
                <a:srgbClr val="004992"/>
              </a:buClr>
              <a:buFont typeface="WingDings"/>
              <a:buAutoNum type="arabicPeriod"/>
            </a:pPr>
            <a:r>
              <a:rPr lang="en-US" sz="2400" dirty="0" err="1">
                <a:solidFill>
                  <a:srgbClr val="004992"/>
                </a:solidFill>
              </a:rPr>
              <a:t>gHe;jpUlh</a:t>
            </a:r>
            <a:r>
              <a:rPr lang="en-US" sz="2400" dirty="0">
                <a:solidFill>
                  <a:srgbClr val="004992"/>
                </a:solidFill>
              </a:rPr>
              <a:t>]fs].</a:t>
            </a:r>
            <a:br>
              <a:rPr lang="en-US" sz="2400" dirty="0">
                <a:solidFill>
                  <a:srgbClr val="004992"/>
                </a:solidFill>
              </a:rPr>
            </a:br>
            <a:r>
              <a:rPr lang="en-US" dirty="0">
                <a:solidFill>
                  <a:srgbClr val="004992"/>
                </a:solidFill>
                <a:latin typeface="Calibri Light"/>
              </a:rPr>
              <a:t>(Hermann Kauffmann, 1848)</a:t>
            </a:r>
            <a:endParaRPr lang="en-IN"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400800"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latin typeface="Tamil-Aiswarya"/>
              </a:rPr>
              <a:t>mWtil</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khiy</a:t>
            </a:r>
            <a:r>
              <a:rPr lang="en-US" sz="2400" dirty="0">
                <a:latin typeface="Tamil-Aiswarya"/>
              </a:rPr>
              <a:t> ,</a:t>
            </a:r>
            <a:r>
              <a:rPr lang="en-US" sz="2400" dirty="0" err="1">
                <a:latin typeface="Tamil-Aiswarya"/>
              </a:rPr>
              <a:t>iw</a:t>
            </a:r>
            <a:r>
              <a:rPr lang="en-US" sz="2400" dirty="0">
                <a:latin typeface="Tamil-Aiswarya"/>
              </a:rPr>
              <a:t> </a:t>
            </a:r>
            <a:r>
              <a:rPr lang="en-US" sz="2400" dirty="0" err="1">
                <a:latin typeface="Tamil-Aiswarya"/>
              </a:rPr>
              <a:t>tHpghL</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a:latin typeface="Tamil-Aiswarya"/>
              </a:rPr>
              <a:t>&lt;</a:t>
            </a:r>
            <a:r>
              <a:rPr lang="en-US" sz="2400" dirty="0" err="1">
                <a:latin typeface="Tamil-Aiswarya"/>
              </a:rPr>
              <a:t>kr</a:t>
            </a:r>
            <a:r>
              <a:rPr lang="en-US" sz="2400" dirty="0">
                <a:latin typeface="Tamil-Aiswarya"/>
              </a:rPr>
              <a:t>]</a:t>
            </a:r>
            <a:r>
              <a:rPr lang="en-US" sz="2400" dirty="0" err="1">
                <a:latin typeface="Tamil-Aiswarya"/>
              </a:rPr>
              <a:t>rl</a:t>
            </a:r>
            <a:r>
              <a:rPr lang="en-US" sz="2400" dirty="0">
                <a:latin typeface="Tamil-Aiswarya"/>
              </a:rPr>
              <a:t>';F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a:latin typeface="Tamil-Aiswarya"/>
              </a:rPr>
              <a:t>g[</a:t>
            </a:r>
            <a:r>
              <a:rPr lang="en-US" sz="2400" dirty="0" err="1">
                <a:latin typeface="Tamil-Aiswarya"/>
              </a:rPr>
              <a:t>y;btl;o</a:t>
            </a:r>
            <a:r>
              <a:rPr lang="en-US" sz="2400" dirty="0">
                <a:latin typeface="Tamil-Aiswarya"/>
              </a:rPr>
              <a:t> </a:t>
            </a:r>
            <a:r>
              <a:rPr lang="en-US" sz="2400" dirty="0" err="1">
                <a:latin typeface="Tamil-Aiswarya"/>
              </a:rPr>
              <a:t>Rj;jk</a:t>
            </a:r>
            <a:r>
              <a:rPr lang="en-US" sz="2400" dirty="0">
                <a:latin typeface="Tamil-Aiswarya"/>
              </a:rPr>
              <a:t>; </a:t>
            </a:r>
            <a:r>
              <a:rPr lang="en-US" sz="2400" dirty="0" err="1">
                <a:latin typeface="Tamil-Aiswarya"/>
              </a:rPr>
              <a:t>bra;gth</a:t>
            </a:r>
            <a:r>
              <a:rPr lang="en-US" sz="2400" dirty="0">
                <a:latin typeface="Tamil-Aiswarya"/>
              </a:rPr>
              <a:t>;</a:t>
            </a:r>
            <a:endParaRPr lang="en-IN" sz="2400" dirty="0">
              <a:latin typeface="Tamil-Aiswarya"/>
            </a:endParaRPr>
          </a:p>
        </p:txBody>
      </p:sp>
      <p:pic>
        <p:nvPicPr>
          <p:cNvPr id="6"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p:nvPr/>
        </p:nvSpPr>
        <p:spPr>
          <a:xfrm>
            <a:off x="6400800"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mWtil</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err="1">
                <a:solidFill>
                  <a:srgbClr val="004992"/>
                </a:solidFill>
              </a:rPr>
              <a:t>khiy</a:t>
            </a:r>
            <a:r>
              <a:rPr lang="en-US" sz="2400" dirty="0">
                <a:solidFill>
                  <a:srgbClr val="004992"/>
                </a:solidFill>
              </a:rPr>
              <a:t> ,</a:t>
            </a:r>
            <a:r>
              <a:rPr lang="en-US" sz="2400" dirty="0" err="1">
                <a:solidFill>
                  <a:srgbClr val="004992"/>
                </a:solidFill>
              </a:rPr>
              <a:t>iw</a:t>
            </a:r>
            <a:r>
              <a:rPr lang="en-US" sz="2400" dirty="0">
                <a:solidFill>
                  <a:srgbClr val="004992"/>
                </a:solidFill>
              </a:rPr>
              <a:t> </a:t>
            </a:r>
            <a:r>
              <a:rPr lang="en-US" sz="2400" dirty="0" err="1">
                <a:solidFill>
                  <a:srgbClr val="004992"/>
                </a:solidFill>
              </a:rPr>
              <a:t>tHpghL</a:t>
            </a:r>
            <a:r>
              <a:rPr lang="en-US" sz="2400" dirty="0">
                <a:solidFill>
                  <a:srgbClr val="004992"/>
                </a:solidFill>
              </a:rPr>
              <a:t> </a:t>
            </a:r>
            <a:br>
              <a:rPr lang="en-US" sz="2400" dirty="0">
                <a:solidFill>
                  <a:srgbClr val="004992"/>
                </a:solidFill>
              </a:rPr>
            </a:br>
            <a:r>
              <a:rPr lang="en-IN" spc="-5" dirty="0">
                <a:solidFill>
                  <a:srgbClr val="004992"/>
                </a:solidFill>
                <a:latin typeface="Calibri Light"/>
                <a:cs typeface="Verdana"/>
              </a:rPr>
              <a:t>(J</a:t>
            </a:r>
            <a:r>
              <a:rPr lang="en-IN" dirty="0">
                <a:solidFill>
                  <a:srgbClr val="004992"/>
                </a:solidFill>
                <a:latin typeface="Calibri Light"/>
                <a:cs typeface="Verdana"/>
              </a:rPr>
              <a:t>ea</a:t>
            </a:r>
            <a:r>
              <a:rPr lang="en-IN" spc="-5" dirty="0">
                <a:solidFill>
                  <a:srgbClr val="004992"/>
                </a:solidFill>
                <a:latin typeface="Calibri Light"/>
                <a:cs typeface="Verdana"/>
              </a:rPr>
              <a:t>n-</a:t>
            </a:r>
            <a:r>
              <a:rPr lang="en-IN" spc="-80" dirty="0" err="1">
                <a:solidFill>
                  <a:srgbClr val="004992"/>
                </a:solidFill>
                <a:latin typeface="Calibri Light"/>
                <a:cs typeface="Verdana"/>
              </a:rPr>
              <a:t>F</a:t>
            </a:r>
            <a:r>
              <a:rPr lang="en-IN" dirty="0" err="1">
                <a:solidFill>
                  <a:srgbClr val="004992"/>
                </a:solidFill>
                <a:latin typeface="Calibri Light"/>
                <a:cs typeface="Verdana"/>
              </a:rPr>
              <a:t>a</a:t>
            </a:r>
            <a:r>
              <a:rPr lang="en-IN" spc="-5" dirty="0" err="1">
                <a:solidFill>
                  <a:srgbClr val="004992"/>
                </a:solidFill>
                <a:latin typeface="Calibri Light"/>
                <a:cs typeface="Verdana"/>
              </a:rPr>
              <a:t>n</a:t>
            </a:r>
            <a:r>
              <a:rPr lang="en-IN" dirty="0" err="1">
                <a:solidFill>
                  <a:srgbClr val="004992"/>
                </a:solidFill>
                <a:latin typeface="Calibri Light"/>
                <a:cs typeface="Verdana"/>
              </a:rPr>
              <a:t>co</a:t>
            </a:r>
            <a:r>
              <a:rPr lang="en-IN" spc="5" dirty="0" err="1">
                <a:solidFill>
                  <a:srgbClr val="004992"/>
                </a:solidFill>
                <a:latin typeface="Calibri Light"/>
                <a:cs typeface="Verdana"/>
              </a:rPr>
              <a:t>i</a:t>
            </a:r>
            <a:r>
              <a:rPr lang="en-IN" dirty="0" err="1">
                <a:solidFill>
                  <a:srgbClr val="004992"/>
                </a:solidFill>
                <a:latin typeface="Calibri Light"/>
                <a:cs typeface="Verdana"/>
              </a:rPr>
              <a:t>s</a:t>
            </a:r>
            <a:r>
              <a:rPr lang="en-IN" spc="105" dirty="0">
                <a:solidFill>
                  <a:srgbClr val="004992"/>
                </a:solidFill>
                <a:latin typeface="Calibri Light"/>
                <a:cs typeface="Times New Roman"/>
              </a:rPr>
              <a:t> </a:t>
            </a:r>
            <a:r>
              <a:rPr lang="en-IN" dirty="0">
                <a:solidFill>
                  <a:srgbClr val="004992"/>
                </a:solidFill>
                <a:latin typeface="Calibri Light"/>
                <a:cs typeface="Verdana"/>
              </a:rPr>
              <a:t>M</a:t>
            </a:r>
            <a:r>
              <a:rPr lang="en-IN" spc="5" dirty="0">
                <a:solidFill>
                  <a:srgbClr val="004992"/>
                </a:solidFill>
                <a:latin typeface="Calibri Light"/>
                <a:cs typeface="Verdana"/>
              </a:rPr>
              <a:t>ill</a:t>
            </a:r>
            <a:r>
              <a:rPr lang="en-IN" dirty="0">
                <a:solidFill>
                  <a:srgbClr val="004992"/>
                </a:solidFill>
                <a:latin typeface="Calibri Light"/>
                <a:cs typeface="Verdana"/>
              </a:rPr>
              <a:t>et,</a:t>
            </a:r>
            <a:r>
              <a:rPr lang="en-IN" spc="100" dirty="0">
                <a:solidFill>
                  <a:srgbClr val="004992"/>
                </a:solidFill>
                <a:latin typeface="Calibri Light"/>
                <a:cs typeface="Times New Roman"/>
              </a:rPr>
              <a:t> </a:t>
            </a:r>
            <a:r>
              <a:rPr lang="en-IN" spc="-10" dirty="0">
                <a:solidFill>
                  <a:srgbClr val="004992"/>
                </a:solidFill>
                <a:latin typeface="Calibri Light"/>
                <a:cs typeface="Verdana"/>
              </a:rPr>
              <a:t>1859</a:t>
            </a:r>
            <a:r>
              <a:rPr lang="en-IN" dirty="0">
                <a:solidFill>
                  <a:srgbClr val="004992"/>
                </a:solidFill>
                <a:latin typeface="Calibri Light"/>
                <a:cs typeface="Verdana"/>
              </a:rPr>
              <a:t>)</a:t>
            </a:r>
            <a:r>
              <a:rPr lang="en-US" dirty="0">
                <a:solidFill>
                  <a:srgbClr val="004992"/>
                </a:solidFill>
              </a:rPr>
              <a:t> </a:t>
            </a:r>
            <a:endParaRPr lang="en-IN" dirty="0">
              <a:solidFill>
                <a:srgbClr val="004992"/>
              </a:solidFill>
            </a:endParaRPr>
          </a:p>
          <a:p>
            <a:pPr marL="342900" indent="-342900">
              <a:lnSpc>
                <a:spcPct val="105000"/>
              </a:lnSpc>
              <a:spcBef>
                <a:spcPts val="1999"/>
              </a:spcBef>
              <a:buClr>
                <a:srgbClr val="333333"/>
              </a:buClr>
              <a:buFont typeface="WingDings"/>
              <a:buAutoNum type="arabicPeriod"/>
            </a:pPr>
            <a:r>
              <a:rPr lang="en-US" sz="2400" dirty="0">
                <a:solidFill>
                  <a:srgbClr val="333333"/>
                </a:solidFill>
              </a:rPr>
              <a:t>&lt;</a:t>
            </a:r>
            <a:r>
              <a:rPr lang="en-US" sz="2400" dirty="0" err="1">
                <a:solidFill>
                  <a:srgbClr val="333333"/>
                </a:solidFill>
              </a:rPr>
              <a:t>kr</a:t>
            </a:r>
            <a:r>
              <a:rPr lang="en-US" sz="2400" dirty="0">
                <a:solidFill>
                  <a:srgbClr val="333333"/>
                </a:solidFill>
              </a:rPr>
              <a:t>]</a:t>
            </a:r>
            <a:r>
              <a:rPr lang="en-US" sz="2400" dirty="0" err="1">
                <a:solidFill>
                  <a:srgbClr val="333333"/>
                </a:solidFill>
              </a:rPr>
              <a:t>rl</a:t>
            </a:r>
            <a:r>
              <a:rPr lang="en-US" sz="2400" dirty="0">
                <a:solidFill>
                  <a:srgbClr val="333333"/>
                </a:solidFill>
              </a:rPr>
              <a:t>';F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a:solidFill>
                  <a:srgbClr val="333333"/>
                </a:solidFill>
              </a:rPr>
              <a:t>g[</a:t>
            </a:r>
            <a:r>
              <a:rPr lang="en-US" sz="2400" dirty="0" err="1">
                <a:solidFill>
                  <a:srgbClr val="333333"/>
                </a:solidFill>
              </a:rPr>
              <a:t>y;btl;o</a:t>
            </a:r>
            <a:r>
              <a:rPr lang="en-US" sz="2400" dirty="0">
                <a:solidFill>
                  <a:srgbClr val="333333"/>
                </a:solidFill>
              </a:rPr>
              <a:t> </a:t>
            </a:r>
            <a:r>
              <a:rPr lang="en-US" sz="2400" dirty="0" err="1">
                <a:solidFill>
                  <a:srgbClr val="333333"/>
                </a:solidFill>
              </a:rPr>
              <a:t>Rj;jk</a:t>
            </a:r>
            <a:r>
              <a:rPr lang="en-US" sz="2400" dirty="0">
                <a:solidFill>
                  <a:srgbClr val="333333"/>
                </a:solidFill>
              </a:rPr>
              <a:t>; </a:t>
            </a:r>
            <a:r>
              <a:rPr lang="en-US" sz="2400" dirty="0" err="1">
                <a:solidFill>
                  <a:srgbClr val="333333"/>
                </a:solidFill>
              </a:rPr>
              <a:t>bra;gth</a:t>
            </a:r>
            <a:r>
              <a:rPr lang="en-US" sz="2400" dirty="0">
                <a:solidFill>
                  <a:srgbClr val="333333"/>
                </a:solidFill>
              </a:rPr>
              <a:t>;</a:t>
            </a:r>
            <a:endParaRPr lang="en-IN" sz="2400" dirty="0">
              <a:solidFill>
                <a:srgbClr val="333333"/>
              </a:solidFill>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eilg</a:t>
            </a:r>
            <a:r>
              <a:rPr lang="en-US" sz="2400" dirty="0">
                <a:solidFill>
                  <a:srgbClr val="333333"/>
                </a:solidFill>
                <a:latin typeface="Tamil-Aiswarya"/>
              </a:rPr>
              <a:t>]</a:t>
            </a:r>
            <a:r>
              <a:rPr lang="en-US" sz="2400" dirty="0" err="1">
                <a:solidFill>
                  <a:srgbClr val="333333"/>
                </a:solidFill>
                <a:latin typeface="Tamil-Aiswarya"/>
              </a:rPr>
              <a:t>gazk</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kPd</a:t>
            </a:r>
            <a:r>
              <a:rPr lang="en-US" sz="2400" dirty="0">
                <a:solidFill>
                  <a:srgbClr val="333333"/>
                </a:solidFill>
                <a:latin typeface="Tamil-Aiswarya"/>
              </a:rPr>
              <a:t>; </a:t>
            </a:r>
            <a:r>
              <a:rPr lang="en-US" sz="2400" dirty="0" err="1">
                <a:solidFill>
                  <a:srgbClr val="333333"/>
                </a:solidFill>
                <a:latin typeface="Tamil-Aiswarya"/>
              </a:rPr>
              <a:t>gpo</a:t>
            </a:r>
            <a:r>
              <a:rPr lang="en-US" sz="2400" dirty="0">
                <a:solidFill>
                  <a:srgbClr val="333333"/>
                </a:solidFill>
                <a:latin typeface="Tamil-Aiswarya"/>
              </a:rPr>
              <a:t> </a:t>
            </a:r>
            <a:r>
              <a:rPr lang="en-US" sz="2400" dirty="0" err="1">
                <a:solidFill>
                  <a:srgbClr val="333333"/>
                </a:solidFill>
                <a:latin typeface="Tamil-Aiswarya"/>
              </a:rPr>
              <a:t>glFf;fhf</a:t>
            </a:r>
            <a:r>
              <a:rPr lang="en-US" sz="2400" dirty="0">
                <a:solidFill>
                  <a:srgbClr val="333333"/>
                </a:solidFill>
                <a:latin typeface="Tamil-Aiswarya"/>
              </a:rPr>
              <a:t> </a:t>
            </a:r>
            <a:r>
              <a:rPr lang="en-US" sz="2400" dirty="0" err="1">
                <a:solidFill>
                  <a:srgbClr val="333333"/>
                </a:solidFill>
                <a:latin typeface="Tamil-Aiswarya"/>
              </a:rPr>
              <a:t>fhj;jpUg</a:t>
            </a:r>
            <a:r>
              <a:rPr lang="en-US" sz="2400" dirty="0">
                <a:solidFill>
                  <a:srgbClr val="333333"/>
                </a:solidFill>
                <a:latin typeface="Tamil-Aiswarya"/>
              </a:rPr>
              <a:t>]</a:t>
            </a:r>
            <a:r>
              <a:rPr lang="en-US" sz="2400" dirty="0" err="1">
                <a:solidFill>
                  <a:srgbClr val="333333"/>
                </a:solidFill>
                <a:latin typeface="Tamil-Aiswarya"/>
              </a:rPr>
              <a:t>gth</a:t>
            </a:r>
            <a:r>
              <a:rPr lang="en-US" sz="2400" dirty="0">
                <a:solidFill>
                  <a:srgbClr val="333333"/>
                </a:solidFill>
                <a:latin typeface="Tamil-Aiswarya"/>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Jf;fj;jpy</a:t>
            </a:r>
            <a:r>
              <a:rPr lang="en-US" sz="2400" dirty="0">
                <a:solidFill>
                  <a:srgbClr val="333333"/>
                </a:solidFill>
                <a:latin typeface="Tamil-Aiswarya"/>
              </a:rPr>
              <a:t>; ,</a:t>
            </a:r>
            <a:r>
              <a:rPr lang="en-US" sz="2400" dirty="0" err="1">
                <a:solidFill>
                  <a:srgbClr val="333333"/>
                </a:solidFill>
                <a:latin typeface="Tamil-Aiswarya"/>
              </a:rPr>
              <a:t>Ug</a:t>
            </a:r>
            <a:r>
              <a:rPr lang="en-US" sz="2400" dirty="0">
                <a:solidFill>
                  <a:srgbClr val="333333"/>
                </a:solidFill>
                <a:latin typeface="Tamil-Aiswarya"/>
              </a:rPr>
              <a:t>]</a:t>
            </a:r>
            <a:r>
              <a:rPr lang="en-US" sz="2400" dirty="0" err="1">
                <a:solidFill>
                  <a:srgbClr val="333333"/>
                </a:solidFill>
                <a:latin typeface="Tamil-Aiswarya"/>
              </a:rPr>
              <a:t>gth</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Xof;bfhz;oUg</a:t>
            </a:r>
            <a:r>
              <a:rPr lang="en-US" sz="2400" dirty="0">
                <a:solidFill>
                  <a:srgbClr val="333333"/>
                </a:solidFill>
                <a:latin typeface="Tamil-Aiswarya"/>
              </a:rPr>
              <a:t>]</a:t>
            </a:r>
            <a:r>
              <a:rPr lang="en-US" sz="2400" dirty="0" err="1">
                <a:solidFill>
                  <a:srgbClr val="333333"/>
                </a:solidFill>
                <a:latin typeface="Tamil-Aiswarya"/>
              </a:rPr>
              <a:t>gth</a:t>
            </a:r>
            <a:r>
              <a:rPr lang="en-US" sz="2400" dirty="0">
                <a:solidFill>
                  <a:srgbClr val="333333"/>
                </a:solidFill>
                <a:latin typeface="Tamil-Aiswarya"/>
              </a:rPr>
              <a:t>]</a:t>
            </a:r>
            <a:endParaRPr lang="en-IN" sz="2400" dirty="0">
              <a:solidFill>
                <a:srgbClr val="333333"/>
              </a:solidFill>
              <a:latin typeface="Tamil-Aiswarya"/>
            </a:endParaRPr>
          </a:p>
        </p:txBody>
      </p:sp>
      <p:pic>
        <p:nvPicPr>
          <p:cNvPr id="6"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p:nvPr/>
        </p:nvSpPr>
        <p:spPr>
          <a:xfrm>
            <a:off x="6400800"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eilg</a:t>
            </a:r>
            <a:r>
              <a:rPr lang="en-US" sz="2400" dirty="0">
                <a:solidFill>
                  <a:srgbClr val="333333"/>
                </a:solidFill>
              </a:rPr>
              <a:t>]</a:t>
            </a:r>
            <a:r>
              <a:rPr lang="en-US" sz="2400" dirty="0" err="1">
                <a:solidFill>
                  <a:srgbClr val="333333"/>
                </a:solidFill>
              </a:rPr>
              <a:t>gazk</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err="1">
                <a:solidFill>
                  <a:srgbClr val="004992"/>
                </a:solidFill>
              </a:rPr>
              <a:t>kPd</a:t>
            </a:r>
            <a:r>
              <a:rPr lang="en-US" sz="2400" dirty="0">
                <a:solidFill>
                  <a:srgbClr val="004992"/>
                </a:solidFill>
              </a:rPr>
              <a:t>; </a:t>
            </a:r>
            <a:r>
              <a:rPr lang="en-US" sz="2400" dirty="0" err="1">
                <a:solidFill>
                  <a:srgbClr val="004992"/>
                </a:solidFill>
              </a:rPr>
              <a:t>gpo</a:t>
            </a:r>
            <a:r>
              <a:rPr lang="en-US" sz="2400" dirty="0">
                <a:solidFill>
                  <a:srgbClr val="004992"/>
                </a:solidFill>
              </a:rPr>
              <a:t> </a:t>
            </a:r>
            <a:r>
              <a:rPr lang="en-US" sz="2400" dirty="0" err="1">
                <a:solidFill>
                  <a:srgbClr val="004992"/>
                </a:solidFill>
              </a:rPr>
              <a:t>glFf;fhf</a:t>
            </a:r>
            <a:r>
              <a:rPr lang="en-US" sz="2400" dirty="0">
                <a:solidFill>
                  <a:srgbClr val="004992"/>
                </a:solidFill>
              </a:rPr>
              <a:t> </a:t>
            </a:r>
            <a:r>
              <a:rPr lang="en-US" sz="2400" dirty="0" err="1">
                <a:solidFill>
                  <a:srgbClr val="004992"/>
                </a:solidFill>
              </a:rPr>
              <a:t>fhj;jpUg</a:t>
            </a:r>
            <a:r>
              <a:rPr lang="en-US" sz="2400" dirty="0">
                <a:solidFill>
                  <a:srgbClr val="004992"/>
                </a:solidFill>
              </a:rPr>
              <a:t>]</a:t>
            </a:r>
            <a:r>
              <a:rPr lang="en-US" sz="2400" dirty="0" err="1">
                <a:solidFill>
                  <a:srgbClr val="004992"/>
                </a:solidFill>
              </a:rPr>
              <a:t>gth</a:t>
            </a:r>
            <a:r>
              <a:rPr lang="en-US" sz="2400" dirty="0">
                <a:solidFill>
                  <a:srgbClr val="004992"/>
                </a:solidFill>
              </a:rPr>
              <a:t>]</a:t>
            </a:r>
            <a:br>
              <a:rPr lang="fr-FR" sz="2400" spc="-5" dirty="0">
                <a:solidFill>
                  <a:srgbClr val="004992"/>
                </a:solidFill>
                <a:latin typeface="Calibri Light"/>
                <a:cs typeface="Verdana"/>
              </a:rPr>
            </a:br>
            <a:r>
              <a:rPr lang="fr-FR" spc="-5" dirty="0">
                <a:solidFill>
                  <a:srgbClr val="004992"/>
                </a:solidFill>
                <a:latin typeface="Calibri Light"/>
                <a:cs typeface="Verdana"/>
              </a:rPr>
              <a:t>(Ph</a:t>
            </a:r>
            <a:r>
              <a:rPr lang="fr-FR" spc="10" dirty="0">
                <a:solidFill>
                  <a:srgbClr val="004992"/>
                </a:solidFill>
                <a:latin typeface="Calibri Light"/>
                <a:cs typeface="Verdana"/>
              </a:rPr>
              <a:t>i</a:t>
            </a:r>
            <a:r>
              <a:rPr lang="fr-FR" spc="5" dirty="0">
                <a:solidFill>
                  <a:srgbClr val="004992"/>
                </a:solidFill>
                <a:latin typeface="Calibri Light"/>
                <a:cs typeface="Verdana"/>
              </a:rPr>
              <a:t>li</a:t>
            </a:r>
            <a:r>
              <a:rPr lang="fr-FR" dirty="0">
                <a:solidFill>
                  <a:srgbClr val="004992"/>
                </a:solidFill>
                <a:latin typeface="Calibri Light"/>
                <a:cs typeface="Verdana"/>
              </a:rPr>
              <a:t>p</a:t>
            </a:r>
            <a:r>
              <a:rPr lang="fr-FR" spc="110" dirty="0">
                <a:solidFill>
                  <a:srgbClr val="004992"/>
                </a:solidFill>
                <a:latin typeface="Calibri Light"/>
                <a:cs typeface="Times New Roman"/>
              </a:rPr>
              <a:t> </a:t>
            </a:r>
            <a:r>
              <a:rPr lang="fr-FR" dirty="0" err="1">
                <a:solidFill>
                  <a:srgbClr val="004992"/>
                </a:solidFill>
                <a:latin typeface="Calibri Light"/>
                <a:cs typeface="Verdana"/>
              </a:rPr>
              <a:t>Lodew</a:t>
            </a:r>
            <a:r>
              <a:rPr lang="fr-FR" spc="5" dirty="0" err="1">
                <a:solidFill>
                  <a:srgbClr val="004992"/>
                </a:solidFill>
                <a:latin typeface="Calibri Light"/>
                <a:cs typeface="Verdana"/>
              </a:rPr>
              <a:t>i</a:t>
            </a:r>
            <a:r>
              <a:rPr lang="fr-FR" spc="-5" dirty="0" err="1">
                <a:solidFill>
                  <a:srgbClr val="004992"/>
                </a:solidFill>
                <a:latin typeface="Calibri Light"/>
                <a:cs typeface="Verdana"/>
              </a:rPr>
              <a:t>j</a:t>
            </a:r>
            <a:r>
              <a:rPr lang="fr-FR" dirty="0" err="1">
                <a:solidFill>
                  <a:srgbClr val="004992"/>
                </a:solidFill>
                <a:latin typeface="Calibri Light"/>
                <a:cs typeface="Verdana"/>
              </a:rPr>
              <a:t>k</a:t>
            </a:r>
            <a:r>
              <a:rPr lang="fr-FR" spc="125" dirty="0">
                <a:solidFill>
                  <a:srgbClr val="004992"/>
                </a:solidFill>
                <a:latin typeface="Calibri Light"/>
                <a:cs typeface="Times New Roman"/>
              </a:rPr>
              <a:t> </a:t>
            </a:r>
            <a:r>
              <a:rPr lang="fr-FR" dirty="0">
                <a:solidFill>
                  <a:srgbClr val="004992"/>
                </a:solidFill>
                <a:latin typeface="Calibri Light"/>
                <a:cs typeface="Verdana"/>
              </a:rPr>
              <a:t>F.</a:t>
            </a:r>
            <a:r>
              <a:rPr lang="fr-FR" spc="130" dirty="0">
                <a:solidFill>
                  <a:srgbClr val="004992"/>
                </a:solidFill>
                <a:latin typeface="Calibri Light"/>
                <a:cs typeface="Times New Roman"/>
              </a:rPr>
              <a:t> </a:t>
            </a:r>
            <a:r>
              <a:rPr lang="fr-FR" dirty="0" err="1">
                <a:solidFill>
                  <a:srgbClr val="004992"/>
                </a:solidFill>
                <a:latin typeface="Calibri Light"/>
                <a:cs typeface="Verdana"/>
              </a:rPr>
              <a:t>Sadée</a:t>
            </a:r>
            <a:r>
              <a:rPr lang="fr-FR" dirty="0">
                <a:solidFill>
                  <a:srgbClr val="004992"/>
                </a:solidFill>
                <a:latin typeface="Calibri Light"/>
                <a:cs typeface="Verdana"/>
              </a:rPr>
              <a:t>,</a:t>
            </a:r>
            <a:r>
              <a:rPr lang="fr-FR" spc="120" dirty="0">
                <a:solidFill>
                  <a:srgbClr val="004992"/>
                </a:solidFill>
                <a:latin typeface="Calibri Light"/>
                <a:cs typeface="Times New Roman"/>
              </a:rPr>
              <a:t> </a:t>
            </a:r>
            <a:r>
              <a:rPr lang="fr-FR" spc="-10" dirty="0">
                <a:solidFill>
                  <a:srgbClr val="004992"/>
                </a:solidFill>
                <a:latin typeface="Calibri Light"/>
                <a:cs typeface="Verdana"/>
              </a:rPr>
              <a:t>183</a:t>
            </a:r>
            <a:r>
              <a:rPr lang="fr-FR" spc="-5" dirty="0">
                <a:solidFill>
                  <a:srgbClr val="004992"/>
                </a:solidFill>
                <a:latin typeface="Calibri Light"/>
                <a:cs typeface="Verdana"/>
              </a:rPr>
              <a:t>7</a:t>
            </a:r>
            <a:r>
              <a:rPr lang="fr-FR" dirty="0">
                <a:solidFill>
                  <a:srgbClr val="004992"/>
                </a:solidFill>
                <a:latin typeface="Calibri Light"/>
                <a:cs typeface="Verdana"/>
              </a:rPr>
              <a:t>-</a:t>
            </a:r>
            <a:r>
              <a:rPr lang="fr-FR" dirty="0">
                <a:solidFill>
                  <a:srgbClr val="004992"/>
                </a:solidFill>
                <a:latin typeface="Calibri Light"/>
                <a:cs typeface="Times New Roman"/>
              </a:rPr>
              <a:t> </a:t>
            </a:r>
            <a:r>
              <a:rPr lang="fr-FR" spc="-5" dirty="0">
                <a:solidFill>
                  <a:srgbClr val="004992"/>
                </a:solidFill>
                <a:latin typeface="Calibri Light"/>
                <a:cs typeface="Verdana"/>
              </a:rPr>
              <a:t>1904)</a:t>
            </a:r>
            <a:endParaRPr lang="en-US" dirty="0">
              <a:solidFill>
                <a:srgbClr val="004992"/>
              </a:solidFill>
              <a:latin typeface="Calibri Light"/>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Jf;fj;jpy</a:t>
            </a:r>
            <a:r>
              <a:rPr lang="en-US" sz="2400" dirty="0">
                <a:solidFill>
                  <a:srgbClr val="333333"/>
                </a:solidFill>
              </a:rPr>
              <a:t>; ,</a:t>
            </a:r>
            <a:r>
              <a:rPr lang="en-US" sz="2400" dirty="0" err="1">
                <a:solidFill>
                  <a:srgbClr val="333333"/>
                </a:solidFill>
              </a:rPr>
              <a:t>Ug</a:t>
            </a:r>
            <a:r>
              <a:rPr lang="en-US" sz="2400" dirty="0">
                <a:solidFill>
                  <a:srgbClr val="333333"/>
                </a:solidFill>
              </a:rPr>
              <a:t>]</a:t>
            </a:r>
            <a:r>
              <a:rPr lang="en-US" sz="2400" dirty="0" err="1">
                <a:solidFill>
                  <a:srgbClr val="333333"/>
                </a:solidFill>
              </a:rPr>
              <a:t>gth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Xof;bfhz;oUg</a:t>
            </a:r>
            <a:r>
              <a:rPr lang="en-US" sz="2400" dirty="0">
                <a:solidFill>
                  <a:srgbClr val="333333"/>
                </a:solidFill>
              </a:rPr>
              <a:t>]</a:t>
            </a:r>
            <a:r>
              <a:rPr lang="en-US" sz="2400" dirty="0" err="1">
                <a:solidFill>
                  <a:srgbClr val="333333"/>
                </a:solidFill>
              </a:rPr>
              <a:t>gth</a:t>
            </a:r>
            <a:r>
              <a:rPr lang="en-US" sz="2400" dirty="0">
                <a:solidFill>
                  <a:srgbClr val="333333"/>
                </a:solidFill>
              </a:rPr>
              <a:t>]</a:t>
            </a:r>
            <a:endParaRPr lang="en-IN" sz="2400" dirty="0">
              <a:solidFill>
                <a:srgbClr val="333333"/>
              </a:solidFill>
            </a:endParaRPr>
          </a:p>
        </p:txBody>
      </p:sp>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400799" y="1664208"/>
            <a:ext cx="5349240" cy="4251960"/>
          </a:xfrm>
          <a:prstGeom prst="rect">
            <a:avLst/>
          </a:prstGeom>
        </p:spPr>
        <p:txBody>
          <a:bodyPr vert="horz" wrap="square" lIns="0" tIns="0" rIns="0" bIns="0" rtlCol="0">
            <a:noAutofit/>
          </a:bodyPr>
          <a:lstStyle/>
          <a:p>
            <a:pPr>
              <a:lnSpc>
                <a:spcPct val="105000"/>
              </a:lnSpc>
              <a:spcBef>
                <a:spcPts val="1999"/>
              </a:spcBef>
              <a:buClr>
                <a:srgbClr val="333333"/>
              </a:buClr>
            </a:pPr>
            <a:r>
              <a:rPr lang="en-US" sz="2000" dirty="0">
                <a:solidFill>
                  <a:srgbClr val="333333"/>
                </a:solidFill>
                <a:latin typeface="Tamil-Aiswarya"/>
              </a:rPr>
              <a:t>,';</a:t>
            </a:r>
            <a:r>
              <a:rPr lang="en-US" sz="2000" dirty="0" err="1">
                <a:solidFill>
                  <a:srgbClr val="333333"/>
                </a:solidFill>
                <a:latin typeface="Tamil-Aiswarya"/>
              </a:rPr>
              <a:t>nf</a:t>
            </a:r>
            <a:r>
              <a:rPr lang="en-US" sz="2000" dirty="0">
                <a:solidFill>
                  <a:srgbClr val="333333"/>
                </a:solidFill>
                <a:latin typeface="Tamil-Aiswarya"/>
              </a:rPr>
              <a:t> </a:t>
            </a:r>
            <a:r>
              <a:rPr lang="en-US" sz="2000" dirty="0" err="1">
                <a:solidFill>
                  <a:srgbClr val="333333"/>
                </a:solidFill>
                <a:latin typeface="Tamil-Aiswarya"/>
              </a:rPr>
              <a:t>vd;d</a:t>
            </a:r>
            <a:r>
              <a:rPr lang="en-US" sz="2000" dirty="0">
                <a:solidFill>
                  <a:srgbClr val="333333"/>
                </a:solidFill>
                <a:latin typeface="Tamil-Aiswarya"/>
              </a:rPr>
              <a:t> </a:t>
            </a:r>
            <a:r>
              <a:rPr lang="en-US" sz="2000" dirty="0" err="1">
                <a:solidFill>
                  <a:srgbClr val="333333"/>
                </a:solidFill>
                <a:latin typeface="Tamil-Aiswarya"/>
              </a:rPr>
              <a:t>elf;fpwJ</a:t>
            </a:r>
            <a:r>
              <a:rPr lang="en-US" sz="2000" dirty="0">
                <a:solidFill>
                  <a:srgbClr val="333333"/>
                </a:solidFill>
                <a:latin typeface="Tamil-Aiswarya"/>
                <a:ea typeface="Verdana" panose="020B0604030504040204" pitchFamily="34" charset="0"/>
                <a:cs typeface="Verdana" panose="020B0604030504040204" pitchFamily="34" charset="0"/>
              </a:rPr>
              <a:t>&gt;</a:t>
            </a:r>
            <a:endParaRPr lang="en-IN" sz="2000" dirty="0">
              <a:solidFill>
                <a:srgbClr val="333333"/>
              </a:solidFill>
              <a:latin typeface="Tamil-Aiswarya"/>
            </a:endParaRPr>
          </a:p>
        </p:txBody>
      </p:sp>
      <p:pic>
        <p:nvPicPr>
          <p:cNvPr id="6"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52</a:t>
            </a:fld>
            <a:endParaRPr lang="de-DE"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object 6"/>
          <p:cNvSpPr txBox="1"/>
          <p:nvPr/>
        </p:nvSpPr>
        <p:spPr>
          <a:xfrm>
            <a:off x="6400800" y="1664208"/>
            <a:ext cx="5349240" cy="4251960"/>
          </a:xfrm>
          <a:prstGeom prst="rect">
            <a:avLst/>
          </a:prstGeom>
          <a:solidFill>
            <a:srgbClr val="FFFFFF"/>
          </a:solidFill>
          <a:ln w="9144">
            <a:noFill/>
          </a:ln>
        </p:spPr>
        <p:txBody>
          <a:bodyPr vert="horz" wrap="square" lIns="0" tIns="39370" rIns="0" bIns="0" rtlCol="0">
            <a:noAutofit/>
          </a:bodyPr>
          <a:lstStyle/>
          <a:p>
            <a:pPr>
              <a:lnSpc>
                <a:spcPct val="105000"/>
              </a:lnSpc>
              <a:spcBef>
                <a:spcPts val="1999"/>
              </a:spcBef>
              <a:buClr>
                <a:srgbClr val="333333"/>
              </a:buClr>
            </a:pPr>
            <a:r>
              <a:rPr lang="en-US" sz="2000" dirty="0" err="1">
                <a:solidFill>
                  <a:srgbClr val="333333"/>
                </a:solidFill>
              </a:rPr>
              <a:t>taypd</a:t>
            </a:r>
            <a:r>
              <a:rPr lang="en-US" sz="2000" dirty="0">
                <a:solidFill>
                  <a:srgbClr val="333333"/>
                </a:solidFill>
              </a:rPr>
              <a:t>; </a:t>
            </a:r>
            <a:r>
              <a:rPr lang="en-US" sz="2000" dirty="0" err="1">
                <a:solidFill>
                  <a:srgbClr val="333333"/>
                </a:solidFill>
              </a:rPr>
              <a:t>thrpf;fg</a:t>
            </a:r>
            <a:r>
              <a:rPr lang="en-US" sz="2000" dirty="0">
                <a:solidFill>
                  <a:srgbClr val="333333"/>
                </a:solidFill>
              </a:rPr>
              <a:t>] </a:t>
            </a:r>
            <a:r>
              <a:rPr lang="en-US" sz="2000" dirty="0" err="1">
                <a:solidFill>
                  <a:srgbClr val="333333"/>
                </a:solidFill>
              </a:rPr>
              <a:t>gpof;fhj</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rPr>
              <a:t>tpUg</a:t>
            </a:r>
            <a:r>
              <a:rPr lang="en-US" sz="2000" dirty="0">
                <a:solidFill>
                  <a:srgbClr val="333333"/>
                </a:solidFill>
              </a:rPr>
              <a:t>]</a:t>
            </a:r>
            <a:r>
              <a:rPr lang="en-US" sz="2000" dirty="0" err="1">
                <a:solidFill>
                  <a:srgbClr val="333333"/>
                </a:solidFill>
              </a:rPr>
              <a:t>gkpy;yhj</a:t>
            </a:r>
            <a:r>
              <a:rPr lang="en-US" sz="2000" dirty="0">
                <a:solidFill>
                  <a:srgbClr val="333333"/>
                </a:solidFill>
              </a:rPr>
              <a:t> </a:t>
            </a:r>
            <a:r>
              <a:rPr lang="en-US" sz="2000" dirty="0" err="1">
                <a:solidFill>
                  <a:srgbClr val="333333"/>
                </a:solidFill>
              </a:rPr>
              <a:t>rpWtid</a:t>
            </a:r>
            <a:r>
              <a:rPr lang="en-US" sz="2000" dirty="0">
                <a:solidFill>
                  <a:srgbClr val="333333"/>
                </a:solidFill>
              </a:rPr>
              <a:t> </a:t>
            </a:r>
            <a:r>
              <a:rPr lang="en-US" sz="2000" dirty="0" err="1">
                <a:solidFill>
                  <a:srgbClr val="333333"/>
                </a:solidFill>
              </a:rPr>
              <a:t>mtdJ</a:t>
            </a:r>
            <a:r>
              <a:rPr lang="en-US" sz="2000" dirty="0">
                <a:solidFill>
                  <a:srgbClr val="333333"/>
                </a:solidFill>
              </a:rPr>
              <a:t> </a:t>
            </a:r>
            <a:r>
              <a:rPr lang="en-US" sz="2000" dirty="0" err="1">
                <a:solidFill>
                  <a:srgbClr val="333333"/>
                </a:solidFill>
              </a:rPr>
              <a:t>bgw;nwhh</a:t>
            </a:r>
            <a:r>
              <a:rPr lang="en-US" sz="2000" dirty="0">
                <a:solidFill>
                  <a:srgbClr val="333333"/>
                </a:solidFill>
              </a:rPr>
              <a:t>] </a:t>
            </a:r>
            <a:r>
              <a:rPr lang="en-US" sz="2000" dirty="0" err="1">
                <a:solidFill>
                  <a:srgbClr val="333333"/>
                </a:solidFill>
              </a:rPr>
              <a:t>tYf;fl</a:t>
            </a:r>
            <a:r>
              <a:rPr lang="en-US" sz="2000" dirty="0">
                <a:solidFill>
                  <a:srgbClr val="333333"/>
                </a:solidFill>
              </a:rPr>
              <a:t>]</a:t>
            </a:r>
            <a:r>
              <a:rPr lang="en-US" sz="2000" dirty="0" err="1">
                <a:solidFill>
                  <a:srgbClr val="333333"/>
                </a:solidFill>
              </a:rPr>
              <a:t>lhakhf</a:t>
            </a:r>
            <a:r>
              <a:rPr lang="en-US" sz="2000" dirty="0">
                <a:solidFill>
                  <a:srgbClr val="333333"/>
                </a:solidFill>
              </a:rPr>
              <a:t> </a:t>
            </a:r>
            <a:r>
              <a:rPr lang="en-US" sz="2000" dirty="0" err="1">
                <a:solidFill>
                  <a:srgbClr val="333333"/>
                </a:solidFill>
              </a:rPr>
              <a:t>thrpf;fr</a:t>
            </a:r>
            <a:r>
              <a:rPr lang="en-US" sz="2000" dirty="0">
                <a:solidFill>
                  <a:srgbClr val="333333"/>
                </a:solidFill>
              </a:rPr>
              <a:t>] </a:t>
            </a:r>
            <a:r>
              <a:rPr lang="en-US" sz="2000" dirty="0" err="1">
                <a:solidFill>
                  <a:srgbClr val="333333"/>
                </a:solidFill>
              </a:rPr>
              <a:t>brhy;fpwhh</a:t>
            </a:r>
            <a:r>
              <a:rPr lang="en-US" sz="2000" dirty="0">
                <a:solidFill>
                  <a:srgbClr val="333333"/>
                </a:solidFill>
              </a:rPr>
              <a:t>]fs].</a:t>
            </a:r>
          </a:p>
          <a:p>
            <a:pPr>
              <a:lnSpc>
                <a:spcPct val="105000"/>
              </a:lnSpc>
              <a:spcBef>
                <a:spcPts val="1999"/>
              </a:spcBef>
              <a:buClr>
                <a:srgbClr val="333333"/>
              </a:buClr>
            </a:pPr>
            <a:r>
              <a:rPr lang="en-US" sz="2000" dirty="0" err="1">
                <a:solidFill>
                  <a:srgbClr val="333333"/>
                </a:solidFill>
              </a:rPr>
              <a:t>taypd</a:t>
            </a:r>
            <a:r>
              <a:rPr lang="en-US" sz="2000" dirty="0">
                <a:solidFill>
                  <a:srgbClr val="333333"/>
                </a:solidFill>
              </a:rPr>
              <a:t>; </a:t>
            </a:r>
            <a:r>
              <a:rPr lang="en-US" sz="2000" dirty="0" err="1">
                <a:solidFill>
                  <a:srgbClr val="333333"/>
                </a:solidFill>
              </a:rPr>
              <a:t>thrpf;f</a:t>
            </a:r>
            <a:r>
              <a:rPr lang="en-US" sz="2000" dirty="0">
                <a:solidFill>
                  <a:srgbClr val="333333"/>
                </a:solidFill>
              </a:rPr>
              <a:t> </a:t>
            </a:r>
            <a:r>
              <a:rPr lang="en-US" sz="2000" dirty="0" err="1">
                <a:solidFill>
                  <a:srgbClr val="333333"/>
                </a:solidFill>
              </a:rPr>
              <a:t>ntz;Lk</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fz;ghh</a:t>
            </a:r>
            <a:r>
              <a:rPr lang="en-US" sz="2000" dirty="0">
                <a:solidFill>
                  <a:srgbClr val="333333"/>
                </a:solidFill>
              </a:rPr>
              <a:t>]</a:t>
            </a:r>
            <a:r>
              <a:rPr lang="en-US" sz="2000" dirty="0" err="1">
                <a:solidFill>
                  <a:srgbClr val="333333"/>
                </a:solidFill>
              </a:rPr>
              <a:t>itaw;w</a:t>
            </a:r>
            <a:r>
              <a:rPr lang="en-US" sz="2000" dirty="0">
                <a:solidFill>
                  <a:srgbClr val="333333"/>
                </a:solidFill>
              </a:rPr>
              <a:t> </a:t>
            </a:r>
            <a:r>
              <a:rPr lang="en-US" sz="2000" dirty="0" err="1">
                <a:solidFill>
                  <a:srgbClr val="333333"/>
                </a:solidFill>
              </a:rPr>
              <a:t>rpWtd</a:t>
            </a:r>
            <a:r>
              <a:rPr lang="en-US" sz="2000" dirty="0">
                <a:solidFill>
                  <a:srgbClr val="333333"/>
                </a:solidFill>
              </a:rPr>
              <a:t>; </a:t>
            </a:r>
            <a:r>
              <a:rPr lang="en-US" sz="2000" dirty="0" err="1">
                <a:solidFill>
                  <a:srgbClr val="333333"/>
                </a:solidFill>
              </a:rPr>
              <a:t>Mirg</a:t>
            </a:r>
            <a:r>
              <a:rPr lang="en-US" sz="2000" dirty="0">
                <a:solidFill>
                  <a:srgbClr val="333333"/>
                </a:solidFill>
              </a:rPr>
              <a:t>]</a:t>
            </a:r>
            <a:r>
              <a:rPr lang="en-US" sz="2000" dirty="0" err="1">
                <a:solidFill>
                  <a:srgbClr val="333333"/>
                </a:solidFill>
              </a:rPr>
              <a:t>gLfpwhd</a:t>
            </a:r>
            <a:r>
              <a:rPr lang="en-US" sz="2000" dirty="0">
                <a:solidFill>
                  <a:srgbClr val="333333"/>
                </a:solidFill>
              </a:rPr>
              <a:t>;.</a:t>
            </a:r>
          </a:p>
          <a:p>
            <a:pPr>
              <a:lnSpc>
                <a:spcPct val="105000"/>
              </a:lnSpc>
              <a:spcBef>
                <a:spcPts val="1999"/>
              </a:spcBef>
              <a:buClr>
                <a:srgbClr val="333333"/>
              </a:buClr>
            </a:pPr>
            <a:r>
              <a:rPr lang="en-US" sz="2000" dirty="0" err="1">
                <a:solidFill>
                  <a:srgbClr val="333333"/>
                </a:solidFill>
              </a:rPr>
              <a:t>rpWtd</a:t>
            </a:r>
            <a:r>
              <a:rPr lang="en-US" sz="2000" dirty="0">
                <a:solidFill>
                  <a:srgbClr val="333333"/>
                </a:solidFill>
              </a:rPr>
              <a:t>; </a:t>
            </a:r>
            <a:r>
              <a:rPr lang="en-US" sz="2000" dirty="0" err="1">
                <a:solidFill>
                  <a:srgbClr val="333333"/>
                </a:solidFill>
              </a:rPr>
              <a:t>mtdJ</a:t>
            </a:r>
            <a:r>
              <a:rPr lang="en-US" sz="2000" dirty="0">
                <a:solidFill>
                  <a:srgbClr val="333333"/>
                </a:solidFill>
              </a:rPr>
              <a:t> mg]</a:t>
            </a:r>
            <a:r>
              <a:rPr lang="en-US" sz="2000" dirty="0" err="1">
                <a:solidFill>
                  <a:srgbClr val="333333"/>
                </a:solidFill>
              </a:rPr>
              <a:t>ghtpd</a:t>
            </a:r>
            <a:r>
              <a:rPr lang="en-US" sz="2000" dirty="0">
                <a:solidFill>
                  <a:srgbClr val="333333"/>
                </a:solidFill>
              </a:rPr>
              <a:t>; </a:t>
            </a:r>
            <a:r>
              <a:rPr lang="en-US" sz="2000" dirty="0" err="1">
                <a:solidFill>
                  <a:srgbClr val="333333"/>
                </a:solidFill>
              </a:rPr>
              <a:t>tpiy</a:t>
            </a:r>
            <a:r>
              <a:rPr lang="en-US" sz="2000" dirty="0">
                <a:solidFill>
                  <a:srgbClr val="333333"/>
                </a:solidFill>
              </a:rPr>
              <a:t> </a:t>
            </a:r>
            <a:r>
              <a:rPr lang="en-US" sz="2000" dirty="0" err="1">
                <a:solidFill>
                  <a:srgbClr val="333333"/>
                </a:solidFill>
              </a:rPr>
              <a:t>kjpg</a:t>
            </a:r>
            <a:r>
              <a:rPr lang="en-US" sz="2000" dirty="0">
                <a:solidFill>
                  <a:srgbClr val="333333"/>
                </a:solidFill>
              </a:rPr>
              <a:t>]g[</a:t>
            </a:r>
            <a:r>
              <a:rPr lang="en-US" sz="2000" dirty="0" err="1">
                <a:solidFill>
                  <a:srgbClr val="333333"/>
                </a:solidFill>
              </a:rPr>
              <a:t>kpf</a:t>
            </a:r>
            <a:r>
              <a:rPr lang="en-US" sz="2000" dirty="0">
                <a:solidFill>
                  <a:srgbClr val="333333"/>
                </a:solidFill>
              </a:rPr>
              <a:t>]f </a:t>
            </a:r>
            <a:r>
              <a:rPr lang="en-US" sz="2000" dirty="0" err="1">
                <a:solidFill>
                  <a:srgbClr val="333333"/>
                </a:solidFill>
              </a:rPr>
              <a:t>taypid</a:t>
            </a:r>
            <a:r>
              <a:rPr lang="en-US" sz="2000" dirty="0">
                <a:solidFill>
                  <a:srgbClr val="333333"/>
                </a:solidFill>
              </a:rPr>
              <a:t> </a:t>
            </a:r>
            <a:r>
              <a:rPr lang="en-US" sz="2000" dirty="0" err="1">
                <a:solidFill>
                  <a:srgbClr val="333333"/>
                </a:solidFill>
              </a:rPr>
              <a:t>cilj</a:t>
            </a:r>
            <a:r>
              <a:rPr lang="en-US" sz="2000" dirty="0">
                <a:solidFill>
                  <a:srgbClr val="333333"/>
                </a:solidFill>
              </a:rPr>
              <a:t>]</a:t>
            </a:r>
            <a:r>
              <a:rPr lang="en-US" sz="2000" dirty="0" err="1">
                <a:solidFill>
                  <a:srgbClr val="333333"/>
                </a:solidFill>
              </a:rPr>
              <a:t>Jtpl</a:t>
            </a:r>
            <a:r>
              <a:rPr lang="en-US" sz="2000" dirty="0">
                <a:solidFill>
                  <a:srgbClr val="333333"/>
                </a:solidFill>
              </a:rPr>
              <a:t>]</a:t>
            </a:r>
            <a:r>
              <a:rPr lang="en-US" sz="2000" dirty="0" err="1">
                <a:solidFill>
                  <a:srgbClr val="333333"/>
                </a:solidFill>
              </a:rPr>
              <a:t>ljhy</a:t>
            </a:r>
            <a:r>
              <a:rPr lang="en-US" sz="2000" dirty="0">
                <a:solidFill>
                  <a:srgbClr val="333333"/>
                </a:solidFill>
              </a:rPr>
              <a:t>; </a:t>
            </a:r>
            <a:r>
              <a:rPr lang="en-US" sz="2000" dirty="0" err="1">
                <a:solidFill>
                  <a:srgbClr val="333333"/>
                </a:solidFill>
              </a:rPr>
              <a:t>mthplk</a:t>
            </a:r>
            <a:r>
              <a:rPr lang="en-US" sz="2000" dirty="0">
                <a:solidFill>
                  <a:srgbClr val="333333"/>
                </a:solidFill>
              </a:rPr>
              <a:t>; Tw gag]</a:t>
            </a:r>
            <a:r>
              <a:rPr lang="en-US" sz="2000" dirty="0" err="1">
                <a:solidFill>
                  <a:srgbClr val="333333"/>
                </a:solidFill>
              </a:rPr>
              <a:t>gLfpwhd</a:t>
            </a:r>
            <a:r>
              <a:rPr lang="en-US" sz="2000" dirty="0">
                <a:solidFill>
                  <a:srgbClr val="333333"/>
                </a:solidFill>
              </a:rPr>
              <a:t>;.</a:t>
            </a:r>
          </a:p>
          <a:p>
            <a:pPr>
              <a:lnSpc>
                <a:spcPct val="105000"/>
              </a:lnSpc>
              <a:spcBef>
                <a:spcPts val="1999"/>
              </a:spcBef>
              <a:buClr>
                <a:srgbClr val="006699"/>
              </a:buClr>
            </a:pPr>
            <a:r>
              <a:rPr lang="en-US" sz="2000" dirty="0" err="1">
                <a:solidFill>
                  <a:srgbClr val="333333"/>
                </a:solidFill>
              </a:rPr>
              <a:t>rpWtd</a:t>
            </a:r>
            <a:r>
              <a:rPr lang="en-US" sz="2000" dirty="0">
                <a:solidFill>
                  <a:srgbClr val="333333"/>
                </a:solidFill>
              </a:rPr>
              <a:t>; </a:t>
            </a:r>
            <a:r>
              <a:rPr lang="en-US" sz="2000" dirty="0" err="1">
                <a:solidFill>
                  <a:srgbClr val="333333"/>
                </a:solidFill>
              </a:rPr>
              <a:t>kpFe;j</a:t>
            </a:r>
            <a:r>
              <a:rPr lang="en-US" sz="2000" dirty="0">
                <a:solidFill>
                  <a:srgbClr val="333333"/>
                </a:solidFill>
              </a:rPr>
              <a:t> </a:t>
            </a:r>
            <a:r>
              <a:rPr lang="en-US" sz="2000" dirty="0" err="1">
                <a:solidFill>
                  <a:srgbClr val="333333"/>
                </a:solidFill>
              </a:rPr>
              <a:t>jpwik</a:t>
            </a:r>
            <a:r>
              <a:rPr lang="en-US" sz="2000" dirty="0">
                <a:solidFill>
                  <a:srgbClr val="333333"/>
                </a:solidFill>
              </a:rPr>
              <a:t> </a:t>
            </a:r>
            <a:r>
              <a:rPr lang="en-US" sz="2000" dirty="0" err="1">
                <a:solidFill>
                  <a:srgbClr val="333333"/>
                </a:solidFill>
              </a:rPr>
              <a:t>tha;e;j</a:t>
            </a:r>
            <a:r>
              <a:rPr lang="en-US" sz="2000" dirty="0">
                <a:solidFill>
                  <a:srgbClr val="333333"/>
                </a:solidFill>
              </a:rPr>
              <a:t> </a:t>
            </a:r>
            <a:r>
              <a:rPr lang="en-US" sz="2000">
                <a:solidFill>
                  <a:srgbClr val="333333"/>
                </a:solidFill>
              </a:rPr>
              <a:t>,irf;fiy“h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vjph</a:t>
            </a:r>
            <a:r>
              <a:rPr lang="en-US" sz="2000" dirty="0">
                <a:solidFill>
                  <a:srgbClr val="333333"/>
                </a:solidFill>
              </a:rPr>
              <a:t>]</a:t>
            </a:r>
            <a:r>
              <a:rPr lang="en-US" sz="2000" dirty="0" err="1">
                <a:solidFill>
                  <a:srgbClr val="333333"/>
                </a:solidFill>
              </a:rPr>
              <a:t>nehf;Fk</a:t>
            </a:r>
            <a:r>
              <a:rPr lang="en-US" sz="2000" dirty="0">
                <a:solidFill>
                  <a:srgbClr val="333333"/>
                </a:solidFill>
              </a:rPr>
              <a:t>; </a:t>
            </a:r>
            <a:r>
              <a:rPr lang="en-US" sz="2000" dirty="0" err="1">
                <a:solidFill>
                  <a:srgbClr val="333333"/>
                </a:solidFill>
              </a:rPr>
              <a:t>fiy</a:t>
            </a:r>
            <a:r>
              <a:rPr lang="en-US" sz="2000" dirty="0">
                <a:solidFill>
                  <a:srgbClr val="333333"/>
                </a:solidFill>
              </a:rPr>
              <a:t> </a:t>
            </a:r>
            <a:r>
              <a:rPr lang="en-US" sz="2000" dirty="0" err="1">
                <a:solidFill>
                  <a:srgbClr val="333333"/>
                </a:solidFill>
              </a:rPr>
              <a:t>epfH;r</a:t>
            </a:r>
            <a:r>
              <a:rPr lang="en-US" sz="2000" dirty="0">
                <a:solidFill>
                  <a:srgbClr val="333333"/>
                </a:solidFill>
              </a:rPr>
              <a:t>]</a:t>
            </a:r>
            <a:r>
              <a:rPr lang="en-US" sz="2000" dirty="0" err="1">
                <a:solidFill>
                  <a:srgbClr val="333333"/>
                </a:solidFill>
              </a:rPr>
              <a:t>rpf;fhf</a:t>
            </a:r>
            <a:r>
              <a:rPr lang="en-US" sz="2000" dirty="0">
                <a:solidFill>
                  <a:srgbClr val="333333"/>
                </a:solidFill>
              </a:rPr>
              <a:t> </a:t>
            </a:r>
            <a:r>
              <a:rPr lang="en-US" sz="2000" dirty="0" err="1">
                <a:solidFill>
                  <a:srgbClr val="333333"/>
                </a:solidFill>
              </a:rPr>
              <a:t>gapw;rp</a:t>
            </a:r>
            <a:r>
              <a:rPr lang="en-US" sz="2000" dirty="0">
                <a:solidFill>
                  <a:srgbClr val="333333"/>
                </a:solidFill>
              </a:rPr>
              <a:t> </a:t>
            </a:r>
            <a:r>
              <a:rPr lang="en-US" sz="2000" dirty="0" err="1">
                <a:solidFill>
                  <a:srgbClr val="333333"/>
                </a:solidFill>
              </a:rPr>
              <a:t>vLf;fpwhh</a:t>
            </a:r>
            <a:r>
              <a:rPr lang="en-US" sz="2000" dirty="0">
                <a:solidFill>
                  <a:srgbClr val="333333"/>
                </a:solidFill>
              </a:rPr>
              <a:t>].</a:t>
            </a:r>
            <a:endParaRPr lang="en-IN" sz="2000" dirty="0">
              <a:solidFill>
                <a:srgbClr val="333333"/>
              </a:solidFill>
            </a:endParaRPr>
          </a:p>
        </p:txBody>
      </p:sp>
      <p:sp>
        <p:nvSpPr>
          <p:cNvPr id="20" name="Footer Placeholder 19"/>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21" name="Slide Number Placeholder 20"/>
          <p:cNvSpPr>
            <a:spLocks noGrp="1"/>
          </p:cNvSpPr>
          <p:nvPr>
            <p:ph type="sldNum" sz="quarter" idx="12"/>
          </p:nvPr>
        </p:nvSpPr>
        <p:spPr/>
        <p:txBody>
          <a:bodyPr/>
          <a:lstStyle/>
          <a:p>
            <a:fld id="{9B00EF49-7894-4F53-A8DD-F7DB3BFC5032}" type="slidenum">
              <a:rPr lang="de-DE" smtClean="0"/>
              <a:pPr/>
              <a:t>53</a:t>
            </a:fld>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6"/>
          <p:cNvSpPr txBox="1"/>
          <p:nvPr/>
        </p:nvSpPr>
        <p:spPr>
          <a:xfrm>
            <a:off x="6400800" y="1664208"/>
            <a:ext cx="5349240" cy="4251960"/>
          </a:xfrm>
          <a:prstGeom prst="rect">
            <a:avLst/>
          </a:prstGeom>
          <a:solidFill>
            <a:srgbClr val="FFFFFF"/>
          </a:solidFill>
          <a:ln w="9144">
            <a:noFill/>
          </a:ln>
        </p:spPr>
        <p:txBody>
          <a:bodyPr vert="horz" wrap="square" lIns="0" tIns="39370" rIns="0" bIns="0" rtlCol="0">
            <a:noAutofit/>
          </a:bodyPr>
          <a:lstStyle/>
          <a:p>
            <a:pPr>
              <a:lnSpc>
                <a:spcPct val="105000"/>
              </a:lnSpc>
              <a:spcBef>
                <a:spcPts val="1999"/>
              </a:spcBef>
              <a:buClr>
                <a:srgbClr val="333333"/>
              </a:buClr>
            </a:pPr>
            <a:r>
              <a:rPr lang="en-US" sz="2000" dirty="0" err="1">
                <a:solidFill>
                  <a:srgbClr val="333333"/>
                </a:solidFill>
              </a:rPr>
              <a:t>taypd</a:t>
            </a:r>
            <a:r>
              <a:rPr lang="en-US" sz="2000" dirty="0">
                <a:solidFill>
                  <a:srgbClr val="333333"/>
                </a:solidFill>
              </a:rPr>
              <a:t>; </a:t>
            </a:r>
            <a:r>
              <a:rPr lang="en-US" sz="2000" dirty="0" err="1">
                <a:solidFill>
                  <a:srgbClr val="333333"/>
                </a:solidFill>
              </a:rPr>
              <a:t>thrpf;fg</a:t>
            </a:r>
            <a:r>
              <a:rPr lang="en-US" sz="2000" dirty="0">
                <a:solidFill>
                  <a:srgbClr val="333333"/>
                </a:solidFill>
              </a:rPr>
              <a:t>] </a:t>
            </a:r>
            <a:r>
              <a:rPr lang="en-US" sz="2000" dirty="0" err="1">
                <a:solidFill>
                  <a:srgbClr val="333333"/>
                </a:solidFill>
              </a:rPr>
              <a:t>gpof;fhj</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rPr>
              <a:t>tpUg</a:t>
            </a:r>
            <a:r>
              <a:rPr lang="en-US" sz="2000" dirty="0">
                <a:solidFill>
                  <a:srgbClr val="333333"/>
                </a:solidFill>
              </a:rPr>
              <a:t>]</a:t>
            </a:r>
            <a:r>
              <a:rPr lang="en-US" sz="2000" dirty="0" err="1">
                <a:solidFill>
                  <a:srgbClr val="333333"/>
                </a:solidFill>
              </a:rPr>
              <a:t>gkpy;yhj</a:t>
            </a:r>
            <a:r>
              <a:rPr lang="en-US" sz="2000" dirty="0">
                <a:solidFill>
                  <a:srgbClr val="333333"/>
                </a:solidFill>
              </a:rPr>
              <a:t> </a:t>
            </a:r>
            <a:r>
              <a:rPr lang="en-US" sz="2000" dirty="0" err="1">
                <a:solidFill>
                  <a:srgbClr val="333333"/>
                </a:solidFill>
              </a:rPr>
              <a:t>rpWtid</a:t>
            </a:r>
            <a:r>
              <a:rPr lang="en-US" sz="2000" dirty="0">
                <a:solidFill>
                  <a:srgbClr val="333333"/>
                </a:solidFill>
              </a:rPr>
              <a:t> </a:t>
            </a:r>
            <a:r>
              <a:rPr lang="en-US" sz="2000" dirty="0" err="1">
                <a:solidFill>
                  <a:srgbClr val="333333"/>
                </a:solidFill>
              </a:rPr>
              <a:t>mtdJ</a:t>
            </a:r>
            <a:r>
              <a:rPr lang="en-US" sz="2000" dirty="0">
                <a:solidFill>
                  <a:srgbClr val="333333"/>
                </a:solidFill>
              </a:rPr>
              <a:t> </a:t>
            </a:r>
            <a:r>
              <a:rPr lang="en-US" sz="2000" dirty="0" err="1">
                <a:solidFill>
                  <a:srgbClr val="333333"/>
                </a:solidFill>
              </a:rPr>
              <a:t>bgw;nwhh</a:t>
            </a:r>
            <a:r>
              <a:rPr lang="en-US" sz="2000" dirty="0">
                <a:solidFill>
                  <a:srgbClr val="333333"/>
                </a:solidFill>
              </a:rPr>
              <a:t>] </a:t>
            </a:r>
            <a:r>
              <a:rPr lang="en-US" sz="2000" dirty="0" err="1">
                <a:solidFill>
                  <a:srgbClr val="333333"/>
                </a:solidFill>
              </a:rPr>
              <a:t>tYf;fl</a:t>
            </a:r>
            <a:r>
              <a:rPr lang="en-US" sz="2000" dirty="0">
                <a:solidFill>
                  <a:srgbClr val="333333"/>
                </a:solidFill>
              </a:rPr>
              <a:t>]</a:t>
            </a:r>
            <a:r>
              <a:rPr lang="en-US" sz="2000" dirty="0" err="1">
                <a:solidFill>
                  <a:srgbClr val="333333"/>
                </a:solidFill>
              </a:rPr>
              <a:t>lhakhf</a:t>
            </a:r>
            <a:r>
              <a:rPr lang="en-US" sz="2000" dirty="0">
                <a:solidFill>
                  <a:srgbClr val="333333"/>
                </a:solidFill>
              </a:rPr>
              <a:t> </a:t>
            </a:r>
            <a:r>
              <a:rPr lang="en-US" sz="2000" dirty="0" err="1">
                <a:solidFill>
                  <a:srgbClr val="333333"/>
                </a:solidFill>
              </a:rPr>
              <a:t>thrpf;fr</a:t>
            </a:r>
            <a:r>
              <a:rPr lang="en-US" sz="2000" dirty="0">
                <a:solidFill>
                  <a:srgbClr val="333333"/>
                </a:solidFill>
              </a:rPr>
              <a:t>] </a:t>
            </a:r>
            <a:r>
              <a:rPr lang="en-US" sz="2000" dirty="0" err="1">
                <a:solidFill>
                  <a:srgbClr val="333333"/>
                </a:solidFill>
              </a:rPr>
              <a:t>brhy;fpwhh</a:t>
            </a:r>
            <a:r>
              <a:rPr lang="en-US" sz="2000" dirty="0">
                <a:solidFill>
                  <a:srgbClr val="333333"/>
                </a:solidFill>
              </a:rPr>
              <a:t>]fs].</a:t>
            </a:r>
          </a:p>
          <a:p>
            <a:pPr>
              <a:lnSpc>
                <a:spcPct val="105000"/>
              </a:lnSpc>
              <a:spcBef>
                <a:spcPts val="1999"/>
              </a:spcBef>
              <a:buClr>
                <a:srgbClr val="333333"/>
              </a:buClr>
            </a:pPr>
            <a:r>
              <a:rPr lang="en-US" sz="2000" dirty="0" err="1">
                <a:solidFill>
                  <a:srgbClr val="333333"/>
                </a:solidFill>
              </a:rPr>
              <a:t>taypd</a:t>
            </a:r>
            <a:r>
              <a:rPr lang="en-US" sz="2000" dirty="0">
                <a:solidFill>
                  <a:srgbClr val="333333"/>
                </a:solidFill>
              </a:rPr>
              <a:t>; </a:t>
            </a:r>
            <a:r>
              <a:rPr lang="en-US" sz="2000" dirty="0" err="1">
                <a:solidFill>
                  <a:srgbClr val="333333"/>
                </a:solidFill>
              </a:rPr>
              <a:t>thrpf;f</a:t>
            </a:r>
            <a:r>
              <a:rPr lang="en-US" sz="2000" dirty="0">
                <a:solidFill>
                  <a:srgbClr val="333333"/>
                </a:solidFill>
              </a:rPr>
              <a:t> </a:t>
            </a:r>
            <a:r>
              <a:rPr lang="en-US" sz="2000" dirty="0" err="1">
                <a:solidFill>
                  <a:srgbClr val="333333"/>
                </a:solidFill>
              </a:rPr>
              <a:t>ntz;Lk</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fz;ghh</a:t>
            </a:r>
            <a:r>
              <a:rPr lang="en-US" sz="2000" dirty="0">
                <a:solidFill>
                  <a:srgbClr val="333333"/>
                </a:solidFill>
              </a:rPr>
              <a:t>]</a:t>
            </a:r>
            <a:r>
              <a:rPr lang="en-US" sz="2000" dirty="0" err="1">
                <a:solidFill>
                  <a:srgbClr val="333333"/>
                </a:solidFill>
              </a:rPr>
              <a:t>itaw;w</a:t>
            </a:r>
            <a:r>
              <a:rPr lang="en-US" sz="2000" dirty="0">
                <a:solidFill>
                  <a:srgbClr val="333333"/>
                </a:solidFill>
              </a:rPr>
              <a:t> </a:t>
            </a:r>
            <a:r>
              <a:rPr lang="en-US" sz="2000" dirty="0" err="1">
                <a:solidFill>
                  <a:srgbClr val="333333"/>
                </a:solidFill>
              </a:rPr>
              <a:t>rpWtd</a:t>
            </a:r>
            <a:r>
              <a:rPr lang="en-US" sz="2000" dirty="0">
                <a:solidFill>
                  <a:srgbClr val="333333"/>
                </a:solidFill>
              </a:rPr>
              <a:t>; </a:t>
            </a:r>
            <a:r>
              <a:rPr lang="en-US" sz="2000" dirty="0" err="1">
                <a:solidFill>
                  <a:srgbClr val="333333"/>
                </a:solidFill>
              </a:rPr>
              <a:t>Mirg</a:t>
            </a:r>
            <a:r>
              <a:rPr lang="en-US" sz="2000" dirty="0">
                <a:solidFill>
                  <a:srgbClr val="333333"/>
                </a:solidFill>
              </a:rPr>
              <a:t>]</a:t>
            </a:r>
            <a:r>
              <a:rPr lang="en-US" sz="2000" dirty="0" err="1">
                <a:solidFill>
                  <a:srgbClr val="333333"/>
                </a:solidFill>
              </a:rPr>
              <a:t>gLfpwhd</a:t>
            </a:r>
            <a:r>
              <a:rPr lang="en-US" sz="2000" dirty="0">
                <a:solidFill>
                  <a:srgbClr val="333333"/>
                </a:solidFill>
              </a:rPr>
              <a:t>;.</a:t>
            </a:r>
          </a:p>
          <a:p>
            <a:pPr>
              <a:lnSpc>
                <a:spcPct val="105000"/>
              </a:lnSpc>
              <a:spcBef>
                <a:spcPts val="1999"/>
              </a:spcBef>
              <a:buClr>
                <a:srgbClr val="333333"/>
              </a:buClr>
            </a:pPr>
            <a:r>
              <a:rPr lang="en-US" sz="2000" dirty="0" err="1">
                <a:solidFill>
                  <a:srgbClr val="333333"/>
                </a:solidFill>
              </a:rPr>
              <a:t>rpWtd</a:t>
            </a:r>
            <a:r>
              <a:rPr lang="en-US" sz="2000" dirty="0">
                <a:solidFill>
                  <a:srgbClr val="333333"/>
                </a:solidFill>
              </a:rPr>
              <a:t>; </a:t>
            </a:r>
            <a:r>
              <a:rPr lang="en-US" sz="2000" dirty="0" err="1">
                <a:solidFill>
                  <a:srgbClr val="333333"/>
                </a:solidFill>
              </a:rPr>
              <a:t>mtdJ</a:t>
            </a:r>
            <a:r>
              <a:rPr lang="en-US" sz="2000" dirty="0">
                <a:solidFill>
                  <a:srgbClr val="333333"/>
                </a:solidFill>
              </a:rPr>
              <a:t> mg]</a:t>
            </a:r>
            <a:r>
              <a:rPr lang="en-US" sz="2000" dirty="0" err="1">
                <a:solidFill>
                  <a:srgbClr val="333333"/>
                </a:solidFill>
              </a:rPr>
              <a:t>ghtpd</a:t>
            </a:r>
            <a:r>
              <a:rPr lang="en-US" sz="2000" dirty="0">
                <a:solidFill>
                  <a:srgbClr val="333333"/>
                </a:solidFill>
              </a:rPr>
              <a:t>; </a:t>
            </a:r>
            <a:r>
              <a:rPr lang="en-US" sz="2000" dirty="0" err="1">
                <a:solidFill>
                  <a:srgbClr val="333333"/>
                </a:solidFill>
              </a:rPr>
              <a:t>tpiy</a:t>
            </a:r>
            <a:r>
              <a:rPr lang="en-US" sz="2000" dirty="0">
                <a:solidFill>
                  <a:srgbClr val="333333"/>
                </a:solidFill>
              </a:rPr>
              <a:t> </a:t>
            </a:r>
            <a:r>
              <a:rPr lang="en-US" sz="2000" dirty="0" err="1">
                <a:solidFill>
                  <a:srgbClr val="333333"/>
                </a:solidFill>
              </a:rPr>
              <a:t>kjpg</a:t>
            </a:r>
            <a:r>
              <a:rPr lang="en-US" sz="2000" dirty="0">
                <a:solidFill>
                  <a:srgbClr val="333333"/>
                </a:solidFill>
              </a:rPr>
              <a:t>]g[</a:t>
            </a:r>
            <a:r>
              <a:rPr lang="en-US" sz="2000" dirty="0" err="1">
                <a:solidFill>
                  <a:srgbClr val="333333"/>
                </a:solidFill>
              </a:rPr>
              <a:t>kpf</a:t>
            </a:r>
            <a:r>
              <a:rPr lang="en-US" sz="2000" dirty="0">
                <a:solidFill>
                  <a:srgbClr val="333333"/>
                </a:solidFill>
              </a:rPr>
              <a:t>]f </a:t>
            </a:r>
            <a:r>
              <a:rPr lang="en-US" sz="2000" dirty="0" err="1">
                <a:solidFill>
                  <a:srgbClr val="333333"/>
                </a:solidFill>
              </a:rPr>
              <a:t>taypid</a:t>
            </a:r>
            <a:r>
              <a:rPr lang="en-US" sz="2000" dirty="0">
                <a:solidFill>
                  <a:srgbClr val="333333"/>
                </a:solidFill>
              </a:rPr>
              <a:t> </a:t>
            </a:r>
            <a:r>
              <a:rPr lang="en-US" sz="2000" dirty="0" err="1">
                <a:solidFill>
                  <a:srgbClr val="333333"/>
                </a:solidFill>
              </a:rPr>
              <a:t>cilj</a:t>
            </a:r>
            <a:r>
              <a:rPr lang="en-US" sz="2000" dirty="0">
                <a:solidFill>
                  <a:srgbClr val="333333"/>
                </a:solidFill>
              </a:rPr>
              <a:t>]</a:t>
            </a:r>
            <a:r>
              <a:rPr lang="en-US" sz="2000" dirty="0" err="1">
                <a:solidFill>
                  <a:srgbClr val="333333"/>
                </a:solidFill>
              </a:rPr>
              <a:t>Jtpl</a:t>
            </a:r>
            <a:r>
              <a:rPr lang="en-US" sz="2000" dirty="0">
                <a:solidFill>
                  <a:srgbClr val="333333"/>
                </a:solidFill>
              </a:rPr>
              <a:t>]</a:t>
            </a:r>
            <a:r>
              <a:rPr lang="en-US" sz="2000" dirty="0" err="1">
                <a:solidFill>
                  <a:srgbClr val="333333"/>
                </a:solidFill>
              </a:rPr>
              <a:t>ljhy</a:t>
            </a:r>
            <a:r>
              <a:rPr lang="en-US" sz="2000" dirty="0">
                <a:solidFill>
                  <a:srgbClr val="333333"/>
                </a:solidFill>
              </a:rPr>
              <a:t>; </a:t>
            </a:r>
            <a:r>
              <a:rPr lang="en-US" sz="2000" dirty="0" err="1">
                <a:solidFill>
                  <a:srgbClr val="333333"/>
                </a:solidFill>
              </a:rPr>
              <a:t>mthplk</a:t>
            </a:r>
            <a:r>
              <a:rPr lang="en-US" sz="2000" dirty="0">
                <a:solidFill>
                  <a:srgbClr val="333333"/>
                </a:solidFill>
              </a:rPr>
              <a:t>; Tw gag]</a:t>
            </a:r>
            <a:r>
              <a:rPr lang="en-US" sz="2000" dirty="0" err="1">
                <a:solidFill>
                  <a:srgbClr val="333333"/>
                </a:solidFill>
              </a:rPr>
              <a:t>gLfpwhd</a:t>
            </a:r>
            <a:r>
              <a:rPr lang="en-US" sz="2000" dirty="0">
                <a:solidFill>
                  <a:srgbClr val="333333"/>
                </a:solidFill>
              </a:rPr>
              <a:t>;.</a:t>
            </a:r>
          </a:p>
          <a:p>
            <a:pPr>
              <a:lnSpc>
                <a:spcPct val="105000"/>
              </a:lnSpc>
              <a:spcBef>
                <a:spcPts val="1999"/>
              </a:spcBef>
              <a:buClr>
                <a:srgbClr val="006699"/>
              </a:buClr>
            </a:pPr>
            <a:r>
              <a:rPr lang="en-US" sz="2000" dirty="0" err="1">
                <a:solidFill>
                  <a:srgbClr val="004992"/>
                </a:solidFill>
              </a:rPr>
              <a:t>rpWtd</a:t>
            </a:r>
            <a:r>
              <a:rPr lang="en-US" sz="2000" dirty="0">
                <a:solidFill>
                  <a:srgbClr val="004992"/>
                </a:solidFill>
              </a:rPr>
              <a:t>; </a:t>
            </a:r>
            <a:r>
              <a:rPr lang="en-US" sz="2000" dirty="0" err="1">
                <a:solidFill>
                  <a:srgbClr val="004992"/>
                </a:solidFill>
              </a:rPr>
              <a:t>kpFe;j</a:t>
            </a:r>
            <a:r>
              <a:rPr lang="en-US" sz="2000" dirty="0">
                <a:solidFill>
                  <a:srgbClr val="004992"/>
                </a:solidFill>
              </a:rPr>
              <a:t> </a:t>
            </a:r>
            <a:r>
              <a:rPr lang="en-US" sz="2000" dirty="0" err="1">
                <a:solidFill>
                  <a:srgbClr val="004992"/>
                </a:solidFill>
              </a:rPr>
              <a:t>jpwik</a:t>
            </a:r>
            <a:r>
              <a:rPr lang="en-US" sz="2000" dirty="0">
                <a:solidFill>
                  <a:srgbClr val="004992"/>
                </a:solidFill>
              </a:rPr>
              <a:t> </a:t>
            </a:r>
            <a:r>
              <a:rPr lang="en-US" sz="2000" dirty="0" err="1">
                <a:solidFill>
                  <a:srgbClr val="004992"/>
                </a:solidFill>
              </a:rPr>
              <a:t>tha;e;j</a:t>
            </a:r>
            <a:r>
              <a:rPr lang="en-US" sz="2000" dirty="0">
                <a:solidFill>
                  <a:srgbClr val="004992"/>
                </a:solidFill>
              </a:rPr>
              <a:t> </a:t>
            </a:r>
            <a:r>
              <a:rPr lang="en-US" sz="2000">
                <a:solidFill>
                  <a:srgbClr val="004992"/>
                </a:solidFill>
              </a:rPr>
              <a:t>,irf;fiy“h</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004992"/>
                </a:solidFill>
              </a:rPr>
              <a:t>vjph</a:t>
            </a:r>
            <a:r>
              <a:rPr lang="en-US" sz="2000" dirty="0">
                <a:solidFill>
                  <a:srgbClr val="004992"/>
                </a:solidFill>
              </a:rPr>
              <a:t>]</a:t>
            </a:r>
            <a:r>
              <a:rPr lang="en-US" sz="2000" dirty="0" err="1">
                <a:solidFill>
                  <a:srgbClr val="004992"/>
                </a:solidFill>
              </a:rPr>
              <a:t>nehf;Fk</a:t>
            </a:r>
            <a:r>
              <a:rPr lang="en-US" sz="2000" dirty="0">
                <a:solidFill>
                  <a:srgbClr val="004992"/>
                </a:solidFill>
              </a:rPr>
              <a:t>; </a:t>
            </a:r>
            <a:r>
              <a:rPr lang="en-US" sz="2000" dirty="0" err="1">
                <a:solidFill>
                  <a:srgbClr val="004992"/>
                </a:solidFill>
              </a:rPr>
              <a:t>fiy</a:t>
            </a:r>
            <a:r>
              <a:rPr lang="en-US" sz="2000" dirty="0">
                <a:solidFill>
                  <a:srgbClr val="004992"/>
                </a:solidFill>
              </a:rPr>
              <a:t> </a:t>
            </a:r>
            <a:r>
              <a:rPr lang="en-US" sz="2000" dirty="0" err="1">
                <a:solidFill>
                  <a:srgbClr val="004992"/>
                </a:solidFill>
              </a:rPr>
              <a:t>epfH;r</a:t>
            </a:r>
            <a:r>
              <a:rPr lang="en-US" sz="2000" dirty="0">
                <a:solidFill>
                  <a:srgbClr val="004992"/>
                </a:solidFill>
              </a:rPr>
              <a:t>]</a:t>
            </a:r>
            <a:r>
              <a:rPr lang="en-US" sz="2000" dirty="0" err="1">
                <a:solidFill>
                  <a:srgbClr val="004992"/>
                </a:solidFill>
              </a:rPr>
              <a:t>rpf;fhf</a:t>
            </a:r>
            <a:r>
              <a:rPr lang="en-US" sz="2000" dirty="0">
                <a:solidFill>
                  <a:srgbClr val="004992"/>
                </a:solidFill>
              </a:rPr>
              <a:t> </a:t>
            </a:r>
            <a:r>
              <a:rPr lang="en-US" sz="2000" dirty="0" err="1">
                <a:solidFill>
                  <a:srgbClr val="004992"/>
                </a:solidFill>
              </a:rPr>
              <a:t>gapw;rp</a:t>
            </a:r>
            <a:r>
              <a:rPr lang="en-US" sz="2000" dirty="0">
                <a:solidFill>
                  <a:srgbClr val="004992"/>
                </a:solidFill>
              </a:rPr>
              <a:t> </a:t>
            </a:r>
            <a:r>
              <a:rPr lang="en-US" sz="2000" dirty="0" err="1">
                <a:solidFill>
                  <a:srgbClr val="004992"/>
                </a:solidFill>
              </a:rPr>
              <a:t>vLf;fpwhh</a:t>
            </a:r>
            <a:r>
              <a:rPr lang="en-US" sz="2000" dirty="0">
                <a:solidFill>
                  <a:srgbClr val="004992"/>
                </a:solidFill>
              </a:rPr>
              <a:t>].</a:t>
            </a:r>
            <a:endParaRPr lang="en-IN" sz="2000" dirty="0">
              <a:solidFill>
                <a:srgbClr val="004992"/>
              </a:solidFill>
            </a:endParaRPr>
          </a:p>
        </p:txBody>
      </p:sp>
      <p:pic>
        <p:nvPicPr>
          <p:cNvPr id="17"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Footer Placeholder 17"/>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9" name="Slide Number Placeholder 18"/>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400799"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fhjy</a:t>
            </a:r>
            <a:r>
              <a:rPr lang="en-US" sz="2400" dirty="0">
                <a:solidFill>
                  <a:srgbClr val="333333"/>
                </a:solidFill>
              </a:rPr>
              <a:t>; </a:t>
            </a:r>
            <a:r>
              <a:rPr lang="en-US" sz="2400" dirty="0" err="1">
                <a:solidFill>
                  <a:srgbClr val="333333"/>
                </a:solidFill>
              </a:rPr>
              <a:t>fojk</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nfL</a:t>
            </a:r>
            <a:r>
              <a:rPr lang="en-US" sz="2400" dirty="0">
                <a:solidFill>
                  <a:srgbClr val="333333"/>
                </a:solidFill>
              </a:rPr>
              <a:t> </a:t>
            </a:r>
            <a:r>
              <a:rPr lang="en-US" sz="2400" dirty="0" err="1">
                <a:solidFill>
                  <a:srgbClr val="333333"/>
                </a:solidFill>
              </a:rPr>
              <a:t>epidf;Fk</a:t>
            </a:r>
            <a:r>
              <a:rPr lang="en-US" sz="2400" dirty="0">
                <a:solidFill>
                  <a:srgbClr val="333333"/>
                </a:solidFill>
              </a:rPr>
              <a:t>; </a:t>
            </a:r>
            <a:r>
              <a:rPr lang="en-US" sz="2400" dirty="0" err="1">
                <a:solidFill>
                  <a:srgbClr val="333333"/>
                </a:solidFill>
              </a:rPr>
              <a:t>gf;fj;JtPl</a:t>
            </a:r>
            <a:r>
              <a:rPr lang="en-US" sz="2400" dirty="0">
                <a:solidFill>
                  <a:srgbClr val="333333"/>
                </a:solidFill>
              </a:rPr>
              <a:t>]</a:t>
            </a:r>
            <a:r>
              <a:rPr lang="en-US" sz="2400" dirty="0" err="1">
                <a:solidFill>
                  <a:srgbClr val="333333"/>
                </a:solidFill>
              </a:rPr>
              <a:t>lhh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a:solidFill>
                  <a:srgbClr val="333333"/>
                </a:solidFill>
              </a:rPr>
              <a:t>,</a:t>
            </a:r>
            <a:r>
              <a:rPr lang="en-US" sz="2400" dirty="0" err="1">
                <a:solidFill>
                  <a:srgbClr val="333333"/>
                </a:solidFill>
              </a:rPr>
              <a:t>lkhw</a:t>
            </a:r>
            <a:r>
              <a:rPr lang="en-US" sz="2400" dirty="0">
                <a:solidFill>
                  <a:srgbClr val="333333"/>
                </a:solidFill>
              </a:rPr>
              <a:t>]</a:t>
            </a:r>
            <a:r>
              <a:rPr lang="en-US" sz="2400" dirty="0" err="1">
                <a:solidFill>
                  <a:srgbClr val="333333"/>
                </a:solidFill>
              </a:rPr>
              <a:t>wk</a:t>
            </a:r>
            <a:r>
              <a:rPr lang="en-US" sz="2400" dirty="0">
                <a:solidFill>
                  <a:srgbClr val="333333"/>
                </a:solidFill>
              </a:rPr>
              <a:t>; </a:t>
            </a:r>
            <a:r>
              <a:rPr lang="en-US" sz="2400" dirty="0" err="1">
                <a:solidFill>
                  <a:srgbClr val="333333"/>
                </a:solidFill>
              </a:rPr>
              <a:t>bra;jy</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a:solidFill>
                  <a:srgbClr val="333333"/>
                </a:solidFill>
              </a:rPr>
              <a:t>,l';</a:t>
            </a:r>
            <a:r>
              <a:rPr lang="en-US" sz="2400" dirty="0" err="1">
                <a:solidFill>
                  <a:srgbClr val="333333"/>
                </a:solidFill>
              </a:rPr>
              <a:t>fis</a:t>
            </a:r>
            <a:r>
              <a:rPr lang="en-US" sz="2400" dirty="0">
                <a:solidFill>
                  <a:srgbClr val="333333"/>
                </a:solidFill>
              </a:rPr>
              <a:t> </a:t>
            </a:r>
            <a:r>
              <a:rPr lang="en-US" sz="2400" dirty="0" err="1">
                <a:solidFill>
                  <a:srgbClr val="333333"/>
                </a:solidFill>
              </a:rPr>
              <a:t>Ma;t</a:t>
            </a:r>
            <a:r>
              <a:rPr lang="en-US" sz="2400" dirty="0">
                <a:solidFill>
                  <a:srgbClr val="333333"/>
                </a:solidFill>
              </a:rPr>
              <a:t>[ </a:t>
            </a:r>
            <a:r>
              <a:rPr lang="en-US" sz="2400" dirty="0" err="1">
                <a:solidFill>
                  <a:srgbClr val="333333"/>
                </a:solidFill>
              </a:rPr>
              <a:t>bra;gth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endParaRPr>
          </a:p>
        </p:txBody>
      </p:sp>
      <p:pic>
        <p:nvPicPr>
          <p:cNvPr id="6"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p:nvPr/>
        </p:nvSpPr>
        <p:spPr>
          <a:xfrm>
            <a:off x="6400799" y="2203704"/>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004992"/>
              </a:buClr>
              <a:buFont typeface="WingDings"/>
              <a:buAutoNum type="arabicPeriod"/>
            </a:pPr>
            <a:r>
              <a:rPr lang="en-US" sz="2400" dirty="0" err="1">
                <a:solidFill>
                  <a:srgbClr val="004992"/>
                </a:solidFill>
              </a:rPr>
              <a:t>fhjy</a:t>
            </a:r>
            <a:r>
              <a:rPr lang="en-US" sz="2400" dirty="0">
                <a:solidFill>
                  <a:srgbClr val="004992"/>
                </a:solidFill>
              </a:rPr>
              <a:t>; </a:t>
            </a:r>
            <a:r>
              <a:rPr lang="en-US" sz="2400" dirty="0" err="1">
                <a:solidFill>
                  <a:srgbClr val="004992"/>
                </a:solidFill>
              </a:rPr>
              <a:t>fojk</a:t>
            </a:r>
            <a:r>
              <a:rPr lang="en-US" sz="2400" dirty="0">
                <a:solidFill>
                  <a:srgbClr val="004992"/>
                </a:solidFill>
              </a:rPr>
              <a:t>;</a:t>
            </a:r>
            <a:br>
              <a:rPr lang="en-US" sz="2400" dirty="0">
                <a:solidFill>
                  <a:srgbClr val="004992"/>
                </a:solidFill>
              </a:rPr>
            </a:br>
            <a:r>
              <a:rPr lang="en-IN" spc="-5" dirty="0">
                <a:solidFill>
                  <a:srgbClr val="004992"/>
                </a:solidFill>
                <a:latin typeface="Calibri Light"/>
                <a:cs typeface="Verdana"/>
              </a:rPr>
              <a:t>(Car</a:t>
            </a:r>
            <a:r>
              <a:rPr lang="en-IN" dirty="0">
                <a:solidFill>
                  <a:srgbClr val="004992"/>
                </a:solidFill>
                <a:latin typeface="Calibri Light"/>
                <a:cs typeface="Verdana"/>
              </a:rPr>
              <a:t>l</a:t>
            </a:r>
            <a:r>
              <a:rPr lang="en-IN" spc="125" dirty="0">
                <a:solidFill>
                  <a:srgbClr val="004992"/>
                </a:solidFill>
                <a:latin typeface="Calibri Light"/>
                <a:cs typeface="Times New Roman"/>
              </a:rPr>
              <a:t> </a:t>
            </a:r>
            <a:r>
              <a:rPr lang="en-IN" dirty="0" err="1">
                <a:solidFill>
                  <a:srgbClr val="004992"/>
                </a:solidFill>
                <a:latin typeface="Calibri Light"/>
                <a:cs typeface="Verdana"/>
              </a:rPr>
              <a:t>Sp</a:t>
            </a:r>
            <a:r>
              <a:rPr lang="en-IN" spc="10" dirty="0" err="1">
                <a:solidFill>
                  <a:srgbClr val="004992"/>
                </a:solidFill>
                <a:latin typeface="Calibri Light"/>
                <a:cs typeface="Verdana"/>
              </a:rPr>
              <a:t>i</a:t>
            </a:r>
            <a:r>
              <a:rPr lang="en-IN" dirty="0" err="1">
                <a:solidFill>
                  <a:srgbClr val="004992"/>
                </a:solidFill>
                <a:latin typeface="Calibri Light"/>
                <a:cs typeface="Verdana"/>
              </a:rPr>
              <a:t>t</a:t>
            </a:r>
            <a:r>
              <a:rPr lang="en-IN" spc="-10" dirty="0" err="1">
                <a:solidFill>
                  <a:srgbClr val="004992"/>
                </a:solidFill>
                <a:latin typeface="Calibri Light"/>
                <a:cs typeface="Verdana"/>
              </a:rPr>
              <a:t>z</a:t>
            </a:r>
            <a:r>
              <a:rPr lang="en-IN" spc="-5" dirty="0" err="1">
                <a:solidFill>
                  <a:srgbClr val="004992"/>
                </a:solidFill>
                <a:latin typeface="Calibri Light"/>
                <a:cs typeface="Verdana"/>
              </a:rPr>
              <a:t>w</a:t>
            </a:r>
            <a:r>
              <a:rPr lang="en-IN" spc="5" dirty="0" err="1">
                <a:solidFill>
                  <a:srgbClr val="004992"/>
                </a:solidFill>
                <a:latin typeface="Calibri Light"/>
                <a:cs typeface="Verdana"/>
              </a:rPr>
              <a:t>e</a:t>
            </a:r>
            <a:r>
              <a:rPr lang="en-IN" dirty="0" err="1">
                <a:solidFill>
                  <a:srgbClr val="004992"/>
                </a:solidFill>
                <a:latin typeface="Calibri Light"/>
                <a:cs typeface="Verdana"/>
              </a:rPr>
              <a:t>g</a:t>
            </a:r>
            <a:r>
              <a:rPr lang="en-IN" dirty="0">
                <a:solidFill>
                  <a:srgbClr val="004992"/>
                </a:solidFill>
                <a:latin typeface="Calibri Light"/>
                <a:cs typeface="Verdana"/>
              </a:rPr>
              <a:t>,</a:t>
            </a:r>
            <a:r>
              <a:rPr lang="en-IN" spc="-5" dirty="0">
                <a:solidFill>
                  <a:srgbClr val="004992"/>
                </a:solidFill>
                <a:latin typeface="Calibri Light"/>
                <a:cs typeface="Verdana"/>
              </a:rPr>
              <a:t> 1860)</a:t>
            </a:r>
            <a:endParaRPr lang="en-IN" dirty="0">
              <a:solidFill>
                <a:srgbClr val="004992"/>
              </a:solidFill>
              <a:latin typeface="Calibri Light"/>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nfL</a:t>
            </a:r>
            <a:r>
              <a:rPr lang="en-US" sz="2400" dirty="0">
                <a:solidFill>
                  <a:srgbClr val="333333"/>
                </a:solidFill>
              </a:rPr>
              <a:t> </a:t>
            </a:r>
            <a:r>
              <a:rPr lang="en-US" sz="2400" dirty="0" err="1">
                <a:solidFill>
                  <a:srgbClr val="333333"/>
                </a:solidFill>
              </a:rPr>
              <a:t>epidf;Fk</a:t>
            </a:r>
            <a:r>
              <a:rPr lang="en-US" sz="2400" dirty="0">
                <a:solidFill>
                  <a:srgbClr val="333333"/>
                </a:solidFill>
              </a:rPr>
              <a:t>; </a:t>
            </a:r>
            <a:r>
              <a:rPr lang="en-US" sz="2400" dirty="0" err="1">
                <a:solidFill>
                  <a:srgbClr val="333333"/>
                </a:solidFill>
              </a:rPr>
              <a:t>gf;fj;JtPl</a:t>
            </a:r>
            <a:r>
              <a:rPr lang="en-US" sz="2400" dirty="0">
                <a:solidFill>
                  <a:srgbClr val="333333"/>
                </a:solidFill>
              </a:rPr>
              <a:t>]</a:t>
            </a:r>
            <a:r>
              <a:rPr lang="en-US" sz="2400" dirty="0" err="1">
                <a:solidFill>
                  <a:srgbClr val="333333"/>
                </a:solidFill>
              </a:rPr>
              <a:t>lhh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a:solidFill>
                  <a:srgbClr val="333333"/>
                </a:solidFill>
              </a:rPr>
              <a:t>,</a:t>
            </a:r>
            <a:r>
              <a:rPr lang="en-US" sz="2400" dirty="0" err="1">
                <a:solidFill>
                  <a:srgbClr val="333333"/>
                </a:solidFill>
              </a:rPr>
              <a:t>lkhw</a:t>
            </a:r>
            <a:r>
              <a:rPr lang="en-US" sz="2400" dirty="0">
                <a:solidFill>
                  <a:srgbClr val="333333"/>
                </a:solidFill>
              </a:rPr>
              <a:t>]</a:t>
            </a:r>
            <a:r>
              <a:rPr lang="en-US" sz="2400" dirty="0" err="1">
                <a:solidFill>
                  <a:srgbClr val="333333"/>
                </a:solidFill>
              </a:rPr>
              <a:t>wk</a:t>
            </a:r>
            <a:r>
              <a:rPr lang="en-US" sz="2400" dirty="0">
                <a:solidFill>
                  <a:srgbClr val="333333"/>
                </a:solidFill>
              </a:rPr>
              <a:t>; </a:t>
            </a:r>
            <a:r>
              <a:rPr lang="en-US" sz="2400" dirty="0" err="1">
                <a:solidFill>
                  <a:srgbClr val="333333"/>
                </a:solidFill>
              </a:rPr>
              <a:t>bra;jy</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a:solidFill>
                  <a:srgbClr val="333333"/>
                </a:solidFill>
              </a:rPr>
              <a:t>,l';</a:t>
            </a:r>
            <a:r>
              <a:rPr lang="en-US" sz="2400" dirty="0" err="1">
                <a:solidFill>
                  <a:srgbClr val="333333"/>
                </a:solidFill>
              </a:rPr>
              <a:t>fis</a:t>
            </a:r>
            <a:r>
              <a:rPr lang="en-US" sz="2400" dirty="0">
                <a:solidFill>
                  <a:srgbClr val="333333"/>
                </a:solidFill>
              </a:rPr>
              <a:t> </a:t>
            </a:r>
            <a:r>
              <a:rPr lang="en-US" sz="2400" dirty="0" err="1">
                <a:solidFill>
                  <a:srgbClr val="333333"/>
                </a:solidFill>
              </a:rPr>
              <a:t>Ma;t</a:t>
            </a:r>
            <a:r>
              <a:rPr lang="en-US" sz="2400" dirty="0">
                <a:solidFill>
                  <a:srgbClr val="333333"/>
                </a:solidFill>
              </a:rPr>
              <a:t>[ </a:t>
            </a:r>
            <a:r>
              <a:rPr lang="en-US" sz="2400" dirty="0" err="1">
                <a:solidFill>
                  <a:srgbClr val="333333"/>
                </a:solidFill>
              </a:rPr>
              <a:t>bra;gth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endParaRPr>
          </a:p>
        </p:txBody>
      </p:sp>
      <p:pic>
        <p:nvPicPr>
          <p:cNvPr id="8"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56</a:t>
            </a:fld>
            <a:endParaRPr lang="de-DE"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400799"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CHy</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jPh</a:t>
            </a:r>
            <a:r>
              <a:rPr lang="en-US" sz="2400" dirty="0">
                <a:solidFill>
                  <a:srgbClr val="333333"/>
                </a:solidFill>
              </a:rPr>
              <a:t>]f]</a:t>
            </a:r>
            <a:r>
              <a:rPr lang="en-US" sz="2400" dirty="0" err="1">
                <a:solidFill>
                  <a:srgbClr val="333333"/>
                </a:solidFill>
              </a:rPr>
              <a:t>fjhprp</a:t>
            </a:r>
            <a:r>
              <a:rPr lang="en-US" sz="2400" dirty="0">
                <a:solidFill>
                  <a:srgbClr val="333333"/>
                </a:solidFill>
              </a:rPr>
              <a:t> </a:t>
            </a:r>
          </a:p>
          <a:p>
            <a:pPr marL="342900" indent="-342900">
              <a:lnSpc>
                <a:spcPct val="105000"/>
              </a:lnSpc>
              <a:spcBef>
                <a:spcPts val="1999"/>
              </a:spcBef>
              <a:buClr>
                <a:srgbClr val="333333"/>
              </a:buClr>
              <a:buFont typeface="WingDings"/>
              <a:buAutoNum type="arabicPeriod"/>
            </a:pPr>
            <a:r>
              <a:rPr lang="en-US" sz="2400" dirty="0" err="1">
                <a:solidFill>
                  <a:srgbClr val="333333"/>
                </a:solidFill>
              </a:rPr>
              <a:t>epythp</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epyg</a:t>
            </a:r>
            <a:r>
              <a:rPr lang="en-US" sz="2400" dirty="0">
                <a:solidFill>
                  <a:srgbClr val="333333"/>
                </a:solidFill>
              </a:rPr>
              <a:t>]</a:t>
            </a:r>
            <a:r>
              <a:rPr lang="en-US" sz="2400" dirty="0" err="1">
                <a:solidFill>
                  <a:srgbClr val="333333"/>
                </a:solidFill>
              </a:rPr>
              <a:t>gpug</a:t>
            </a:r>
            <a:r>
              <a:rPr lang="en-US" sz="2400" dirty="0">
                <a:solidFill>
                  <a:srgbClr val="333333"/>
                </a:solidFill>
              </a:rPr>
              <a:t>[t[k]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fly; </a:t>
            </a:r>
            <a:r>
              <a:rPr lang="en-US" sz="2400" dirty="0" err="1">
                <a:solidFill>
                  <a:srgbClr val="333333"/>
                </a:solidFill>
              </a:rPr>
              <a:t>bfhs;isaUk</a:t>
            </a:r>
            <a:r>
              <a:rPr lang="en-US" sz="2400" dirty="0">
                <a:solidFill>
                  <a:srgbClr val="333333"/>
                </a:solidFill>
              </a:rPr>
              <a:t>]</a:t>
            </a:r>
            <a:endParaRPr lang="en-IN" sz="2400" dirty="0">
              <a:solidFill>
                <a:srgbClr val="333333"/>
              </a:solidFill>
            </a:endParaRPr>
          </a:p>
        </p:txBody>
      </p:sp>
      <p:pic>
        <p:nvPicPr>
          <p:cNvPr id="6"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57</a:t>
            </a:fld>
            <a:endParaRPr lang="de-DE"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p:cNvSpPr txBox="1"/>
          <p:nvPr/>
        </p:nvSpPr>
        <p:spPr>
          <a:xfrm>
            <a:off x="6400799"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CHy</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jPh</a:t>
            </a:r>
            <a:r>
              <a:rPr lang="en-US" sz="2400" dirty="0">
                <a:solidFill>
                  <a:srgbClr val="333333"/>
                </a:solidFill>
              </a:rPr>
              <a:t>]f]</a:t>
            </a:r>
            <a:r>
              <a:rPr lang="en-US" sz="2400" dirty="0" err="1">
                <a:solidFill>
                  <a:srgbClr val="333333"/>
                </a:solidFill>
              </a:rPr>
              <a:t>fjhprp</a:t>
            </a:r>
            <a:r>
              <a:rPr lang="en-US" sz="2400" dirty="0">
                <a:solidFill>
                  <a:srgbClr val="333333"/>
                </a:solidFill>
              </a:rPr>
              <a:t> </a:t>
            </a:r>
          </a:p>
          <a:p>
            <a:pPr marL="342900" indent="-342900">
              <a:lnSpc>
                <a:spcPct val="105000"/>
              </a:lnSpc>
              <a:spcBef>
                <a:spcPts val="1999"/>
              </a:spcBef>
              <a:buClr>
                <a:srgbClr val="004992"/>
              </a:buClr>
              <a:buFont typeface="WingDings"/>
              <a:buAutoNum type="arabicPeriod"/>
            </a:pPr>
            <a:r>
              <a:rPr lang="en-US" sz="2400" dirty="0" err="1">
                <a:solidFill>
                  <a:srgbClr val="004992"/>
                </a:solidFill>
              </a:rPr>
              <a:t>epythp</a:t>
            </a:r>
            <a:br>
              <a:rPr lang="en-US" sz="2400" dirty="0">
                <a:solidFill>
                  <a:srgbClr val="004992"/>
                </a:solidFill>
              </a:rPr>
            </a:br>
            <a:r>
              <a:rPr lang="en-IN" spc="-5" dirty="0">
                <a:solidFill>
                  <a:srgbClr val="004992"/>
                </a:solidFill>
                <a:latin typeface="Calibri Light"/>
                <a:cs typeface="Verdana"/>
              </a:rPr>
              <a:t>(</a:t>
            </a:r>
            <a:r>
              <a:rPr lang="en-IN" spc="-5" dirty="0" err="1">
                <a:solidFill>
                  <a:srgbClr val="004992"/>
                </a:solidFill>
                <a:latin typeface="Calibri Light"/>
                <a:cs typeface="Verdana"/>
              </a:rPr>
              <a:t>T</a:t>
            </a:r>
            <a:r>
              <a:rPr lang="en-IN" spc="5" dirty="0" err="1">
                <a:solidFill>
                  <a:srgbClr val="004992"/>
                </a:solidFill>
                <a:latin typeface="Calibri Light"/>
                <a:cs typeface="Verdana"/>
              </a:rPr>
              <a:t>i</a:t>
            </a:r>
            <a:r>
              <a:rPr lang="en-IN" spc="-10" dirty="0" err="1">
                <a:solidFill>
                  <a:srgbClr val="004992"/>
                </a:solidFill>
                <a:latin typeface="Calibri Light"/>
                <a:cs typeface="Verdana"/>
              </a:rPr>
              <a:t>z</a:t>
            </a:r>
            <a:r>
              <a:rPr lang="en-IN" spc="5" dirty="0" err="1">
                <a:solidFill>
                  <a:srgbClr val="004992"/>
                </a:solidFill>
                <a:latin typeface="Calibri Light"/>
                <a:cs typeface="Verdana"/>
              </a:rPr>
              <a:t>i</a:t>
            </a:r>
            <a:r>
              <a:rPr lang="en-IN" spc="-5" dirty="0" err="1">
                <a:solidFill>
                  <a:srgbClr val="004992"/>
                </a:solidFill>
                <a:latin typeface="Calibri Light"/>
                <a:cs typeface="Verdana"/>
              </a:rPr>
              <a:t>a</a:t>
            </a:r>
            <a:r>
              <a:rPr lang="en-IN" dirty="0" err="1">
                <a:solidFill>
                  <a:srgbClr val="004992"/>
                </a:solidFill>
                <a:latin typeface="Calibri Light"/>
                <a:cs typeface="Verdana"/>
              </a:rPr>
              <a:t>n</a:t>
            </a:r>
            <a:r>
              <a:rPr lang="en-IN" dirty="0">
                <a:solidFill>
                  <a:srgbClr val="004992"/>
                </a:solidFill>
                <a:latin typeface="Calibri Light"/>
                <a:cs typeface="Verdana"/>
              </a:rPr>
              <a:t>,</a:t>
            </a:r>
            <a:r>
              <a:rPr lang="en-IN" spc="114" dirty="0">
                <a:solidFill>
                  <a:srgbClr val="004992"/>
                </a:solidFill>
                <a:latin typeface="Calibri Light"/>
                <a:cs typeface="Times New Roman"/>
              </a:rPr>
              <a:t> </a:t>
            </a:r>
            <a:r>
              <a:rPr lang="en-IN" spc="-10" dirty="0">
                <a:solidFill>
                  <a:srgbClr val="004992"/>
                </a:solidFill>
                <a:latin typeface="Calibri Light"/>
                <a:cs typeface="Verdana"/>
              </a:rPr>
              <a:t>1524</a:t>
            </a:r>
            <a:r>
              <a:rPr lang="en-IN" dirty="0">
                <a:solidFill>
                  <a:srgbClr val="004992"/>
                </a:solidFill>
                <a:latin typeface="Calibri Light"/>
                <a:cs typeface="Verdana"/>
              </a:rPr>
              <a:t>)</a:t>
            </a:r>
            <a:endParaRPr lang="en-IN" dirty="0">
              <a:solidFill>
                <a:srgbClr val="004992"/>
              </a:solidFill>
              <a:latin typeface="Calibri Light"/>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epyg</a:t>
            </a:r>
            <a:r>
              <a:rPr lang="en-US" sz="2400" dirty="0">
                <a:solidFill>
                  <a:srgbClr val="333333"/>
                </a:solidFill>
              </a:rPr>
              <a:t>]</a:t>
            </a:r>
            <a:r>
              <a:rPr lang="en-US" sz="2400" dirty="0" err="1">
                <a:solidFill>
                  <a:srgbClr val="333333"/>
                </a:solidFill>
              </a:rPr>
              <a:t>gpug</a:t>
            </a:r>
            <a:r>
              <a:rPr lang="en-US" sz="2400" dirty="0">
                <a:solidFill>
                  <a:srgbClr val="333333"/>
                </a:solidFill>
              </a:rPr>
              <a:t>[t[k]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fly; </a:t>
            </a:r>
            <a:r>
              <a:rPr lang="en-US" sz="2400" dirty="0" err="1">
                <a:solidFill>
                  <a:srgbClr val="333333"/>
                </a:solidFill>
              </a:rPr>
              <a:t>bfhs;isaUk</a:t>
            </a:r>
            <a:r>
              <a:rPr lang="en-US" sz="2400" dirty="0">
                <a:solidFill>
                  <a:srgbClr val="333333"/>
                </a:solidFill>
              </a:rPr>
              <a:t>]</a:t>
            </a:r>
            <a:endParaRPr lang="en-IN" sz="2400" dirty="0">
              <a:solidFill>
                <a:srgbClr val="333333"/>
              </a:solidFill>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p:nvPr/>
        </p:nvSpPr>
        <p:spPr>
          <a:xfrm>
            <a:off x="6400800"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a:solidFill>
                  <a:srgbClr val="333333"/>
                </a:solidFill>
              </a:rPr>
              <a:t>Fog]</a:t>
            </a:r>
            <a:r>
              <a:rPr lang="en-US" sz="2400" dirty="0" err="1">
                <a:solidFill>
                  <a:srgbClr val="333333"/>
                </a:solidFill>
              </a:rPr>
              <a:t>gHf;fk</a:t>
            </a:r>
            <a:r>
              <a:rPr lang="en-US" sz="2400" dirty="0">
                <a:solidFill>
                  <a:srgbClr val="333333"/>
                </a:solidFill>
              </a:rPr>
              <a:t>; </a:t>
            </a:r>
            <a:r>
              <a:rPr lang="en-US" sz="2400" dirty="0" err="1">
                <a:solidFill>
                  <a:srgbClr val="333333"/>
                </a:solidFill>
              </a:rPr>
              <a:t>cilatd</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mul</a:t>
            </a:r>
            <a:r>
              <a:rPr lang="en-US" sz="2400" dirty="0">
                <a:solidFill>
                  <a:srgbClr val="333333"/>
                </a:solidFill>
              </a:rPr>
              <a:t>]</a:t>
            </a:r>
            <a:r>
              <a:rPr lang="en-US" sz="2400" dirty="0" err="1">
                <a:solidFill>
                  <a:srgbClr val="333333"/>
                </a:solidFill>
              </a:rPr>
              <a:t>il</a:t>
            </a:r>
            <a:r>
              <a:rPr lang="en-US" sz="2400" dirty="0">
                <a:solidFill>
                  <a:srgbClr val="333333"/>
                </a:solidFill>
              </a:rPr>
              <a:t> </a:t>
            </a:r>
            <a:r>
              <a:rPr lang="en-US" sz="2400" dirty="0" err="1">
                <a:solidFill>
                  <a:srgbClr val="333333"/>
                </a:solidFill>
              </a:rPr>
              <a:t>mof;Fk</a:t>
            </a:r>
            <a:r>
              <a:rPr lang="en-US" sz="2400" dirty="0">
                <a:solidFill>
                  <a:srgbClr val="333333"/>
                </a:solidFill>
              </a:rPr>
              <a:t>; </a:t>
            </a:r>
            <a:r>
              <a:rPr lang="en-US" sz="2400" dirty="0" err="1">
                <a:solidFill>
                  <a:srgbClr val="333333"/>
                </a:solidFill>
              </a:rPr>
              <a:t>bgz</a:t>
            </a:r>
            <a:r>
              <a:rPr lang="en-US" sz="2400" dirty="0">
                <a:solidFill>
                  <a:srgbClr val="333333"/>
                </a:solidFill>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rPr>
              <a:t>eldj;jpw;F</a:t>
            </a:r>
            <a:r>
              <a:rPr lang="en-US" sz="2400" dirty="0">
                <a:solidFill>
                  <a:srgbClr val="333333"/>
                </a:solidFill>
              </a:rPr>
              <a:t> </a:t>
            </a:r>
            <a:r>
              <a:rPr lang="en-US" sz="2400" dirty="0" err="1">
                <a:solidFill>
                  <a:srgbClr val="333333"/>
                </a:solidFill>
              </a:rPr>
              <a:t>miHg</a:t>
            </a:r>
            <a:r>
              <a:rPr lang="en-US" sz="2400" dirty="0">
                <a:solidFill>
                  <a:srgbClr val="333333"/>
                </a:solidFill>
              </a:rPr>
              <a:t>]g[ </a:t>
            </a:r>
          </a:p>
          <a:p>
            <a:pPr marL="342900" indent="-342900">
              <a:lnSpc>
                <a:spcPct val="105000"/>
              </a:lnSpc>
              <a:spcBef>
                <a:spcPts val="1999"/>
              </a:spcBef>
              <a:buClr>
                <a:srgbClr val="333333"/>
              </a:buClr>
              <a:buFont typeface="WingDings"/>
              <a:buAutoNum type="arabicPeriod"/>
            </a:pPr>
            <a:r>
              <a:rPr lang="en-US" sz="2400" dirty="0">
                <a:solidFill>
                  <a:srgbClr val="333333"/>
                </a:solidFill>
              </a:rPr>
              <a:t>&lt;</a:t>
            </a:r>
            <a:r>
              <a:rPr lang="en-US" sz="2400" dirty="0" err="1">
                <a:solidFill>
                  <a:srgbClr val="333333"/>
                </a:solidFill>
              </a:rPr>
              <a:t>kr</a:t>
            </a:r>
            <a:r>
              <a:rPr lang="en-US" sz="2400" dirty="0">
                <a:solidFill>
                  <a:srgbClr val="333333"/>
                </a:solidFill>
              </a:rPr>
              <a:t>]</a:t>
            </a:r>
            <a:r>
              <a:rPr lang="en-US" sz="2400" dirty="0" err="1">
                <a:solidFill>
                  <a:srgbClr val="333333"/>
                </a:solidFill>
              </a:rPr>
              <a:t>rl</a:t>
            </a:r>
            <a:r>
              <a:rPr lang="en-US" sz="2400" dirty="0">
                <a:solidFill>
                  <a:srgbClr val="333333"/>
                </a:solidFill>
              </a:rPr>
              <a:t>';</a:t>
            </a:r>
            <a:r>
              <a:rPr lang="en-US" sz="2400" dirty="0" err="1">
                <a:solidFill>
                  <a:srgbClr val="333333"/>
                </a:solidFill>
              </a:rPr>
              <a:t>fpd</a:t>
            </a:r>
            <a:r>
              <a:rPr lang="en-US" sz="2400" dirty="0">
                <a:solidFill>
                  <a:srgbClr val="333333"/>
                </a:solidFill>
              </a:rPr>
              <a:t>; </a:t>
            </a:r>
            <a:r>
              <a:rPr lang="en-US" sz="2400" dirty="0" err="1">
                <a:solidFill>
                  <a:srgbClr val="333333"/>
                </a:solidFill>
              </a:rPr>
              <a:t>tpUe;J</a:t>
            </a:r>
            <a:endParaRPr lang="en-IN" sz="2400" dirty="0">
              <a:solidFill>
                <a:srgbClr val="333333"/>
              </a:solidFill>
            </a:endParaRPr>
          </a:p>
        </p:txBody>
      </p:sp>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ooter Placeholder 13"/>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5" name="Slide Number Placeholder 14"/>
          <p:cNvSpPr>
            <a:spLocks noGrp="1"/>
          </p:cNvSpPr>
          <p:nvPr>
            <p:ph type="sldNum" sz="quarter" idx="12"/>
          </p:nvPr>
        </p:nvSpPr>
        <p:spPr/>
        <p:txBody>
          <a:bodyPr/>
          <a:lstStyle/>
          <a:p>
            <a:fld id="{9B00EF49-7894-4F53-A8DD-F7DB3BFC5032}" type="slidenum">
              <a:rPr lang="de-DE" smtClean="0"/>
              <a:pPr/>
              <a:t>59</a:t>
            </a:fld>
            <a:endParaRPr lang="de-DE"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p:cNvSpPr txBox="1"/>
          <p:nvPr/>
        </p:nvSpPr>
        <p:spPr>
          <a:xfrm>
            <a:off x="6400800"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a:solidFill>
                  <a:srgbClr val="333333"/>
                </a:solidFill>
              </a:rPr>
              <a:t>Fog]</a:t>
            </a:r>
            <a:r>
              <a:rPr lang="en-US" sz="2400" dirty="0" err="1">
                <a:solidFill>
                  <a:srgbClr val="333333"/>
                </a:solidFill>
              </a:rPr>
              <a:t>gHf;fk</a:t>
            </a:r>
            <a:r>
              <a:rPr lang="en-US" sz="2400" dirty="0">
                <a:solidFill>
                  <a:srgbClr val="333333"/>
                </a:solidFill>
              </a:rPr>
              <a:t>; </a:t>
            </a:r>
            <a:r>
              <a:rPr lang="en-US" sz="2400" dirty="0" err="1">
                <a:solidFill>
                  <a:srgbClr val="333333"/>
                </a:solidFill>
              </a:rPr>
              <a:t>cilatd</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mul</a:t>
            </a:r>
            <a:r>
              <a:rPr lang="en-US" sz="2400" dirty="0">
                <a:solidFill>
                  <a:srgbClr val="333333"/>
                </a:solidFill>
              </a:rPr>
              <a:t>]</a:t>
            </a:r>
            <a:r>
              <a:rPr lang="en-US" sz="2400" dirty="0" err="1">
                <a:solidFill>
                  <a:srgbClr val="333333"/>
                </a:solidFill>
              </a:rPr>
              <a:t>il</a:t>
            </a:r>
            <a:r>
              <a:rPr lang="en-US" sz="2400" dirty="0">
                <a:solidFill>
                  <a:srgbClr val="333333"/>
                </a:solidFill>
              </a:rPr>
              <a:t> </a:t>
            </a:r>
            <a:r>
              <a:rPr lang="en-US" sz="2400" dirty="0" err="1">
                <a:solidFill>
                  <a:srgbClr val="333333"/>
                </a:solidFill>
              </a:rPr>
              <a:t>mof;Fk</a:t>
            </a:r>
            <a:r>
              <a:rPr lang="en-US" sz="2400" dirty="0">
                <a:solidFill>
                  <a:srgbClr val="333333"/>
                </a:solidFill>
              </a:rPr>
              <a:t>; </a:t>
            </a:r>
            <a:r>
              <a:rPr lang="en-US" sz="2400" dirty="0" err="1">
                <a:solidFill>
                  <a:srgbClr val="333333"/>
                </a:solidFill>
              </a:rPr>
              <a:t>bgz</a:t>
            </a:r>
            <a:r>
              <a:rPr lang="en-US" sz="2400" dirty="0">
                <a:solidFill>
                  <a:srgbClr val="333333"/>
                </a:solidFill>
              </a:rPr>
              <a:t>]</a:t>
            </a:r>
          </a:p>
          <a:p>
            <a:pPr marL="342900" indent="-342900">
              <a:lnSpc>
                <a:spcPct val="105000"/>
              </a:lnSpc>
              <a:spcBef>
                <a:spcPts val="1999"/>
              </a:spcBef>
              <a:buClr>
                <a:srgbClr val="004992"/>
              </a:buClr>
              <a:buFont typeface="WingDings"/>
              <a:buAutoNum type="arabicPeriod"/>
            </a:pPr>
            <a:r>
              <a:rPr lang="en-US" sz="2400" dirty="0" err="1">
                <a:solidFill>
                  <a:srgbClr val="004992"/>
                </a:solidFill>
              </a:rPr>
              <a:t>eldj;jpw;F</a:t>
            </a:r>
            <a:r>
              <a:rPr lang="en-US" sz="2400" dirty="0">
                <a:solidFill>
                  <a:srgbClr val="004992"/>
                </a:solidFill>
              </a:rPr>
              <a:t> </a:t>
            </a:r>
            <a:r>
              <a:rPr lang="en-US" sz="2400" dirty="0" err="1">
                <a:solidFill>
                  <a:srgbClr val="004992"/>
                </a:solidFill>
              </a:rPr>
              <a:t>miHg</a:t>
            </a:r>
            <a:r>
              <a:rPr lang="en-US" sz="2400" dirty="0">
                <a:solidFill>
                  <a:srgbClr val="004992"/>
                </a:solidFill>
              </a:rPr>
              <a:t>]g[</a:t>
            </a:r>
            <a:br>
              <a:rPr lang="en-US" sz="2400" dirty="0">
                <a:solidFill>
                  <a:srgbClr val="004992"/>
                </a:solidFill>
              </a:rPr>
            </a:br>
            <a:r>
              <a:rPr lang="en-IN" spc="-5" dirty="0">
                <a:solidFill>
                  <a:srgbClr val="004992"/>
                </a:solidFill>
                <a:latin typeface="Calibri Light"/>
                <a:cs typeface="Verdana"/>
              </a:rPr>
              <a:t>(</a:t>
            </a:r>
            <a:r>
              <a:rPr lang="en-IN" spc="-35" dirty="0">
                <a:solidFill>
                  <a:srgbClr val="004992"/>
                </a:solidFill>
                <a:latin typeface="Calibri Light"/>
                <a:cs typeface="Verdana"/>
              </a:rPr>
              <a:t>P</a:t>
            </a:r>
            <a:r>
              <a:rPr lang="en-IN" dirty="0">
                <a:solidFill>
                  <a:srgbClr val="004992"/>
                </a:solidFill>
                <a:latin typeface="Calibri Light"/>
                <a:cs typeface="Verdana"/>
              </a:rPr>
              <a:t>eter</a:t>
            </a:r>
            <a:r>
              <a:rPr lang="en-IN" spc="130" dirty="0">
                <a:solidFill>
                  <a:srgbClr val="004992"/>
                </a:solidFill>
                <a:latin typeface="Calibri Light"/>
                <a:cs typeface="Times New Roman"/>
              </a:rPr>
              <a:t> </a:t>
            </a:r>
            <a:r>
              <a:rPr lang="en-IN" dirty="0">
                <a:solidFill>
                  <a:srgbClr val="004992"/>
                </a:solidFill>
                <a:latin typeface="Calibri Light"/>
                <a:cs typeface="Verdana"/>
              </a:rPr>
              <a:t>Baumgartne</a:t>
            </a:r>
            <a:r>
              <a:rPr lang="en-IN" spc="-195" dirty="0">
                <a:solidFill>
                  <a:srgbClr val="004992"/>
                </a:solidFill>
                <a:latin typeface="Calibri Light"/>
                <a:cs typeface="Verdana"/>
              </a:rPr>
              <a:t>r</a:t>
            </a:r>
            <a:r>
              <a:rPr lang="en-IN" dirty="0">
                <a:solidFill>
                  <a:srgbClr val="004992"/>
                </a:solidFill>
                <a:latin typeface="Calibri Light"/>
                <a:cs typeface="Verdana"/>
              </a:rPr>
              <a:t>,</a:t>
            </a:r>
            <a:r>
              <a:rPr lang="en-IN" spc="120" dirty="0">
                <a:solidFill>
                  <a:srgbClr val="004992"/>
                </a:solidFill>
                <a:latin typeface="Calibri Light"/>
                <a:cs typeface="Times New Roman"/>
              </a:rPr>
              <a:t> </a:t>
            </a:r>
            <a:r>
              <a:rPr lang="en-IN" spc="-10" dirty="0">
                <a:solidFill>
                  <a:srgbClr val="004992"/>
                </a:solidFill>
                <a:latin typeface="Calibri Light"/>
                <a:cs typeface="Verdana"/>
              </a:rPr>
              <a:t>183</a:t>
            </a:r>
            <a:r>
              <a:rPr lang="en-IN" spc="-5" dirty="0">
                <a:solidFill>
                  <a:srgbClr val="004992"/>
                </a:solidFill>
                <a:latin typeface="Calibri Light"/>
                <a:cs typeface="Verdana"/>
              </a:rPr>
              <a:t>4</a:t>
            </a:r>
            <a:r>
              <a:rPr lang="en-IN" dirty="0">
                <a:solidFill>
                  <a:srgbClr val="004992"/>
                </a:solidFill>
                <a:latin typeface="Calibri Light"/>
                <a:cs typeface="Verdana"/>
              </a:rPr>
              <a:t>-</a:t>
            </a:r>
            <a:r>
              <a:rPr lang="en-IN" spc="-5" dirty="0">
                <a:solidFill>
                  <a:srgbClr val="004992"/>
                </a:solidFill>
                <a:latin typeface="Calibri Light"/>
                <a:cs typeface="Verdana"/>
              </a:rPr>
              <a:t>1911)</a:t>
            </a:r>
            <a:endParaRPr lang="en-US" dirty="0">
              <a:solidFill>
                <a:srgbClr val="004992"/>
              </a:solidFill>
              <a:latin typeface="Calibri Light"/>
            </a:endParaRPr>
          </a:p>
          <a:p>
            <a:pPr marL="342900" indent="-342900">
              <a:lnSpc>
                <a:spcPct val="105000"/>
              </a:lnSpc>
              <a:spcBef>
                <a:spcPts val="1999"/>
              </a:spcBef>
              <a:buClr>
                <a:srgbClr val="333333"/>
              </a:buClr>
              <a:buFont typeface="WingDings"/>
              <a:buAutoNum type="arabicPeriod"/>
            </a:pPr>
            <a:r>
              <a:rPr lang="en-US" sz="2400" dirty="0">
                <a:solidFill>
                  <a:srgbClr val="333333"/>
                </a:solidFill>
              </a:rPr>
              <a:t>&lt;</a:t>
            </a:r>
            <a:r>
              <a:rPr lang="en-US" sz="2400" dirty="0" err="1">
                <a:solidFill>
                  <a:srgbClr val="333333"/>
                </a:solidFill>
              </a:rPr>
              <a:t>kr</a:t>
            </a:r>
            <a:r>
              <a:rPr lang="en-US" sz="2400" dirty="0">
                <a:solidFill>
                  <a:srgbClr val="333333"/>
                </a:solidFill>
              </a:rPr>
              <a:t>]</a:t>
            </a:r>
            <a:r>
              <a:rPr lang="en-US" sz="2400" dirty="0" err="1">
                <a:solidFill>
                  <a:srgbClr val="333333"/>
                </a:solidFill>
              </a:rPr>
              <a:t>rl</a:t>
            </a:r>
            <a:r>
              <a:rPr lang="en-US" sz="2400" dirty="0">
                <a:solidFill>
                  <a:srgbClr val="333333"/>
                </a:solidFill>
              </a:rPr>
              <a:t>';</a:t>
            </a:r>
            <a:r>
              <a:rPr lang="en-US" sz="2400" dirty="0" err="1">
                <a:solidFill>
                  <a:srgbClr val="333333"/>
                </a:solidFill>
              </a:rPr>
              <a:t>fpd</a:t>
            </a:r>
            <a:r>
              <a:rPr lang="en-US" sz="2400" dirty="0">
                <a:solidFill>
                  <a:srgbClr val="333333"/>
                </a:solidFill>
              </a:rPr>
              <a:t>; </a:t>
            </a:r>
            <a:r>
              <a:rPr lang="en-US" sz="2400" dirty="0" err="1">
                <a:solidFill>
                  <a:srgbClr val="333333"/>
                </a:solidFill>
              </a:rPr>
              <a:t>tpUe;J</a:t>
            </a:r>
            <a:endParaRPr lang="en-IN" sz="2400" dirty="0">
              <a:solidFill>
                <a:srgbClr val="333333"/>
              </a:solidFill>
            </a:endParaRPr>
          </a:p>
        </p:txBody>
      </p:sp>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ooter Placeholder 14"/>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60</a:t>
            </a:fld>
            <a:endParaRPr lang="de-DE"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400800"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bfhiyia</a:t>
            </a:r>
            <a:r>
              <a:rPr lang="en-US" sz="2400" dirty="0">
                <a:solidFill>
                  <a:srgbClr val="333333"/>
                </a:solidFill>
                <a:latin typeface="Tamil-Aiswarya"/>
              </a:rPr>
              <a:t> </a:t>
            </a:r>
            <a:r>
              <a:rPr lang="en-US" sz="2400" dirty="0" err="1">
                <a:solidFill>
                  <a:srgbClr val="333333"/>
                </a:solidFill>
                <a:latin typeface="Tamil-Aiswarya"/>
              </a:rPr>
              <a:t>ghh</a:t>
            </a:r>
            <a:r>
              <a:rPr lang="en-US" sz="2400" dirty="0">
                <a:solidFill>
                  <a:srgbClr val="333333"/>
                </a:solidFill>
                <a:latin typeface="Tamil-Aiswarya"/>
              </a:rPr>
              <a:t>]</a:t>
            </a:r>
            <a:r>
              <a:rPr lang="en-US" sz="2400" dirty="0" err="1">
                <a:solidFill>
                  <a:srgbClr val="333333"/>
                </a:solidFill>
                <a:latin typeface="Tamil-Aiswarya"/>
              </a:rPr>
              <a:t>j;Jf</a:t>
            </a:r>
            <a:r>
              <a:rPr lang="en-US" sz="2400" dirty="0">
                <a:solidFill>
                  <a:srgbClr val="333333"/>
                </a:solidFill>
                <a:latin typeface="Tamil-Aiswarya"/>
              </a:rPr>
              <a:t>; </a:t>
            </a:r>
            <a:r>
              <a:rPr lang="en-US" sz="2400" dirty="0" err="1">
                <a:solidFill>
                  <a:srgbClr val="333333"/>
                </a:solidFill>
                <a:latin typeface="Tamil-Aiswarya"/>
              </a:rPr>
              <a:t>bfhz;L</a:t>
            </a:r>
            <a:r>
              <a:rPr lang="en-US" sz="2400" dirty="0">
                <a:solidFill>
                  <a:srgbClr val="333333"/>
                </a:solidFill>
                <a:latin typeface="Tamil-Aiswarya"/>
              </a:rPr>
              <a:t> ,</a:t>
            </a:r>
            <a:r>
              <a:rPr lang="en-US" sz="2400" dirty="0" err="1">
                <a:solidFill>
                  <a:srgbClr val="333333"/>
                </a:solidFill>
                <a:latin typeface="Tamil-Aiswarya"/>
              </a:rPr>
              <a:t>Uf</a:t>
            </a:r>
            <a:r>
              <a:rPr lang="en-US" sz="2400" dirty="0">
                <a:solidFill>
                  <a:srgbClr val="333333"/>
                </a:solidFill>
                <a:latin typeface="Tamil-Aiswarya"/>
              </a:rPr>
              <a:t>]</a:t>
            </a:r>
            <a:r>
              <a:rPr lang="en-US" sz="2400" dirty="0" err="1">
                <a:solidFill>
                  <a:srgbClr val="333333"/>
                </a:solidFill>
                <a:latin typeface="Tamil-Aiswarya"/>
              </a:rPr>
              <a:t>Fk</a:t>
            </a:r>
            <a:r>
              <a:rPr lang="en-US" sz="2400" dirty="0">
                <a:solidFill>
                  <a:srgbClr val="333333"/>
                </a:solidFill>
                <a:latin typeface="Tamil-Aiswarya"/>
              </a:rPr>
              <a:t>] </a:t>
            </a:r>
            <a:r>
              <a:rPr lang="en-US" sz="2400" dirty="0" err="1">
                <a:solidFill>
                  <a:srgbClr val="333333"/>
                </a:solidFill>
                <a:latin typeface="Tamil-Aiswarya"/>
              </a:rPr>
              <a:t>rhl</a:t>
            </a:r>
            <a:r>
              <a:rPr lang="en-US" sz="2400" dirty="0">
                <a:solidFill>
                  <a:srgbClr val="333333"/>
                </a:solidFill>
                <a:latin typeface="Tamil-Aiswarya"/>
              </a:rPr>
              <a:t>]</a:t>
            </a:r>
            <a:r>
              <a:rPr lang="en-US" sz="2400" dirty="0" err="1">
                <a:solidFill>
                  <a:srgbClr val="333333"/>
                </a:solidFill>
                <a:latin typeface="Tamil-Aiswarya"/>
              </a:rPr>
              <a:t>rpf</a:t>
            </a:r>
            <a:r>
              <a:rPr lang="en-US" sz="2400" dirty="0">
                <a:solidFill>
                  <a:srgbClr val="333333"/>
                </a:solidFill>
                <a:latin typeface="Tamil-Aiswarya"/>
              </a:rPr>
              <a:t>]</a:t>
            </a:r>
            <a:r>
              <a:rPr lang="en-US" sz="2400" dirty="0" err="1">
                <a:solidFill>
                  <a:srgbClr val="333333"/>
                </a:solidFill>
                <a:latin typeface="Tamil-Aiswarya"/>
              </a:rPr>
              <a:t>fhuh</a:t>
            </a:r>
            <a:r>
              <a:rPr lang="en-US" sz="2400" dirty="0">
                <a:solidFill>
                  <a:srgbClr val="333333"/>
                </a:solidFill>
                <a:latin typeface="Tamil-Aiswarya"/>
              </a:rPr>
              <a:t>]fs;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ehlfk</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jpiuau</a:t>
            </a:r>
            <a:r>
              <a:rPr lang="en-US" sz="2400" dirty="0">
                <a:solidFill>
                  <a:srgbClr val="333333"/>
                </a:solidFill>
                <a:latin typeface="Tamil-Aiswarya"/>
              </a:rPr>
              <a:t>';</a:t>
            </a:r>
            <a:r>
              <a:rPr lang="en-US" sz="2400" dirty="0" err="1">
                <a:solidFill>
                  <a:srgbClr val="333333"/>
                </a:solidFill>
                <a:latin typeface="Tamil-Aiswarya"/>
              </a:rPr>
              <a:t>fj;jpy</a:t>
            </a:r>
            <a:r>
              <a:rPr lang="en-US" sz="2400" dirty="0">
                <a:solidFill>
                  <a:srgbClr val="333333"/>
                </a:solidFill>
                <a:latin typeface="Tamil-Aiswarya"/>
              </a:rPr>
              <a:t>; </a:t>
            </a:r>
            <a:r>
              <a:rPr lang="en-US" sz="2400" dirty="0" err="1">
                <a:solidFill>
                  <a:srgbClr val="333333"/>
                </a:solidFill>
                <a:latin typeface="Tamil-Aiswarya"/>
              </a:rPr>
              <a:t>cs;sth</a:t>
            </a:r>
            <a:r>
              <a:rPr lang="en-US" sz="2400" dirty="0">
                <a:solidFill>
                  <a:srgbClr val="333333"/>
                </a:solidFill>
                <a:latin typeface="Tamil-Aiswarya"/>
              </a:rPr>
              <a:t>]fs]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a:solidFill>
                  <a:srgbClr val="333333"/>
                </a:solidFill>
                <a:latin typeface="Tamil-Aiswarya"/>
              </a:rPr>
              <a:t>Xog]</a:t>
            </a:r>
            <a:r>
              <a:rPr lang="en-US" sz="2400" dirty="0" err="1">
                <a:solidFill>
                  <a:srgbClr val="333333"/>
                </a:solidFill>
                <a:latin typeface="Tamil-Aiswarya"/>
              </a:rPr>
              <a:t>nghFk</a:t>
            </a:r>
            <a:r>
              <a:rPr lang="en-US" sz="2400" dirty="0">
                <a:solidFill>
                  <a:srgbClr val="333333"/>
                </a:solidFill>
                <a:latin typeface="Tamil-Aiswarya"/>
              </a:rPr>
              <a:t>; </a:t>
            </a:r>
            <a:r>
              <a:rPr lang="en-US" sz="2400" dirty="0" err="1">
                <a:solidFill>
                  <a:srgbClr val="333333"/>
                </a:solidFill>
                <a:latin typeface="Tamil-Aiswarya"/>
              </a:rPr>
              <a:t>kzg</a:t>
            </a:r>
            <a:r>
              <a:rPr lang="en-US" sz="2400" dirty="0">
                <a:solidFill>
                  <a:srgbClr val="333333"/>
                </a:solidFill>
                <a:latin typeface="Tamil-Aiswarya"/>
              </a:rPr>
              <a:t>]</a:t>
            </a:r>
            <a:r>
              <a:rPr lang="en-US" sz="2400" dirty="0" err="1">
                <a:solidFill>
                  <a:srgbClr val="333333"/>
                </a:solidFill>
                <a:latin typeface="Tamil-Aiswarya"/>
              </a:rPr>
              <a:t>bgz</a:t>
            </a:r>
            <a:r>
              <a:rPr lang="en-US" sz="2400" dirty="0">
                <a:solidFill>
                  <a:srgbClr val="333333"/>
                </a:solidFill>
                <a:latin typeface="Tamil-Aiswarya"/>
              </a:rPr>
              <a:t>;</a:t>
            </a:r>
            <a:endParaRPr lang="en-IN" sz="2400" dirty="0">
              <a:solidFill>
                <a:srgbClr val="333333"/>
              </a:solidFill>
              <a:latin typeface="Tamil-Aiswarya"/>
            </a:endParaRPr>
          </a:p>
        </p:txBody>
      </p:sp>
      <p:pic>
        <p:nvPicPr>
          <p:cNvPr id="6"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61</a:t>
            </a:fld>
            <a:endParaRPr lang="de-DE"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p:cNvSpPr txBox="1"/>
          <p:nvPr/>
        </p:nvSpPr>
        <p:spPr>
          <a:xfrm>
            <a:off x="6400800" y="2203703"/>
            <a:ext cx="5349240" cy="4251960"/>
          </a:xfrm>
          <a:prstGeom prst="rect">
            <a:avLst/>
          </a:prstGeom>
        </p:spPr>
        <p:txBody>
          <a:bodyPr vert="horz" wrap="square" lIns="0" tIns="0" rIns="0" bIns="0"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bfhiyia</a:t>
            </a:r>
            <a:r>
              <a:rPr lang="en-US" sz="2400" dirty="0">
                <a:solidFill>
                  <a:srgbClr val="333333"/>
                </a:solidFill>
              </a:rPr>
              <a:t> </a:t>
            </a:r>
            <a:r>
              <a:rPr lang="en-US" sz="2400" dirty="0" err="1">
                <a:solidFill>
                  <a:srgbClr val="333333"/>
                </a:solidFill>
              </a:rPr>
              <a:t>ghh</a:t>
            </a:r>
            <a:r>
              <a:rPr lang="en-US" sz="2400" dirty="0">
                <a:solidFill>
                  <a:srgbClr val="333333"/>
                </a:solidFill>
              </a:rPr>
              <a:t>]</a:t>
            </a:r>
            <a:r>
              <a:rPr lang="en-US" sz="2400" dirty="0" err="1">
                <a:solidFill>
                  <a:srgbClr val="333333"/>
                </a:solidFill>
              </a:rPr>
              <a:t>j;Jf</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Uf</a:t>
            </a:r>
            <a:r>
              <a:rPr lang="en-US" sz="2400" dirty="0">
                <a:solidFill>
                  <a:srgbClr val="333333"/>
                </a:solidFill>
              </a:rPr>
              <a:t>]</a:t>
            </a:r>
            <a:r>
              <a:rPr lang="en-US" sz="2400" dirty="0" err="1">
                <a:solidFill>
                  <a:srgbClr val="333333"/>
                </a:solidFill>
              </a:rPr>
              <a:t>Fk</a:t>
            </a:r>
            <a:r>
              <a:rPr lang="en-US" sz="2400" dirty="0">
                <a:solidFill>
                  <a:srgbClr val="333333"/>
                </a:solidFill>
              </a:rPr>
              <a:t>] </a:t>
            </a:r>
            <a:r>
              <a:rPr lang="en-US" sz="2400" dirty="0" err="1">
                <a:solidFill>
                  <a:srgbClr val="333333"/>
                </a:solidFill>
              </a:rPr>
              <a:t>rhl</a:t>
            </a:r>
            <a:r>
              <a:rPr lang="en-US" sz="2400" dirty="0">
                <a:solidFill>
                  <a:srgbClr val="333333"/>
                </a:solidFill>
              </a:rPr>
              <a:t>]</a:t>
            </a:r>
            <a:r>
              <a:rPr lang="en-US" sz="2400" dirty="0" err="1">
                <a:solidFill>
                  <a:srgbClr val="333333"/>
                </a:solidFill>
              </a:rPr>
              <a:t>rpf</a:t>
            </a:r>
            <a:r>
              <a:rPr lang="en-US" sz="2400" dirty="0">
                <a:solidFill>
                  <a:srgbClr val="333333"/>
                </a:solidFill>
              </a:rPr>
              <a:t>]</a:t>
            </a:r>
            <a:r>
              <a:rPr lang="en-US" sz="2400" dirty="0" err="1">
                <a:solidFill>
                  <a:srgbClr val="333333"/>
                </a:solidFill>
              </a:rPr>
              <a:t>fhuh</a:t>
            </a:r>
            <a:r>
              <a:rPr lang="en-US" sz="2400" dirty="0">
                <a:solidFill>
                  <a:srgbClr val="333333"/>
                </a:solidFill>
              </a:rPr>
              <a:t>]fs; </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err="1">
                <a:solidFill>
                  <a:srgbClr val="004992"/>
                </a:solidFill>
              </a:rPr>
              <a:t>ehlfk</a:t>
            </a:r>
            <a:r>
              <a:rPr lang="en-US" sz="2400" dirty="0">
                <a:solidFill>
                  <a:srgbClr val="004992"/>
                </a:solidFill>
              </a:rPr>
              <a:t>;</a:t>
            </a:r>
            <a:br>
              <a:rPr lang="en-US" sz="2400" dirty="0">
                <a:solidFill>
                  <a:srgbClr val="004992"/>
                </a:solidFill>
              </a:rPr>
            </a:br>
            <a:r>
              <a:rPr lang="en-IN" spc="-5" dirty="0">
                <a:solidFill>
                  <a:srgbClr val="004992"/>
                </a:solidFill>
                <a:latin typeface="Calibri Light"/>
                <a:cs typeface="Verdana"/>
              </a:rPr>
              <a:t>(D</a:t>
            </a:r>
            <a:r>
              <a:rPr lang="en-IN" spc="-10" dirty="0">
                <a:solidFill>
                  <a:srgbClr val="004992"/>
                </a:solidFill>
                <a:latin typeface="Calibri Light"/>
                <a:cs typeface="Verdana"/>
              </a:rPr>
              <a:t>a</a:t>
            </a:r>
            <a:r>
              <a:rPr lang="en-IN" dirty="0">
                <a:solidFill>
                  <a:srgbClr val="004992"/>
                </a:solidFill>
                <a:latin typeface="Calibri Light"/>
                <a:cs typeface="Verdana"/>
              </a:rPr>
              <a:t>um</a:t>
            </a:r>
            <a:r>
              <a:rPr lang="en-IN" spc="10" dirty="0">
                <a:solidFill>
                  <a:srgbClr val="004992"/>
                </a:solidFill>
                <a:latin typeface="Calibri Light"/>
                <a:cs typeface="Verdana"/>
              </a:rPr>
              <a:t>i</a:t>
            </a:r>
            <a:r>
              <a:rPr lang="en-IN" dirty="0">
                <a:solidFill>
                  <a:srgbClr val="004992"/>
                </a:solidFill>
                <a:latin typeface="Calibri Light"/>
                <a:cs typeface="Verdana"/>
              </a:rPr>
              <a:t>er</a:t>
            </a:r>
            <a:r>
              <a:rPr lang="en-IN" spc="105" dirty="0">
                <a:solidFill>
                  <a:srgbClr val="004992"/>
                </a:solidFill>
                <a:latin typeface="Calibri Light"/>
                <a:cs typeface="Times New Roman"/>
              </a:rPr>
              <a:t> </a:t>
            </a:r>
            <a:r>
              <a:rPr lang="en-IN" spc="-5" dirty="0" err="1">
                <a:solidFill>
                  <a:srgbClr val="004992"/>
                </a:solidFill>
                <a:latin typeface="Calibri Light"/>
                <a:cs typeface="Verdana"/>
              </a:rPr>
              <a:t>Honoré</a:t>
            </a:r>
            <a:r>
              <a:rPr lang="en-IN" spc="-5" dirty="0">
                <a:solidFill>
                  <a:srgbClr val="004992"/>
                </a:solidFill>
                <a:latin typeface="Calibri Light"/>
                <a:cs typeface="Verdana"/>
              </a:rPr>
              <a:t>,</a:t>
            </a:r>
            <a:r>
              <a:rPr lang="en-IN" spc="-5" dirty="0">
                <a:solidFill>
                  <a:srgbClr val="004992"/>
                </a:solidFill>
                <a:latin typeface="Calibri Light"/>
                <a:cs typeface="Times New Roman"/>
              </a:rPr>
              <a:t> </a:t>
            </a:r>
            <a:r>
              <a:rPr lang="en-IN" spc="-10" dirty="0">
                <a:solidFill>
                  <a:srgbClr val="004992"/>
                </a:solidFill>
                <a:latin typeface="Calibri Light"/>
                <a:cs typeface="Verdana"/>
              </a:rPr>
              <a:t>1831</a:t>
            </a:r>
            <a:r>
              <a:rPr lang="en-IN" spc="-5" dirty="0">
                <a:solidFill>
                  <a:srgbClr val="004992"/>
                </a:solidFill>
                <a:latin typeface="Calibri Light"/>
                <a:cs typeface="Verdana"/>
              </a:rPr>
              <a:t>/</a:t>
            </a:r>
            <a:r>
              <a:rPr lang="en-IN" spc="-10" dirty="0">
                <a:solidFill>
                  <a:srgbClr val="004992"/>
                </a:solidFill>
                <a:latin typeface="Calibri Light"/>
                <a:cs typeface="Verdana"/>
              </a:rPr>
              <a:t>32</a:t>
            </a:r>
            <a:r>
              <a:rPr lang="en-IN" dirty="0">
                <a:solidFill>
                  <a:srgbClr val="004992"/>
                </a:solidFill>
                <a:latin typeface="Calibri Light"/>
                <a:cs typeface="Verdana"/>
              </a:rPr>
              <a:t>)</a:t>
            </a:r>
            <a:r>
              <a:rPr lang="en-US" dirty="0">
                <a:solidFill>
                  <a:srgbClr val="004992"/>
                </a:solidFill>
              </a:rPr>
              <a:t>; </a:t>
            </a:r>
            <a:endParaRPr lang="en-IN" dirty="0">
              <a:solidFill>
                <a:srgbClr val="004992"/>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jpiuau</a:t>
            </a:r>
            <a:r>
              <a:rPr lang="en-US" sz="2400" dirty="0">
                <a:solidFill>
                  <a:srgbClr val="333333"/>
                </a:solidFill>
              </a:rPr>
              <a:t>';</a:t>
            </a:r>
            <a:r>
              <a:rPr lang="en-US" sz="2400" dirty="0" err="1">
                <a:solidFill>
                  <a:srgbClr val="333333"/>
                </a:solidFill>
              </a:rPr>
              <a:t>fj;jpy</a:t>
            </a:r>
            <a:r>
              <a:rPr lang="en-US" sz="2400" dirty="0">
                <a:solidFill>
                  <a:srgbClr val="333333"/>
                </a:solidFill>
              </a:rPr>
              <a:t>; </a:t>
            </a:r>
            <a:r>
              <a:rPr lang="en-US" sz="2400" dirty="0" err="1">
                <a:solidFill>
                  <a:srgbClr val="333333"/>
                </a:solidFill>
              </a:rPr>
              <a:t>cs;sth</a:t>
            </a:r>
            <a:r>
              <a:rPr lang="en-US" sz="2400" dirty="0">
                <a:solidFill>
                  <a:srgbClr val="333333"/>
                </a:solidFill>
              </a:rPr>
              <a:t>]fs]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Xog</a:t>
            </a:r>
            <a:r>
              <a:rPr lang="en-US" sz="2400" dirty="0">
                <a:solidFill>
                  <a:srgbClr val="333333"/>
                </a:solidFill>
              </a:rPr>
              <a:t>]</a:t>
            </a:r>
            <a:r>
              <a:rPr lang="en-US" sz="2400" dirty="0" err="1">
                <a:solidFill>
                  <a:srgbClr val="333333"/>
                </a:solidFill>
              </a:rPr>
              <a:t>nghFk</a:t>
            </a:r>
            <a:r>
              <a:rPr lang="en-US" sz="2400" dirty="0">
                <a:solidFill>
                  <a:srgbClr val="333333"/>
                </a:solidFill>
              </a:rPr>
              <a:t>; </a:t>
            </a:r>
            <a:r>
              <a:rPr lang="en-US" sz="2400" dirty="0" err="1">
                <a:solidFill>
                  <a:srgbClr val="333333"/>
                </a:solidFill>
              </a:rPr>
              <a:t>kzg</a:t>
            </a:r>
            <a:r>
              <a:rPr lang="en-US" sz="2400" dirty="0">
                <a:solidFill>
                  <a:srgbClr val="333333"/>
                </a:solidFill>
              </a:rPr>
              <a:t>]</a:t>
            </a:r>
            <a:r>
              <a:rPr lang="en-US" sz="2400" dirty="0" err="1">
                <a:solidFill>
                  <a:srgbClr val="333333"/>
                </a:solidFill>
              </a:rPr>
              <a:t>bgz</a:t>
            </a:r>
            <a:r>
              <a:rPr lang="en-US" sz="2400" dirty="0">
                <a:solidFill>
                  <a:srgbClr val="333333"/>
                </a:solidFill>
              </a:rPr>
              <a:t>;</a:t>
            </a:r>
            <a:endParaRPr lang="en-IN" sz="2400" dirty="0">
              <a:solidFill>
                <a:srgbClr val="333333"/>
              </a:solidFill>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62</a:t>
            </a:fld>
            <a:endParaRPr lang="de-DE"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lnSpc>
                <a:spcPct val="100000"/>
              </a:lnSpc>
              <a:spcBef>
                <a:spcPts val="600"/>
              </a:spcBef>
            </a:pPr>
            <a:r>
              <a:rPr lang="en-US" sz="2000" b="1" dirty="0" err="1">
                <a:solidFill>
                  <a:srgbClr val="333333"/>
                </a:solidFill>
              </a:rPr>
              <a:t>fw</a:t>
            </a:r>
            <a:r>
              <a:rPr lang="en-US" sz="2000" b="1" dirty="0">
                <a:solidFill>
                  <a:srgbClr val="333333"/>
                </a:solidFill>
              </a:rPr>
              <a:t>]</a:t>
            </a:r>
            <a:r>
              <a:rPr lang="en-US" sz="2000" b="1" dirty="0" err="1">
                <a:solidFill>
                  <a:srgbClr val="333333"/>
                </a:solidFill>
              </a:rPr>
              <a:t>wypd</a:t>
            </a:r>
            <a:r>
              <a:rPr lang="en-US" sz="2000" b="1" dirty="0">
                <a:solidFill>
                  <a:srgbClr val="333333"/>
                </a:solidFill>
              </a:rPr>
              <a:t>; </a:t>
            </a:r>
            <a:r>
              <a:rPr lang="en-US" sz="2000" b="1" dirty="0" err="1">
                <a:solidFill>
                  <a:srgbClr val="333333"/>
                </a:solidFill>
              </a:rPr>
              <a:t>nehf;fk</a:t>
            </a:r>
            <a:r>
              <a:rPr lang="en-US" sz="2000" b="1" dirty="0">
                <a:solidFill>
                  <a:srgbClr val="333333"/>
                </a:solidFill>
              </a:rPr>
              <a:t>]</a:t>
            </a:r>
            <a:r>
              <a:rPr lang="en-US" sz="2000" b="1" dirty="0">
                <a:solidFill>
                  <a:srgbClr val="333333"/>
                </a:solidFill>
                <a:latin typeface="Calibri Light"/>
                <a:ea typeface="Verdana" pitchFamily="34" charset="0"/>
                <a:cs typeface="Verdana" pitchFamily="34" charset="0"/>
              </a:rPr>
              <a:t>:</a:t>
            </a:r>
            <a:endParaRPr lang="en-US" sz="2000" b="1" dirty="0">
              <a:solidFill>
                <a:srgbClr val="333333"/>
              </a:solidFill>
              <a:latin typeface="Calibri Light"/>
              <a:cs typeface="Times New Roman" pitchFamily="18"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jPh</a:t>
            </a:r>
            <a:r>
              <a:rPr lang="en-US" dirty="0">
                <a:solidFill>
                  <a:srgbClr val="333333"/>
                </a:solidFill>
              </a:rPr>
              <a:t>]t[fs]</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Kf;fpakhdjhft</a:t>
            </a:r>
            <a:r>
              <a:rPr lang="en-US" dirty="0">
                <a:solidFill>
                  <a:srgbClr val="333333"/>
                </a:solidFill>
              </a:rPr>
              <a:t>[k] </a:t>
            </a:r>
            <a:r>
              <a:rPr lang="en-US" dirty="0" err="1">
                <a:solidFill>
                  <a:srgbClr val="333333"/>
                </a:solidFill>
              </a:rPr>
              <a:t>kpft</a:t>
            </a:r>
            <a:r>
              <a:rPr lang="en-US" dirty="0">
                <a:solidFill>
                  <a:srgbClr val="333333"/>
                </a:solidFill>
              </a:rPr>
              <a:t>[k] </a:t>
            </a:r>
            <a:r>
              <a:rPr lang="en-US" dirty="0" err="1">
                <a:solidFill>
                  <a:srgbClr val="333333"/>
                </a:solidFill>
              </a:rPr>
              <a:t>rpwg</a:t>
            </a:r>
            <a:r>
              <a:rPr lang="en-US" dirty="0">
                <a:solidFill>
                  <a:srgbClr val="333333"/>
                </a:solidFill>
              </a:rPr>
              <a:t>]g[ </a:t>
            </a:r>
            <a:r>
              <a:rPr lang="en-US" dirty="0" err="1">
                <a:solidFill>
                  <a:srgbClr val="333333"/>
                </a:solidFill>
              </a:rPr>
              <a:t>tha;e;jjhft</a:t>
            </a:r>
            <a:r>
              <a:rPr lang="en-US" dirty="0">
                <a:solidFill>
                  <a:srgbClr val="333333"/>
                </a:solidFill>
              </a:rPr>
              <a:t>[k] ,</a:t>
            </a:r>
            <a:r>
              <a:rPr lang="en-US" dirty="0" err="1">
                <a:solidFill>
                  <a:srgbClr val="333333"/>
                </a:solidFill>
              </a:rPr>
              <a:t>Uf</a:t>
            </a:r>
            <a:r>
              <a:rPr lang="en-US" dirty="0">
                <a:solidFill>
                  <a:srgbClr val="333333"/>
                </a:solidFill>
              </a:rPr>
              <a:t>]f </a:t>
            </a:r>
            <a:r>
              <a:rPr lang="en-US" dirty="0" err="1">
                <a:solidFill>
                  <a:srgbClr val="333333"/>
                </a:solidFill>
              </a:rPr>
              <a:t>ntz</a:t>
            </a:r>
            <a:r>
              <a:rPr lang="en-US" dirty="0">
                <a:solidFill>
                  <a:srgbClr val="333333"/>
                </a:solidFill>
              </a:rPr>
              <a:t>]</a:t>
            </a:r>
            <a:r>
              <a:rPr lang="en-US" dirty="0" err="1">
                <a:solidFill>
                  <a:srgbClr val="333333"/>
                </a:solidFill>
              </a:rPr>
              <a:t>Lkhdhy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 </a:t>
            </a:r>
            <a:r>
              <a:rPr lang="en-US" dirty="0" err="1">
                <a:solidFill>
                  <a:srgbClr val="333333"/>
                </a:solidFill>
              </a:rPr>
              <a:t>mtru</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jtph</a:t>
            </a:r>
            <a:r>
              <a:rPr lang="en-US" dirty="0">
                <a:solidFill>
                  <a:srgbClr val="333333"/>
                </a:solidFill>
              </a:rPr>
              <a:t>]</a:t>
            </a:r>
            <a:r>
              <a:rPr lang="en-US" dirty="0" err="1">
                <a:solidFill>
                  <a:srgbClr val="333333"/>
                </a:solidFill>
              </a:rPr>
              <a:t>j;J</a:t>
            </a:r>
            <a:r>
              <a:rPr lang="en-US" dirty="0">
                <a:solidFill>
                  <a:srgbClr val="333333"/>
                </a:solidFill>
              </a:rPr>
              <a:t> </a:t>
            </a:r>
            <a:r>
              <a:rPr lang="en-US" dirty="0" err="1">
                <a:solidFill>
                  <a:srgbClr val="333333"/>
                </a:solidFill>
              </a:rPr>
              <a:t>midj;J</a:t>
            </a:r>
            <a:r>
              <a:rPr lang="en-US" dirty="0">
                <a:solidFill>
                  <a:srgbClr val="333333"/>
                </a:solidFill>
              </a:rPr>
              <a:t> </a:t>
            </a:r>
            <a:r>
              <a:rPr lang="en-US" dirty="0" err="1">
                <a:solidFill>
                  <a:srgbClr val="333333"/>
                </a:solidFill>
              </a:rPr>
              <a:t>jfty;fisa</a:t>
            </a:r>
            <a:r>
              <a:rPr lang="en-US" dirty="0">
                <a:solidFill>
                  <a:srgbClr val="333333"/>
                </a:solidFill>
              </a:rPr>
              <a:t>[k; </a:t>
            </a:r>
            <a:r>
              <a:rPr lang="en-US" dirty="0" err="1">
                <a:solidFill>
                  <a:srgbClr val="333333"/>
                </a:solidFill>
              </a:rPr>
              <a:t>ftdj;jpy</a:t>
            </a:r>
            <a:r>
              <a:rPr lang="en-US" dirty="0">
                <a:solidFill>
                  <a:srgbClr val="333333"/>
                </a:solidFill>
              </a:rPr>
              <a:t>; </a:t>
            </a:r>
            <a:r>
              <a:rPr lang="en-US" dirty="0" err="1">
                <a:solidFill>
                  <a:srgbClr val="333333"/>
                </a:solidFill>
              </a:rPr>
              <a:t>bfhs;tJ</a:t>
            </a:r>
            <a:r>
              <a:rPr lang="en-US" dirty="0">
                <a:solidFill>
                  <a:srgbClr val="333333"/>
                </a:solidFill>
              </a:rPr>
              <a:t> </a:t>
            </a:r>
            <a:r>
              <a:rPr lang="en-US" dirty="0" err="1">
                <a:solidFill>
                  <a:srgbClr val="333333"/>
                </a:solidFill>
              </a:rPr>
              <a:t>rpwe</a:t>
            </a:r>
            <a:r>
              <a:rPr lang="en-US" dirty="0">
                <a:solidFill>
                  <a:srgbClr val="333333"/>
                </a:solidFill>
              </a:rPr>
              <a:t>]</a:t>
            </a:r>
            <a:r>
              <a:rPr lang="en-US" dirty="0" err="1">
                <a:solidFill>
                  <a:srgbClr val="333333"/>
                </a:solidFill>
              </a:rPr>
              <a:t>jjhFk</a:t>
            </a:r>
            <a:r>
              <a:rPr lang="en-US">
                <a:solidFill>
                  <a:srgbClr val="333333"/>
                </a:solidFill>
              </a:rPr>
              <a:t>]. </a:t>
            </a:r>
            <a:r>
              <a:rPr lang="en-US">
                <a:solidFill>
                  <a:srgbClr val="333333"/>
                </a:solidFill>
                <a:latin typeface="Calibri Light"/>
                <a:ea typeface="Verdana" panose="020B0604030504040204" pitchFamily="34" charset="0"/>
                <a:cs typeface="Verdana" panose="020B0604030504040204" pitchFamily="34" charset="0"/>
              </a:rPr>
              <a:t>(“</a:t>
            </a:r>
            <a:r>
              <a:rPr lang="en-US">
                <a:solidFill>
                  <a:srgbClr val="333333"/>
                </a:solidFill>
              </a:rPr>
              <a:t>tUj;jg]gLtjw;F </a:t>
            </a:r>
            <a:r>
              <a:rPr lang="en-US" dirty="0" err="1">
                <a:solidFill>
                  <a:srgbClr val="333333"/>
                </a:solidFill>
              </a:rPr>
              <a:t>gjpyhf</a:t>
            </a:r>
            <a:r>
              <a:rPr lang="en-US" dirty="0">
                <a:solidFill>
                  <a:srgbClr val="333333"/>
                </a:solidFill>
              </a:rPr>
              <a:t> </a:t>
            </a:r>
            <a:r>
              <a:rPr lang="en-US" dirty="0" err="1">
                <a:solidFill>
                  <a:srgbClr val="333333"/>
                </a:solidFill>
              </a:rPr>
              <a:t>ghJfhg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gJ</a:t>
            </a:r>
            <a:r>
              <a:rPr lang="en-US" dirty="0">
                <a:solidFill>
                  <a:srgbClr val="333333"/>
                </a:solidFill>
              </a:rPr>
              <a:t> </a:t>
            </a:r>
            <a:r>
              <a:rPr lang="en-US" err="1">
                <a:solidFill>
                  <a:srgbClr val="333333"/>
                </a:solidFill>
              </a:rPr>
              <a:t>nky</a:t>
            </a:r>
            <a:r>
              <a:rPr lang="en-US">
                <a:solidFill>
                  <a:srgbClr val="333333"/>
                </a:solidFill>
              </a:rPr>
              <a:t>;</a:t>
            </a:r>
            <a:r>
              <a:rPr lang="en-US">
                <a:solidFill>
                  <a:srgbClr val="333333"/>
                </a:solidFill>
                <a:latin typeface="Calibri Light"/>
                <a:ea typeface="Verdana" panose="020B0604030504040204" pitchFamily="34" charset="0"/>
                <a:cs typeface="Verdana" panose="020B0604030504040204" pitchFamily="34" charset="0"/>
              </a:rPr>
              <a:t>”)</a:t>
            </a:r>
            <a:endParaRPr lang="en-US" dirty="0"/>
          </a:p>
        </p:txBody>
      </p:sp>
      <p:sp>
        <p:nvSpPr>
          <p:cNvPr id="13" name="Footer Placeholder 12"/>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63</a:t>
            </a:fld>
            <a:endParaRPr lang="de-DE" dirty="0"/>
          </a:p>
        </p:txBody>
      </p:sp>
    </p:spTree>
    <p:extLst>
      <p:ext uri="{BB962C8B-B14F-4D97-AF65-F5344CB8AC3E}">
        <p14:creationId xmlns:p14="http://schemas.microsoft.com/office/powerpoint/2010/main" val="40249977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lnSpc>
                <a:spcPct val="100000"/>
              </a:lnSpc>
              <a:spcBef>
                <a:spcPts val="600"/>
              </a:spcBef>
            </a:pPr>
            <a:r>
              <a:rPr lang="en-US" sz="2000" b="1" dirty="0" err="1">
                <a:solidFill>
                  <a:srgbClr val="333333"/>
                </a:solidFill>
              </a:rPr>
              <a:t>fw</a:t>
            </a:r>
            <a:r>
              <a:rPr lang="en-US" sz="2000" b="1" dirty="0">
                <a:solidFill>
                  <a:srgbClr val="333333"/>
                </a:solidFill>
              </a:rPr>
              <a:t>]</a:t>
            </a:r>
            <a:r>
              <a:rPr lang="en-US" sz="2000" b="1" dirty="0" err="1">
                <a:solidFill>
                  <a:srgbClr val="333333"/>
                </a:solidFill>
              </a:rPr>
              <a:t>wypd</a:t>
            </a:r>
            <a:r>
              <a:rPr lang="en-US" sz="2000" b="1" dirty="0">
                <a:solidFill>
                  <a:srgbClr val="333333"/>
                </a:solidFill>
              </a:rPr>
              <a:t>; </a:t>
            </a:r>
            <a:r>
              <a:rPr lang="en-US" sz="2000" b="1" dirty="0" err="1">
                <a:solidFill>
                  <a:srgbClr val="333333"/>
                </a:solidFill>
              </a:rPr>
              <a:t>nehf;fk</a:t>
            </a:r>
            <a:r>
              <a:rPr lang="en-US" sz="2000" b="1" dirty="0">
                <a:solidFill>
                  <a:srgbClr val="333333"/>
                </a:solidFill>
              </a:rPr>
              <a:t>]</a:t>
            </a:r>
            <a:r>
              <a:rPr lang="en-US" sz="2000" b="1" dirty="0">
                <a:solidFill>
                  <a:srgbClr val="333333"/>
                </a:solidFill>
                <a:latin typeface="Calibri Light"/>
                <a:ea typeface="Verdana" pitchFamily="34" charset="0"/>
                <a:cs typeface="Verdana" pitchFamily="34" charset="0"/>
              </a:rPr>
              <a:t>:</a:t>
            </a:r>
            <a:endParaRPr lang="en-US" sz="2000" b="1" dirty="0">
              <a:solidFill>
                <a:srgbClr val="333333"/>
              </a:solidFill>
              <a:latin typeface="Calibri Light"/>
              <a:cs typeface="Times New Roman" pitchFamily="18"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jPh</a:t>
            </a:r>
            <a:r>
              <a:rPr lang="en-US" dirty="0">
                <a:solidFill>
                  <a:srgbClr val="333333"/>
                </a:solidFill>
              </a:rPr>
              <a:t>]t[fs]</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Kf;fpakhdjhft</a:t>
            </a:r>
            <a:r>
              <a:rPr lang="en-US" dirty="0">
                <a:solidFill>
                  <a:srgbClr val="333333"/>
                </a:solidFill>
              </a:rPr>
              <a:t>[k] </a:t>
            </a:r>
            <a:r>
              <a:rPr lang="en-US" dirty="0" err="1">
                <a:solidFill>
                  <a:srgbClr val="333333"/>
                </a:solidFill>
              </a:rPr>
              <a:t>kpft</a:t>
            </a:r>
            <a:r>
              <a:rPr lang="en-US" dirty="0">
                <a:solidFill>
                  <a:srgbClr val="333333"/>
                </a:solidFill>
              </a:rPr>
              <a:t>[k] </a:t>
            </a:r>
            <a:r>
              <a:rPr lang="en-US" dirty="0" err="1">
                <a:solidFill>
                  <a:srgbClr val="333333"/>
                </a:solidFill>
              </a:rPr>
              <a:t>rpwg</a:t>
            </a:r>
            <a:r>
              <a:rPr lang="en-US" dirty="0">
                <a:solidFill>
                  <a:srgbClr val="333333"/>
                </a:solidFill>
              </a:rPr>
              <a:t>]g[ </a:t>
            </a:r>
            <a:r>
              <a:rPr lang="en-US" dirty="0" err="1">
                <a:solidFill>
                  <a:srgbClr val="333333"/>
                </a:solidFill>
              </a:rPr>
              <a:t>tha;e;jjhft</a:t>
            </a:r>
            <a:r>
              <a:rPr lang="en-US" dirty="0">
                <a:solidFill>
                  <a:srgbClr val="333333"/>
                </a:solidFill>
              </a:rPr>
              <a:t>[k] ,</a:t>
            </a:r>
            <a:r>
              <a:rPr lang="en-US" dirty="0" err="1">
                <a:solidFill>
                  <a:srgbClr val="333333"/>
                </a:solidFill>
              </a:rPr>
              <a:t>Uf</a:t>
            </a:r>
            <a:r>
              <a:rPr lang="en-US" dirty="0">
                <a:solidFill>
                  <a:srgbClr val="333333"/>
                </a:solidFill>
              </a:rPr>
              <a:t>]f </a:t>
            </a:r>
            <a:r>
              <a:rPr lang="en-US" dirty="0" err="1">
                <a:solidFill>
                  <a:srgbClr val="333333"/>
                </a:solidFill>
              </a:rPr>
              <a:t>ntz</a:t>
            </a:r>
            <a:r>
              <a:rPr lang="en-US" dirty="0">
                <a:solidFill>
                  <a:srgbClr val="333333"/>
                </a:solidFill>
              </a:rPr>
              <a:t>]</a:t>
            </a:r>
            <a:r>
              <a:rPr lang="en-US" dirty="0" err="1">
                <a:solidFill>
                  <a:srgbClr val="333333"/>
                </a:solidFill>
              </a:rPr>
              <a:t>Lkhdhy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 </a:t>
            </a:r>
            <a:r>
              <a:rPr lang="en-US" dirty="0" err="1">
                <a:solidFill>
                  <a:srgbClr val="333333"/>
                </a:solidFill>
              </a:rPr>
              <a:t>mtru</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jtph</a:t>
            </a:r>
            <a:r>
              <a:rPr lang="en-US" dirty="0">
                <a:solidFill>
                  <a:srgbClr val="333333"/>
                </a:solidFill>
              </a:rPr>
              <a:t>]</a:t>
            </a:r>
            <a:r>
              <a:rPr lang="en-US" dirty="0" err="1">
                <a:solidFill>
                  <a:srgbClr val="333333"/>
                </a:solidFill>
              </a:rPr>
              <a:t>j;J</a:t>
            </a:r>
            <a:r>
              <a:rPr lang="en-US" dirty="0">
                <a:solidFill>
                  <a:srgbClr val="333333"/>
                </a:solidFill>
              </a:rPr>
              <a:t> </a:t>
            </a:r>
            <a:r>
              <a:rPr lang="en-US" dirty="0" err="1">
                <a:solidFill>
                  <a:srgbClr val="333333"/>
                </a:solidFill>
              </a:rPr>
              <a:t>midj;J</a:t>
            </a:r>
            <a:r>
              <a:rPr lang="en-US" dirty="0">
                <a:solidFill>
                  <a:srgbClr val="333333"/>
                </a:solidFill>
              </a:rPr>
              <a:t> </a:t>
            </a:r>
            <a:r>
              <a:rPr lang="en-US" dirty="0" err="1">
                <a:solidFill>
                  <a:srgbClr val="333333"/>
                </a:solidFill>
              </a:rPr>
              <a:t>jfty;fisa</a:t>
            </a:r>
            <a:r>
              <a:rPr lang="en-US" dirty="0">
                <a:solidFill>
                  <a:srgbClr val="333333"/>
                </a:solidFill>
              </a:rPr>
              <a:t>[k; </a:t>
            </a:r>
            <a:r>
              <a:rPr lang="en-US" dirty="0" err="1">
                <a:solidFill>
                  <a:srgbClr val="333333"/>
                </a:solidFill>
              </a:rPr>
              <a:t>ftdj;jpy</a:t>
            </a:r>
            <a:r>
              <a:rPr lang="en-US" dirty="0">
                <a:solidFill>
                  <a:srgbClr val="333333"/>
                </a:solidFill>
              </a:rPr>
              <a:t>; </a:t>
            </a:r>
            <a:r>
              <a:rPr lang="en-US" dirty="0" err="1">
                <a:solidFill>
                  <a:srgbClr val="333333"/>
                </a:solidFill>
              </a:rPr>
              <a:t>bfhs;tJ</a:t>
            </a:r>
            <a:r>
              <a:rPr lang="en-US" dirty="0">
                <a:solidFill>
                  <a:srgbClr val="333333"/>
                </a:solidFill>
              </a:rPr>
              <a:t> </a:t>
            </a:r>
            <a:r>
              <a:rPr lang="en-US" dirty="0" err="1">
                <a:solidFill>
                  <a:srgbClr val="333333"/>
                </a:solidFill>
              </a:rPr>
              <a:t>rpwe</a:t>
            </a:r>
            <a:r>
              <a:rPr lang="en-US" dirty="0">
                <a:solidFill>
                  <a:srgbClr val="333333"/>
                </a:solidFill>
              </a:rPr>
              <a:t>]</a:t>
            </a:r>
            <a:r>
              <a:rPr lang="en-US" dirty="0" err="1">
                <a:solidFill>
                  <a:srgbClr val="333333"/>
                </a:solidFill>
              </a:rPr>
              <a:t>jjhFk</a:t>
            </a:r>
            <a:r>
              <a:rPr lang="en-US">
                <a:solidFill>
                  <a:srgbClr val="333333"/>
                </a:solidFill>
              </a:rPr>
              <a:t>]. </a:t>
            </a:r>
            <a:r>
              <a:rPr lang="en-US">
                <a:solidFill>
                  <a:srgbClr val="333333"/>
                </a:solidFill>
                <a:latin typeface="Calibri Light"/>
                <a:ea typeface="Verdana" panose="020B0604030504040204" pitchFamily="34" charset="0"/>
                <a:cs typeface="Verdana" panose="020B0604030504040204" pitchFamily="34" charset="0"/>
              </a:rPr>
              <a:t>(“</a:t>
            </a:r>
            <a:r>
              <a:rPr lang="en-US">
                <a:solidFill>
                  <a:srgbClr val="333333"/>
                </a:solidFill>
              </a:rPr>
              <a:t>tUj;jg]gLtjw;F </a:t>
            </a:r>
            <a:r>
              <a:rPr lang="en-US" dirty="0" err="1">
                <a:solidFill>
                  <a:srgbClr val="333333"/>
                </a:solidFill>
              </a:rPr>
              <a:t>gjpyhf</a:t>
            </a:r>
            <a:r>
              <a:rPr lang="en-US" dirty="0">
                <a:solidFill>
                  <a:srgbClr val="333333"/>
                </a:solidFill>
              </a:rPr>
              <a:t> </a:t>
            </a:r>
            <a:r>
              <a:rPr lang="en-US" dirty="0" err="1">
                <a:solidFill>
                  <a:srgbClr val="333333"/>
                </a:solidFill>
              </a:rPr>
              <a:t>ghJfhg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gJ</a:t>
            </a:r>
            <a:r>
              <a:rPr lang="en-US" dirty="0">
                <a:solidFill>
                  <a:srgbClr val="333333"/>
                </a:solidFill>
              </a:rPr>
              <a:t> </a:t>
            </a:r>
            <a:r>
              <a:rPr lang="en-US" err="1">
                <a:solidFill>
                  <a:srgbClr val="333333"/>
                </a:solidFill>
              </a:rPr>
              <a:t>nky</a:t>
            </a:r>
            <a:r>
              <a:rPr lang="en-US">
                <a:solidFill>
                  <a:srgbClr val="333333"/>
                </a:solidFill>
              </a:rPr>
              <a:t>;</a:t>
            </a:r>
            <a:r>
              <a:rPr lang="en-US">
                <a:solidFill>
                  <a:srgbClr val="333333"/>
                </a:solidFill>
                <a:latin typeface="Calibri Light"/>
                <a:ea typeface="Verdana" panose="020B0604030504040204" pitchFamily="34" charset="0"/>
                <a:cs typeface="Verdana" panose="020B0604030504040204" pitchFamily="34" charset="0"/>
              </a:rPr>
              <a:t>”) </a:t>
            </a:r>
            <a:endParaRPr lang="en-IN" dirty="0">
              <a:solidFill>
                <a:srgbClr val="333333"/>
              </a:solidFill>
              <a:latin typeface="Calibri Light"/>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0000"/>
              </a:buClr>
              <a:buFont typeface="WingDings"/>
              <a:buChar char=""/>
            </a:pPr>
            <a:r>
              <a:rPr lang="en-US" dirty="0" err="1">
                <a:solidFill>
                  <a:srgbClr val="004992"/>
                </a:solidFill>
              </a:rPr>
              <a:t>vLj;Jf;fhl</a:t>
            </a:r>
            <a:r>
              <a:rPr lang="en-US" dirty="0">
                <a:solidFill>
                  <a:srgbClr val="004992"/>
                </a:solidFill>
              </a:rPr>
              <a:t>]L</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itchFamily="18" charset="0"/>
              </a:rPr>
              <a:t> </a:t>
            </a:r>
            <a:r>
              <a:rPr lang="en-US" dirty="0">
                <a:solidFill>
                  <a:srgbClr val="333333"/>
                </a:solidFill>
              </a:rPr>
              <a:t>g[</a:t>
            </a:r>
            <a:r>
              <a:rPr lang="en-US" dirty="0" err="1">
                <a:solidFill>
                  <a:srgbClr val="333333"/>
                </a:solidFill>
              </a:rPr>
              <a:t>yk;gpf</a:t>
            </a:r>
            <a:r>
              <a:rPr lang="en-US" dirty="0">
                <a:solidFill>
                  <a:srgbClr val="333333"/>
                </a:solidFill>
              </a:rPr>
              <a:t>; </a:t>
            </a:r>
            <a:r>
              <a:rPr lang="en-US" dirty="0" err="1">
                <a:solidFill>
                  <a:srgbClr val="333333"/>
                </a:solidFill>
              </a:rPr>
              <a:t>bfhz;oUf;Fk</a:t>
            </a:r>
            <a:r>
              <a:rPr lang="en-US" dirty="0">
                <a:solidFill>
                  <a:srgbClr val="333333"/>
                </a:solidFill>
              </a:rPr>
              <a:t>; </a:t>
            </a:r>
            <a:r>
              <a:rPr lang="en-US" dirty="0" err="1">
                <a:solidFill>
                  <a:srgbClr val="333333"/>
                </a:solidFill>
              </a:rPr>
              <a:t>xUth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i="1" dirty="0" err="1">
                <a:solidFill>
                  <a:srgbClr val="004992"/>
                </a:solidFill>
              </a:rPr>
              <a:t>Fonghijapy</a:t>
            </a:r>
            <a:r>
              <a:rPr lang="en-US" i="1" dirty="0">
                <a:solidFill>
                  <a:srgbClr val="004992"/>
                </a:solidFill>
              </a:rPr>
              <a:t>; </a:t>
            </a:r>
            <a:r>
              <a:rPr lang="en-US" i="1" err="1">
                <a:solidFill>
                  <a:srgbClr val="004992"/>
                </a:solidFill>
              </a:rPr>
              <a:t>cs;shuh</a:t>
            </a:r>
            <a:r>
              <a:rPr lang="en-US" i="1">
                <a:solidFill>
                  <a:srgbClr val="004992"/>
                </a:solidFill>
                <a:ea typeface="Verdana" panose="020B0604030504040204" pitchFamily="34" charset="0"/>
                <a:cs typeface="Verdana" panose="020B0604030504040204" pitchFamily="34" charset="0"/>
              </a:rPr>
              <a:t>&gt;</a:t>
            </a:r>
            <a:endParaRPr lang="en-US" dirty="0"/>
          </a:p>
        </p:txBody>
      </p:sp>
      <p:sp>
        <p:nvSpPr>
          <p:cNvPr id="6" name="Footer Placeholder 5"/>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64</a:t>
            </a:fld>
            <a:endParaRPr lang="de-DE" dirty="0"/>
          </a:p>
        </p:txBody>
      </p:sp>
    </p:spTree>
    <p:extLst>
      <p:ext uri="{BB962C8B-B14F-4D97-AF65-F5344CB8AC3E}">
        <p14:creationId xmlns:p14="http://schemas.microsoft.com/office/powerpoint/2010/main" val="36890996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lnSpc>
                <a:spcPct val="100000"/>
              </a:lnSpc>
              <a:spcBef>
                <a:spcPts val="600"/>
              </a:spcBef>
            </a:pPr>
            <a:r>
              <a:rPr lang="en-US" sz="2000" b="1" dirty="0" err="1">
                <a:solidFill>
                  <a:srgbClr val="333333"/>
                </a:solidFill>
              </a:rPr>
              <a:t>fw</a:t>
            </a:r>
            <a:r>
              <a:rPr lang="en-US" sz="2000" b="1" dirty="0">
                <a:solidFill>
                  <a:srgbClr val="333333"/>
                </a:solidFill>
              </a:rPr>
              <a:t>]</a:t>
            </a:r>
            <a:r>
              <a:rPr lang="en-US" sz="2000" b="1" dirty="0" err="1">
                <a:solidFill>
                  <a:srgbClr val="333333"/>
                </a:solidFill>
              </a:rPr>
              <a:t>wypd</a:t>
            </a:r>
            <a:r>
              <a:rPr lang="en-US" sz="2000" b="1" dirty="0">
                <a:solidFill>
                  <a:srgbClr val="333333"/>
                </a:solidFill>
              </a:rPr>
              <a:t>; </a:t>
            </a:r>
            <a:r>
              <a:rPr lang="en-US" sz="2000" b="1" dirty="0" err="1">
                <a:solidFill>
                  <a:srgbClr val="333333"/>
                </a:solidFill>
              </a:rPr>
              <a:t>nehf;fk</a:t>
            </a:r>
            <a:r>
              <a:rPr lang="en-US" sz="2000" b="1" dirty="0">
                <a:solidFill>
                  <a:srgbClr val="333333"/>
                </a:solidFill>
              </a:rPr>
              <a:t>]</a:t>
            </a:r>
            <a:r>
              <a:rPr lang="en-US" sz="2000" b="1" dirty="0">
                <a:solidFill>
                  <a:srgbClr val="333333"/>
                </a:solidFill>
                <a:latin typeface="Calibri Light"/>
                <a:ea typeface="Verdana" pitchFamily="34" charset="0"/>
                <a:cs typeface="Verdana" pitchFamily="34" charset="0"/>
              </a:rPr>
              <a:t>:</a:t>
            </a:r>
            <a:endParaRPr lang="en-US" sz="2000" b="1" dirty="0">
              <a:solidFill>
                <a:srgbClr val="333333"/>
              </a:solidFill>
              <a:latin typeface="Calibri Light"/>
              <a:cs typeface="Times New Roman" pitchFamily="18"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jPh</a:t>
            </a:r>
            <a:r>
              <a:rPr lang="en-US" dirty="0">
                <a:solidFill>
                  <a:srgbClr val="333333"/>
                </a:solidFill>
              </a:rPr>
              <a:t>]t[fs]</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Kf;fpakhdjhft</a:t>
            </a:r>
            <a:r>
              <a:rPr lang="en-US" dirty="0">
                <a:solidFill>
                  <a:srgbClr val="333333"/>
                </a:solidFill>
              </a:rPr>
              <a:t>[k] </a:t>
            </a:r>
            <a:r>
              <a:rPr lang="en-US" dirty="0" err="1">
                <a:solidFill>
                  <a:srgbClr val="333333"/>
                </a:solidFill>
              </a:rPr>
              <a:t>kpft</a:t>
            </a:r>
            <a:r>
              <a:rPr lang="en-US" dirty="0">
                <a:solidFill>
                  <a:srgbClr val="333333"/>
                </a:solidFill>
              </a:rPr>
              <a:t>[k] </a:t>
            </a:r>
            <a:r>
              <a:rPr lang="en-US" dirty="0" err="1">
                <a:solidFill>
                  <a:srgbClr val="333333"/>
                </a:solidFill>
              </a:rPr>
              <a:t>rpwg</a:t>
            </a:r>
            <a:r>
              <a:rPr lang="en-US" dirty="0">
                <a:solidFill>
                  <a:srgbClr val="333333"/>
                </a:solidFill>
              </a:rPr>
              <a:t>]g[ </a:t>
            </a:r>
            <a:r>
              <a:rPr lang="en-US" dirty="0" err="1">
                <a:solidFill>
                  <a:srgbClr val="333333"/>
                </a:solidFill>
              </a:rPr>
              <a:t>tha;e;jjhft</a:t>
            </a:r>
            <a:r>
              <a:rPr lang="en-US" dirty="0">
                <a:solidFill>
                  <a:srgbClr val="333333"/>
                </a:solidFill>
              </a:rPr>
              <a:t>[k] ,</a:t>
            </a:r>
            <a:r>
              <a:rPr lang="en-US" dirty="0" err="1">
                <a:solidFill>
                  <a:srgbClr val="333333"/>
                </a:solidFill>
              </a:rPr>
              <a:t>Uf</a:t>
            </a:r>
            <a:r>
              <a:rPr lang="en-US" dirty="0">
                <a:solidFill>
                  <a:srgbClr val="333333"/>
                </a:solidFill>
              </a:rPr>
              <a:t>]f </a:t>
            </a:r>
            <a:r>
              <a:rPr lang="en-US" dirty="0" err="1">
                <a:solidFill>
                  <a:srgbClr val="333333"/>
                </a:solidFill>
              </a:rPr>
              <a:t>ntz</a:t>
            </a:r>
            <a:r>
              <a:rPr lang="en-US" dirty="0">
                <a:solidFill>
                  <a:srgbClr val="333333"/>
                </a:solidFill>
              </a:rPr>
              <a:t>]</a:t>
            </a:r>
            <a:r>
              <a:rPr lang="en-US" dirty="0" err="1">
                <a:solidFill>
                  <a:srgbClr val="333333"/>
                </a:solidFill>
              </a:rPr>
              <a:t>Lkhdhy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 </a:t>
            </a:r>
            <a:r>
              <a:rPr lang="en-US" dirty="0" err="1">
                <a:solidFill>
                  <a:srgbClr val="333333"/>
                </a:solidFill>
              </a:rPr>
              <a:t>mtru</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jtph</a:t>
            </a:r>
            <a:r>
              <a:rPr lang="en-US" dirty="0">
                <a:solidFill>
                  <a:srgbClr val="333333"/>
                </a:solidFill>
              </a:rPr>
              <a:t>]</a:t>
            </a:r>
            <a:r>
              <a:rPr lang="en-US" dirty="0" err="1">
                <a:solidFill>
                  <a:srgbClr val="333333"/>
                </a:solidFill>
              </a:rPr>
              <a:t>j;J</a:t>
            </a:r>
            <a:r>
              <a:rPr lang="en-US" dirty="0">
                <a:solidFill>
                  <a:srgbClr val="333333"/>
                </a:solidFill>
              </a:rPr>
              <a:t> </a:t>
            </a:r>
            <a:r>
              <a:rPr lang="en-US" dirty="0" err="1">
                <a:solidFill>
                  <a:srgbClr val="333333"/>
                </a:solidFill>
              </a:rPr>
              <a:t>midj;J</a:t>
            </a:r>
            <a:r>
              <a:rPr lang="en-US" dirty="0">
                <a:solidFill>
                  <a:srgbClr val="333333"/>
                </a:solidFill>
              </a:rPr>
              <a:t> </a:t>
            </a:r>
            <a:r>
              <a:rPr lang="en-US" dirty="0" err="1">
                <a:solidFill>
                  <a:srgbClr val="333333"/>
                </a:solidFill>
              </a:rPr>
              <a:t>jfty;fisa</a:t>
            </a:r>
            <a:r>
              <a:rPr lang="en-US" dirty="0">
                <a:solidFill>
                  <a:srgbClr val="333333"/>
                </a:solidFill>
              </a:rPr>
              <a:t>[k; </a:t>
            </a:r>
            <a:r>
              <a:rPr lang="en-US" dirty="0" err="1">
                <a:solidFill>
                  <a:srgbClr val="333333"/>
                </a:solidFill>
              </a:rPr>
              <a:t>ftdj;jpy</a:t>
            </a:r>
            <a:r>
              <a:rPr lang="en-US" dirty="0">
                <a:solidFill>
                  <a:srgbClr val="333333"/>
                </a:solidFill>
              </a:rPr>
              <a:t>; </a:t>
            </a:r>
            <a:r>
              <a:rPr lang="en-US" dirty="0" err="1">
                <a:solidFill>
                  <a:srgbClr val="333333"/>
                </a:solidFill>
              </a:rPr>
              <a:t>bfhs;tJ</a:t>
            </a:r>
            <a:r>
              <a:rPr lang="en-US" dirty="0">
                <a:solidFill>
                  <a:srgbClr val="333333"/>
                </a:solidFill>
              </a:rPr>
              <a:t> </a:t>
            </a:r>
            <a:r>
              <a:rPr lang="en-US" dirty="0" err="1">
                <a:solidFill>
                  <a:srgbClr val="333333"/>
                </a:solidFill>
              </a:rPr>
              <a:t>rpwe</a:t>
            </a:r>
            <a:r>
              <a:rPr lang="en-US" dirty="0">
                <a:solidFill>
                  <a:srgbClr val="333333"/>
                </a:solidFill>
              </a:rPr>
              <a:t>]</a:t>
            </a:r>
            <a:r>
              <a:rPr lang="en-US" dirty="0" err="1">
                <a:solidFill>
                  <a:srgbClr val="333333"/>
                </a:solidFill>
              </a:rPr>
              <a:t>jjhFk</a:t>
            </a:r>
            <a:r>
              <a:rPr lang="en-US">
                <a:solidFill>
                  <a:srgbClr val="333333"/>
                </a:solidFill>
              </a:rPr>
              <a:t>]. </a:t>
            </a:r>
            <a:r>
              <a:rPr lang="en-US">
                <a:solidFill>
                  <a:srgbClr val="333333"/>
                </a:solidFill>
                <a:latin typeface="Calibri Light"/>
                <a:ea typeface="Verdana" panose="020B0604030504040204" pitchFamily="34" charset="0"/>
                <a:cs typeface="Verdana" panose="020B0604030504040204" pitchFamily="34" charset="0"/>
              </a:rPr>
              <a:t>(“</a:t>
            </a:r>
            <a:r>
              <a:rPr lang="en-US">
                <a:solidFill>
                  <a:srgbClr val="333333"/>
                </a:solidFill>
              </a:rPr>
              <a:t>tUj;jg]gLtjw;F </a:t>
            </a:r>
            <a:r>
              <a:rPr lang="en-US" dirty="0" err="1">
                <a:solidFill>
                  <a:srgbClr val="333333"/>
                </a:solidFill>
              </a:rPr>
              <a:t>gjpyhf</a:t>
            </a:r>
            <a:r>
              <a:rPr lang="en-US" dirty="0">
                <a:solidFill>
                  <a:srgbClr val="333333"/>
                </a:solidFill>
              </a:rPr>
              <a:t> </a:t>
            </a:r>
            <a:r>
              <a:rPr lang="en-US" dirty="0" err="1">
                <a:solidFill>
                  <a:srgbClr val="333333"/>
                </a:solidFill>
              </a:rPr>
              <a:t>ghJfhg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gJ</a:t>
            </a:r>
            <a:r>
              <a:rPr lang="en-US" dirty="0">
                <a:solidFill>
                  <a:srgbClr val="333333"/>
                </a:solidFill>
              </a:rPr>
              <a:t> </a:t>
            </a:r>
            <a:r>
              <a:rPr lang="en-US" err="1">
                <a:solidFill>
                  <a:srgbClr val="333333"/>
                </a:solidFill>
              </a:rPr>
              <a:t>nky</a:t>
            </a:r>
            <a:r>
              <a:rPr lang="en-US">
                <a:solidFill>
                  <a:srgbClr val="333333"/>
                </a:solidFill>
              </a:rPr>
              <a:t>;</a:t>
            </a:r>
            <a:r>
              <a:rPr lang="en-US">
                <a:solidFill>
                  <a:srgbClr val="333333"/>
                </a:solidFill>
                <a:latin typeface="Calibri Light"/>
                <a:ea typeface="Verdana" panose="020B0604030504040204" pitchFamily="34" charset="0"/>
                <a:cs typeface="Verdana" panose="020B0604030504040204" pitchFamily="34" charset="0"/>
              </a:rPr>
              <a:t>”) </a:t>
            </a:r>
            <a:endParaRPr lang="en-IN" dirty="0">
              <a:solidFill>
                <a:srgbClr val="333333"/>
              </a:solidFill>
              <a:latin typeface="Calibri Light"/>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0000"/>
              </a:buClr>
              <a:buFont typeface="WingDings"/>
              <a:buChar char=""/>
            </a:pPr>
            <a:r>
              <a:rPr lang="en-US" dirty="0" err="1">
                <a:solidFill>
                  <a:srgbClr val="004992"/>
                </a:solidFill>
              </a:rPr>
              <a:t>vLj;Jf;fhl</a:t>
            </a:r>
            <a:r>
              <a:rPr lang="en-US" dirty="0">
                <a:solidFill>
                  <a:srgbClr val="004992"/>
                </a:solidFill>
              </a:rPr>
              <a:t>]L</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itchFamily="18" charset="0"/>
              </a:rPr>
              <a:t> </a:t>
            </a:r>
            <a:r>
              <a:rPr lang="en-US" dirty="0">
                <a:solidFill>
                  <a:srgbClr val="333333"/>
                </a:solidFill>
              </a:rPr>
              <a:t>g[</a:t>
            </a:r>
            <a:r>
              <a:rPr lang="en-US" dirty="0" err="1">
                <a:solidFill>
                  <a:srgbClr val="333333"/>
                </a:solidFill>
              </a:rPr>
              <a:t>yk;gpf</a:t>
            </a:r>
            <a:r>
              <a:rPr lang="en-US" dirty="0">
                <a:solidFill>
                  <a:srgbClr val="333333"/>
                </a:solidFill>
              </a:rPr>
              <a:t>; </a:t>
            </a:r>
            <a:r>
              <a:rPr lang="en-US" dirty="0" err="1">
                <a:solidFill>
                  <a:srgbClr val="333333"/>
                </a:solidFill>
              </a:rPr>
              <a:t>bfhz;oUf;Fk</a:t>
            </a:r>
            <a:r>
              <a:rPr lang="en-US" dirty="0">
                <a:solidFill>
                  <a:srgbClr val="333333"/>
                </a:solidFill>
              </a:rPr>
              <a:t>; </a:t>
            </a:r>
            <a:r>
              <a:rPr lang="en-US" dirty="0" err="1">
                <a:solidFill>
                  <a:srgbClr val="333333"/>
                </a:solidFill>
              </a:rPr>
              <a:t>xUth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i="1" dirty="0" err="1">
                <a:solidFill>
                  <a:srgbClr val="004992"/>
                </a:solidFill>
              </a:rPr>
              <a:t>Fonghijapy</a:t>
            </a:r>
            <a:r>
              <a:rPr lang="en-US" i="1" dirty="0">
                <a:solidFill>
                  <a:srgbClr val="004992"/>
                </a:solidFill>
              </a:rPr>
              <a:t>; </a:t>
            </a:r>
            <a:r>
              <a:rPr lang="en-US" i="1" dirty="0" err="1">
                <a:solidFill>
                  <a:srgbClr val="004992"/>
                </a:solidFill>
              </a:rPr>
              <a:t>cs;shuh</a:t>
            </a:r>
            <a:r>
              <a:rPr lang="en-US" i="1" dirty="0">
                <a:solidFill>
                  <a:srgbClr val="004992"/>
                </a:solidFill>
                <a:ea typeface="Verdana" panose="020B0604030504040204" pitchFamily="34" charset="0"/>
                <a:cs typeface="Verdana" panose="020B0604030504040204" pitchFamily="34" charset="0"/>
              </a:rPr>
              <a:t>&gt;</a:t>
            </a:r>
            <a:endParaRPr lang="en-IN" i="1" dirty="0">
              <a:solidFill>
                <a:srgbClr val="004992"/>
              </a:solidFill>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cw;Wnehf;Fjy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mth</a:t>
            </a:r>
            <a:r>
              <a:rPr lang="en-US" dirty="0">
                <a:solidFill>
                  <a:srgbClr val="333333"/>
                </a:solidFill>
              </a:rPr>
              <a:t>] </a:t>
            </a:r>
            <a:r>
              <a:rPr lang="en-US" dirty="0" err="1">
                <a:solidFill>
                  <a:srgbClr val="333333"/>
                </a:solidFill>
              </a:rPr>
              <a:t>kJf</a:t>
            </a:r>
            <a:r>
              <a:rPr lang="en-US" dirty="0">
                <a:solidFill>
                  <a:srgbClr val="333333"/>
                </a:solidFill>
              </a:rPr>
              <a:t>]</a:t>
            </a:r>
            <a:r>
              <a:rPr lang="en-US" dirty="0" err="1">
                <a:solidFill>
                  <a:srgbClr val="333333"/>
                </a:solidFill>
              </a:rPr>
              <a:t>filapypUe;J</a:t>
            </a:r>
            <a:r>
              <a:rPr lang="en-US" dirty="0">
                <a:solidFill>
                  <a:srgbClr val="333333"/>
                </a:solidFill>
              </a:rPr>
              <a:t> </a:t>
            </a:r>
            <a:r>
              <a:rPr lang="en-US" dirty="0" err="1">
                <a:solidFill>
                  <a:srgbClr val="333333"/>
                </a:solidFill>
              </a:rPr>
              <a:t>tUgtuh</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kPJ</a:t>
            </a:r>
            <a:r>
              <a:rPr lang="en-US" dirty="0">
                <a:solidFill>
                  <a:srgbClr val="333333"/>
                </a:solidFill>
              </a:rPr>
              <a:t> kJ </a:t>
            </a:r>
            <a:r>
              <a:rPr lang="en-US" dirty="0" err="1">
                <a:solidFill>
                  <a:srgbClr val="333333"/>
                </a:solidFill>
              </a:rPr>
              <a:t>thrk</a:t>
            </a:r>
            <a:r>
              <a:rPr lang="en-US" dirty="0">
                <a:solidFill>
                  <a:srgbClr val="333333"/>
                </a:solidFill>
              </a:rPr>
              <a:t>; </a:t>
            </a:r>
            <a:r>
              <a:rPr lang="en-US" err="1">
                <a:solidFill>
                  <a:srgbClr val="333333"/>
                </a:solidFill>
              </a:rPr>
              <a:t>tPRfpwjh</a:t>
            </a:r>
            <a:r>
              <a:rPr lang="en-US">
                <a:solidFill>
                  <a:srgbClr val="333333"/>
                </a:solidFill>
                <a:ea typeface="Verdana" panose="020B0604030504040204" pitchFamily="34" charset="0"/>
                <a:cs typeface="Verdana" panose="020B0604030504040204" pitchFamily="34" charset="0"/>
              </a:rPr>
              <a:t>&gt;</a:t>
            </a:r>
            <a:endParaRPr lang="en-US" dirty="0"/>
          </a:p>
        </p:txBody>
      </p:sp>
      <p:sp>
        <p:nvSpPr>
          <p:cNvPr id="6" name="Footer Placeholder 5"/>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65</a:t>
            </a:fld>
            <a:endParaRPr lang="de-DE" dirty="0"/>
          </a:p>
        </p:txBody>
      </p:sp>
    </p:spTree>
    <p:extLst>
      <p:ext uri="{BB962C8B-B14F-4D97-AF65-F5344CB8AC3E}">
        <p14:creationId xmlns:p14="http://schemas.microsoft.com/office/powerpoint/2010/main" val="15915008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lnSpc>
                <a:spcPct val="100000"/>
              </a:lnSpc>
              <a:spcBef>
                <a:spcPts val="600"/>
              </a:spcBef>
            </a:pPr>
            <a:r>
              <a:rPr lang="en-US" sz="2000" b="1" dirty="0" err="1">
                <a:solidFill>
                  <a:srgbClr val="333333"/>
                </a:solidFill>
              </a:rPr>
              <a:t>fw</a:t>
            </a:r>
            <a:r>
              <a:rPr lang="en-US" sz="2000" b="1" dirty="0">
                <a:solidFill>
                  <a:srgbClr val="333333"/>
                </a:solidFill>
              </a:rPr>
              <a:t>]</a:t>
            </a:r>
            <a:r>
              <a:rPr lang="en-US" sz="2000" b="1" dirty="0" err="1">
                <a:solidFill>
                  <a:srgbClr val="333333"/>
                </a:solidFill>
              </a:rPr>
              <a:t>wypd</a:t>
            </a:r>
            <a:r>
              <a:rPr lang="en-US" sz="2000" b="1" dirty="0">
                <a:solidFill>
                  <a:srgbClr val="333333"/>
                </a:solidFill>
              </a:rPr>
              <a:t>; </a:t>
            </a:r>
            <a:r>
              <a:rPr lang="en-US" sz="2000" b="1" dirty="0" err="1">
                <a:solidFill>
                  <a:srgbClr val="333333"/>
                </a:solidFill>
              </a:rPr>
              <a:t>nehf;fk</a:t>
            </a:r>
            <a:r>
              <a:rPr lang="en-US" sz="2000" b="1" dirty="0">
                <a:solidFill>
                  <a:srgbClr val="333333"/>
                </a:solidFill>
              </a:rPr>
              <a:t>]</a:t>
            </a:r>
            <a:r>
              <a:rPr lang="en-US" sz="2000" b="1" dirty="0">
                <a:solidFill>
                  <a:srgbClr val="333333"/>
                </a:solidFill>
                <a:latin typeface="Calibri Light"/>
                <a:ea typeface="Verdana" pitchFamily="34" charset="0"/>
                <a:cs typeface="Verdana" pitchFamily="34" charset="0"/>
              </a:rPr>
              <a:t>:</a:t>
            </a:r>
            <a:endParaRPr lang="en-US" sz="2000" b="1" dirty="0">
              <a:solidFill>
                <a:srgbClr val="333333"/>
              </a:solidFill>
              <a:latin typeface="Calibri Light"/>
              <a:cs typeface="Times New Roman" pitchFamily="18"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jPh</a:t>
            </a:r>
            <a:r>
              <a:rPr lang="en-US" dirty="0">
                <a:solidFill>
                  <a:srgbClr val="333333"/>
                </a:solidFill>
              </a:rPr>
              <a:t>]t[fs]</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Kf;fpakhdjhft</a:t>
            </a:r>
            <a:r>
              <a:rPr lang="en-US" dirty="0">
                <a:solidFill>
                  <a:srgbClr val="333333"/>
                </a:solidFill>
              </a:rPr>
              <a:t>[k] </a:t>
            </a:r>
            <a:r>
              <a:rPr lang="en-US" dirty="0" err="1">
                <a:solidFill>
                  <a:srgbClr val="333333"/>
                </a:solidFill>
              </a:rPr>
              <a:t>kpft</a:t>
            </a:r>
            <a:r>
              <a:rPr lang="en-US" dirty="0">
                <a:solidFill>
                  <a:srgbClr val="333333"/>
                </a:solidFill>
              </a:rPr>
              <a:t>[k] </a:t>
            </a:r>
            <a:r>
              <a:rPr lang="en-US" dirty="0" err="1">
                <a:solidFill>
                  <a:srgbClr val="333333"/>
                </a:solidFill>
              </a:rPr>
              <a:t>rpwg</a:t>
            </a:r>
            <a:r>
              <a:rPr lang="en-US" dirty="0">
                <a:solidFill>
                  <a:srgbClr val="333333"/>
                </a:solidFill>
              </a:rPr>
              <a:t>]g[ </a:t>
            </a:r>
            <a:r>
              <a:rPr lang="en-US" dirty="0" err="1">
                <a:solidFill>
                  <a:srgbClr val="333333"/>
                </a:solidFill>
              </a:rPr>
              <a:t>tha;e;jjhft</a:t>
            </a:r>
            <a:r>
              <a:rPr lang="en-US" dirty="0">
                <a:solidFill>
                  <a:srgbClr val="333333"/>
                </a:solidFill>
              </a:rPr>
              <a:t>[k] ,</a:t>
            </a:r>
            <a:r>
              <a:rPr lang="en-US" dirty="0" err="1">
                <a:solidFill>
                  <a:srgbClr val="333333"/>
                </a:solidFill>
              </a:rPr>
              <a:t>Uf</a:t>
            </a:r>
            <a:r>
              <a:rPr lang="en-US" dirty="0">
                <a:solidFill>
                  <a:srgbClr val="333333"/>
                </a:solidFill>
              </a:rPr>
              <a:t>]f </a:t>
            </a:r>
            <a:r>
              <a:rPr lang="en-US" dirty="0" err="1">
                <a:solidFill>
                  <a:srgbClr val="333333"/>
                </a:solidFill>
              </a:rPr>
              <a:t>ntz</a:t>
            </a:r>
            <a:r>
              <a:rPr lang="en-US" dirty="0">
                <a:solidFill>
                  <a:srgbClr val="333333"/>
                </a:solidFill>
              </a:rPr>
              <a:t>]</a:t>
            </a:r>
            <a:r>
              <a:rPr lang="en-US" dirty="0" err="1">
                <a:solidFill>
                  <a:srgbClr val="333333"/>
                </a:solidFill>
              </a:rPr>
              <a:t>Lkhdhy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 </a:t>
            </a:r>
            <a:r>
              <a:rPr lang="en-US" dirty="0" err="1">
                <a:solidFill>
                  <a:srgbClr val="333333"/>
                </a:solidFill>
              </a:rPr>
              <a:t>mtru</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jtph</a:t>
            </a:r>
            <a:r>
              <a:rPr lang="en-US" dirty="0">
                <a:solidFill>
                  <a:srgbClr val="333333"/>
                </a:solidFill>
              </a:rPr>
              <a:t>]</a:t>
            </a:r>
            <a:r>
              <a:rPr lang="en-US" dirty="0" err="1">
                <a:solidFill>
                  <a:srgbClr val="333333"/>
                </a:solidFill>
              </a:rPr>
              <a:t>j;J</a:t>
            </a:r>
            <a:r>
              <a:rPr lang="en-US" dirty="0">
                <a:solidFill>
                  <a:srgbClr val="333333"/>
                </a:solidFill>
              </a:rPr>
              <a:t> </a:t>
            </a:r>
            <a:r>
              <a:rPr lang="en-US" dirty="0" err="1">
                <a:solidFill>
                  <a:srgbClr val="333333"/>
                </a:solidFill>
              </a:rPr>
              <a:t>midj;J</a:t>
            </a:r>
            <a:r>
              <a:rPr lang="en-US" dirty="0">
                <a:solidFill>
                  <a:srgbClr val="333333"/>
                </a:solidFill>
              </a:rPr>
              <a:t> </a:t>
            </a:r>
            <a:r>
              <a:rPr lang="en-US" dirty="0" err="1">
                <a:solidFill>
                  <a:srgbClr val="333333"/>
                </a:solidFill>
              </a:rPr>
              <a:t>jfty;fisa</a:t>
            </a:r>
            <a:r>
              <a:rPr lang="en-US" dirty="0">
                <a:solidFill>
                  <a:srgbClr val="333333"/>
                </a:solidFill>
              </a:rPr>
              <a:t>[k; </a:t>
            </a:r>
            <a:r>
              <a:rPr lang="en-US" dirty="0" err="1">
                <a:solidFill>
                  <a:srgbClr val="333333"/>
                </a:solidFill>
              </a:rPr>
              <a:t>ftdj;jpy</a:t>
            </a:r>
            <a:r>
              <a:rPr lang="en-US" dirty="0">
                <a:solidFill>
                  <a:srgbClr val="333333"/>
                </a:solidFill>
              </a:rPr>
              <a:t>; </a:t>
            </a:r>
            <a:r>
              <a:rPr lang="en-US" dirty="0" err="1">
                <a:solidFill>
                  <a:srgbClr val="333333"/>
                </a:solidFill>
              </a:rPr>
              <a:t>bfhs;tJ</a:t>
            </a:r>
            <a:r>
              <a:rPr lang="en-US" dirty="0">
                <a:solidFill>
                  <a:srgbClr val="333333"/>
                </a:solidFill>
              </a:rPr>
              <a:t> </a:t>
            </a:r>
            <a:r>
              <a:rPr lang="en-US" dirty="0" err="1">
                <a:solidFill>
                  <a:srgbClr val="333333"/>
                </a:solidFill>
              </a:rPr>
              <a:t>rpwe</a:t>
            </a:r>
            <a:r>
              <a:rPr lang="en-US" dirty="0">
                <a:solidFill>
                  <a:srgbClr val="333333"/>
                </a:solidFill>
              </a:rPr>
              <a:t>]</a:t>
            </a:r>
            <a:r>
              <a:rPr lang="en-US" dirty="0" err="1">
                <a:solidFill>
                  <a:srgbClr val="333333"/>
                </a:solidFill>
              </a:rPr>
              <a:t>jjhFk</a:t>
            </a:r>
            <a:r>
              <a:rPr lang="en-US">
                <a:solidFill>
                  <a:srgbClr val="333333"/>
                </a:solidFill>
              </a:rPr>
              <a:t>]. </a:t>
            </a:r>
            <a:r>
              <a:rPr lang="en-US">
                <a:solidFill>
                  <a:srgbClr val="333333"/>
                </a:solidFill>
                <a:latin typeface="Calibri Light"/>
                <a:ea typeface="Verdana" panose="020B0604030504040204" pitchFamily="34" charset="0"/>
                <a:cs typeface="Verdana" panose="020B0604030504040204" pitchFamily="34" charset="0"/>
              </a:rPr>
              <a:t>(“</a:t>
            </a:r>
            <a:r>
              <a:rPr lang="en-US">
                <a:solidFill>
                  <a:srgbClr val="333333"/>
                </a:solidFill>
              </a:rPr>
              <a:t>tUj;jg]gLtjw;F </a:t>
            </a:r>
            <a:r>
              <a:rPr lang="en-US" dirty="0" err="1">
                <a:solidFill>
                  <a:srgbClr val="333333"/>
                </a:solidFill>
              </a:rPr>
              <a:t>gjpyhf</a:t>
            </a:r>
            <a:r>
              <a:rPr lang="en-US" dirty="0">
                <a:solidFill>
                  <a:srgbClr val="333333"/>
                </a:solidFill>
              </a:rPr>
              <a:t> </a:t>
            </a:r>
            <a:r>
              <a:rPr lang="en-US" dirty="0" err="1">
                <a:solidFill>
                  <a:srgbClr val="333333"/>
                </a:solidFill>
              </a:rPr>
              <a:t>ghJfhg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gJ</a:t>
            </a:r>
            <a:r>
              <a:rPr lang="en-US" dirty="0">
                <a:solidFill>
                  <a:srgbClr val="333333"/>
                </a:solidFill>
              </a:rPr>
              <a:t> </a:t>
            </a:r>
            <a:r>
              <a:rPr lang="en-US" err="1">
                <a:solidFill>
                  <a:srgbClr val="333333"/>
                </a:solidFill>
              </a:rPr>
              <a:t>nky</a:t>
            </a:r>
            <a:r>
              <a:rPr lang="en-US">
                <a:solidFill>
                  <a:srgbClr val="333333"/>
                </a:solidFill>
              </a:rPr>
              <a:t>;</a:t>
            </a:r>
            <a:r>
              <a:rPr lang="en-US">
                <a:solidFill>
                  <a:srgbClr val="333333"/>
                </a:solidFill>
                <a:latin typeface="Calibri Light"/>
                <a:ea typeface="Verdana" panose="020B0604030504040204" pitchFamily="34" charset="0"/>
                <a:cs typeface="Verdana" panose="020B0604030504040204" pitchFamily="34" charset="0"/>
              </a:rPr>
              <a:t>”) </a:t>
            </a:r>
            <a:endParaRPr lang="en-IN" dirty="0">
              <a:solidFill>
                <a:srgbClr val="333333"/>
              </a:solidFill>
              <a:latin typeface="Calibri Light"/>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0000"/>
              </a:buClr>
              <a:buFont typeface="WingDings"/>
              <a:buChar char=""/>
            </a:pPr>
            <a:r>
              <a:rPr lang="en-US" dirty="0" err="1">
                <a:solidFill>
                  <a:srgbClr val="004992"/>
                </a:solidFill>
              </a:rPr>
              <a:t>vLj;Jf;fhl</a:t>
            </a:r>
            <a:r>
              <a:rPr lang="en-US" dirty="0">
                <a:solidFill>
                  <a:srgbClr val="004992"/>
                </a:solidFill>
              </a:rPr>
              <a:t>]L</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itchFamily="18" charset="0"/>
              </a:rPr>
              <a:t> </a:t>
            </a:r>
            <a:r>
              <a:rPr lang="en-US" dirty="0">
                <a:solidFill>
                  <a:srgbClr val="333333"/>
                </a:solidFill>
              </a:rPr>
              <a:t>g[</a:t>
            </a:r>
            <a:r>
              <a:rPr lang="en-US" dirty="0" err="1">
                <a:solidFill>
                  <a:srgbClr val="333333"/>
                </a:solidFill>
              </a:rPr>
              <a:t>yk;gpf</a:t>
            </a:r>
            <a:r>
              <a:rPr lang="en-US" dirty="0">
                <a:solidFill>
                  <a:srgbClr val="333333"/>
                </a:solidFill>
              </a:rPr>
              <a:t>; </a:t>
            </a:r>
            <a:r>
              <a:rPr lang="en-US" dirty="0" err="1">
                <a:solidFill>
                  <a:srgbClr val="333333"/>
                </a:solidFill>
              </a:rPr>
              <a:t>bfhz;oUf;Fk</a:t>
            </a:r>
            <a:r>
              <a:rPr lang="en-US" dirty="0">
                <a:solidFill>
                  <a:srgbClr val="333333"/>
                </a:solidFill>
              </a:rPr>
              <a:t>; </a:t>
            </a:r>
            <a:r>
              <a:rPr lang="en-US" dirty="0" err="1">
                <a:solidFill>
                  <a:srgbClr val="333333"/>
                </a:solidFill>
              </a:rPr>
              <a:t>xUth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i="1" dirty="0" err="1">
                <a:solidFill>
                  <a:srgbClr val="004992"/>
                </a:solidFill>
              </a:rPr>
              <a:t>Fonghijapy</a:t>
            </a:r>
            <a:r>
              <a:rPr lang="en-US" i="1" dirty="0">
                <a:solidFill>
                  <a:srgbClr val="004992"/>
                </a:solidFill>
              </a:rPr>
              <a:t>; </a:t>
            </a:r>
            <a:r>
              <a:rPr lang="en-US" i="1" dirty="0" err="1">
                <a:solidFill>
                  <a:srgbClr val="004992"/>
                </a:solidFill>
              </a:rPr>
              <a:t>cs;shuh</a:t>
            </a:r>
            <a:r>
              <a:rPr lang="en-US" i="1" dirty="0">
                <a:solidFill>
                  <a:srgbClr val="004992"/>
                </a:solidFill>
                <a:ea typeface="Verdana" panose="020B0604030504040204" pitchFamily="34" charset="0"/>
                <a:cs typeface="Verdana" panose="020B0604030504040204" pitchFamily="34" charset="0"/>
              </a:rPr>
              <a:t>&gt;</a:t>
            </a:r>
            <a:endParaRPr lang="en-IN" i="1" dirty="0">
              <a:solidFill>
                <a:srgbClr val="004992"/>
              </a:solidFill>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cw;Wnehf;Fjy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mth</a:t>
            </a:r>
            <a:r>
              <a:rPr lang="en-US" dirty="0">
                <a:solidFill>
                  <a:srgbClr val="333333"/>
                </a:solidFill>
              </a:rPr>
              <a:t>] </a:t>
            </a:r>
            <a:r>
              <a:rPr lang="en-US" dirty="0" err="1">
                <a:solidFill>
                  <a:srgbClr val="333333"/>
                </a:solidFill>
              </a:rPr>
              <a:t>kJf</a:t>
            </a:r>
            <a:r>
              <a:rPr lang="en-US" dirty="0">
                <a:solidFill>
                  <a:srgbClr val="333333"/>
                </a:solidFill>
              </a:rPr>
              <a:t>]</a:t>
            </a:r>
            <a:r>
              <a:rPr lang="en-US" dirty="0" err="1">
                <a:solidFill>
                  <a:srgbClr val="333333"/>
                </a:solidFill>
              </a:rPr>
              <a:t>filapypUe;J</a:t>
            </a:r>
            <a:r>
              <a:rPr lang="en-US" dirty="0">
                <a:solidFill>
                  <a:srgbClr val="333333"/>
                </a:solidFill>
              </a:rPr>
              <a:t> </a:t>
            </a:r>
            <a:r>
              <a:rPr lang="en-US" dirty="0" err="1">
                <a:solidFill>
                  <a:srgbClr val="333333"/>
                </a:solidFill>
              </a:rPr>
              <a:t>tUgtuh</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kPJ</a:t>
            </a:r>
            <a:r>
              <a:rPr lang="en-US" dirty="0">
                <a:solidFill>
                  <a:srgbClr val="333333"/>
                </a:solidFill>
              </a:rPr>
              <a:t> kJ </a:t>
            </a:r>
            <a:r>
              <a:rPr lang="en-US" dirty="0" err="1">
                <a:solidFill>
                  <a:srgbClr val="333333"/>
                </a:solidFill>
              </a:rPr>
              <a:t>thrk</a:t>
            </a:r>
            <a:r>
              <a:rPr lang="en-US" dirty="0">
                <a:solidFill>
                  <a:srgbClr val="333333"/>
                </a:solidFill>
              </a:rPr>
              <a:t>; </a:t>
            </a:r>
            <a:r>
              <a:rPr lang="en-US" dirty="0" err="1">
                <a:solidFill>
                  <a:srgbClr val="333333"/>
                </a:solidFill>
              </a:rPr>
              <a:t>tPRfpwjh</a:t>
            </a:r>
            <a:r>
              <a:rPr lang="en-US" dirty="0">
                <a:solidFill>
                  <a:srgbClr val="333333"/>
                </a:solidFill>
                <a:ea typeface="Verdana" panose="020B0604030504040204" pitchFamily="34" charset="0"/>
                <a:cs typeface="Verdana" panose="020B0604030504040204" pitchFamily="34" charset="0"/>
              </a:rPr>
              <a:t>&gt;</a:t>
            </a:r>
            <a:endParaRPr lang="en-IN" dirty="0">
              <a:solidFill>
                <a:srgbClr val="333333"/>
              </a:solidFill>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4992"/>
              </a:buClr>
              <a:buFont typeface="WingDings"/>
              <a:buChar char=""/>
            </a:pPr>
            <a:r>
              <a:rPr lang="en-US" i="1" dirty="0">
                <a:solidFill>
                  <a:srgbClr val="004992"/>
                </a:solidFill>
              </a:rPr>
              <a:t>gf]</a:t>
            </a:r>
            <a:r>
              <a:rPr lang="en-US" i="1" dirty="0" err="1">
                <a:solidFill>
                  <a:srgbClr val="004992"/>
                </a:solidFill>
              </a:rPr>
              <a:t>fthjj</a:t>
            </a:r>
            <a:r>
              <a:rPr lang="en-US" i="1" dirty="0">
                <a:solidFill>
                  <a:srgbClr val="004992"/>
                </a:solidFill>
              </a:rPr>
              <a:t>]</a:t>
            </a:r>
            <a:r>
              <a:rPr lang="en-US" i="1" dirty="0" err="1">
                <a:solidFill>
                  <a:srgbClr val="004992"/>
                </a:solidFill>
              </a:rPr>
              <a:t>jpw</a:t>
            </a:r>
            <a:r>
              <a:rPr lang="en-US" i="1" dirty="0">
                <a:solidFill>
                  <a:srgbClr val="004992"/>
                </a:solidFill>
              </a:rPr>
              <a:t>]F </a:t>
            </a:r>
            <a:r>
              <a:rPr lang="en-US" i="1" dirty="0" err="1">
                <a:solidFill>
                  <a:srgbClr val="004992"/>
                </a:solidFill>
              </a:rPr>
              <a:t>gpwF</a:t>
            </a:r>
            <a:r>
              <a:rPr lang="en-US" i="1" dirty="0">
                <a:solidFill>
                  <a:srgbClr val="004992"/>
                </a:solidFill>
              </a:rPr>
              <a:t> </a:t>
            </a:r>
            <a:r>
              <a:rPr lang="en-US" i="1" dirty="0" err="1">
                <a:solidFill>
                  <a:srgbClr val="004992"/>
                </a:solidFill>
              </a:rPr>
              <a:t>mth</a:t>
            </a:r>
            <a:r>
              <a:rPr lang="en-US" i="1" dirty="0">
                <a:solidFill>
                  <a:srgbClr val="004992"/>
                </a:solidFill>
              </a:rPr>
              <a:t>] </a:t>
            </a:r>
            <a:r>
              <a:rPr lang="en-US" i="1" dirty="0" err="1">
                <a:solidFill>
                  <a:srgbClr val="004992"/>
                </a:solidFill>
              </a:rPr>
              <a:t>ngRtjw</a:t>
            </a:r>
            <a:r>
              <a:rPr lang="en-US" i="1" dirty="0">
                <a:solidFill>
                  <a:srgbClr val="004992"/>
                </a:solidFill>
              </a:rPr>
              <a:t>]]F </a:t>
            </a:r>
            <a:r>
              <a:rPr lang="en-US" i="1" dirty="0" err="1">
                <a:solidFill>
                  <a:srgbClr val="004992"/>
                </a:solidFill>
              </a:rPr>
              <a:t>rpukg</a:t>
            </a:r>
            <a:r>
              <a:rPr lang="en-US" i="1" dirty="0">
                <a:solidFill>
                  <a:srgbClr val="004992"/>
                </a:solidFill>
              </a:rPr>
              <a:t>]</a:t>
            </a:r>
            <a:r>
              <a:rPr lang="en-US" i="1" dirty="0" err="1">
                <a:solidFill>
                  <a:srgbClr val="004992"/>
                </a:solidFill>
              </a:rPr>
              <a:t>gLfpwhuh</a:t>
            </a:r>
            <a:r>
              <a:rPr lang="en-US" i="1" dirty="0">
                <a:solidFill>
                  <a:srgbClr val="004992"/>
                </a:solidFill>
              </a:rPr>
              <a:t> </a:t>
            </a:r>
            <a:r>
              <a:rPr lang="en-US" i="1" dirty="0" err="1">
                <a:solidFill>
                  <a:srgbClr val="004992"/>
                </a:solidFill>
              </a:rPr>
              <a:t>my;yJ</a:t>
            </a:r>
            <a:r>
              <a:rPr lang="en-US" i="1" dirty="0">
                <a:solidFill>
                  <a:srgbClr val="004992"/>
                </a:solidFill>
              </a:rPr>
              <a:t> </a:t>
            </a:r>
            <a:r>
              <a:rPr lang="en-US" i="1" dirty="0" err="1">
                <a:solidFill>
                  <a:srgbClr val="004992"/>
                </a:solidFill>
              </a:rPr>
              <a:t>ngr</a:t>
            </a:r>
            <a:r>
              <a:rPr lang="en-US" i="1" dirty="0">
                <a:solidFill>
                  <a:srgbClr val="004992"/>
                </a:solidFill>
              </a:rPr>
              <a:t>]</a:t>
            </a:r>
            <a:r>
              <a:rPr lang="en-US" i="1" dirty="0" err="1">
                <a:solidFill>
                  <a:srgbClr val="004992"/>
                </a:solidFill>
              </a:rPr>
              <a:t>Rf</a:t>
            </a:r>
            <a:r>
              <a:rPr lang="en-US" i="1" dirty="0">
                <a:solidFill>
                  <a:srgbClr val="004992"/>
                </a:solidFill>
              </a:rPr>
              <a:t>] </a:t>
            </a:r>
            <a:r>
              <a:rPr lang="en-US" i="1" dirty="0" err="1">
                <a:solidFill>
                  <a:srgbClr val="004992"/>
                </a:solidFill>
              </a:rPr>
              <a:t>FiwghL</a:t>
            </a:r>
            <a:r>
              <a:rPr lang="en-US" i="1" dirty="0">
                <a:solidFill>
                  <a:srgbClr val="004992"/>
                </a:solidFill>
              </a:rPr>
              <a:t> </a:t>
            </a:r>
            <a:r>
              <a:rPr lang="en-US" i="1" dirty="0" err="1">
                <a:solidFill>
                  <a:srgbClr val="004992"/>
                </a:solidFill>
              </a:rPr>
              <a:t>cs;stuh</a:t>
            </a:r>
            <a:r>
              <a:rPr lang="en-US" i="1">
                <a:solidFill>
                  <a:srgbClr val="004992"/>
                </a:solidFill>
                <a:latin typeface="Calibri Light"/>
                <a:ea typeface="Verdana" panose="020B0604030504040204" pitchFamily="34" charset="0"/>
                <a:cs typeface="Verdana" panose="020B0604030504040204" pitchFamily="34" charset="0"/>
              </a:rPr>
              <a:t>.</a:t>
            </a:r>
            <a:r>
              <a:rPr lang="en-US" i="1">
                <a:solidFill>
                  <a:srgbClr val="004992"/>
                </a:solidFill>
              </a:rPr>
              <a:t> </a:t>
            </a:r>
            <a:endParaRPr lang="en-US" dirty="0"/>
          </a:p>
        </p:txBody>
      </p:sp>
      <p:sp>
        <p:nvSpPr>
          <p:cNvPr id="6" name="Footer Placeholder 5"/>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66</a:t>
            </a:fld>
            <a:endParaRPr lang="de-DE" dirty="0"/>
          </a:p>
        </p:txBody>
      </p:sp>
    </p:spTree>
    <p:extLst>
      <p:ext uri="{BB962C8B-B14F-4D97-AF65-F5344CB8AC3E}">
        <p14:creationId xmlns:p14="http://schemas.microsoft.com/office/powerpoint/2010/main" val="14068697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lnSpc>
                <a:spcPct val="100000"/>
              </a:lnSpc>
              <a:spcBef>
                <a:spcPts val="600"/>
              </a:spcBef>
            </a:pPr>
            <a:r>
              <a:rPr lang="en-US" sz="2000" b="1" dirty="0" err="1">
                <a:solidFill>
                  <a:srgbClr val="333333"/>
                </a:solidFill>
              </a:rPr>
              <a:t>fw</a:t>
            </a:r>
            <a:r>
              <a:rPr lang="en-US" sz="2000" b="1" dirty="0">
                <a:solidFill>
                  <a:srgbClr val="333333"/>
                </a:solidFill>
              </a:rPr>
              <a:t>]</a:t>
            </a:r>
            <a:r>
              <a:rPr lang="en-US" sz="2000" b="1" dirty="0" err="1">
                <a:solidFill>
                  <a:srgbClr val="333333"/>
                </a:solidFill>
              </a:rPr>
              <a:t>wypd</a:t>
            </a:r>
            <a:r>
              <a:rPr lang="en-US" sz="2000" b="1" dirty="0">
                <a:solidFill>
                  <a:srgbClr val="333333"/>
                </a:solidFill>
              </a:rPr>
              <a:t>; </a:t>
            </a:r>
            <a:r>
              <a:rPr lang="en-US" sz="2000" b="1" dirty="0" err="1">
                <a:solidFill>
                  <a:srgbClr val="333333"/>
                </a:solidFill>
              </a:rPr>
              <a:t>nehf;fk</a:t>
            </a:r>
            <a:r>
              <a:rPr lang="en-US" sz="2000" b="1" dirty="0">
                <a:solidFill>
                  <a:srgbClr val="333333"/>
                </a:solidFill>
              </a:rPr>
              <a:t>]</a:t>
            </a:r>
            <a:r>
              <a:rPr lang="en-US" sz="2000" b="1" dirty="0">
                <a:solidFill>
                  <a:srgbClr val="333333"/>
                </a:solidFill>
                <a:latin typeface="Calibri Light"/>
                <a:ea typeface="Verdana" pitchFamily="34" charset="0"/>
                <a:cs typeface="Verdana" pitchFamily="34" charset="0"/>
              </a:rPr>
              <a:t>:</a:t>
            </a:r>
            <a:endParaRPr lang="en-US" sz="2000" b="1" dirty="0">
              <a:solidFill>
                <a:srgbClr val="333333"/>
              </a:solidFill>
              <a:latin typeface="Calibri Light"/>
              <a:cs typeface="Times New Roman" pitchFamily="18"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jPh</a:t>
            </a:r>
            <a:r>
              <a:rPr lang="en-US" dirty="0">
                <a:solidFill>
                  <a:srgbClr val="333333"/>
                </a:solidFill>
              </a:rPr>
              <a:t>]t[fs]</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Kf;fpakhdjhft</a:t>
            </a:r>
            <a:r>
              <a:rPr lang="en-US" dirty="0">
                <a:solidFill>
                  <a:srgbClr val="333333"/>
                </a:solidFill>
              </a:rPr>
              <a:t>[k] </a:t>
            </a:r>
            <a:r>
              <a:rPr lang="en-US" dirty="0" err="1">
                <a:solidFill>
                  <a:srgbClr val="333333"/>
                </a:solidFill>
              </a:rPr>
              <a:t>kpft</a:t>
            </a:r>
            <a:r>
              <a:rPr lang="en-US" dirty="0">
                <a:solidFill>
                  <a:srgbClr val="333333"/>
                </a:solidFill>
              </a:rPr>
              <a:t>[k] </a:t>
            </a:r>
            <a:r>
              <a:rPr lang="en-US" dirty="0" err="1">
                <a:solidFill>
                  <a:srgbClr val="333333"/>
                </a:solidFill>
              </a:rPr>
              <a:t>rpwg</a:t>
            </a:r>
            <a:r>
              <a:rPr lang="en-US" dirty="0">
                <a:solidFill>
                  <a:srgbClr val="333333"/>
                </a:solidFill>
              </a:rPr>
              <a:t>]g[ </a:t>
            </a:r>
            <a:r>
              <a:rPr lang="en-US" dirty="0" err="1">
                <a:solidFill>
                  <a:srgbClr val="333333"/>
                </a:solidFill>
              </a:rPr>
              <a:t>tha;e;jjhft</a:t>
            </a:r>
            <a:r>
              <a:rPr lang="en-US" dirty="0">
                <a:solidFill>
                  <a:srgbClr val="333333"/>
                </a:solidFill>
              </a:rPr>
              <a:t>[k] ,</a:t>
            </a:r>
            <a:r>
              <a:rPr lang="en-US" dirty="0" err="1">
                <a:solidFill>
                  <a:srgbClr val="333333"/>
                </a:solidFill>
              </a:rPr>
              <a:t>Uf</a:t>
            </a:r>
            <a:r>
              <a:rPr lang="en-US" dirty="0">
                <a:solidFill>
                  <a:srgbClr val="333333"/>
                </a:solidFill>
              </a:rPr>
              <a:t>]f </a:t>
            </a:r>
            <a:r>
              <a:rPr lang="en-US" dirty="0" err="1">
                <a:solidFill>
                  <a:srgbClr val="333333"/>
                </a:solidFill>
              </a:rPr>
              <a:t>ntz</a:t>
            </a:r>
            <a:r>
              <a:rPr lang="en-US" dirty="0">
                <a:solidFill>
                  <a:srgbClr val="333333"/>
                </a:solidFill>
              </a:rPr>
              <a:t>]</a:t>
            </a:r>
            <a:r>
              <a:rPr lang="en-US" dirty="0" err="1">
                <a:solidFill>
                  <a:srgbClr val="333333"/>
                </a:solidFill>
              </a:rPr>
              <a:t>Lkhdhy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 </a:t>
            </a:r>
            <a:r>
              <a:rPr lang="en-US" dirty="0" err="1">
                <a:solidFill>
                  <a:srgbClr val="333333"/>
                </a:solidFill>
              </a:rPr>
              <a:t>mtru</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jtph</a:t>
            </a:r>
            <a:r>
              <a:rPr lang="en-US" dirty="0">
                <a:solidFill>
                  <a:srgbClr val="333333"/>
                </a:solidFill>
              </a:rPr>
              <a:t>]</a:t>
            </a:r>
            <a:r>
              <a:rPr lang="en-US" dirty="0" err="1">
                <a:solidFill>
                  <a:srgbClr val="333333"/>
                </a:solidFill>
              </a:rPr>
              <a:t>j;J</a:t>
            </a:r>
            <a:r>
              <a:rPr lang="en-US" dirty="0">
                <a:solidFill>
                  <a:srgbClr val="333333"/>
                </a:solidFill>
              </a:rPr>
              <a:t> </a:t>
            </a:r>
            <a:r>
              <a:rPr lang="en-US" dirty="0" err="1">
                <a:solidFill>
                  <a:srgbClr val="333333"/>
                </a:solidFill>
              </a:rPr>
              <a:t>midj;J</a:t>
            </a:r>
            <a:r>
              <a:rPr lang="en-US" dirty="0">
                <a:solidFill>
                  <a:srgbClr val="333333"/>
                </a:solidFill>
              </a:rPr>
              <a:t> </a:t>
            </a:r>
            <a:r>
              <a:rPr lang="en-US" dirty="0" err="1">
                <a:solidFill>
                  <a:srgbClr val="333333"/>
                </a:solidFill>
              </a:rPr>
              <a:t>jfty;fisa</a:t>
            </a:r>
            <a:r>
              <a:rPr lang="en-US" dirty="0">
                <a:solidFill>
                  <a:srgbClr val="333333"/>
                </a:solidFill>
              </a:rPr>
              <a:t>[k; </a:t>
            </a:r>
            <a:r>
              <a:rPr lang="en-US" dirty="0" err="1">
                <a:solidFill>
                  <a:srgbClr val="333333"/>
                </a:solidFill>
              </a:rPr>
              <a:t>ftdj;jpy</a:t>
            </a:r>
            <a:r>
              <a:rPr lang="en-US" dirty="0">
                <a:solidFill>
                  <a:srgbClr val="333333"/>
                </a:solidFill>
              </a:rPr>
              <a:t>; </a:t>
            </a:r>
            <a:r>
              <a:rPr lang="en-US" dirty="0" err="1">
                <a:solidFill>
                  <a:srgbClr val="333333"/>
                </a:solidFill>
              </a:rPr>
              <a:t>bfhs;tJ</a:t>
            </a:r>
            <a:r>
              <a:rPr lang="en-US" dirty="0">
                <a:solidFill>
                  <a:srgbClr val="333333"/>
                </a:solidFill>
              </a:rPr>
              <a:t> </a:t>
            </a:r>
            <a:r>
              <a:rPr lang="en-US" dirty="0" err="1">
                <a:solidFill>
                  <a:srgbClr val="333333"/>
                </a:solidFill>
              </a:rPr>
              <a:t>rpwe</a:t>
            </a:r>
            <a:r>
              <a:rPr lang="en-US" dirty="0">
                <a:solidFill>
                  <a:srgbClr val="333333"/>
                </a:solidFill>
              </a:rPr>
              <a:t>]</a:t>
            </a:r>
            <a:r>
              <a:rPr lang="en-US" dirty="0" err="1">
                <a:solidFill>
                  <a:srgbClr val="333333"/>
                </a:solidFill>
              </a:rPr>
              <a:t>jjhFk</a:t>
            </a:r>
            <a:r>
              <a:rPr lang="en-US">
                <a:solidFill>
                  <a:srgbClr val="333333"/>
                </a:solidFill>
              </a:rPr>
              <a:t>]. </a:t>
            </a:r>
            <a:r>
              <a:rPr lang="en-US">
                <a:solidFill>
                  <a:srgbClr val="333333"/>
                </a:solidFill>
                <a:latin typeface="Calibri Light"/>
                <a:ea typeface="Verdana" panose="020B0604030504040204" pitchFamily="34" charset="0"/>
                <a:cs typeface="Verdana" panose="020B0604030504040204" pitchFamily="34" charset="0"/>
              </a:rPr>
              <a:t>(“</a:t>
            </a:r>
            <a:r>
              <a:rPr lang="en-US">
                <a:solidFill>
                  <a:srgbClr val="333333"/>
                </a:solidFill>
              </a:rPr>
              <a:t>tUj;jg]gLtjw;F </a:t>
            </a:r>
            <a:r>
              <a:rPr lang="en-US" dirty="0" err="1">
                <a:solidFill>
                  <a:srgbClr val="333333"/>
                </a:solidFill>
              </a:rPr>
              <a:t>gjpyhf</a:t>
            </a:r>
            <a:r>
              <a:rPr lang="en-US" dirty="0">
                <a:solidFill>
                  <a:srgbClr val="333333"/>
                </a:solidFill>
              </a:rPr>
              <a:t> </a:t>
            </a:r>
            <a:r>
              <a:rPr lang="en-US" dirty="0" err="1">
                <a:solidFill>
                  <a:srgbClr val="333333"/>
                </a:solidFill>
              </a:rPr>
              <a:t>ghJfhg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gJ</a:t>
            </a:r>
            <a:r>
              <a:rPr lang="en-US" dirty="0">
                <a:solidFill>
                  <a:srgbClr val="333333"/>
                </a:solidFill>
              </a:rPr>
              <a:t> </a:t>
            </a:r>
            <a:r>
              <a:rPr lang="en-US" err="1">
                <a:solidFill>
                  <a:srgbClr val="333333"/>
                </a:solidFill>
              </a:rPr>
              <a:t>nky</a:t>
            </a:r>
            <a:r>
              <a:rPr lang="en-US">
                <a:solidFill>
                  <a:srgbClr val="333333"/>
                </a:solidFill>
              </a:rPr>
              <a:t>;</a:t>
            </a:r>
            <a:r>
              <a:rPr lang="en-US">
                <a:solidFill>
                  <a:srgbClr val="333333"/>
                </a:solidFill>
                <a:latin typeface="Calibri Light"/>
                <a:ea typeface="Verdana" panose="020B0604030504040204" pitchFamily="34" charset="0"/>
                <a:cs typeface="Verdana" panose="020B0604030504040204" pitchFamily="34" charset="0"/>
              </a:rPr>
              <a:t>”) </a:t>
            </a:r>
            <a:endParaRPr lang="en-IN" dirty="0">
              <a:solidFill>
                <a:srgbClr val="333333"/>
              </a:solidFill>
              <a:latin typeface="Calibri Light"/>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0000"/>
              </a:buClr>
              <a:buFont typeface="WingDings"/>
              <a:buChar char=""/>
            </a:pPr>
            <a:r>
              <a:rPr lang="en-US" dirty="0" err="1">
                <a:solidFill>
                  <a:srgbClr val="004992"/>
                </a:solidFill>
              </a:rPr>
              <a:t>vLj;Jf;fhl</a:t>
            </a:r>
            <a:r>
              <a:rPr lang="en-US" dirty="0">
                <a:solidFill>
                  <a:srgbClr val="004992"/>
                </a:solidFill>
              </a:rPr>
              <a:t>]L</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itchFamily="18" charset="0"/>
              </a:rPr>
              <a:t> </a:t>
            </a:r>
            <a:r>
              <a:rPr lang="en-US" dirty="0">
                <a:solidFill>
                  <a:srgbClr val="333333"/>
                </a:solidFill>
              </a:rPr>
              <a:t>g[</a:t>
            </a:r>
            <a:r>
              <a:rPr lang="en-US" dirty="0" err="1">
                <a:solidFill>
                  <a:srgbClr val="333333"/>
                </a:solidFill>
              </a:rPr>
              <a:t>yk;gpf</a:t>
            </a:r>
            <a:r>
              <a:rPr lang="en-US" dirty="0">
                <a:solidFill>
                  <a:srgbClr val="333333"/>
                </a:solidFill>
              </a:rPr>
              <a:t>; </a:t>
            </a:r>
            <a:r>
              <a:rPr lang="en-US" dirty="0" err="1">
                <a:solidFill>
                  <a:srgbClr val="333333"/>
                </a:solidFill>
              </a:rPr>
              <a:t>bfhz;oUf;Fk</a:t>
            </a:r>
            <a:r>
              <a:rPr lang="en-US" dirty="0">
                <a:solidFill>
                  <a:srgbClr val="333333"/>
                </a:solidFill>
              </a:rPr>
              <a:t>; </a:t>
            </a:r>
            <a:r>
              <a:rPr lang="en-US" dirty="0" err="1">
                <a:solidFill>
                  <a:srgbClr val="333333"/>
                </a:solidFill>
              </a:rPr>
              <a:t>xUth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i="1" dirty="0" err="1">
                <a:solidFill>
                  <a:srgbClr val="004992"/>
                </a:solidFill>
              </a:rPr>
              <a:t>Fonghijapy</a:t>
            </a:r>
            <a:r>
              <a:rPr lang="en-US" i="1" dirty="0">
                <a:solidFill>
                  <a:srgbClr val="004992"/>
                </a:solidFill>
              </a:rPr>
              <a:t>; </a:t>
            </a:r>
            <a:r>
              <a:rPr lang="en-US" i="1" dirty="0" err="1">
                <a:solidFill>
                  <a:srgbClr val="004992"/>
                </a:solidFill>
              </a:rPr>
              <a:t>cs;shuh</a:t>
            </a:r>
            <a:r>
              <a:rPr lang="en-US" i="1" dirty="0">
                <a:solidFill>
                  <a:srgbClr val="004992"/>
                </a:solidFill>
                <a:ea typeface="Verdana" panose="020B0604030504040204" pitchFamily="34" charset="0"/>
                <a:cs typeface="Verdana" panose="020B0604030504040204" pitchFamily="34" charset="0"/>
              </a:rPr>
              <a:t>&gt;</a:t>
            </a:r>
            <a:endParaRPr lang="en-IN" i="1" dirty="0">
              <a:solidFill>
                <a:srgbClr val="004992"/>
              </a:solidFill>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cw;Wnehf;Fjy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mth</a:t>
            </a:r>
            <a:r>
              <a:rPr lang="en-US" dirty="0">
                <a:solidFill>
                  <a:srgbClr val="333333"/>
                </a:solidFill>
              </a:rPr>
              <a:t>] </a:t>
            </a:r>
            <a:r>
              <a:rPr lang="en-US" dirty="0" err="1">
                <a:solidFill>
                  <a:srgbClr val="333333"/>
                </a:solidFill>
              </a:rPr>
              <a:t>kJf</a:t>
            </a:r>
            <a:r>
              <a:rPr lang="en-US" dirty="0">
                <a:solidFill>
                  <a:srgbClr val="333333"/>
                </a:solidFill>
              </a:rPr>
              <a:t>]</a:t>
            </a:r>
            <a:r>
              <a:rPr lang="en-US" dirty="0" err="1">
                <a:solidFill>
                  <a:srgbClr val="333333"/>
                </a:solidFill>
              </a:rPr>
              <a:t>filapypUe;J</a:t>
            </a:r>
            <a:r>
              <a:rPr lang="en-US" dirty="0">
                <a:solidFill>
                  <a:srgbClr val="333333"/>
                </a:solidFill>
              </a:rPr>
              <a:t> </a:t>
            </a:r>
            <a:r>
              <a:rPr lang="en-US" dirty="0" err="1">
                <a:solidFill>
                  <a:srgbClr val="333333"/>
                </a:solidFill>
              </a:rPr>
              <a:t>tUgtuh</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kPJ</a:t>
            </a:r>
            <a:r>
              <a:rPr lang="en-US" dirty="0">
                <a:solidFill>
                  <a:srgbClr val="333333"/>
                </a:solidFill>
              </a:rPr>
              <a:t> kJ </a:t>
            </a:r>
            <a:r>
              <a:rPr lang="en-US" dirty="0" err="1">
                <a:solidFill>
                  <a:srgbClr val="333333"/>
                </a:solidFill>
              </a:rPr>
              <a:t>thrk</a:t>
            </a:r>
            <a:r>
              <a:rPr lang="en-US" dirty="0">
                <a:solidFill>
                  <a:srgbClr val="333333"/>
                </a:solidFill>
              </a:rPr>
              <a:t>; </a:t>
            </a:r>
            <a:r>
              <a:rPr lang="en-US" dirty="0" err="1">
                <a:solidFill>
                  <a:srgbClr val="333333"/>
                </a:solidFill>
              </a:rPr>
              <a:t>tPRfpwjh</a:t>
            </a:r>
            <a:r>
              <a:rPr lang="en-US" dirty="0">
                <a:solidFill>
                  <a:srgbClr val="333333"/>
                </a:solidFill>
                <a:ea typeface="Verdana" panose="020B0604030504040204" pitchFamily="34" charset="0"/>
                <a:cs typeface="Verdana" panose="020B0604030504040204" pitchFamily="34" charset="0"/>
              </a:rPr>
              <a:t>&gt;</a:t>
            </a:r>
            <a:endParaRPr lang="en-IN" dirty="0">
              <a:solidFill>
                <a:srgbClr val="333333"/>
              </a:solidFill>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4992"/>
              </a:buClr>
              <a:buFont typeface="WingDings"/>
              <a:buChar char=""/>
            </a:pPr>
            <a:r>
              <a:rPr lang="en-US" i="1" dirty="0">
                <a:solidFill>
                  <a:srgbClr val="004992"/>
                </a:solidFill>
              </a:rPr>
              <a:t>gf]</a:t>
            </a:r>
            <a:r>
              <a:rPr lang="en-US" i="1" dirty="0" err="1">
                <a:solidFill>
                  <a:srgbClr val="004992"/>
                </a:solidFill>
              </a:rPr>
              <a:t>fthjj</a:t>
            </a:r>
            <a:r>
              <a:rPr lang="en-US" i="1" dirty="0">
                <a:solidFill>
                  <a:srgbClr val="004992"/>
                </a:solidFill>
              </a:rPr>
              <a:t>]</a:t>
            </a:r>
            <a:r>
              <a:rPr lang="en-US" i="1" dirty="0" err="1">
                <a:solidFill>
                  <a:srgbClr val="004992"/>
                </a:solidFill>
              </a:rPr>
              <a:t>jpw</a:t>
            </a:r>
            <a:r>
              <a:rPr lang="en-US" i="1" dirty="0">
                <a:solidFill>
                  <a:srgbClr val="004992"/>
                </a:solidFill>
              </a:rPr>
              <a:t>]F </a:t>
            </a:r>
            <a:r>
              <a:rPr lang="en-US" i="1" dirty="0" err="1">
                <a:solidFill>
                  <a:srgbClr val="004992"/>
                </a:solidFill>
              </a:rPr>
              <a:t>gpwF</a:t>
            </a:r>
            <a:r>
              <a:rPr lang="en-US" i="1" dirty="0">
                <a:solidFill>
                  <a:srgbClr val="004992"/>
                </a:solidFill>
              </a:rPr>
              <a:t> </a:t>
            </a:r>
            <a:r>
              <a:rPr lang="en-US" i="1" dirty="0" err="1">
                <a:solidFill>
                  <a:srgbClr val="004992"/>
                </a:solidFill>
              </a:rPr>
              <a:t>mth</a:t>
            </a:r>
            <a:r>
              <a:rPr lang="en-US" i="1" dirty="0">
                <a:solidFill>
                  <a:srgbClr val="004992"/>
                </a:solidFill>
              </a:rPr>
              <a:t>] </a:t>
            </a:r>
            <a:r>
              <a:rPr lang="en-US" i="1" dirty="0" err="1">
                <a:solidFill>
                  <a:srgbClr val="004992"/>
                </a:solidFill>
              </a:rPr>
              <a:t>ngRtjw</a:t>
            </a:r>
            <a:r>
              <a:rPr lang="en-US" i="1" dirty="0">
                <a:solidFill>
                  <a:srgbClr val="004992"/>
                </a:solidFill>
              </a:rPr>
              <a:t>]]F </a:t>
            </a:r>
            <a:r>
              <a:rPr lang="en-US" i="1" dirty="0" err="1">
                <a:solidFill>
                  <a:srgbClr val="004992"/>
                </a:solidFill>
              </a:rPr>
              <a:t>rpukg</a:t>
            </a:r>
            <a:r>
              <a:rPr lang="en-US" i="1" dirty="0">
                <a:solidFill>
                  <a:srgbClr val="004992"/>
                </a:solidFill>
              </a:rPr>
              <a:t>]</a:t>
            </a:r>
            <a:r>
              <a:rPr lang="en-US" i="1" dirty="0" err="1">
                <a:solidFill>
                  <a:srgbClr val="004992"/>
                </a:solidFill>
              </a:rPr>
              <a:t>gLfpwhuh</a:t>
            </a:r>
            <a:r>
              <a:rPr lang="en-US" i="1" dirty="0">
                <a:solidFill>
                  <a:srgbClr val="004992"/>
                </a:solidFill>
              </a:rPr>
              <a:t> </a:t>
            </a:r>
            <a:r>
              <a:rPr lang="en-US" i="1" dirty="0" err="1">
                <a:solidFill>
                  <a:srgbClr val="004992"/>
                </a:solidFill>
              </a:rPr>
              <a:t>my;yJ</a:t>
            </a:r>
            <a:r>
              <a:rPr lang="en-US" i="1" dirty="0">
                <a:solidFill>
                  <a:srgbClr val="004992"/>
                </a:solidFill>
              </a:rPr>
              <a:t> </a:t>
            </a:r>
            <a:r>
              <a:rPr lang="en-US" i="1" dirty="0" err="1">
                <a:solidFill>
                  <a:srgbClr val="004992"/>
                </a:solidFill>
              </a:rPr>
              <a:t>ngr</a:t>
            </a:r>
            <a:r>
              <a:rPr lang="en-US" i="1" dirty="0">
                <a:solidFill>
                  <a:srgbClr val="004992"/>
                </a:solidFill>
              </a:rPr>
              <a:t>]</a:t>
            </a:r>
            <a:r>
              <a:rPr lang="en-US" i="1" dirty="0" err="1">
                <a:solidFill>
                  <a:srgbClr val="004992"/>
                </a:solidFill>
              </a:rPr>
              <a:t>Rf</a:t>
            </a:r>
            <a:r>
              <a:rPr lang="en-US" i="1" dirty="0">
                <a:solidFill>
                  <a:srgbClr val="004992"/>
                </a:solidFill>
              </a:rPr>
              <a:t>] </a:t>
            </a:r>
            <a:r>
              <a:rPr lang="en-US" i="1" dirty="0" err="1">
                <a:solidFill>
                  <a:srgbClr val="004992"/>
                </a:solidFill>
              </a:rPr>
              <a:t>FiwghL</a:t>
            </a:r>
            <a:r>
              <a:rPr lang="en-US" i="1" dirty="0">
                <a:solidFill>
                  <a:srgbClr val="004992"/>
                </a:solidFill>
              </a:rPr>
              <a:t> </a:t>
            </a:r>
            <a:r>
              <a:rPr lang="en-US" i="1" dirty="0" err="1">
                <a:solidFill>
                  <a:srgbClr val="004992"/>
                </a:solidFill>
              </a:rPr>
              <a:t>cs;stuh</a:t>
            </a:r>
            <a:r>
              <a:rPr lang="en-US" i="1" dirty="0">
                <a:solidFill>
                  <a:srgbClr val="004992"/>
                </a:solidFill>
                <a:latin typeface="Calibri Light"/>
                <a:ea typeface="Verdana" panose="020B0604030504040204" pitchFamily="34" charset="0"/>
                <a:cs typeface="Verdana" panose="020B0604030504040204" pitchFamily="34" charset="0"/>
              </a:rPr>
              <a:t>.</a:t>
            </a:r>
            <a:r>
              <a:rPr lang="en-US" i="1" dirty="0">
                <a:solidFill>
                  <a:srgbClr val="004992"/>
                </a:solidFill>
              </a:rPr>
              <a:t> </a:t>
            </a:r>
          </a:p>
          <a:p>
            <a:pPr marL="285750" lvl="0" indent="-285750" defTabSz="914400">
              <a:lnSpc>
                <a:spcPct val="100000"/>
              </a:lnSpc>
              <a:spcBef>
                <a:spcPts val="600"/>
              </a:spcBef>
              <a:buClr>
                <a:srgbClr val="333333"/>
              </a:buClr>
              <a:buFont typeface="WingDings"/>
              <a:buChar char=""/>
            </a:pPr>
            <a:r>
              <a:rPr lang="en-US" dirty="0" err="1">
                <a:solidFill>
                  <a:srgbClr val="333333"/>
                </a:solidFill>
              </a:rPr>
              <a:t>mtrug</a:t>
            </a:r>
            <a:r>
              <a:rPr lang="en-US" dirty="0">
                <a:solidFill>
                  <a:srgbClr val="333333"/>
                </a:solidFill>
              </a:rPr>
              <a:t>]</a:t>
            </a:r>
            <a:r>
              <a:rPr lang="en-US" dirty="0" err="1">
                <a:solidFill>
                  <a:srgbClr val="333333"/>
                </a:solidFill>
              </a:rPr>
              <a:t>gl</a:t>
            </a:r>
            <a:r>
              <a:rPr lang="en-US" dirty="0">
                <a:solidFill>
                  <a:srgbClr val="333333"/>
                </a:solidFill>
              </a:rPr>
              <a:t>]L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fshy</a:t>
            </a:r>
            <a:r>
              <a:rPr lang="en-US" dirty="0">
                <a:solidFill>
                  <a:srgbClr val="333333"/>
                </a:solidFill>
              </a:rPr>
              <a:t>] </a:t>
            </a:r>
            <a:r>
              <a:rPr lang="en-US" dirty="0" err="1">
                <a:solidFill>
                  <a:srgbClr val="333333"/>
                </a:solidFill>
              </a:rPr>
              <a:t>jtW</a:t>
            </a:r>
            <a:r>
              <a:rPr lang="en-US" dirty="0">
                <a:solidFill>
                  <a:srgbClr val="333333"/>
                </a:solidFill>
              </a:rPr>
              <a:t> </a:t>
            </a:r>
            <a:r>
              <a:rPr lang="en-US" dirty="0" err="1">
                <a:solidFill>
                  <a:srgbClr val="333333"/>
                </a:solidFill>
              </a:rPr>
              <a:t>neUtjw</a:t>
            </a:r>
            <a:r>
              <a:rPr lang="en-US" dirty="0">
                <a:solidFill>
                  <a:srgbClr val="333333"/>
                </a:solidFill>
              </a:rPr>
              <a:t>]</a:t>
            </a:r>
            <a:r>
              <a:rPr lang="en-US" dirty="0" err="1">
                <a:solidFill>
                  <a:srgbClr val="333333"/>
                </a:solidFill>
              </a:rPr>
              <a:t>fhd</a:t>
            </a:r>
            <a:r>
              <a:rPr lang="en-US" dirty="0">
                <a:solidFill>
                  <a:srgbClr val="333333"/>
                </a:solidFill>
              </a:rPr>
              <a:t> </a:t>
            </a:r>
            <a:r>
              <a:rPr lang="en-US" dirty="0" err="1">
                <a:solidFill>
                  <a:srgbClr val="333333"/>
                </a:solidFill>
              </a:rPr>
              <a:t>tha</a:t>
            </a:r>
            <a:r>
              <a:rPr lang="en-US" dirty="0">
                <a:solidFill>
                  <a:srgbClr val="333333"/>
                </a:solidFill>
              </a:rPr>
              <a:t>]g]g[ </a:t>
            </a:r>
            <a:r>
              <a:rPr lang="en-US" dirty="0" err="1">
                <a:solidFill>
                  <a:srgbClr val="333333"/>
                </a:solidFill>
              </a:rPr>
              <a:t>mjpfk</a:t>
            </a:r>
            <a:r>
              <a:rPr lang="en-US" dirty="0">
                <a:solidFill>
                  <a:srgbClr val="333333"/>
                </a:solidFill>
              </a:rPr>
              <a:t>] </a:t>
            </a:r>
            <a:r>
              <a:rPr lang="en-US" dirty="0" err="1">
                <a:solidFill>
                  <a:srgbClr val="333333"/>
                </a:solidFill>
              </a:rPr>
              <a:t>cs</a:t>
            </a:r>
            <a:r>
              <a:rPr lang="en-US" dirty="0">
                <a:solidFill>
                  <a:srgbClr val="333333"/>
                </a:solidFill>
              </a:rPr>
              <a:t>]</a:t>
            </a:r>
            <a:r>
              <a:rPr lang="en-US" dirty="0" err="1">
                <a:solidFill>
                  <a:srgbClr val="333333"/>
                </a:solidFill>
              </a:rPr>
              <a:t>sJ</a:t>
            </a:r>
            <a:r>
              <a:rPr lang="en-US" dirty="0">
                <a:solidFill>
                  <a:srgbClr val="333333"/>
                </a:solidFill>
              </a:rPr>
              <a:t> </a:t>
            </a:r>
            <a:r>
              <a:rPr lang="en-US" dirty="0" err="1">
                <a:solidFill>
                  <a:srgbClr val="333333"/>
                </a:solidFill>
              </a:rPr>
              <a:t>vd</a:t>
            </a:r>
            <a:r>
              <a:rPr lang="en-US" dirty="0">
                <a:solidFill>
                  <a:srgbClr val="333333"/>
                </a:solidFill>
              </a:rPr>
              <a:t>]</a:t>
            </a:r>
            <a:r>
              <a:rPr lang="en-US" dirty="0" err="1">
                <a:solidFill>
                  <a:srgbClr val="333333"/>
                </a:solidFill>
              </a:rPr>
              <a:t>gij</a:t>
            </a:r>
            <a:r>
              <a:rPr lang="en-US" dirty="0">
                <a:solidFill>
                  <a:srgbClr val="333333"/>
                </a:solidFill>
              </a:rPr>
              <a:t> </a:t>
            </a:r>
            <a:r>
              <a:rPr lang="en-US" dirty="0" err="1">
                <a:solidFill>
                  <a:srgbClr val="333333"/>
                </a:solidFill>
              </a:rPr>
              <a:t>ftdj</a:t>
            </a:r>
            <a:r>
              <a:rPr lang="en-US" dirty="0">
                <a:solidFill>
                  <a:srgbClr val="333333"/>
                </a:solidFill>
              </a:rPr>
              <a:t>]</a:t>
            </a:r>
            <a:r>
              <a:rPr lang="en-US" dirty="0" err="1">
                <a:solidFill>
                  <a:srgbClr val="333333"/>
                </a:solidFill>
              </a:rPr>
              <a:t>jpy</a:t>
            </a:r>
            <a:r>
              <a:rPr lang="en-US" dirty="0">
                <a:solidFill>
                  <a:srgbClr val="333333"/>
                </a:solidFill>
              </a:rPr>
              <a:t>] </a:t>
            </a:r>
            <a:r>
              <a:rPr lang="en-US" err="1">
                <a:solidFill>
                  <a:srgbClr val="333333"/>
                </a:solidFill>
              </a:rPr>
              <a:t>bfhs</a:t>
            </a:r>
            <a:r>
              <a:rPr lang="en-US">
                <a:solidFill>
                  <a:srgbClr val="333333"/>
                </a:solidFill>
              </a:rPr>
              <a:t>]</a:t>
            </a:r>
            <a:r>
              <a:rPr lang="en-US" err="1">
                <a:solidFill>
                  <a:srgbClr val="333333"/>
                </a:solidFill>
              </a:rPr>
              <a:t>st</a:t>
            </a:r>
            <a:r>
              <a:rPr lang="en-US">
                <a:solidFill>
                  <a:srgbClr val="333333"/>
                </a:solidFill>
              </a:rPr>
              <a:t>[k]</a:t>
            </a:r>
            <a:r>
              <a:rPr lang="en-US">
                <a:solidFill>
                  <a:srgbClr val="333333"/>
                </a:solidFill>
                <a:latin typeface="Calibri Light"/>
                <a:ea typeface="Verdana" panose="020B0604030504040204" pitchFamily="34" charset="0"/>
                <a:cs typeface="Verdana" panose="020B0604030504040204" pitchFamily="34" charset="0"/>
              </a:rPr>
              <a:t>.</a:t>
            </a:r>
            <a:endParaRPr lang="en-US" dirty="0"/>
          </a:p>
        </p:txBody>
      </p:sp>
      <p:sp>
        <p:nvSpPr>
          <p:cNvPr id="6" name="Footer Placeholder 5"/>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67</a:t>
            </a:fld>
            <a:endParaRPr lang="de-DE" dirty="0"/>
          </a:p>
        </p:txBody>
      </p:sp>
    </p:spTree>
    <p:extLst>
      <p:ext uri="{BB962C8B-B14F-4D97-AF65-F5344CB8AC3E}">
        <p14:creationId xmlns:p14="http://schemas.microsoft.com/office/powerpoint/2010/main" val="14977591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lnSpc>
                <a:spcPct val="100000"/>
              </a:lnSpc>
              <a:spcBef>
                <a:spcPts val="600"/>
              </a:spcBef>
            </a:pPr>
            <a:r>
              <a:rPr lang="en-US" sz="2000" b="1" dirty="0" err="1">
                <a:solidFill>
                  <a:srgbClr val="333333"/>
                </a:solidFill>
              </a:rPr>
              <a:t>fw</a:t>
            </a:r>
            <a:r>
              <a:rPr lang="en-US" sz="2000" b="1" dirty="0">
                <a:solidFill>
                  <a:srgbClr val="333333"/>
                </a:solidFill>
              </a:rPr>
              <a:t>]</a:t>
            </a:r>
            <a:r>
              <a:rPr lang="en-US" sz="2000" b="1" dirty="0" err="1">
                <a:solidFill>
                  <a:srgbClr val="333333"/>
                </a:solidFill>
              </a:rPr>
              <a:t>wypd</a:t>
            </a:r>
            <a:r>
              <a:rPr lang="en-US" sz="2000" b="1" dirty="0">
                <a:solidFill>
                  <a:srgbClr val="333333"/>
                </a:solidFill>
              </a:rPr>
              <a:t>; </a:t>
            </a:r>
            <a:r>
              <a:rPr lang="en-US" sz="2000" b="1" dirty="0" err="1">
                <a:solidFill>
                  <a:srgbClr val="333333"/>
                </a:solidFill>
              </a:rPr>
              <a:t>nehf;fk</a:t>
            </a:r>
            <a:r>
              <a:rPr lang="en-US" sz="2000" b="1" dirty="0">
                <a:solidFill>
                  <a:srgbClr val="333333"/>
                </a:solidFill>
              </a:rPr>
              <a:t>]</a:t>
            </a:r>
            <a:r>
              <a:rPr lang="en-US" sz="2000" b="1" dirty="0">
                <a:solidFill>
                  <a:srgbClr val="333333"/>
                </a:solidFill>
                <a:latin typeface="Calibri Light"/>
                <a:ea typeface="Verdana" pitchFamily="34" charset="0"/>
                <a:cs typeface="Verdana" pitchFamily="34" charset="0"/>
              </a:rPr>
              <a:t>:</a:t>
            </a:r>
            <a:endParaRPr lang="en-US" sz="2000" b="1" dirty="0">
              <a:solidFill>
                <a:srgbClr val="333333"/>
              </a:solidFill>
              <a:latin typeface="Calibri Light"/>
              <a:cs typeface="Times New Roman" pitchFamily="18"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jPh</a:t>
            </a:r>
            <a:r>
              <a:rPr lang="en-US" dirty="0">
                <a:solidFill>
                  <a:srgbClr val="333333"/>
                </a:solidFill>
              </a:rPr>
              <a:t>]t[fs]</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Kf;fpakhdjhft</a:t>
            </a:r>
            <a:r>
              <a:rPr lang="en-US" dirty="0">
                <a:solidFill>
                  <a:srgbClr val="333333"/>
                </a:solidFill>
              </a:rPr>
              <a:t>[k] </a:t>
            </a:r>
            <a:r>
              <a:rPr lang="en-US" dirty="0" err="1">
                <a:solidFill>
                  <a:srgbClr val="333333"/>
                </a:solidFill>
              </a:rPr>
              <a:t>kpft</a:t>
            </a:r>
            <a:r>
              <a:rPr lang="en-US" dirty="0">
                <a:solidFill>
                  <a:srgbClr val="333333"/>
                </a:solidFill>
              </a:rPr>
              <a:t>[k] </a:t>
            </a:r>
            <a:r>
              <a:rPr lang="en-US" dirty="0" err="1">
                <a:solidFill>
                  <a:srgbClr val="333333"/>
                </a:solidFill>
              </a:rPr>
              <a:t>rpwg</a:t>
            </a:r>
            <a:r>
              <a:rPr lang="en-US" dirty="0">
                <a:solidFill>
                  <a:srgbClr val="333333"/>
                </a:solidFill>
              </a:rPr>
              <a:t>]g[ </a:t>
            </a:r>
            <a:r>
              <a:rPr lang="en-US" dirty="0" err="1">
                <a:solidFill>
                  <a:srgbClr val="333333"/>
                </a:solidFill>
              </a:rPr>
              <a:t>tha;e;jjhft</a:t>
            </a:r>
            <a:r>
              <a:rPr lang="en-US" dirty="0">
                <a:solidFill>
                  <a:srgbClr val="333333"/>
                </a:solidFill>
              </a:rPr>
              <a:t>[k] ,</a:t>
            </a:r>
            <a:r>
              <a:rPr lang="en-US" dirty="0" err="1">
                <a:solidFill>
                  <a:srgbClr val="333333"/>
                </a:solidFill>
              </a:rPr>
              <a:t>Uf</a:t>
            </a:r>
            <a:r>
              <a:rPr lang="en-US" dirty="0">
                <a:solidFill>
                  <a:srgbClr val="333333"/>
                </a:solidFill>
              </a:rPr>
              <a:t>]f </a:t>
            </a:r>
            <a:r>
              <a:rPr lang="en-US" dirty="0" err="1">
                <a:solidFill>
                  <a:srgbClr val="333333"/>
                </a:solidFill>
              </a:rPr>
              <a:t>ntz</a:t>
            </a:r>
            <a:r>
              <a:rPr lang="en-US" dirty="0">
                <a:solidFill>
                  <a:srgbClr val="333333"/>
                </a:solidFill>
              </a:rPr>
              <a:t>]</a:t>
            </a:r>
            <a:r>
              <a:rPr lang="en-US" dirty="0" err="1">
                <a:solidFill>
                  <a:srgbClr val="333333"/>
                </a:solidFill>
              </a:rPr>
              <a:t>Lkhdhy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 </a:t>
            </a:r>
            <a:r>
              <a:rPr lang="en-US" dirty="0" err="1">
                <a:solidFill>
                  <a:srgbClr val="333333"/>
                </a:solidFill>
              </a:rPr>
              <a:t>mtru</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jtph</a:t>
            </a:r>
            <a:r>
              <a:rPr lang="en-US" dirty="0">
                <a:solidFill>
                  <a:srgbClr val="333333"/>
                </a:solidFill>
              </a:rPr>
              <a:t>]</a:t>
            </a:r>
            <a:r>
              <a:rPr lang="en-US" dirty="0" err="1">
                <a:solidFill>
                  <a:srgbClr val="333333"/>
                </a:solidFill>
              </a:rPr>
              <a:t>j;J</a:t>
            </a:r>
            <a:r>
              <a:rPr lang="en-US" dirty="0">
                <a:solidFill>
                  <a:srgbClr val="333333"/>
                </a:solidFill>
              </a:rPr>
              <a:t> </a:t>
            </a:r>
            <a:r>
              <a:rPr lang="en-US" dirty="0" err="1">
                <a:solidFill>
                  <a:srgbClr val="333333"/>
                </a:solidFill>
              </a:rPr>
              <a:t>midj;J</a:t>
            </a:r>
            <a:r>
              <a:rPr lang="en-US" dirty="0">
                <a:solidFill>
                  <a:srgbClr val="333333"/>
                </a:solidFill>
              </a:rPr>
              <a:t> </a:t>
            </a:r>
            <a:r>
              <a:rPr lang="en-US" dirty="0" err="1">
                <a:solidFill>
                  <a:srgbClr val="333333"/>
                </a:solidFill>
              </a:rPr>
              <a:t>jfty;fisa</a:t>
            </a:r>
            <a:r>
              <a:rPr lang="en-US" dirty="0">
                <a:solidFill>
                  <a:srgbClr val="333333"/>
                </a:solidFill>
              </a:rPr>
              <a:t>[k; </a:t>
            </a:r>
            <a:r>
              <a:rPr lang="en-US" dirty="0" err="1">
                <a:solidFill>
                  <a:srgbClr val="333333"/>
                </a:solidFill>
              </a:rPr>
              <a:t>ftdj;jpy</a:t>
            </a:r>
            <a:r>
              <a:rPr lang="en-US" dirty="0">
                <a:solidFill>
                  <a:srgbClr val="333333"/>
                </a:solidFill>
              </a:rPr>
              <a:t>; </a:t>
            </a:r>
            <a:r>
              <a:rPr lang="en-US" dirty="0" err="1">
                <a:solidFill>
                  <a:srgbClr val="333333"/>
                </a:solidFill>
              </a:rPr>
              <a:t>bfhs;tJ</a:t>
            </a:r>
            <a:r>
              <a:rPr lang="en-US" dirty="0">
                <a:solidFill>
                  <a:srgbClr val="333333"/>
                </a:solidFill>
              </a:rPr>
              <a:t> </a:t>
            </a:r>
            <a:r>
              <a:rPr lang="en-US" dirty="0" err="1">
                <a:solidFill>
                  <a:srgbClr val="333333"/>
                </a:solidFill>
              </a:rPr>
              <a:t>rpwe</a:t>
            </a:r>
            <a:r>
              <a:rPr lang="en-US" dirty="0">
                <a:solidFill>
                  <a:srgbClr val="333333"/>
                </a:solidFill>
              </a:rPr>
              <a:t>]</a:t>
            </a:r>
            <a:r>
              <a:rPr lang="en-US" dirty="0" err="1">
                <a:solidFill>
                  <a:srgbClr val="333333"/>
                </a:solidFill>
              </a:rPr>
              <a:t>jjhFk</a:t>
            </a:r>
            <a:r>
              <a:rPr lang="en-US">
                <a:solidFill>
                  <a:srgbClr val="333333"/>
                </a:solidFill>
              </a:rPr>
              <a:t>]. </a:t>
            </a:r>
            <a:r>
              <a:rPr lang="en-US">
                <a:solidFill>
                  <a:srgbClr val="333333"/>
                </a:solidFill>
                <a:latin typeface="Calibri Light"/>
                <a:ea typeface="Verdana" panose="020B0604030504040204" pitchFamily="34" charset="0"/>
                <a:cs typeface="Verdana" panose="020B0604030504040204" pitchFamily="34" charset="0"/>
              </a:rPr>
              <a:t>(“</a:t>
            </a:r>
            <a:r>
              <a:rPr lang="en-US">
                <a:solidFill>
                  <a:srgbClr val="333333"/>
                </a:solidFill>
              </a:rPr>
              <a:t>tUj;jg]gLtjw;F </a:t>
            </a:r>
            <a:r>
              <a:rPr lang="en-US" dirty="0" err="1">
                <a:solidFill>
                  <a:srgbClr val="333333"/>
                </a:solidFill>
              </a:rPr>
              <a:t>gjpyhf</a:t>
            </a:r>
            <a:r>
              <a:rPr lang="en-US" dirty="0">
                <a:solidFill>
                  <a:srgbClr val="333333"/>
                </a:solidFill>
              </a:rPr>
              <a:t> </a:t>
            </a:r>
            <a:r>
              <a:rPr lang="en-US" dirty="0" err="1">
                <a:solidFill>
                  <a:srgbClr val="333333"/>
                </a:solidFill>
              </a:rPr>
              <a:t>ghJfhg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gJ</a:t>
            </a:r>
            <a:r>
              <a:rPr lang="en-US" dirty="0">
                <a:solidFill>
                  <a:srgbClr val="333333"/>
                </a:solidFill>
              </a:rPr>
              <a:t> </a:t>
            </a:r>
            <a:r>
              <a:rPr lang="en-US" err="1">
                <a:solidFill>
                  <a:srgbClr val="333333"/>
                </a:solidFill>
              </a:rPr>
              <a:t>nky</a:t>
            </a:r>
            <a:r>
              <a:rPr lang="en-US">
                <a:solidFill>
                  <a:srgbClr val="333333"/>
                </a:solidFill>
              </a:rPr>
              <a:t>;</a:t>
            </a:r>
            <a:r>
              <a:rPr lang="en-US">
                <a:solidFill>
                  <a:srgbClr val="333333"/>
                </a:solidFill>
                <a:latin typeface="Calibri Light"/>
                <a:ea typeface="Verdana" panose="020B0604030504040204" pitchFamily="34" charset="0"/>
                <a:cs typeface="Verdana" panose="020B0604030504040204" pitchFamily="34" charset="0"/>
              </a:rPr>
              <a:t>”) </a:t>
            </a:r>
            <a:endParaRPr lang="en-IN" dirty="0">
              <a:solidFill>
                <a:srgbClr val="333333"/>
              </a:solidFill>
              <a:latin typeface="Calibri Light"/>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0000"/>
              </a:buClr>
              <a:buFont typeface="WingDings"/>
              <a:buChar char=""/>
            </a:pPr>
            <a:r>
              <a:rPr lang="en-US" dirty="0" err="1">
                <a:solidFill>
                  <a:srgbClr val="004992"/>
                </a:solidFill>
              </a:rPr>
              <a:t>vLj;Jf;fhl</a:t>
            </a:r>
            <a:r>
              <a:rPr lang="en-US" dirty="0">
                <a:solidFill>
                  <a:srgbClr val="004992"/>
                </a:solidFill>
              </a:rPr>
              <a:t>]L</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itchFamily="18" charset="0"/>
              </a:rPr>
              <a:t> </a:t>
            </a:r>
            <a:r>
              <a:rPr lang="en-US" dirty="0">
                <a:solidFill>
                  <a:srgbClr val="333333"/>
                </a:solidFill>
              </a:rPr>
              <a:t>g[</a:t>
            </a:r>
            <a:r>
              <a:rPr lang="en-US" dirty="0" err="1">
                <a:solidFill>
                  <a:srgbClr val="333333"/>
                </a:solidFill>
              </a:rPr>
              <a:t>yk;gpf</a:t>
            </a:r>
            <a:r>
              <a:rPr lang="en-US" dirty="0">
                <a:solidFill>
                  <a:srgbClr val="333333"/>
                </a:solidFill>
              </a:rPr>
              <a:t>; </a:t>
            </a:r>
            <a:r>
              <a:rPr lang="en-US" dirty="0" err="1">
                <a:solidFill>
                  <a:srgbClr val="333333"/>
                </a:solidFill>
              </a:rPr>
              <a:t>bfhz;oUf;Fk</a:t>
            </a:r>
            <a:r>
              <a:rPr lang="en-US" dirty="0">
                <a:solidFill>
                  <a:srgbClr val="333333"/>
                </a:solidFill>
              </a:rPr>
              <a:t>; </a:t>
            </a:r>
            <a:r>
              <a:rPr lang="en-US" dirty="0" err="1">
                <a:solidFill>
                  <a:srgbClr val="333333"/>
                </a:solidFill>
              </a:rPr>
              <a:t>xUth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i="1" dirty="0" err="1">
                <a:solidFill>
                  <a:srgbClr val="004992"/>
                </a:solidFill>
              </a:rPr>
              <a:t>Fonghijapy</a:t>
            </a:r>
            <a:r>
              <a:rPr lang="en-US" i="1" dirty="0">
                <a:solidFill>
                  <a:srgbClr val="004992"/>
                </a:solidFill>
              </a:rPr>
              <a:t>; </a:t>
            </a:r>
            <a:r>
              <a:rPr lang="en-US" i="1" dirty="0" err="1">
                <a:solidFill>
                  <a:srgbClr val="004992"/>
                </a:solidFill>
              </a:rPr>
              <a:t>cs;shuh</a:t>
            </a:r>
            <a:r>
              <a:rPr lang="en-US" i="1" dirty="0">
                <a:solidFill>
                  <a:srgbClr val="004992"/>
                </a:solidFill>
                <a:ea typeface="Verdana" panose="020B0604030504040204" pitchFamily="34" charset="0"/>
                <a:cs typeface="Verdana" panose="020B0604030504040204" pitchFamily="34" charset="0"/>
              </a:rPr>
              <a:t>&gt;</a:t>
            </a:r>
            <a:endParaRPr lang="en-IN" i="1" dirty="0">
              <a:solidFill>
                <a:srgbClr val="004992"/>
              </a:solidFill>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cw;Wnehf;Fjy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mth</a:t>
            </a:r>
            <a:r>
              <a:rPr lang="en-US" dirty="0">
                <a:solidFill>
                  <a:srgbClr val="333333"/>
                </a:solidFill>
              </a:rPr>
              <a:t>] </a:t>
            </a:r>
            <a:r>
              <a:rPr lang="en-US" dirty="0" err="1">
                <a:solidFill>
                  <a:srgbClr val="333333"/>
                </a:solidFill>
              </a:rPr>
              <a:t>kJf</a:t>
            </a:r>
            <a:r>
              <a:rPr lang="en-US" dirty="0">
                <a:solidFill>
                  <a:srgbClr val="333333"/>
                </a:solidFill>
              </a:rPr>
              <a:t>]</a:t>
            </a:r>
            <a:r>
              <a:rPr lang="en-US" dirty="0" err="1">
                <a:solidFill>
                  <a:srgbClr val="333333"/>
                </a:solidFill>
              </a:rPr>
              <a:t>filapypUe;J</a:t>
            </a:r>
            <a:r>
              <a:rPr lang="en-US" dirty="0">
                <a:solidFill>
                  <a:srgbClr val="333333"/>
                </a:solidFill>
              </a:rPr>
              <a:t> </a:t>
            </a:r>
            <a:r>
              <a:rPr lang="en-US" dirty="0" err="1">
                <a:solidFill>
                  <a:srgbClr val="333333"/>
                </a:solidFill>
              </a:rPr>
              <a:t>tUgtuh</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kPJ</a:t>
            </a:r>
            <a:r>
              <a:rPr lang="en-US" dirty="0">
                <a:solidFill>
                  <a:srgbClr val="333333"/>
                </a:solidFill>
              </a:rPr>
              <a:t> kJ </a:t>
            </a:r>
            <a:r>
              <a:rPr lang="en-US" dirty="0" err="1">
                <a:solidFill>
                  <a:srgbClr val="333333"/>
                </a:solidFill>
              </a:rPr>
              <a:t>thrk</a:t>
            </a:r>
            <a:r>
              <a:rPr lang="en-US" dirty="0">
                <a:solidFill>
                  <a:srgbClr val="333333"/>
                </a:solidFill>
              </a:rPr>
              <a:t>; </a:t>
            </a:r>
            <a:r>
              <a:rPr lang="en-US" dirty="0" err="1">
                <a:solidFill>
                  <a:srgbClr val="333333"/>
                </a:solidFill>
              </a:rPr>
              <a:t>tPRfpwjh</a:t>
            </a:r>
            <a:r>
              <a:rPr lang="en-US" dirty="0">
                <a:solidFill>
                  <a:srgbClr val="333333"/>
                </a:solidFill>
                <a:ea typeface="Verdana" panose="020B0604030504040204" pitchFamily="34" charset="0"/>
                <a:cs typeface="Verdana" panose="020B0604030504040204" pitchFamily="34" charset="0"/>
              </a:rPr>
              <a:t>&gt;</a:t>
            </a:r>
            <a:endParaRPr lang="en-IN" dirty="0">
              <a:solidFill>
                <a:srgbClr val="333333"/>
              </a:solidFill>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4992"/>
              </a:buClr>
              <a:buFont typeface="WingDings"/>
              <a:buChar char=""/>
            </a:pPr>
            <a:r>
              <a:rPr lang="en-US" i="1" dirty="0">
                <a:solidFill>
                  <a:srgbClr val="004992"/>
                </a:solidFill>
              </a:rPr>
              <a:t>gf]</a:t>
            </a:r>
            <a:r>
              <a:rPr lang="en-US" i="1" dirty="0" err="1">
                <a:solidFill>
                  <a:srgbClr val="004992"/>
                </a:solidFill>
              </a:rPr>
              <a:t>fthjj</a:t>
            </a:r>
            <a:r>
              <a:rPr lang="en-US" i="1" dirty="0">
                <a:solidFill>
                  <a:srgbClr val="004992"/>
                </a:solidFill>
              </a:rPr>
              <a:t>]</a:t>
            </a:r>
            <a:r>
              <a:rPr lang="en-US" i="1" dirty="0" err="1">
                <a:solidFill>
                  <a:srgbClr val="004992"/>
                </a:solidFill>
              </a:rPr>
              <a:t>jpw</a:t>
            </a:r>
            <a:r>
              <a:rPr lang="en-US" i="1" dirty="0">
                <a:solidFill>
                  <a:srgbClr val="004992"/>
                </a:solidFill>
              </a:rPr>
              <a:t>]F </a:t>
            </a:r>
            <a:r>
              <a:rPr lang="en-US" i="1" dirty="0" err="1">
                <a:solidFill>
                  <a:srgbClr val="004992"/>
                </a:solidFill>
              </a:rPr>
              <a:t>gpwF</a:t>
            </a:r>
            <a:r>
              <a:rPr lang="en-US" i="1" dirty="0">
                <a:solidFill>
                  <a:srgbClr val="004992"/>
                </a:solidFill>
              </a:rPr>
              <a:t> </a:t>
            </a:r>
            <a:r>
              <a:rPr lang="en-US" i="1" dirty="0" err="1">
                <a:solidFill>
                  <a:srgbClr val="004992"/>
                </a:solidFill>
              </a:rPr>
              <a:t>mth</a:t>
            </a:r>
            <a:r>
              <a:rPr lang="en-US" i="1" dirty="0">
                <a:solidFill>
                  <a:srgbClr val="004992"/>
                </a:solidFill>
              </a:rPr>
              <a:t>] </a:t>
            </a:r>
            <a:r>
              <a:rPr lang="en-US" i="1" dirty="0" err="1">
                <a:solidFill>
                  <a:srgbClr val="004992"/>
                </a:solidFill>
              </a:rPr>
              <a:t>ngRtjw</a:t>
            </a:r>
            <a:r>
              <a:rPr lang="en-US" i="1" dirty="0">
                <a:solidFill>
                  <a:srgbClr val="004992"/>
                </a:solidFill>
              </a:rPr>
              <a:t>]]F </a:t>
            </a:r>
            <a:r>
              <a:rPr lang="en-US" i="1" dirty="0" err="1">
                <a:solidFill>
                  <a:srgbClr val="004992"/>
                </a:solidFill>
              </a:rPr>
              <a:t>rpukg</a:t>
            </a:r>
            <a:r>
              <a:rPr lang="en-US" i="1" dirty="0">
                <a:solidFill>
                  <a:srgbClr val="004992"/>
                </a:solidFill>
              </a:rPr>
              <a:t>]</a:t>
            </a:r>
            <a:r>
              <a:rPr lang="en-US" i="1" dirty="0" err="1">
                <a:solidFill>
                  <a:srgbClr val="004992"/>
                </a:solidFill>
              </a:rPr>
              <a:t>gLfpwhuh</a:t>
            </a:r>
            <a:r>
              <a:rPr lang="en-US" i="1" dirty="0">
                <a:solidFill>
                  <a:srgbClr val="004992"/>
                </a:solidFill>
              </a:rPr>
              <a:t> </a:t>
            </a:r>
            <a:r>
              <a:rPr lang="en-US" i="1" dirty="0" err="1">
                <a:solidFill>
                  <a:srgbClr val="004992"/>
                </a:solidFill>
              </a:rPr>
              <a:t>my;yJ</a:t>
            </a:r>
            <a:r>
              <a:rPr lang="en-US" i="1" dirty="0">
                <a:solidFill>
                  <a:srgbClr val="004992"/>
                </a:solidFill>
              </a:rPr>
              <a:t> </a:t>
            </a:r>
            <a:r>
              <a:rPr lang="en-US" i="1" dirty="0" err="1">
                <a:solidFill>
                  <a:srgbClr val="004992"/>
                </a:solidFill>
              </a:rPr>
              <a:t>ngr</a:t>
            </a:r>
            <a:r>
              <a:rPr lang="en-US" i="1" dirty="0">
                <a:solidFill>
                  <a:srgbClr val="004992"/>
                </a:solidFill>
              </a:rPr>
              <a:t>]</a:t>
            </a:r>
            <a:r>
              <a:rPr lang="en-US" i="1" dirty="0" err="1">
                <a:solidFill>
                  <a:srgbClr val="004992"/>
                </a:solidFill>
              </a:rPr>
              <a:t>Rf</a:t>
            </a:r>
            <a:r>
              <a:rPr lang="en-US" i="1" dirty="0">
                <a:solidFill>
                  <a:srgbClr val="004992"/>
                </a:solidFill>
              </a:rPr>
              <a:t>] </a:t>
            </a:r>
            <a:r>
              <a:rPr lang="en-US" i="1" dirty="0" err="1">
                <a:solidFill>
                  <a:srgbClr val="004992"/>
                </a:solidFill>
              </a:rPr>
              <a:t>FiwghL</a:t>
            </a:r>
            <a:r>
              <a:rPr lang="en-US" i="1" dirty="0">
                <a:solidFill>
                  <a:srgbClr val="004992"/>
                </a:solidFill>
              </a:rPr>
              <a:t> </a:t>
            </a:r>
            <a:r>
              <a:rPr lang="en-US" i="1" dirty="0" err="1">
                <a:solidFill>
                  <a:srgbClr val="004992"/>
                </a:solidFill>
              </a:rPr>
              <a:t>cs;stuh</a:t>
            </a:r>
            <a:r>
              <a:rPr lang="en-US" i="1" dirty="0">
                <a:solidFill>
                  <a:srgbClr val="004992"/>
                </a:solidFill>
                <a:latin typeface="Calibri Light"/>
                <a:ea typeface="Verdana" panose="020B0604030504040204" pitchFamily="34" charset="0"/>
                <a:cs typeface="Verdana" panose="020B0604030504040204" pitchFamily="34" charset="0"/>
              </a:rPr>
              <a:t>.</a:t>
            </a:r>
            <a:r>
              <a:rPr lang="en-US" i="1" dirty="0">
                <a:solidFill>
                  <a:srgbClr val="004992"/>
                </a:solidFill>
              </a:rPr>
              <a:t> </a:t>
            </a:r>
          </a:p>
          <a:p>
            <a:pPr marL="285750" lvl="0" indent="-285750" defTabSz="914400">
              <a:lnSpc>
                <a:spcPct val="100000"/>
              </a:lnSpc>
              <a:spcBef>
                <a:spcPts val="600"/>
              </a:spcBef>
              <a:buClr>
                <a:srgbClr val="333333"/>
              </a:buClr>
              <a:buFont typeface="WingDings"/>
              <a:buChar char=""/>
            </a:pPr>
            <a:r>
              <a:rPr lang="en-US" dirty="0" err="1">
                <a:solidFill>
                  <a:srgbClr val="333333"/>
                </a:solidFill>
              </a:rPr>
              <a:t>mtrug</a:t>
            </a:r>
            <a:r>
              <a:rPr lang="en-US" dirty="0">
                <a:solidFill>
                  <a:srgbClr val="333333"/>
                </a:solidFill>
              </a:rPr>
              <a:t>]</a:t>
            </a:r>
            <a:r>
              <a:rPr lang="en-US" dirty="0" err="1">
                <a:solidFill>
                  <a:srgbClr val="333333"/>
                </a:solidFill>
              </a:rPr>
              <a:t>gl</a:t>
            </a:r>
            <a:r>
              <a:rPr lang="en-US" dirty="0">
                <a:solidFill>
                  <a:srgbClr val="333333"/>
                </a:solidFill>
              </a:rPr>
              <a:t>]L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fshy</a:t>
            </a:r>
            <a:r>
              <a:rPr lang="en-US" dirty="0">
                <a:solidFill>
                  <a:srgbClr val="333333"/>
                </a:solidFill>
              </a:rPr>
              <a:t>] </a:t>
            </a:r>
            <a:r>
              <a:rPr lang="en-US" dirty="0" err="1">
                <a:solidFill>
                  <a:srgbClr val="333333"/>
                </a:solidFill>
              </a:rPr>
              <a:t>jtW</a:t>
            </a:r>
            <a:r>
              <a:rPr lang="en-US" dirty="0">
                <a:solidFill>
                  <a:srgbClr val="333333"/>
                </a:solidFill>
              </a:rPr>
              <a:t> </a:t>
            </a:r>
            <a:r>
              <a:rPr lang="en-US" dirty="0" err="1">
                <a:solidFill>
                  <a:srgbClr val="333333"/>
                </a:solidFill>
              </a:rPr>
              <a:t>neUtjw</a:t>
            </a:r>
            <a:r>
              <a:rPr lang="en-US" dirty="0">
                <a:solidFill>
                  <a:srgbClr val="333333"/>
                </a:solidFill>
              </a:rPr>
              <a:t>]</a:t>
            </a:r>
            <a:r>
              <a:rPr lang="en-US" dirty="0" err="1">
                <a:solidFill>
                  <a:srgbClr val="333333"/>
                </a:solidFill>
              </a:rPr>
              <a:t>fhd</a:t>
            </a:r>
            <a:r>
              <a:rPr lang="en-US" dirty="0">
                <a:solidFill>
                  <a:srgbClr val="333333"/>
                </a:solidFill>
              </a:rPr>
              <a:t> </a:t>
            </a:r>
            <a:r>
              <a:rPr lang="en-US" dirty="0" err="1">
                <a:solidFill>
                  <a:srgbClr val="333333"/>
                </a:solidFill>
              </a:rPr>
              <a:t>tha</a:t>
            </a:r>
            <a:r>
              <a:rPr lang="en-US" dirty="0">
                <a:solidFill>
                  <a:srgbClr val="333333"/>
                </a:solidFill>
              </a:rPr>
              <a:t>]g]g[ </a:t>
            </a:r>
            <a:r>
              <a:rPr lang="en-US" dirty="0" err="1">
                <a:solidFill>
                  <a:srgbClr val="333333"/>
                </a:solidFill>
              </a:rPr>
              <a:t>mjpfk</a:t>
            </a:r>
            <a:r>
              <a:rPr lang="en-US" dirty="0">
                <a:solidFill>
                  <a:srgbClr val="333333"/>
                </a:solidFill>
              </a:rPr>
              <a:t>] </a:t>
            </a:r>
            <a:r>
              <a:rPr lang="en-US" dirty="0" err="1">
                <a:solidFill>
                  <a:srgbClr val="333333"/>
                </a:solidFill>
              </a:rPr>
              <a:t>cs</a:t>
            </a:r>
            <a:r>
              <a:rPr lang="en-US" dirty="0">
                <a:solidFill>
                  <a:srgbClr val="333333"/>
                </a:solidFill>
              </a:rPr>
              <a:t>]</a:t>
            </a:r>
            <a:r>
              <a:rPr lang="en-US" dirty="0" err="1">
                <a:solidFill>
                  <a:srgbClr val="333333"/>
                </a:solidFill>
              </a:rPr>
              <a:t>sJ</a:t>
            </a:r>
            <a:r>
              <a:rPr lang="en-US" dirty="0">
                <a:solidFill>
                  <a:srgbClr val="333333"/>
                </a:solidFill>
              </a:rPr>
              <a:t> </a:t>
            </a:r>
            <a:r>
              <a:rPr lang="en-US" dirty="0" err="1">
                <a:solidFill>
                  <a:srgbClr val="333333"/>
                </a:solidFill>
              </a:rPr>
              <a:t>vd</a:t>
            </a:r>
            <a:r>
              <a:rPr lang="en-US" dirty="0">
                <a:solidFill>
                  <a:srgbClr val="333333"/>
                </a:solidFill>
              </a:rPr>
              <a:t>]</a:t>
            </a:r>
            <a:r>
              <a:rPr lang="en-US" dirty="0" err="1">
                <a:solidFill>
                  <a:srgbClr val="333333"/>
                </a:solidFill>
              </a:rPr>
              <a:t>gij</a:t>
            </a:r>
            <a:r>
              <a:rPr lang="en-US" dirty="0">
                <a:solidFill>
                  <a:srgbClr val="333333"/>
                </a:solidFill>
              </a:rPr>
              <a:t> </a:t>
            </a:r>
            <a:r>
              <a:rPr lang="en-US" dirty="0" err="1">
                <a:solidFill>
                  <a:srgbClr val="333333"/>
                </a:solidFill>
              </a:rPr>
              <a:t>ftdj</a:t>
            </a:r>
            <a:r>
              <a:rPr lang="en-US" dirty="0">
                <a:solidFill>
                  <a:srgbClr val="333333"/>
                </a:solidFill>
              </a:rPr>
              <a:t>]</a:t>
            </a:r>
            <a:r>
              <a:rPr lang="en-US" dirty="0" err="1">
                <a:solidFill>
                  <a:srgbClr val="333333"/>
                </a:solidFill>
              </a:rPr>
              <a:t>jpy</a:t>
            </a:r>
            <a:r>
              <a:rPr lang="en-US" dirty="0">
                <a:solidFill>
                  <a:srgbClr val="333333"/>
                </a:solidFill>
              </a:rPr>
              <a:t>] </a:t>
            </a:r>
            <a:r>
              <a:rPr lang="en-US" dirty="0" err="1">
                <a:solidFill>
                  <a:srgbClr val="333333"/>
                </a:solidFill>
              </a:rPr>
              <a:t>bfhs</a:t>
            </a:r>
            <a:r>
              <a:rPr lang="en-US" dirty="0">
                <a:solidFill>
                  <a:srgbClr val="333333"/>
                </a:solidFill>
              </a:rPr>
              <a:t>]</a:t>
            </a:r>
            <a:r>
              <a:rPr lang="en-US" dirty="0" err="1">
                <a:solidFill>
                  <a:srgbClr val="333333"/>
                </a:solidFill>
              </a:rPr>
              <a:t>st</a:t>
            </a:r>
            <a:r>
              <a:rPr lang="en-US" dirty="0">
                <a:solidFill>
                  <a:srgbClr val="333333"/>
                </a:solidFill>
              </a:rPr>
              <a:t>[k]</a:t>
            </a:r>
            <a:r>
              <a:rPr lang="en-US" dirty="0">
                <a:solidFill>
                  <a:srgbClr val="333333"/>
                </a:solidFill>
                <a:latin typeface="Calibri Light"/>
                <a:ea typeface="Verdana" panose="020B0604030504040204" pitchFamily="34" charset="0"/>
                <a:cs typeface="Verdana" panose="020B0604030504040204" pitchFamily="34" charset="0"/>
              </a:rPr>
              <a:t>.</a:t>
            </a:r>
            <a:endParaRPr lang="en-IN" i="1"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dirty="0">
                <a:solidFill>
                  <a:srgbClr val="333333"/>
                </a:solidFill>
              </a:rPr>
              <a:t> </a:t>
            </a:r>
            <a:r>
              <a:rPr lang="en-US" dirty="0" err="1">
                <a:solidFill>
                  <a:srgbClr val="333333"/>
                </a:solidFill>
              </a:rPr>
              <a:t>kpfr</a:t>
            </a:r>
            <a:r>
              <a:rPr lang="en-US" dirty="0">
                <a:solidFill>
                  <a:srgbClr val="333333"/>
                </a:solidFill>
              </a:rPr>
              <a:t>]</a:t>
            </a:r>
            <a:r>
              <a:rPr lang="en-US" dirty="0" err="1">
                <a:solidFill>
                  <a:srgbClr val="333333"/>
                </a:solidFill>
              </a:rPr>
              <a:t>rpwpa</a:t>
            </a:r>
            <a:r>
              <a:rPr lang="en-US" dirty="0">
                <a:solidFill>
                  <a:srgbClr val="333333"/>
                </a:solidFill>
              </a:rPr>
              <a:t> </a:t>
            </a:r>
            <a:r>
              <a:rPr lang="en-US" dirty="0" err="1">
                <a:solidFill>
                  <a:srgbClr val="333333"/>
                </a:solidFill>
              </a:rPr>
              <a:t>Kf;fpak</a:t>
            </a:r>
            <a:r>
              <a:rPr lang="en-US" dirty="0">
                <a:solidFill>
                  <a:srgbClr val="333333"/>
                </a:solidFill>
              </a:rPr>
              <a:t>; </a:t>
            </a:r>
            <a:r>
              <a:rPr lang="en-US" dirty="0" err="1">
                <a:solidFill>
                  <a:srgbClr val="333333"/>
                </a:solidFill>
              </a:rPr>
              <a:t>tha</a:t>
            </a:r>
            <a:r>
              <a:rPr lang="en-US" dirty="0">
                <a:solidFill>
                  <a:srgbClr val="333333"/>
                </a:solidFill>
              </a:rPr>
              <a:t>]e]j </a:t>
            </a:r>
            <a:r>
              <a:rPr lang="en-US" dirty="0" err="1">
                <a:solidFill>
                  <a:srgbClr val="333333"/>
                </a:solidFill>
              </a:rPr>
              <a:t>epfH;t</a:t>
            </a:r>
            <a:r>
              <a:rPr lang="en-US" dirty="0">
                <a:solidFill>
                  <a:srgbClr val="333333"/>
                </a:solidFill>
              </a:rPr>
              <a:t>[</a:t>
            </a:r>
            <a:r>
              <a:rPr lang="en-US" dirty="0" err="1">
                <a:solidFill>
                  <a:srgbClr val="333333"/>
                </a:solidFill>
              </a:rPr>
              <a:t>fSf;F</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kpf</a:t>
            </a:r>
            <a:r>
              <a:rPr lang="en-US" dirty="0">
                <a:solidFill>
                  <a:srgbClr val="333333"/>
                </a:solidFill>
              </a:rPr>
              <a:t> </a:t>
            </a:r>
            <a:r>
              <a:rPr lang="en-US" dirty="0" err="1">
                <a:solidFill>
                  <a:srgbClr val="333333"/>
                </a:solidFill>
              </a:rPr>
              <a:t>ntfkhf</a:t>
            </a:r>
            <a:r>
              <a:rPr lang="en-US" dirty="0">
                <a:solidFill>
                  <a:srgbClr val="333333"/>
                </a:solidFill>
              </a:rPr>
              <a:t> bray]</a:t>
            </a:r>
            <a:r>
              <a:rPr lang="en-US" dirty="0" err="1">
                <a:solidFill>
                  <a:srgbClr val="333333"/>
                </a:solidFill>
              </a:rPr>
              <a:t>glyhk</a:t>
            </a:r>
            <a:r>
              <a:rPr lang="en-US" dirty="0">
                <a:solidFill>
                  <a:srgbClr val="333333"/>
                </a:solidFill>
              </a:rPr>
              <a:t>;. </a:t>
            </a:r>
            <a:r>
              <a:rPr lang="en-US" dirty="0">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c.k</a:t>
            </a:r>
            <a:r>
              <a:rPr lang="en-US" dirty="0">
                <a:solidFill>
                  <a:srgbClr val="333333"/>
                </a:solidFill>
              </a:rPr>
              <a:t>]. </a:t>
            </a:r>
            <a:r>
              <a:rPr lang="en-US" dirty="0" err="1">
                <a:solidFill>
                  <a:srgbClr val="333333"/>
                </a:solidFill>
              </a:rPr>
              <a:t>japh</a:t>
            </a:r>
            <a:r>
              <a:rPr lang="en-US" dirty="0">
                <a:solidFill>
                  <a:srgbClr val="333333"/>
                </a:solidFill>
              </a:rPr>
              <a:t>] </a:t>
            </a:r>
            <a:r>
              <a:rPr lang="en-US" dirty="0" err="1">
                <a:solidFill>
                  <a:srgbClr val="333333"/>
                </a:solidFill>
              </a:rPr>
              <a:t>tif</a:t>
            </a:r>
            <a:r>
              <a:rPr lang="en-US" dirty="0" err="1">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nff</a:t>
            </a:r>
            <a:r>
              <a:rPr lang="en-US" dirty="0">
                <a:solidFill>
                  <a:srgbClr val="333333"/>
                </a:solidFill>
              </a:rPr>
              <a:t>] </a:t>
            </a:r>
            <a:r>
              <a:rPr lang="en-US" dirty="0" err="1">
                <a:solidFill>
                  <a:srgbClr val="333333"/>
                </a:solidFill>
              </a:rPr>
              <a:t>tif</a:t>
            </a:r>
            <a:r>
              <a:rPr lang="en-US" dirty="0">
                <a:solidFill>
                  <a:srgbClr val="333333"/>
                </a:solidFill>
              </a:rPr>
              <a:t> </a:t>
            </a:r>
            <a:r>
              <a:rPr lang="en-US" err="1">
                <a:solidFill>
                  <a:srgbClr val="333333"/>
                </a:solidFill>
              </a:rPr>
              <a:t>njh</a:t>
            </a:r>
            <a:r>
              <a:rPr lang="en-US">
                <a:solidFill>
                  <a:srgbClr val="333333"/>
                </a:solidFill>
              </a:rPr>
              <a:t>]e]</a:t>
            </a:r>
            <a:r>
              <a:rPr lang="en-US" err="1">
                <a:solidFill>
                  <a:srgbClr val="333333"/>
                </a:solidFill>
              </a:rPr>
              <a:t>bjLj</a:t>
            </a:r>
            <a:r>
              <a:rPr lang="en-US">
                <a:solidFill>
                  <a:srgbClr val="333333"/>
                </a:solidFill>
              </a:rPr>
              <a:t>]</a:t>
            </a:r>
            <a:r>
              <a:rPr lang="en-US" err="1">
                <a:solidFill>
                  <a:srgbClr val="333333"/>
                </a:solidFill>
              </a:rPr>
              <a:t>jy</a:t>
            </a:r>
            <a:r>
              <a:rPr lang="en-US">
                <a:solidFill>
                  <a:srgbClr val="333333"/>
                </a:solidFill>
              </a:rPr>
              <a:t>]</a:t>
            </a:r>
            <a:r>
              <a:rPr lang="en-US">
                <a:solidFill>
                  <a:srgbClr val="333333"/>
                </a:solidFill>
                <a:latin typeface="Calibri Light"/>
                <a:ea typeface="Verdana" panose="020B0604030504040204" pitchFamily="34" charset="0"/>
                <a:cs typeface="Verdana" panose="020B0604030504040204" pitchFamily="34" charset="0"/>
              </a:rPr>
              <a:t>)</a:t>
            </a:r>
            <a:endParaRPr lang="en-US" dirty="0"/>
          </a:p>
        </p:txBody>
      </p:sp>
      <p:sp>
        <p:nvSpPr>
          <p:cNvPr id="6" name="Footer Placeholder 5"/>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68</a:t>
            </a:fld>
            <a:endParaRPr lang="de-DE" dirty="0"/>
          </a:p>
        </p:txBody>
      </p:sp>
    </p:spTree>
    <p:extLst>
      <p:ext uri="{BB962C8B-B14F-4D97-AF65-F5344CB8AC3E}">
        <p14:creationId xmlns:p14="http://schemas.microsoft.com/office/powerpoint/2010/main" val="14492068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lnSpc>
                <a:spcPct val="100000"/>
              </a:lnSpc>
              <a:spcBef>
                <a:spcPts val="600"/>
              </a:spcBef>
            </a:pPr>
            <a:r>
              <a:rPr lang="en-US" sz="2000" b="1" dirty="0" err="1">
                <a:solidFill>
                  <a:srgbClr val="333333"/>
                </a:solidFill>
              </a:rPr>
              <a:t>fw</a:t>
            </a:r>
            <a:r>
              <a:rPr lang="en-US" sz="2000" b="1" dirty="0">
                <a:solidFill>
                  <a:srgbClr val="333333"/>
                </a:solidFill>
              </a:rPr>
              <a:t>]</a:t>
            </a:r>
            <a:r>
              <a:rPr lang="en-US" sz="2000" b="1" dirty="0" err="1">
                <a:solidFill>
                  <a:srgbClr val="333333"/>
                </a:solidFill>
              </a:rPr>
              <a:t>wypd</a:t>
            </a:r>
            <a:r>
              <a:rPr lang="en-US" sz="2000" b="1" dirty="0">
                <a:solidFill>
                  <a:srgbClr val="333333"/>
                </a:solidFill>
              </a:rPr>
              <a:t>; </a:t>
            </a:r>
            <a:r>
              <a:rPr lang="en-US" sz="2000" b="1" dirty="0" err="1">
                <a:solidFill>
                  <a:srgbClr val="333333"/>
                </a:solidFill>
              </a:rPr>
              <a:t>nehf;fk</a:t>
            </a:r>
            <a:r>
              <a:rPr lang="en-US" sz="2000" b="1" dirty="0">
                <a:solidFill>
                  <a:srgbClr val="333333"/>
                </a:solidFill>
              </a:rPr>
              <a:t>]</a:t>
            </a:r>
            <a:r>
              <a:rPr lang="en-US" sz="2000" b="1" dirty="0">
                <a:solidFill>
                  <a:srgbClr val="333333"/>
                </a:solidFill>
                <a:latin typeface="Calibri Light"/>
                <a:ea typeface="Verdana" pitchFamily="34" charset="0"/>
                <a:cs typeface="Verdana" pitchFamily="34" charset="0"/>
              </a:rPr>
              <a:t>:</a:t>
            </a:r>
            <a:endParaRPr lang="en-US" sz="2000" b="1" dirty="0">
              <a:solidFill>
                <a:srgbClr val="333333"/>
              </a:solidFill>
              <a:latin typeface="Calibri Light"/>
              <a:cs typeface="Times New Roman" pitchFamily="18"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jPh</a:t>
            </a:r>
            <a:r>
              <a:rPr lang="en-US" dirty="0">
                <a:solidFill>
                  <a:srgbClr val="333333"/>
                </a:solidFill>
              </a:rPr>
              <a:t>]t[fs]</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Kf;fpakhdjhft</a:t>
            </a:r>
            <a:r>
              <a:rPr lang="en-US" dirty="0">
                <a:solidFill>
                  <a:srgbClr val="333333"/>
                </a:solidFill>
              </a:rPr>
              <a:t>[k] </a:t>
            </a:r>
            <a:r>
              <a:rPr lang="en-US" dirty="0" err="1">
                <a:solidFill>
                  <a:srgbClr val="333333"/>
                </a:solidFill>
              </a:rPr>
              <a:t>kpft</a:t>
            </a:r>
            <a:r>
              <a:rPr lang="en-US" dirty="0">
                <a:solidFill>
                  <a:srgbClr val="333333"/>
                </a:solidFill>
              </a:rPr>
              <a:t>[k] </a:t>
            </a:r>
            <a:r>
              <a:rPr lang="en-US" dirty="0" err="1">
                <a:solidFill>
                  <a:srgbClr val="333333"/>
                </a:solidFill>
              </a:rPr>
              <a:t>rpwg</a:t>
            </a:r>
            <a:r>
              <a:rPr lang="en-US" dirty="0">
                <a:solidFill>
                  <a:srgbClr val="333333"/>
                </a:solidFill>
              </a:rPr>
              <a:t>]g[ </a:t>
            </a:r>
            <a:r>
              <a:rPr lang="en-US" dirty="0" err="1">
                <a:solidFill>
                  <a:srgbClr val="333333"/>
                </a:solidFill>
              </a:rPr>
              <a:t>tha;e;jjhft</a:t>
            </a:r>
            <a:r>
              <a:rPr lang="en-US" dirty="0">
                <a:solidFill>
                  <a:srgbClr val="333333"/>
                </a:solidFill>
              </a:rPr>
              <a:t>[k] ,</a:t>
            </a:r>
            <a:r>
              <a:rPr lang="en-US" dirty="0" err="1">
                <a:solidFill>
                  <a:srgbClr val="333333"/>
                </a:solidFill>
              </a:rPr>
              <a:t>Uf</a:t>
            </a:r>
            <a:r>
              <a:rPr lang="en-US" dirty="0">
                <a:solidFill>
                  <a:srgbClr val="333333"/>
                </a:solidFill>
              </a:rPr>
              <a:t>]f </a:t>
            </a:r>
            <a:r>
              <a:rPr lang="en-US" dirty="0" err="1">
                <a:solidFill>
                  <a:srgbClr val="333333"/>
                </a:solidFill>
              </a:rPr>
              <a:t>ntz</a:t>
            </a:r>
            <a:r>
              <a:rPr lang="en-US" dirty="0">
                <a:solidFill>
                  <a:srgbClr val="333333"/>
                </a:solidFill>
              </a:rPr>
              <a:t>]</a:t>
            </a:r>
            <a:r>
              <a:rPr lang="en-US" dirty="0" err="1">
                <a:solidFill>
                  <a:srgbClr val="333333"/>
                </a:solidFill>
              </a:rPr>
              <a:t>Lkhdhy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 </a:t>
            </a:r>
            <a:r>
              <a:rPr lang="en-US" dirty="0" err="1">
                <a:solidFill>
                  <a:srgbClr val="333333"/>
                </a:solidFill>
              </a:rPr>
              <a:t>mtru</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jtph</a:t>
            </a:r>
            <a:r>
              <a:rPr lang="en-US" dirty="0">
                <a:solidFill>
                  <a:srgbClr val="333333"/>
                </a:solidFill>
              </a:rPr>
              <a:t>]</a:t>
            </a:r>
            <a:r>
              <a:rPr lang="en-US" dirty="0" err="1">
                <a:solidFill>
                  <a:srgbClr val="333333"/>
                </a:solidFill>
              </a:rPr>
              <a:t>j;J</a:t>
            </a:r>
            <a:r>
              <a:rPr lang="en-US" dirty="0">
                <a:solidFill>
                  <a:srgbClr val="333333"/>
                </a:solidFill>
              </a:rPr>
              <a:t> </a:t>
            </a:r>
            <a:r>
              <a:rPr lang="en-US" dirty="0" err="1">
                <a:solidFill>
                  <a:srgbClr val="333333"/>
                </a:solidFill>
              </a:rPr>
              <a:t>midj;J</a:t>
            </a:r>
            <a:r>
              <a:rPr lang="en-US" dirty="0">
                <a:solidFill>
                  <a:srgbClr val="333333"/>
                </a:solidFill>
              </a:rPr>
              <a:t> </a:t>
            </a:r>
            <a:r>
              <a:rPr lang="en-US" dirty="0" err="1">
                <a:solidFill>
                  <a:srgbClr val="333333"/>
                </a:solidFill>
              </a:rPr>
              <a:t>jfty;fisa</a:t>
            </a:r>
            <a:r>
              <a:rPr lang="en-US" dirty="0">
                <a:solidFill>
                  <a:srgbClr val="333333"/>
                </a:solidFill>
              </a:rPr>
              <a:t>[k; </a:t>
            </a:r>
            <a:r>
              <a:rPr lang="en-US" dirty="0" err="1">
                <a:solidFill>
                  <a:srgbClr val="333333"/>
                </a:solidFill>
              </a:rPr>
              <a:t>ftdj;jpy</a:t>
            </a:r>
            <a:r>
              <a:rPr lang="en-US" dirty="0">
                <a:solidFill>
                  <a:srgbClr val="333333"/>
                </a:solidFill>
              </a:rPr>
              <a:t>; </a:t>
            </a:r>
            <a:r>
              <a:rPr lang="en-US" dirty="0" err="1">
                <a:solidFill>
                  <a:srgbClr val="333333"/>
                </a:solidFill>
              </a:rPr>
              <a:t>bfhs;tJ</a:t>
            </a:r>
            <a:r>
              <a:rPr lang="en-US" dirty="0">
                <a:solidFill>
                  <a:srgbClr val="333333"/>
                </a:solidFill>
              </a:rPr>
              <a:t> </a:t>
            </a:r>
            <a:r>
              <a:rPr lang="en-US" dirty="0" err="1">
                <a:solidFill>
                  <a:srgbClr val="333333"/>
                </a:solidFill>
              </a:rPr>
              <a:t>rpwe</a:t>
            </a:r>
            <a:r>
              <a:rPr lang="en-US" dirty="0">
                <a:solidFill>
                  <a:srgbClr val="333333"/>
                </a:solidFill>
              </a:rPr>
              <a:t>]</a:t>
            </a:r>
            <a:r>
              <a:rPr lang="en-US" dirty="0" err="1">
                <a:solidFill>
                  <a:srgbClr val="333333"/>
                </a:solidFill>
              </a:rPr>
              <a:t>jjhFk</a:t>
            </a:r>
            <a:r>
              <a:rPr lang="en-US">
                <a:solidFill>
                  <a:srgbClr val="333333"/>
                </a:solidFill>
              </a:rPr>
              <a:t>]. </a:t>
            </a:r>
            <a:r>
              <a:rPr lang="en-US">
                <a:solidFill>
                  <a:srgbClr val="333333"/>
                </a:solidFill>
                <a:latin typeface="Calibri Light"/>
                <a:ea typeface="Verdana" panose="020B0604030504040204" pitchFamily="34" charset="0"/>
                <a:cs typeface="Verdana" panose="020B0604030504040204" pitchFamily="34" charset="0"/>
              </a:rPr>
              <a:t>(“</a:t>
            </a:r>
            <a:r>
              <a:rPr lang="en-US">
                <a:solidFill>
                  <a:srgbClr val="333333"/>
                </a:solidFill>
              </a:rPr>
              <a:t>tUj;jg]gLtjw;F </a:t>
            </a:r>
            <a:r>
              <a:rPr lang="en-US" dirty="0" err="1">
                <a:solidFill>
                  <a:srgbClr val="333333"/>
                </a:solidFill>
              </a:rPr>
              <a:t>gjpyhf</a:t>
            </a:r>
            <a:r>
              <a:rPr lang="en-US" dirty="0">
                <a:solidFill>
                  <a:srgbClr val="333333"/>
                </a:solidFill>
              </a:rPr>
              <a:t> </a:t>
            </a:r>
            <a:r>
              <a:rPr lang="en-US" dirty="0" err="1">
                <a:solidFill>
                  <a:srgbClr val="333333"/>
                </a:solidFill>
              </a:rPr>
              <a:t>ghJfhg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gJ</a:t>
            </a:r>
            <a:r>
              <a:rPr lang="en-US" dirty="0">
                <a:solidFill>
                  <a:srgbClr val="333333"/>
                </a:solidFill>
              </a:rPr>
              <a:t> </a:t>
            </a:r>
            <a:r>
              <a:rPr lang="en-US" err="1">
                <a:solidFill>
                  <a:srgbClr val="333333"/>
                </a:solidFill>
              </a:rPr>
              <a:t>nky</a:t>
            </a:r>
            <a:r>
              <a:rPr lang="en-US">
                <a:solidFill>
                  <a:srgbClr val="333333"/>
                </a:solidFill>
              </a:rPr>
              <a:t>;</a:t>
            </a:r>
            <a:r>
              <a:rPr lang="en-US">
                <a:solidFill>
                  <a:srgbClr val="333333"/>
                </a:solidFill>
                <a:latin typeface="Calibri Light"/>
                <a:ea typeface="Verdana" panose="020B0604030504040204" pitchFamily="34" charset="0"/>
                <a:cs typeface="Verdana" panose="020B0604030504040204" pitchFamily="34" charset="0"/>
              </a:rPr>
              <a:t>”) </a:t>
            </a:r>
            <a:endParaRPr lang="en-IN" dirty="0">
              <a:solidFill>
                <a:srgbClr val="333333"/>
              </a:solidFill>
              <a:latin typeface="Calibri Light"/>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0000"/>
              </a:buClr>
              <a:buFont typeface="WingDings"/>
              <a:buChar char=""/>
            </a:pPr>
            <a:r>
              <a:rPr lang="en-US" dirty="0" err="1">
                <a:solidFill>
                  <a:srgbClr val="004992"/>
                </a:solidFill>
              </a:rPr>
              <a:t>vLj;Jf;fhl</a:t>
            </a:r>
            <a:r>
              <a:rPr lang="en-US" dirty="0">
                <a:solidFill>
                  <a:srgbClr val="004992"/>
                </a:solidFill>
              </a:rPr>
              <a:t>]L</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itchFamily="18" charset="0"/>
              </a:rPr>
              <a:t> </a:t>
            </a:r>
            <a:r>
              <a:rPr lang="en-US" dirty="0">
                <a:solidFill>
                  <a:srgbClr val="333333"/>
                </a:solidFill>
              </a:rPr>
              <a:t>g[</a:t>
            </a:r>
            <a:r>
              <a:rPr lang="en-US" dirty="0" err="1">
                <a:solidFill>
                  <a:srgbClr val="333333"/>
                </a:solidFill>
              </a:rPr>
              <a:t>yk;gpf</a:t>
            </a:r>
            <a:r>
              <a:rPr lang="en-US" dirty="0">
                <a:solidFill>
                  <a:srgbClr val="333333"/>
                </a:solidFill>
              </a:rPr>
              <a:t>; </a:t>
            </a:r>
            <a:r>
              <a:rPr lang="en-US" dirty="0" err="1">
                <a:solidFill>
                  <a:srgbClr val="333333"/>
                </a:solidFill>
              </a:rPr>
              <a:t>bfhz;oUf;Fk</a:t>
            </a:r>
            <a:r>
              <a:rPr lang="en-US" dirty="0">
                <a:solidFill>
                  <a:srgbClr val="333333"/>
                </a:solidFill>
              </a:rPr>
              <a:t>; </a:t>
            </a:r>
            <a:r>
              <a:rPr lang="en-US" dirty="0" err="1">
                <a:solidFill>
                  <a:srgbClr val="333333"/>
                </a:solidFill>
              </a:rPr>
              <a:t>xUth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i="1" dirty="0" err="1">
                <a:solidFill>
                  <a:srgbClr val="004992"/>
                </a:solidFill>
              </a:rPr>
              <a:t>Fonghijapy</a:t>
            </a:r>
            <a:r>
              <a:rPr lang="en-US" i="1" dirty="0">
                <a:solidFill>
                  <a:srgbClr val="004992"/>
                </a:solidFill>
              </a:rPr>
              <a:t>; </a:t>
            </a:r>
            <a:r>
              <a:rPr lang="en-US" i="1" dirty="0" err="1">
                <a:solidFill>
                  <a:srgbClr val="004992"/>
                </a:solidFill>
              </a:rPr>
              <a:t>cs;shuh</a:t>
            </a:r>
            <a:r>
              <a:rPr lang="en-US" i="1" dirty="0">
                <a:solidFill>
                  <a:srgbClr val="004992"/>
                </a:solidFill>
                <a:ea typeface="Verdana" panose="020B0604030504040204" pitchFamily="34" charset="0"/>
                <a:cs typeface="Verdana" panose="020B0604030504040204" pitchFamily="34" charset="0"/>
              </a:rPr>
              <a:t>&gt;</a:t>
            </a:r>
            <a:endParaRPr lang="en-IN" i="1" dirty="0">
              <a:solidFill>
                <a:srgbClr val="004992"/>
              </a:solidFill>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cw;Wnehf;Fjy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mth</a:t>
            </a:r>
            <a:r>
              <a:rPr lang="en-US" dirty="0">
                <a:solidFill>
                  <a:srgbClr val="333333"/>
                </a:solidFill>
              </a:rPr>
              <a:t>] </a:t>
            </a:r>
            <a:r>
              <a:rPr lang="en-US" dirty="0" err="1">
                <a:solidFill>
                  <a:srgbClr val="333333"/>
                </a:solidFill>
              </a:rPr>
              <a:t>kJf</a:t>
            </a:r>
            <a:r>
              <a:rPr lang="en-US" dirty="0">
                <a:solidFill>
                  <a:srgbClr val="333333"/>
                </a:solidFill>
              </a:rPr>
              <a:t>]</a:t>
            </a:r>
            <a:r>
              <a:rPr lang="en-US" dirty="0" err="1">
                <a:solidFill>
                  <a:srgbClr val="333333"/>
                </a:solidFill>
              </a:rPr>
              <a:t>filapypUe;J</a:t>
            </a:r>
            <a:r>
              <a:rPr lang="en-US" dirty="0">
                <a:solidFill>
                  <a:srgbClr val="333333"/>
                </a:solidFill>
              </a:rPr>
              <a:t> </a:t>
            </a:r>
            <a:r>
              <a:rPr lang="en-US" dirty="0" err="1">
                <a:solidFill>
                  <a:srgbClr val="333333"/>
                </a:solidFill>
              </a:rPr>
              <a:t>tUgtuh</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kPJ</a:t>
            </a:r>
            <a:r>
              <a:rPr lang="en-US" dirty="0">
                <a:solidFill>
                  <a:srgbClr val="333333"/>
                </a:solidFill>
              </a:rPr>
              <a:t> kJ </a:t>
            </a:r>
            <a:r>
              <a:rPr lang="en-US" dirty="0" err="1">
                <a:solidFill>
                  <a:srgbClr val="333333"/>
                </a:solidFill>
              </a:rPr>
              <a:t>thrk</a:t>
            </a:r>
            <a:r>
              <a:rPr lang="en-US" dirty="0">
                <a:solidFill>
                  <a:srgbClr val="333333"/>
                </a:solidFill>
              </a:rPr>
              <a:t>; </a:t>
            </a:r>
            <a:r>
              <a:rPr lang="en-US" dirty="0" err="1">
                <a:solidFill>
                  <a:srgbClr val="333333"/>
                </a:solidFill>
              </a:rPr>
              <a:t>tPRfpwjh</a:t>
            </a:r>
            <a:r>
              <a:rPr lang="en-US" dirty="0">
                <a:solidFill>
                  <a:srgbClr val="333333"/>
                </a:solidFill>
                <a:ea typeface="Verdana" panose="020B0604030504040204" pitchFamily="34" charset="0"/>
                <a:cs typeface="Verdana" panose="020B0604030504040204" pitchFamily="34" charset="0"/>
              </a:rPr>
              <a:t>&gt;</a:t>
            </a:r>
            <a:endParaRPr lang="en-IN" dirty="0">
              <a:solidFill>
                <a:srgbClr val="333333"/>
              </a:solidFill>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4992"/>
              </a:buClr>
              <a:buFont typeface="WingDings"/>
              <a:buChar char=""/>
            </a:pPr>
            <a:r>
              <a:rPr lang="en-US" i="1" dirty="0">
                <a:solidFill>
                  <a:srgbClr val="004992"/>
                </a:solidFill>
              </a:rPr>
              <a:t>gf]</a:t>
            </a:r>
            <a:r>
              <a:rPr lang="en-US" i="1" dirty="0" err="1">
                <a:solidFill>
                  <a:srgbClr val="004992"/>
                </a:solidFill>
              </a:rPr>
              <a:t>fthjj</a:t>
            </a:r>
            <a:r>
              <a:rPr lang="en-US" i="1" dirty="0">
                <a:solidFill>
                  <a:srgbClr val="004992"/>
                </a:solidFill>
              </a:rPr>
              <a:t>]</a:t>
            </a:r>
            <a:r>
              <a:rPr lang="en-US" i="1" dirty="0" err="1">
                <a:solidFill>
                  <a:srgbClr val="004992"/>
                </a:solidFill>
              </a:rPr>
              <a:t>jpw</a:t>
            </a:r>
            <a:r>
              <a:rPr lang="en-US" i="1" dirty="0">
                <a:solidFill>
                  <a:srgbClr val="004992"/>
                </a:solidFill>
              </a:rPr>
              <a:t>]F </a:t>
            </a:r>
            <a:r>
              <a:rPr lang="en-US" i="1" dirty="0" err="1">
                <a:solidFill>
                  <a:srgbClr val="004992"/>
                </a:solidFill>
              </a:rPr>
              <a:t>gpwF</a:t>
            </a:r>
            <a:r>
              <a:rPr lang="en-US" i="1" dirty="0">
                <a:solidFill>
                  <a:srgbClr val="004992"/>
                </a:solidFill>
              </a:rPr>
              <a:t> </a:t>
            </a:r>
            <a:r>
              <a:rPr lang="en-US" i="1" dirty="0" err="1">
                <a:solidFill>
                  <a:srgbClr val="004992"/>
                </a:solidFill>
              </a:rPr>
              <a:t>mth</a:t>
            </a:r>
            <a:r>
              <a:rPr lang="en-US" i="1" dirty="0">
                <a:solidFill>
                  <a:srgbClr val="004992"/>
                </a:solidFill>
              </a:rPr>
              <a:t>] </a:t>
            </a:r>
            <a:r>
              <a:rPr lang="en-US" i="1" dirty="0" err="1">
                <a:solidFill>
                  <a:srgbClr val="004992"/>
                </a:solidFill>
              </a:rPr>
              <a:t>ngRtjw</a:t>
            </a:r>
            <a:r>
              <a:rPr lang="en-US" i="1" dirty="0">
                <a:solidFill>
                  <a:srgbClr val="004992"/>
                </a:solidFill>
              </a:rPr>
              <a:t>]]F </a:t>
            </a:r>
            <a:r>
              <a:rPr lang="en-US" i="1" dirty="0" err="1">
                <a:solidFill>
                  <a:srgbClr val="004992"/>
                </a:solidFill>
              </a:rPr>
              <a:t>rpukg</a:t>
            </a:r>
            <a:r>
              <a:rPr lang="en-US" i="1" dirty="0">
                <a:solidFill>
                  <a:srgbClr val="004992"/>
                </a:solidFill>
              </a:rPr>
              <a:t>]</a:t>
            </a:r>
            <a:r>
              <a:rPr lang="en-US" i="1" dirty="0" err="1">
                <a:solidFill>
                  <a:srgbClr val="004992"/>
                </a:solidFill>
              </a:rPr>
              <a:t>gLfpwhuh</a:t>
            </a:r>
            <a:r>
              <a:rPr lang="en-US" i="1" dirty="0">
                <a:solidFill>
                  <a:srgbClr val="004992"/>
                </a:solidFill>
              </a:rPr>
              <a:t> </a:t>
            </a:r>
            <a:r>
              <a:rPr lang="en-US" i="1" dirty="0" err="1">
                <a:solidFill>
                  <a:srgbClr val="004992"/>
                </a:solidFill>
              </a:rPr>
              <a:t>my;yJ</a:t>
            </a:r>
            <a:r>
              <a:rPr lang="en-US" i="1" dirty="0">
                <a:solidFill>
                  <a:srgbClr val="004992"/>
                </a:solidFill>
              </a:rPr>
              <a:t> </a:t>
            </a:r>
            <a:r>
              <a:rPr lang="en-US" i="1" dirty="0" err="1">
                <a:solidFill>
                  <a:srgbClr val="004992"/>
                </a:solidFill>
              </a:rPr>
              <a:t>ngr</a:t>
            </a:r>
            <a:r>
              <a:rPr lang="en-US" i="1" dirty="0">
                <a:solidFill>
                  <a:srgbClr val="004992"/>
                </a:solidFill>
              </a:rPr>
              <a:t>]</a:t>
            </a:r>
            <a:r>
              <a:rPr lang="en-US" i="1" dirty="0" err="1">
                <a:solidFill>
                  <a:srgbClr val="004992"/>
                </a:solidFill>
              </a:rPr>
              <a:t>Rf</a:t>
            </a:r>
            <a:r>
              <a:rPr lang="en-US" i="1" dirty="0">
                <a:solidFill>
                  <a:srgbClr val="004992"/>
                </a:solidFill>
              </a:rPr>
              <a:t>] </a:t>
            </a:r>
            <a:r>
              <a:rPr lang="en-US" i="1" dirty="0" err="1">
                <a:solidFill>
                  <a:srgbClr val="004992"/>
                </a:solidFill>
              </a:rPr>
              <a:t>FiwghL</a:t>
            </a:r>
            <a:r>
              <a:rPr lang="en-US" i="1" dirty="0">
                <a:solidFill>
                  <a:srgbClr val="004992"/>
                </a:solidFill>
              </a:rPr>
              <a:t> </a:t>
            </a:r>
            <a:r>
              <a:rPr lang="en-US" i="1" dirty="0" err="1">
                <a:solidFill>
                  <a:srgbClr val="004992"/>
                </a:solidFill>
              </a:rPr>
              <a:t>cs;stuh</a:t>
            </a:r>
            <a:r>
              <a:rPr lang="en-US" i="1" dirty="0">
                <a:solidFill>
                  <a:srgbClr val="004992"/>
                </a:solidFill>
                <a:latin typeface="Calibri Light"/>
                <a:ea typeface="Verdana" panose="020B0604030504040204" pitchFamily="34" charset="0"/>
                <a:cs typeface="Verdana" panose="020B0604030504040204" pitchFamily="34" charset="0"/>
              </a:rPr>
              <a:t>.</a:t>
            </a:r>
            <a:r>
              <a:rPr lang="en-US" i="1" dirty="0">
                <a:solidFill>
                  <a:srgbClr val="004992"/>
                </a:solidFill>
              </a:rPr>
              <a:t> </a:t>
            </a:r>
          </a:p>
          <a:p>
            <a:pPr marL="285750" lvl="0" indent="-285750" defTabSz="914400">
              <a:lnSpc>
                <a:spcPct val="100000"/>
              </a:lnSpc>
              <a:spcBef>
                <a:spcPts val="600"/>
              </a:spcBef>
              <a:buClr>
                <a:srgbClr val="333333"/>
              </a:buClr>
              <a:buFont typeface="WingDings"/>
              <a:buChar char=""/>
            </a:pPr>
            <a:r>
              <a:rPr lang="en-US" dirty="0" err="1">
                <a:solidFill>
                  <a:srgbClr val="333333"/>
                </a:solidFill>
              </a:rPr>
              <a:t>mtrug</a:t>
            </a:r>
            <a:r>
              <a:rPr lang="en-US" dirty="0">
                <a:solidFill>
                  <a:srgbClr val="333333"/>
                </a:solidFill>
              </a:rPr>
              <a:t>]</a:t>
            </a:r>
            <a:r>
              <a:rPr lang="en-US" dirty="0" err="1">
                <a:solidFill>
                  <a:srgbClr val="333333"/>
                </a:solidFill>
              </a:rPr>
              <a:t>gl</a:t>
            </a:r>
            <a:r>
              <a:rPr lang="en-US" dirty="0">
                <a:solidFill>
                  <a:srgbClr val="333333"/>
                </a:solidFill>
              </a:rPr>
              <a:t>]L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fshy</a:t>
            </a:r>
            <a:r>
              <a:rPr lang="en-US" dirty="0">
                <a:solidFill>
                  <a:srgbClr val="333333"/>
                </a:solidFill>
              </a:rPr>
              <a:t>] </a:t>
            </a:r>
            <a:r>
              <a:rPr lang="en-US" dirty="0" err="1">
                <a:solidFill>
                  <a:srgbClr val="333333"/>
                </a:solidFill>
              </a:rPr>
              <a:t>jtW</a:t>
            </a:r>
            <a:r>
              <a:rPr lang="en-US" dirty="0">
                <a:solidFill>
                  <a:srgbClr val="333333"/>
                </a:solidFill>
              </a:rPr>
              <a:t> </a:t>
            </a:r>
            <a:r>
              <a:rPr lang="en-US" dirty="0" err="1">
                <a:solidFill>
                  <a:srgbClr val="333333"/>
                </a:solidFill>
              </a:rPr>
              <a:t>neUtjw</a:t>
            </a:r>
            <a:r>
              <a:rPr lang="en-US" dirty="0">
                <a:solidFill>
                  <a:srgbClr val="333333"/>
                </a:solidFill>
              </a:rPr>
              <a:t>]</a:t>
            </a:r>
            <a:r>
              <a:rPr lang="en-US" dirty="0" err="1">
                <a:solidFill>
                  <a:srgbClr val="333333"/>
                </a:solidFill>
              </a:rPr>
              <a:t>fhd</a:t>
            </a:r>
            <a:r>
              <a:rPr lang="en-US" dirty="0">
                <a:solidFill>
                  <a:srgbClr val="333333"/>
                </a:solidFill>
              </a:rPr>
              <a:t> </a:t>
            </a:r>
            <a:r>
              <a:rPr lang="en-US" dirty="0" err="1">
                <a:solidFill>
                  <a:srgbClr val="333333"/>
                </a:solidFill>
              </a:rPr>
              <a:t>tha</a:t>
            </a:r>
            <a:r>
              <a:rPr lang="en-US" dirty="0">
                <a:solidFill>
                  <a:srgbClr val="333333"/>
                </a:solidFill>
              </a:rPr>
              <a:t>]g]g[ </a:t>
            </a:r>
            <a:r>
              <a:rPr lang="en-US" dirty="0" err="1">
                <a:solidFill>
                  <a:srgbClr val="333333"/>
                </a:solidFill>
              </a:rPr>
              <a:t>mjpfk</a:t>
            </a:r>
            <a:r>
              <a:rPr lang="en-US" dirty="0">
                <a:solidFill>
                  <a:srgbClr val="333333"/>
                </a:solidFill>
              </a:rPr>
              <a:t>] </a:t>
            </a:r>
            <a:r>
              <a:rPr lang="en-US" dirty="0" err="1">
                <a:solidFill>
                  <a:srgbClr val="333333"/>
                </a:solidFill>
              </a:rPr>
              <a:t>cs</a:t>
            </a:r>
            <a:r>
              <a:rPr lang="en-US" dirty="0">
                <a:solidFill>
                  <a:srgbClr val="333333"/>
                </a:solidFill>
              </a:rPr>
              <a:t>]</a:t>
            </a:r>
            <a:r>
              <a:rPr lang="en-US" dirty="0" err="1">
                <a:solidFill>
                  <a:srgbClr val="333333"/>
                </a:solidFill>
              </a:rPr>
              <a:t>sJ</a:t>
            </a:r>
            <a:r>
              <a:rPr lang="en-US" dirty="0">
                <a:solidFill>
                  <a:srgbClr val="333333"/>
                </a:solidFill>
              </a:rPr>
              <a:t> </a:t>
            </a:r>
            <a:r>
              <a:rPr lang="en-US" dirty="0" err="1">
                <a:solidFill>
                  <a:srgbClr val="333333"/>
                </a:solidFill>
              </a:rPr>
              <a:t>vd</a:t>
            </a:r>
            <a:r>
              <a:rPr lang="en-US" dirty="0">
                <a:solidFill>
                  <a:srgbClr val="333333"/>
                </a:solidFill>
              </a:rPr>
              <a:t>]</a:t>
            </a:r>
            <a:r>
              <a:rPr lang="en-US" dirty="0" err="1">
                <a:solidFill>
                  <a:srgbClr val="333333"/>
                </a:solidFill>
              </a:rPr>
              <a:t>gij</a:t>
            </a:r>
            <a:r>
              <a:rPr lang="en-US" dirty="0">
                <a:solidFill>
                  <a:srgbClr val="333333"/>
                </a:solidFill>
              </a:rPr>
              <a:t> </a:t>
            </a:r>
            <a:r>
              <a:rPr lang="en-US" dirty="0" err="1">
                <a:solidFill>
                  <a:srgbClr val="333333"/>
                </a:solidFill>
              </a:rPr>
              <a:t>ftdj</a:t>
            </a:r>
            <a:r>
              <a:rPr lang="en-US" dirty="0">
                <a:solidFill>
                  <a:srgbClr val="333333"/>
                </a:solidFill>
              </a:rPr>
              <a:t>]</a:t>
            </a:r>
            <a:r>
              <a:rPr lang="en-US" dirty="0" err="1">
                <a:solidFill>
                  <a:srgbClr val="333333"/>
                </a:solidFill>
              </a:rPr>
              <a:t>jpy</a:t>
            </a:r>
            <a:r>
              <a:rPr lang="en-US" dirty="0">
                <a:solidFill>
                  <a:srgbClr val="333333"/>
                </a:solidFill>
              </a:rPr>
              <a:t>] </a:t>
            </a:r>
            <a:r>
              <a:rPr lang="en-US" dirty="0" err="1">
                <a:solidFill>
                  <a:srgbClr val="333333"/>
                </a:solidFill>
              </a:rPr>
              <a:t>bfhs</a:t>
            </a:r>
            <a:r>
              <a:rPr lang="en-US" dirty="0">
                <a:solidFill>
                  <a:srgbClr val="333333"/>
                </a:solidFill>
              </a:rPr>
              <a:t>]</a:t>
            </a:r>
            <a:r>
              <a:rPr lang="en-US" dirty="0" err="1">
                <a:solidFill>
                  <a:srgbClr val="333333"/>
                </a:solidFill>
              </a:rPr>
              <a:t>st</a:t>
            </a:r>
            <a:r>
              <a:rPr lang="en-US" dirty="0">
                <a:solidFill>
                  <a:srgbClr val="333333"/>
                </a:solidFill>
              </a:rPr>
              <a:t>[k]</a:t>
            </a:r>
            <a:r>
              <a:rPr lang="en-US" dirty="0">
                <a:solidFill>
                  <a:srgbClr val="333333"/>
                </a:solidFill>
                <a:latin typeface="Calibri Light"/>
                <a:ea typeface="Verdana" panose="020B0604030504040204" pitchFamily="34" charset="0"/>
                <a:cs typeface="Verdana" panose="020B0604030504040204" pitchFamily="34" charset="0"/>
              </a:rPr>
              <a:t>.</a:t>
            </a:r>
            <a:endParaRPr lang="en-IN" i="1"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dirty="0">
                <a:solidFill>
                  <a:srgbClr val="333333"/>
                </a:solidFill>
              </a:rPr>
              <a:t> </a:t>
            </a:r>
            <a:r>
              <a:rPr lang="en-US" dirty="0" err="1">
                <a:solidFill>
                  <a:srgbClr val="333333"/>
                </a:solidFill>
              </a:rPr>
              <a:t>kpfr</a:t>
            </a:r>
            <a:r>
              <a:rPr lang="en-US" dirty="0">
                <a:solidFill>
                  <a:srgbClr val="333333"/>
                </a:solidFill>
              </a:rPr>
              <a:t>]</a:t>
            </a:r>
            <a:r>
              <a:rPr lang="en-US" dirty="0" err="1">
                <a:solidFill>
                  <a:srgbClr val="333333"/>
                </a:solidFill>
              </a:rPr>
              <a:t>rpwpa</a:t>
            </a:r>
            <a:r>
              <a:rPr lang="en-US" dirty="0">
                <a:solidFill>
                  <a:srgbClr val="333333"/>
                </a:solidFill>
              </a:rPr>
              <a:t> </a:t>
            </a:r>
            <a:r>
              <a:rPr lang="en-US" dirty="0" err="1">
                <a:solidFill>
                  <a:srgbClr val="333333"/>
                </a:solidFill>
              </a:rPr>
              <a:t>Kf;fpak</a:t>
            </a:r>
            <a:r>
              <a:rPr lang="en-US" dirty="0">
                <a:solidFill>
                  <a:srgbClr val="333333"/>
                </a:solidFill>
              </a:rPr>
              <a:t>; </a:t>
            </a:r>
            <a:r>
              <a:rPr lang="en-US" dirty="0" err="1">
                <a:solidFill>
                  <a:srgbClr val="333333"/>
                </a:solidFill>
              </a:rPr>
              <a:t>tha</a:t>
            </a:r>
            <a:r>
              <a:rPr lang="en-US" dirty="0">
                <a:solidFill>
                  <a:srgbClr val="333333"/>
                </a:solidFill>
              </a:rPr>
              <a:t>]e]j </a:t>
            </a:r>
            <a:r>
              <a:rPr lang="en-US" dirty="0" err="1">
                <a:solidFill>
                  <a:srgbClr val="333333"/>
                </a:solidFill>
              </a:rPr>
              <a:t>epfH;t</a:t>
            </a:r>
            <a:r>
              <a:rPr lang="en-US" dirty="0">
                <a:solidFill>
                  <a:srgbClr val="333333"/>
                </a:solidFill>
              </a:rPr>
              <a:t>[</a:t>
            </a:r>
            <a:r>
              <a:rPr lang="en-US" dirty="0" err="1">
                <a:solidFill>
                  <a:srgbClr val="333333"/>
                </a:solidFill>
              </a:rPr>
              <a:t>fSf;F</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kpf</a:t>
            </a:r>
            <a:r>
              <a:rPr lang="en-US" dirty="0">
                <a:solidFill>
                  <a:srgbClr val="333333"/>
                </a:solidFill>
              </a:rPr>
              <a:t> </a:t>
            </a:r>
            <a:r>
              <a:rPr lang="en-US" dirty="0" err="1">
                <a:solidFill>
                  <a:srgbClr val="333333"/>
                </a:solidFill>
              </a:rPr>
              <a:t>ntfkhf</a:t>
            </a:r>
            <a:r>
              <a:rPr lang="en-US" dirty="0">
                <a:solidFill>
                  <a:srgbClr val="333333"/>
                </a:solidFill>
              </a:rPr>
              <a:t> bray]</a:t>
            </a:r>
            <a:r>
              <a:rPr lang="en-US" dirty="0" err="1">
                <a:solidFill>
                  <a:srgbClr val="333333"/>
                </a:solidFill>
              </a:rPr>
              <a:t>glyhk</a:t>
            </a:r>
            <a:r>
              <a:rPr lang="en-US" dirty="0">
                <a:solidFill>
                  <a:srgbClr val="333333"/>
                </a:solidFill>
              </a:rPr>
              <a:t>;. </a:t>
            </a:r>
            <a:r>
              <a:rPr lang="en-US" dirty="0">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c.k</a:t>
            </a:r>
            <a:r>
              <a:rPr lang="en-US" dirty="0">
                <a:solidFill>
                  <a:srgbClr val="333333"/>
                </a:solidFill>
              </a:rPr>
              <a:t>]. </a:t>
            </a:r>
            <a:r>
              <a:rPr lang="en-US" dirty="0" err="1">
                <a:solidFill>
                  <a:srgbClr val="333333"/>
                </a:solidFill>
              </a:rPr>
              <a:t>japh</a:t>
            </a:r>
            <a:r>
              <a:rPr lang="en-US" dirty="0">
                <a:solidFill>
                  <a:srgbClr val="333333"/>
                </a:solidFill>
              </a:rPr>
              <a:t>] </a:t>
            </a:r>
            <a:r>
              <a:rPr lang="en-US" dirty="0" err="1">
                <a:solidFill>
                  <a:srgbClr val="333333"/>
                </a:solidFill>
              </a:rPr>
              <a:t>tif</a:t>
            </a:r>
            <a:r>
              <a:rPr lang="en-US" dirty="0" err="1">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nff</a:t>
            </a:r>
            <a:r>
              <a:rPr lang="en-US" dirty="0">
                <a:solidFill>
                  <a:srgbClr val="333333"/>
                </a:solidFill>
              </a:rPr>
              <a:t>] </a:t>
            </a:r>
            <a:r>
              <a:rPr lang="en-US" dirty="0" err="1">
                <a:solidFill>
                  <a:srgbClr val="333333"/>
                </a:solidFill>
              </a:rPr>
              <a:t>tif</a:t>
            </a:r>
            <a:r>
              <a:rPr lang="en-US" dirty="0">
                <a:solidFill>
                  <a:srgbClr val="333333"/>
                </a:solidFill>
              </a:rPr>
              <a:t> </a:t>
            </a:r>
            <a:r>
              <a:rPr lang="en-US" dirty="0" err="1">
                <a:solidFill>
                  <a:srgbClr val="333333"/>
                </a:solidFill>
              </a:rPr>
              <a:t>njh</a:t>
            </a:r>
            <a:r>
              <a:rPr lang="en-US" dirty="0">
                <a:solidFill>
                  <a:srgbClr val="333333"/>
                </a:solidFill>
              </a:rPr>
              <a:t>]e]</a:t>
            </a:r>
            <a:r>
              <a:rPr lang="en-US" dirty="0" err="1">
                <a:solidFill>
                  <a:srgbClr val="333333"/>
                </a:solidFill>
              </a:rPr>
              <a:t>bjLj</a:t>
            </a:r>
            <a:r>
              <a:rPr lang="en-US" dirty="0">
                <a:solidFill>
                  <a:srgbClr val="333333"/>
                </a:solidFill>
              </a:rPr>
              <a:t>]</a:t>
            </a:r>
            <a:r>
              <a:rPr lang="en-US" dirty="0" err="1">
                <a:solidFill>
                  <a:srgbClr val="333333"/>
                </a:solidFill>
              </a:rPr>
              <a:t>jy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 </a:t>
            </a:r>
            <a:endParaRPr lang="en-US"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jtW</a:t>
            </a:r>
            <a:r>
              <a:rPr lang="en-US" dirty="0">
                <a:solidFill>
                  <a:srgbClr val="333333"/>
                </a:solidFill>
              </a:rPr>
              <a:t> </a:t>
            </a:r>
            <a:r>
              <a:rPr lang="en-US" dirty="0" err="1">
                <a:solidFill>
                  <a:srgbClr val="333333"/>
                </a:solidFill>
              </a:rPr>
              <a:t>bra;jy</a:t>
            </a:r>
            <a:r>
              <a:rPr lang="en-US" dirty="0">
                <a:solidFill>
                  <a:srgbClr val="333333"/>
                </a:solidFill>
              </a:rPr>
              <a:t>; </a:t>
            </a:r>
            <a:r>
              <a:rPr lang="en-US" dirty="0" err="1">
                <a:solidFill>
                  <a:srgbClr val="333333"/>
                </a:solidFill>
              </a:rPr>
              <a:t>kdpj</a:t>
            </a:r>
            <a:r>
              <a:rPr lang="en-US" dirty="0">
                <a:solidFill>
                  <a:srgbClr val="333333"/>
                </a:solidFill>
              </a:rPr>
              <a:t> ,</a:t>
            </a:r>
            <a:r>
              <a:rPr lang="en-US" dirty="0" err="1">
                <a:solidFill>
                  <a:srgbClr val="333333"/>
                </a:solidFill>
              </a:rPr>
              <a:t>ay;g</a:t>
            </a:r>
            <a:r>
              <a:rPr lang="en-US" dirty="0">
                <a:solidFill>
                  <a:srgbClr val="333333"/>
                </a:solidFill>
              </a:rPr>
              <a:t>[ </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jtW</a:t>
            </a:r>
            <a:r>
              <a:rPr lang="en-US" dirty="0">
                <a:solidFill>
                  <a:srgbClr val="333333"/>
                </a:solidFill>
              </a:rPr>
              <a:t> </a:t>
            </a:r>
            <a:r>
              <a:rPr lang="en-US" dirty="0" err="1">
                <a:solidFill>
                  <a:srgbClr val="333333"/>
                </a:solidFill>
              </a:rPr>
              <a:t>bra;a</a:t>
            </a:r>
            <a:r>
              <a:rPr lang="en-US" dirty="0">
                <a:solidFill>
                  <a:srgbClr val="333333"/>
                </a:solidFill>
              </a:rPr>
              <a:t> </a:t>
            </a:r>
            <a:r>
              <a:rPr lang="en-US" dirty="0" err="1">
                <a:solidFill>
                  <a:srgbClr val="333333"/>
                </a:solidFill>
              </a:rPr>
              <a:t>tha;g</a:t>
            </a:r>
            <a:r>
              <a:rPr lang="en-US" dirty="0">
                <a:solidFill>
                  <a:srgbClr val="333333"/>
                </a:solidFill>
              </a:rPr>
              <a:t>]g[</a:t>
            </a:r>
            <a:r>
              <a:rPr lang="en-US" dirty="0" err="1">
                <a:solidFill>
                  <a:srgbClr val="333333"/>
                </a:solidFill>
              </a:rPr>
              <a:t>s;sJ</a:t>
            </a:r>
            <a:r>
              <a:rPr lang="en-US" dirty="0">
                <a:solidFill>
                  <a:srgbClr val="333333"/>
                </a:solidFill>
              </a:rPr>
              <a:t> </a:t>
            </a:r>
            <a:r>
              <a:rPr lang="en-US" dirty="0" err="1">
                <a:solidFill>
                  <a:srgbClr val="333333"/>
                </a:solidFill>
              </a:rPr>
              <a:t>vd;gjw;F</a:t>
            </a:r>
            <a:r>
              <a:rPr lang="en-US" dirty="0">
                <a:solidFill>
                  <a:srgbClr val="333333"/>
                </a:solidFill>
              </a:rPr>
              <a:t> </a:t>
            </a:r>
            <a:r>
              <a:rPr lang="en-US" dirty="0" err="1">
                <a:solidFill>
                  <a:srgbClr val="333333"/>
                </a:solidFill>
              </a:rPr>
              <a:t>jahuhf</a:t>
            </a:r>
            <a:r>
              <a:rPr lang="en-US" dirty="0">
                <a:solidFill>
                  <a:srgbClr val="333333"/>
                </a:solidFill>
              </a:rPr>
              <a:t> ,</a:t>
            </a:r>
            <a:r>
              <a:rPr lang="en-US" dirty="0" err="1">
                <a:solidFill>
                  <a:srgbClr val="333333"/>
                </a:solidFill>
              </a:rPr>
              <a:t>U';</a:t>
            </a:r>
            <a:r>
              <a:rPr lang="en-US" err="1">
                <a:solidFill>
                  <a:srgbClr val="333333"/>
                </a:solidFill>
              </a:rPr>
              <a:t>fs</a:t>
            </a:r>
            <a:r>
              <a:rPr lang="en-US">
                <a:solidFill>
                  <a:srgbClr val="333333"/>
                </a:solidFill>
              </a:rPr>
              <a:t>;.</a:t>
            </a:r>
            <a:endParaRPr lang="en-US" dirty="0"/>
          </a:p>
        </p:txBody>
      </p:sp>
      <p:sp>
        <p:nvSpPr>
          <p:cNvPr id="6" name="Footer Placeholder 5"/>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69</a:t>
            </a:fld>
            <a:endParaRPr lang="de-DE" dirty="0"/>
          </a:p>
        </p:txBody>
      </p:sp>
    </p:spTree>
    <p:extLst>
      <p:ext uri="{BB962C8B-B14F-4D97-AF65-F5344CB8AC3E}">
        <p14:creationId xmlns:p14="http://schemas.microsoft.com/office/powerpoint/2010/main" val="1655594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5" name="Content Placeholder 4"/>
          <p:cNvSpPr>
            <a:spLocks noGrp="1"/>
          </p:cNvSpPr>
          <p:nvPr>
            <p:ph idx="1"/>
          </p:nvPr>
        </p:nvSpPr>
        <p:spPr/>
        <p:txBody>
          <a:bodyPr/>
          <a:lstStyle/>
          <a:p>
            <a:pPr lvl="0" defTabSz="914400">
              <a:lnSpc>
                <a:spcPct val="100000"/>
              </a:lnSpc>
              <a:spcBef>
                <a:spcPts val="600"/>
              </a:spcBef>
            </a:pPr>
            <a:r>
              <a:rPr lang="en-US" sz="2000" b="1" dirty="0" err="1">
                <a:solidFill>
                  <a:srgbClr val="333333"/>
                </a:solidFill>
              </a:rPr>
              <a:t>fw</a:t>
            </a:r>
            <a:r>
              <a:rPr lang="en-US" sz="2000" b="1" dirty="0">
                <a:solidFill>
                  <a:srgbClr val="333333"/>
                </a:solidFill>
              </a:rPr>
              <a:t>]</a:t>
            </a:r>
            <a:r>
              <a:rPr lang="en-US" sz="2000" b="1" dirty="0" err="1">
                <a:solidFill>
                  <a:srgbClr val="333333"/>
                </a:solidFill>
              </a:rPr>
              <a:t>wypd</a:t>
            </a:r>
            <a:r>
              <a:rPr lang="en-US" sz="2000" b="1" dirty="0">
                <a:solidFill>
                  <a:srgbClr val="333333"/>
                </a:solidFill>
              </a:rPr>
              <a:t>; </a:t>
            </a:r>
            <a:r>
              <a:rPr lang="en-US" sz="2000" b="1" dirty="0" err="1">
                <a:solidFill>
                  <a:srgbClr val="333333"/>
                </a:solidFill>
              </a:rPr>
              <a:t>nehf;fk</a:t>
            </a:r>
            <a:r>
              <a:rPr lang="en-US" sz="2000" b="1" dirty="0">
                <a:solidFill>
                  <a:srgbClr val="333333"/>
                </a:solidFill>
              </a:rPr>
              <a:t>]</a:t>
            </a:r>
            <a:r>
              <a:rPr lang="en-US" sz="2000" b="1" dirty="0">
                <a:solidFill>
                  <a:srgbClr val="333333"/>
                </a:solidFill>
                <a:latin typeface="Calibri Light"/>
                <a:ea typeface="Verdana" pitchFamily="34" charset="0"/>
                <a:cs typeface="Verdana" pitchFamily="34" charset="0"/>
              </a:rPr>
              <a:t>:</a:t>
            </a:r>
            <a:endParaRPr lang="en-US" sz="2000" b="1" dirty="0">
              <a:solidFill>
                <a:srgbClr val="333333"/>
              </a:solidFill>
              <a:latin typeface="Calibri Light"/>
              <a:cs typeface="Times New Roman" pitchFamily="18"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jPh</a:t>
            </a:r>
            <a:r>
              <a:rPr lang="en-US" dirty="0">
                <a:solidFill>
                  <a:srgbClr val="333333"/>
                </a:solidFill>
              </a:rPr>
              <a:t>]t[fs]</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Kot</a:t>
            </a:r>
            <a:r>
              <a:rPr lang="en-US" dirty="0">
                <a:solidFill>
                  <a:srgbClr val="333333"/>
                </a:solidFill>
              </a:rPr>
              <a:t>[fs; </a:t>
            </a:r>
            <a:r>
              <a:rPr lang="en-US" dirty="0" err="1">
                <a:solidFill>
                  <a:srgbClr val="333333"/>
                </a:solidFill>
              </a:rPr>
              <a:t>Kf;fpakhdjhft</a:t>
            </a:r>
            <a:r>
              <a:rPr lang="en-US" dirty="0">
                <a:solidFill>
                  <a:srgbClr val="333333"/>
                </a:solidFill>
              </a:rPr>
              <a:t>[k] </a:t>
            </a:r>
            <a:r>
              <a:rPr lang="en-US" dirty="0" err="1">
                <a:solidFill>
                  <a:srgbClr val="333333"/>
                </a:solidFill>
              </a:rPr>
              <a:t>kpft</a:t>
            </a:r>
            <a:r>
              <a:rPr lang="en-US" dirty="0">
                <a:solidFill>
                  <a:srgbClr val="333333"/>
                </a:solidFill>
              </a:rPr>
              <a:t>[k] </a:t>
            </a:r>
            <a:r>
              <a:rPr lang="en-US" dirty="0" err="1">
                <a:solidFill>
                  <a:srgbClr val="333333"/>
                </a:solidFill>
              </a:rPr>
              <a:t>rpwg</a:t>
            </a:r>
            <a:r>
              <a:rPr lang="en-US" dirty="0">
                <a:solidFill>
                  <a:srgbClr val="333333"/>
                </a:solidFill>
              </a:rPr>
              <a:t>]g[ </a:t>
            </a:r>
            <a:r>
              <a:rPr lang="en-US" dirty="0" err="1">
                <a:solidFill>
                  <a:srgbClr val="333333"/>
                </a:solidFill>
              </a:rPr>
              <a:t>tha;e;jjhft</a:t>
            </a:r>
            <a:r>
              <a:rPr lang="en-US" dirty="0">
                <a:solidFill>
                  <a:srgbClr val="333333"/>
                </a:solidFill>
              </a:rPr>
              <a:t>[k] ,</a:t>
            </a:r>
            <a:r>
              <a:rPr lang="en-US" dirty="0" err="1">
                <a:solidFill>
                  <a:srgbClr val="333333"/>
                </a:solidFill>
              </a:rPr>
              <a:t>Uf</a:t>
            </a:r>
            <a:r>
              <a:rPr lang="en-US" dirty="0">
                <a:solidFill>
                  <a:srgbClr val="333333"/>
                </a:solidFill>
              </a:rPr>
              <a:t>]f </a:t>
            </a:r>
            <a:r>
              <a:rPr lang="en-US" dirty="0" err="1">
                <a:solidFill>
                  <a:srgbClr val="333333"/>
                </a:solidFill>
              </a:rPr>
              <a:t>ntz</a:t>
            </a:r>
            <a:r>
              <a:rPr lang="en-US" dirty="0">
                <a:solidFill>
                  <a:srgbClr val="333333"/>
                </a:solidFill>
              </a:rPr>
              <a:t>]</a:t>
            </a:r>
            <a:r>
              <a:rPr lang="en-US" dirty="0" err="1">
                <a:solidFill>
                  <a:srgbClr val="333333"/>
                </a:solidFill>
              </a:rPr>
              <a:t>Lkhdhy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 </a:t>
            </a:r>
            <a:r>
              <a:rPr lang="en-US" dirty="0" err="1">
                <a:solidFill>
                  <a:srgbClr val="333333"/>
                </a:solidFill>
              </a:rPr>
              <a:t>mtru</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jtph</a:t>
            </a:r>
            <a:r>
              <a:rPr lang="en-US" dirty="0">
                <a:solidFill>
                  <a:srgbClr val="333333"/>
                </a:solidFill>
              </a:rPr>
              <a:t>]</a:t>
            </a:r>
            <a:r>
              <a:rPr lang="en-US" dirty="0" err="1">
                <a:solidFill>
                  <a:srgbClr val="333333"/>
                </a:solidFill>
              </a:rPr>
              <a:t>j;J</a:t>
            </a:r>
            <a:r>
              <a:rPr lang="en-US" dirty="0">
                <a:solidFill>
                  <a:srgbClr val="333333"/>
                </a:solidFill>
              </a:rPr>
              <a:t> </a:t>
            </a:r>
            <a:r>
              <a:rPr lang="en-US" dirty="0" err="1">
                <a:solidFill>
                  <a:srgbClr val="333333"/>
                </a:solidFill>
              </a:rPr>
              <a:t>midj;J</a:t>
            </a:r>
            <a:r>
              <a:rPr lang="en-US" dirty="0">
                <a:solidFill>
                  <a:srgbClr val="333333"/>
                </a:solidFill>
              </a:rPr>
              <a:t> </a:t>
            </a:r>
            <a:r>
              <a:rPr lang="en-US" dirty="0" err="1">
                <a:solidFill>
                  <a:srgbClr val="333333"/>
                </a:solidFill>
              </a:rPr>
              <a:t>jfty;fisa</a:t>
            </a:r>
            <a:r>
              <a:rPr lang="en-US" dirty="0">
                <a:solidFill>
                  <a:srgbClr val="333333"/>
                </a:solidFill>
              </a:rPr>
              <a:t>[k; </a:t>
            </a:r>
            <a:r>
              <a:rPr lang="en-US" dirty="0" err="1">
                <a:solidFill>
                  <a:srgbClr val="333333"/>
                </a:solidFill>
              </a:rPr>
              <a:t>ftdj;jpy</a:t>
            </a:r>
            <a:r>
              <a:rPr lang="en-US" dirty="0">
                <a:solidFill>
                  <a:srgbClr val="333333"/>
                </a:solidFill>
              </a:rPr>
              <a:t>; </a:t>
            </a:r>
            <a:r>
              <a:rPr lang="en-US" dirty="0" err="1">
                <a:solidFill>
                  <a:srgbClr val="333333"/>
                </a:solidFill>
              </a:rPr>
              <a:t>bfhs;tJ</a:t>
            </a:r>
            <a:r>
              <a:rPr lang="en-US" dirty="0">
                <a:solidFill>
                  <a:srgbClr val="333333"/>
                </a:solidFill>
              </a:rPr>
              <a:t> </a:t>
            </a:r>
            <a:r>
              <a:rPr lang="en-US" dirty="0" err="1">
                <a:solidFill>
                  <a:srgbClr val="333333"/>
                </a:solidFill>
              </a:rPr>
              <a:t>rpwe</a:t>
            </a:r>
            <a:r>
              <a:rPr lang="en-US" dirty="0">
                <a:solidFill>
                  <a:srgbClr val="333333"/>
                </a:solidFill>
              </a:rPr>
              <a:t>]</a:t>
            </a:r>
            <a:r>
              <a:rPr lang="en-US" dirty="0" err="1">
                <a:solidFill>
                  <a:srgbClr val="333333"/>
                </a:solidFill>
              </a:rPr>
              <a:t>jjhFk</a:t>
            </a:r>
            <a:r>
              <a:rPr lang="en-US">
                <a:solidFill>
                  <a:srgbClr val="333333"/>
                </a:solidFill>
              </a:rPr>
              <a:t>]. </a:t>
            </a:r>
            <a:r>
              <a:rPr lang="en-US">
                <a:solidFill>
                  <a:srgbClr val="333333"/>
                </a:solidFill>
                <a:latin typeface="Calibri Light"/>
                <a:ea typeface="Verdana" panose="020B0604030504040204" pitchFamily="34" charset="0"/>
                <a:cs typeface="Verdana" panose="020B0604030504040204" pitchFamily="34" charset="0"/>
              </a:rPr>
              <a:t>(“</a:t>
            </a:r>
            <a:r>
              <a:rPr lang="en-US">
                <a:solidFill>
                  <a:srgbClr val="333333"/>
                </a:solidFill>
              </a:rPr>
              <a:t>tUj;jg]gLtjw;F </a:t>
            </a:r>
            <a:r>
              <a:rPr lang="en-US" dirty="0" err="1">
                <a:solidFill>
                  <a:srgbClr val="333333"/>
                </a:solidFill>
              </a:rPr>
              <a:t>gjpyhf</a:t>
            </a:r>
            <a:r>
              <a:rPr lang="en-US" dirty="0">
                <a:solidFill>
                  <a:srgbClr val="333333"/>
                </a:solidFill>
              </a:rPr>
              <a:t> </a:t>
            </a:r>
            <a:r>
              <a:rPr lang="en-US" dirty="0" err="1">
                <a:solidFill>
                  <a:srgbClr val="333333"/>
                </a:solidFill>
              </a:rPr>
              <a:t>ghJfhg</a:t>
            </a:r>
            <a:r>
              <a:rPr lang="en-US" dirty="0">
                <a:solidFill>
                  <a:srgbClr val="333333"/>
                </a:solidFill>
              </a:rPr>
              <a:t>]</a:t>
            </a:r>
            <a:r>
              <a:rPr lang="en-US" dirty="0" err="1">
                <a:solidFill>
                  <a:srgbClr val="333333"/>
                </a:solidFill>
              </a:rPr>
              <a:t>ghf</a:t>
            </a:r>
            <a:r>
              <a:rPr lang="en-US" dirty="0">
                <a:solidFill>
                  <a:srgbClr val="333333"/>
                </a:solidFill>
              </a:rPr>
              <a:t> ,</a:t>
            </a:r>
            <a:r>
              <a:rPr lang="en-US" dirty="0" err="1">
                <a:solidFill>
                  <a:srgbClr val="333333"/>
                </a:solidFill>
              </a:rPr>
              <a:t>Ug</a:t>
            </a:r>
            <a:r>
              <a:rPr lang="en-US" dirty="0">
                <a:solidFill>
                  <a:srgbClr val="333333"/>
                </a:solidFill>
              </a:rPr>
              <a:t>]</a:t>
            </a:r>
            <a:r>
              <a:rPr lang="en-US" dirty="0" err="1">
                <a:solidFill>
                  <a:srgbClr val="333333"/>
                </a:solidFill>
              </a:rPr>
              <a:t>gJ</a:t>
            </a:r>
            <a:r>
              <a:rPr lang="en-US" dirty="0">
                <a:solidFill>
                  <a:srgbClr val="333333"/>
                </a:solidFill>
              </a:rPr>
              <a:t> </a:t>
            </a:r>
            <a:r>
              <a:rPr lang="en-US" err="1">
                <a:solidFill>
                  <a:srgbClr val="333333"/>
                </a:solidFill>
              </a:rPr>
              <a:t>nky</a:t>
            </a:r>
            <a:r>
              <a:rPr lang="en-US">
                <a:solidFill>
                  <a:srgbClr val="333333"/>
                </a:solidFill>
              </a:rPr>
              <a:t>;</a:t>
            </a:r>
            <a:r>
              <a:rPr lang="en-US">
                <a:solidFill>
                  <a:srgbClr val="333333"/>
                </a:solidFill>
                <a:latin typeface="Calibri Light"/>
                <a:ea typeface="Verdana" panose="020B0604030504040204" pitchFamily="34" charset="0"/>
                <a:cs typeface="Verdana" panose="020B0604030504040204" pitchFamily="34" charset="0"/>
              </a:rPr>
              <a:t>”) </a:t>
            </a:r>
            <a:endParaRPr lang="en-IN" dirty="0">
              <a:solidFill>
                <a:srgbClr val="333333"/>
              </a:solidFill>
              <a:latin typeface="Calibri Light"/>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0000"/>
              </a:buClr>
              <a:buFont typeface="WingDings"/>
              <a:buChar char=""/>
            </a:pPr>
            <a:r>
              <a:rPr lang="en-US" dirty="0" err="1">
                <a:solidFill>
                  <a:srgbClr val="004992"/>
                </a:solidFill>
              </a:rPr>
              <a:t>vLj;Jf;fhl</a:t>
            </a:r>
            <a:r>
              <a:rPr lang="en-US" dirty="0">
                <a:solidFill>
                  <a:srgbClr val="004992"/>
                </a:solidFill>
              </a:rPr>
              <a:t>]L</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latin typeface="Calibri Light"/>
                <a:cs typeface="Times New Roman" pitchFamily="18" charset="0"/>
              </a:rPr>
              <a:t> </a:t>
            </a:r>
            <a:r>
              <a:rPr lang="en-US" dirty="0">
                <a:solidFill>
                  <a:srgbClr val="333333"/>
                </a:solidFill>
              </a:rPr>
              <a:t>g[</a:t>
            </a:r>
            <a:r>
              <a:rPr lang="en-US" dirty="0" err="1">
                <a:solidFill>
                  <a:srgbClr val="333333"/>
                </a:solidFill>
              </a:rPr>
              <a:t>yk;gpf</a:t>
            </a:r>
            <a:r>
              <a:rPr lang="en-US" dirty="0">
                <a:solidFill>
                  <a:srgbClr val="333333"/>
                </a:solidFill>
              </a:rPr>
              <a:t>; </a:t>
            </a:r>
            <a:r>
              <a:rPr lang="en-US" dirty="0" err="1">
                <a:solidFill>
                  <a:srgbClr val="333333"/>
                </a:solidFill>
              </a:rPr>
              <a:t>bfhz;oUf;Fk</a:t>
            </a:r>
            <a:r>
              <a:rPr lang="en-US" dirty="0">
                <a:solidFill>
                  <a:srgbClr val="333333"/>
                </a:solidFill>
              </a:rPr>
              <a:t>; </a:t>
            </a:r>
            <a:r>
              <a:rPr lang="en-US" dirty="0" err="1">
                <a:solidFill>
                  <a:srgbClr val="333333"/>
                </a:solidFill>
              </a:rPr>
              <a:t>xUth</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i="1" dirty="0" err="1">
                <a:solidFill>
                  <a:srgbClr val="004992"/>
                </a:solidFill>
              </a:rPr>
              <a:t>Fonghijapy</a:t>
            </a:r>
            <a:r>
              <a:rPr lang="en-US" i="1" dirty="0">
                <a:solidFill>
                  <a:srgbClr val="004992"/>
                </a:solidFill>
              </a:rPr>
              <a:t>; </a:t>
            </a:r>
            <a:r>
              <a:rPr lang="en-US" i="1" dirty="0" err="1">
                <a:solidFill>
                  <a:srgbClr val="004992"/>
                </a:solidFill>
              </a:rPr>
              <a:t>cs;shuh</a:t>
            </a:r>
            <a:r>
              <a:rPr lang="en-US" i="1" dirty="0">
                <a:solidFill>
                  <a:srgbClr val="004992"/>
                </a:solidFill>
                <a:ea typeface="Verdana" panose="020B0604030504040204" pitchFamily="34" charset="0"/>
                <a:cs typeface="Verdana" panose="020B0604030504040204" pitchFamily="34" charset="0"/>
              </a:rPr>
              <a:t>&gt;</a:t>
            </a:r>
            <a:endParaRPr lang="en-IN" i="1" dirty="0">
              <a:solidFill>
                <a:srgbClr val="004992"/>
              </a:solidFill>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cw;Wnehf;Fjy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mth</a:t>
            </a:r>
            <a:r>
              <a:rPr lang="en-US" dirty="0">
                <a:solidFill>
                  <a:srgbClr val="333333"/>
                </a:solidFill>
              </a:rPr>
              <a:t>] </a:t>
            </a:r>
            <a:r>
              <a:rPr lang="en-US" dirty="0" err="1">
                <a:solidFill>
                  <a:srgbClr val="333333"/>
                </a:solidFill>
              </a:rPr>
              <a:t>kJf</a:t>
            </a:r>
            <a:r>
              <a:rPr lang="en-US" dirty="0">
                <a:solidFill>
                  <a:srgbClr val="333333"/>
                </a:solidFill>
              </a:rPr>
              <a:t>]</a:t>
            </a:r>
            <a:r>
              <a:rPr lang="en-US" dirty="0" err="1">
                <a:solidFill>
                  <a:srgbClr val="333333"/>
                </a:solidFill>
              </a:rPr>
              <a:t>filapypUe;J</a:t>
            </a:r>
            <a:r>
              <a:rPr lang="en-US" dirty="0">
                <a:solidFill>
                  <a:srgbClr val="333333"/>
                </a:solidFill>
              </a:rPr>
              <a:t> </a:t>
            </a:r>
            <a:r>
              <a:rPr lang="en-US" dirty="0" err="1">
                <a:solidFill>
                  <a:srgbClr val="333333"/>
                </a:solidFill>
              </a:rPr>
              <a:t>tUgtuh</a:t>
            </a:r>
            <a:r>
              <a:rPr lang="en-US" dirty="0">
                <a:solidFill>
                  <a:srgbClr val="333333"/>
                </a:solidFill>
              </a:rPr>
              <a:t> </a:t>
            </a:r>
            <a:r>
              <a:rPr lang="en-US" dirty="0" err="1">
                <a:solidFill>
                  <a:srgbClr val="333333"/>
                </a:solidFill>
              </a:rPr>
              <a:t>my;yJ</a:t>
            </a:r>
            <a:r>
              <a:rPr lang="en-US" dirty="0">
                <a:solidFill>
                  <a:srgbClr val="333333"/>
                </a:solidFill>
              </a:rPr>
              <a:t> </a:t>
            </a:r>
            <a:r>
              <a:rPr lang="en-US" dirty="0" err="1">
                <a:solidFill>
                  <a:srgbClr val="333333"/>
                </a:solidFill>
              </a:rPr>
              <a:t>mth</a:t>
            </a:r>
            <a:r>
              <a:rPr lang="en-US" dirty="0">
                <a:solidFill>
                  <a:srgbClr val="333333"/>
                </a:solidFill>
              </a:rPr>
              <a:t>; </a:t>
            </a:r>
            <a:r>
              <a:rPr lang="en-US" dirty="0" err="1">
                <a:solidFill>
                  <a:srgbClr val="333333"/>
                </a:solidFill>
              </a:rPr>
              <a:t>kPJ</a:t>
            </a:r>
            <a:r>
              <a:rPr lang="en-US" dirty="0">
                <a:solidFill>
                  <a:srgbClr val="333333"/>
                </a:solidFill>
              </a:rPr>
              <a:t> kJ </a:t>
            </a:r>
            <a:r>
              <a:rPr lang="en-US" dirty="0" err="1">
                <a:solidFill>
                  <a:srgbClr val="333333"/>
                </a:solidFill>
              </a:rPr>
              <a:t>thrk</a:t>
            </a:r>
            <a:r>
              <a:rPr lang="en-US" dirty="0">
                <a:solidFill>
                  <a:srgbClr val="333333"/>
                </a:solidFill>
              </a:rPr>
              <a:t>; </a:t>
            </a:r>
            <a:r>
              <a:rPr lang="en-US" dirty="0" err="1">
                <a:solidFill>
                  <a:srgbClr val="333333"/>
                </a:solidFill>
              </a:rPr>
              <a:t>tPRfpwjh</a:t>
            </a:r>
            <a:r>
              <a:rPr lang="en-US" dirty="0">
                <a:solidFill>
                  <a:srgbClr val="333333"/>
                </a:solidFill>
                <a:ea typeface="Verdana" panose="020B0604030504040204" pitchFamily="34" charset="0"/>
                <a:cs typeface="Verdana" panose="020B0604030504040204" pitchFamily="34" charset="0"/>
              </a:rPr>
              <a:t>&gt;</a:t>
            </a:r>
            <a:endParaRPr lang="en-IN" dirty="0">
              <a:solidFill>
                <a:srgbClr val="333333"/>
              </a:solidFill>
              <a:ea typeface="Verdana" panose="020B0604030504040204" pitchFamily="34" charset="0"/>
              <a:cs typeface="Verdana" panose="020B0604030504040204" pitchFamily="34" charset="0"/>
            </a:endParaRPr>
          </a:p>
          <a:p>
            <a:pPr marL="285750" lvl="0" indent="-285750" defTabSz="914400">
              <a:lnSpc>
                <a:spcPct val="100000"/>
              </a:lnSpc>
              <a:spcBef>
                <a:spcPts val="600"/>
              </a:spcBef>
              <a:buClr>
                <a:srgbClr val="004992"/>
              </a:buClr>
              <a:buFont typeface="WingDings"/>
              <a:buChar char=""/>
            </a:pPr>
            <a:r>
              <a:rPr lang="en-US" i="1" dirty="0">
                <a:solidFill>
                  <a:srgbClr val="004992"/>
                </a:solidFill>
              </a:rPr>
              <a:t>gf]</a:t>
            </a:r>
            <a:r>
              <a:rPr lang="en-US" i="1" dirty="0" err="1">
                <a:solidFill>
                  <a:srgbClr val="004992"/>
                </a:solidFill>
              </a:rPr>
              <a:t>fthjj</a:t>
            </a:r>
            <a:r>
              <a:rPr lang="en-US" i="1" dirty="0">
                <a:solidFill>
                  <a:srgbClr val="004992"/>
                </a:solidFill>
              </a:rPr>
              <a:t>]</a:t>
            </a:r>
            <a:r>
              <a:rPr lang="en-US" i="1" dirty="0" err="1">
                <a:solidFill>
                  <a:srgbClr val="004992"/>
                </a:solidFill>
              </a:rPr>
              <a:t>jpw</a:t>
            </a:r>
            <a:r>
              <a:rPr lang="en-US" i="1" dirty="0">
                <a:solidFill>
                  <a:srgbClr val="004992"/>
                </a:solidFill>
              </a:rPr>
              <a:t>]F </a:t>
            </a:r>
            <a:r>
              <a:rPr lang="en-US" i="1" dirty="0" err="1">
                <a:solidFill>
                  <a:srgbClr val="004992"/>
                </a:solidFill>
              </a:rPr>
              <a:t>gpwF</a:t>
            </a:r>
            <a:r>
              <a:rPr lang="en-US" i="1" dirty="0">
                <a:solidFill>
                  <a:srgbClr val="004992"/>
                </a:solidFill>
              </a:rPr>
              <a:t> </a:t>
            </a:r>
            <a:r>
              <a:rPr lang="en-US" i="1" dirty="0" err="1">
                <a:solidFill>
                  <a:srgbClr val="004992"/>
                </a:solidFill>
              </a:rPr>
              <a:t>mth</a:t>
            </a:r>
            <a:r>
              <a:rPr lang="en-US" i="1" dirty="0">
                <a:solidFill>
                  <a:srgbClr val="004992"/>
                </a:solidFill>
              </a:rPr>
              <a:t>] </a:t>
            </a:r>
            <a:r>
              <a:rPr lang="en-US" i="1" dirty="0" err="1">
                <a:solidFill>
                  <a:srgbClr val="004992"/>
                </a:solidFill>
              </a:rPr>
              <a:t>ngRtjw</a:t>
            </a:r>
            <a:r>
              <a:rPr lang="en-US" i="1" dirty="0">
                <a:solidFill>
                  <a:srgbClr val="004992"/>
                </a:solidFill>
              </a:rPr>
              <a:t>]]F </a:t>
            </a:r>
            <a:r>
              <a:rPr lang="en-US" i="1" dirty="0" err="1">
                <a:solidFill>
                  <a:srgbClr val="004992"/>
                </a:solidFill>
              </a:rPr>
              <a:t>rpukg</a:t>
            </a:r>
            <a:r>
              <a:rPr lang="en-US" i="1" dirty="0">
                <a:solidFill>
                  <a:srgbClr val="004992"/>
                </a:solidFill>
              </a:rPr>
              <a:t>]</a:t>
            </a:r>
            <a:r>
              <a:rPr lang="en-US" i="1" dirty="0" err="1">
                <a:solidFill>
                  <a:srgbClr val="004992"/>
                </a:solidFill>
              </a:rPr>
              <a:t>gLfpwhuh</a:t>
            </a:r>
            <a:r>
              <a:rPr lang="en-US" i="1" dirty="0">
                <a:solidFill>
                  <a:srgbClr val="004992"/>
                </a:solidFill>
              </a:rPr>
              <a:t> </a:t>
            </a:r>
            <a:r>
              <a:rPr lang="en-US" i="1" dirty="0" err="1">
                <a:solidFill>
                  <a:srgbClr val="004992"/>
                </a:solidFill>
              </a:rPr>
              <a:t>my;yJ</a:t>
            </a:r>
            <a:r>
              <a:rPr lang="en-US" i="1" dirty="0">
                <a:solidFill>
                  <a:srgbClr val="004992"/>
                </a:solidFill>
              </a:rPr>
              <a:t> </a:t>
            </a:r>
            <a:r>
              <a:rPr lang="en-US" i="1" dirty="0" err="1">
                <a:solidFill>
                  <a:srgbClr val="004992"/>
                </a:solidFill>
              </a:rPr>
              <a:t>ngr</a:t>
            </a:r>
            <a:r>
              <a:rPr lang="en-US" i="1" dirty="0">
                <a:solidFill>
                  <a:srgbClr val="004992"/>
                </a:solidFill>
              </a:rPr>
              <a:t>]</a:t>
            </a:r>
            <a:r>
              <a:rPr lang="en-US" i="1" dirty="0" err="1">
                <a:solidFill>
                  <a:srgbClr val="004992"/>
                </a:solidFill>
              </a:rPr>
              <a:t>Rf</a:t>
            </a:r>
            <a:r>
              <a:rPr lang="en-US" i="1" dirty="0">
                <a:solidFill>
                  <a:srgbClr val="004992"/>
                </a:solidFill>
              </a:rPr>
              <a:t>] </a:t>
            </a:r>
            <a:r>
              <a:rPr lang="en-US" i="1" dirty="0" err="1">
                <a:solidFill>
                  <a:srgbClr val="004992"/>
                </a:solidFill>
              </a:rPr>
              <a:t>FiwghL</a:t>
            </a:r>
            <a:r>
              <a:rPr lang="en-US" i="1" dirty="0">
                <a:solidFill>
                  <a:srgbClr val="004992"/>
                </a:solidFill>
              </a:rPr>
              <a:t> </a:t>
            </a:r>
            <a:r>
              <a:rPr lang="en-US" i="1" dirty="0" err="1">
                <a:solidFill>
                  <a:srgbClr val="004992"/>
                </a:solidFill>
              </a:rPr>
              <a:t>cs;stuh</a:t>
            </a:r>
            <a:r>
              <a:rPr lang="en-US" i="1" dirty="0">
                <a:solidFill>
                  <a:srgbClr val="004992"/>
                </a:solidFill>
                <a:latin typeface="Calibri Light"/>
                <a:ea typeface="Verdana" panose="020B0604030504040204" pitchFamily="34" charset="0"/>
                <a:cs typeface="Verdana" panose="020B0604030504040204" pitchFamily="34" charset="0"/>
              </a:rPr>
              <a:t>.</a:t>
            </a:r>
            <a:r>
              <a:rPr lang="en-US" i="1" dirty="0">
                <a:solidFill>
                  <a:srgbClr val="004992"/>
                </a:solidFill>
              </a:rPr>
              <a:t> </a:t>
            </a:r>
          </a:p>
          <a:p>
            <a:pPr marL="285750" lvl="0" indent="-285750" defTabSz="914400">
              <a:lnSpc>
                <a:spcPct val="100000"/>
              </a:lnSpc>
              <a:spcBef>
                <a:spcPts val="600"/>
              </a:spcBef>
              <a:buClr>
                <a:srgbClr val="333333"/>
              </a:buClr>
              <a:buFont typeface="WingDings"/>
              <a:buChar char=""/>
            </a:pPr>
            <a:r>
              <a:rPr lang="en-US" dirty="0" err="1">
                <a:solidFill>
                  <a:srgbClr val="333333"/>
                </a:solidFill>
              </a:rPr>
              <a:t>mtrug</a:t>
            </a:r>
            <a:r>
              <a:rPr lang="en-US" dirty="0">
                <a:solidFill>
                  <a:srgbClr val="333333"/>
                </a:solidFill>
              </a:rPr>
              <a:t>]</a:t>
            </a:r>
            <a:r>
              <a:rPr lang="en-US" dirty="0" err="1">
                <a:solidFill>
                  <a:srgbClr val="333333"/>
                </a:solidFill>
              </a:rPr>
              <a:t>gl</a:t>
            </a:r>
            <a:r>
              <a:rPr lang="en-US" dirty="0">
                <a:solidFill>
                  <a:srgbClr val="333333"/>
                </a:solidFill>
              </a:rPr>
              <a:t>]L </a:t>
            </a:r>
            <a:r>
              <a:rPr lang="en-US" dirty="0" err="1">
                <a:solidFill>
                  <a:srgbClr val="333333"/>
                </a:solidFill>
              </a:rPr>
              <a:t>vLf</a:t>
            </a:r>
            <a:r>
              <a:rPr lang="en-US" dirty="0">
                <a:solidFill>
                  <a:srgbClr val="333333"/>
                </a:solidFill>
              </a:rPr>
              <a:t>]</a:t>
            </a:r>
            <a:r>
              <a:rPr lang="en-US" dirty="0" err="1">
                <a:solidFill>
                  <a:srgbClr val="333333"/>
                </a:solidFill>
              </a:rPr>
              <a:t>Fk</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fshy</a:t>
            </a:r>
            <a:r>
              <a:rPr lang="en-US" dirty="0">
                <a:solidFill>
                  <a:srgbClr val="333333"/>
                </a:solidFill>
              </a:rPr>
              <a:t>] </a:t>
            </a:r>
            <a:r>
              <a:rPr lang="en-US" dirty="0" err="1">
                <a:solidFill>
                  <a:srgbClr val="333333"/>
                </a:solidFill>
              </a:rPr>
              <a:t>jtW</a:t>
            </a:r>
            <a:r>
              <a:rPr lang="en-US" dirty="0">
                <a:solidFill>
                  <a:srgbClr val="333333"/>
                </a:solidFill>
              </a:rPr>
              <a:t> </a:t>
            </a:r>
            <a:r>
              <a:rPr lang="en-US" dirty="0" err="1">
                <a:solidFill>
                  <a:srgbClr val="333333"/>
                </a:solidFill>
              </a:rPr>
              <a:t>neUtjw</a:t>
            </a:r>
            <a:r>
              <a:rPr lang="en-US" dirty="0">
                <a:solidFill>
                  <a:srgbClr val="333333"/>
                </a:solidFill>
              </a:rPr>
              <a:t>]</a:t>
            </a:r>
            <a:r>
              <a:rPr lang="en-US" dirty="0" err="1">
                <a:solidFill>
                  <a:srgbClr val="333333"/>
                </a:solidFill>
              </a:rPr>
              <a:t>fhd</a:t>
            </a:r>
            <a:r>
              <a:rPr lang="en-US" dirty="0">
                <a:solidFill>
                  <a:srgbClr val="333333"/>
                </a:solidFill>
              </a:rPr>
              <a:t> </a:t>
            </a:r>
            <a:r>
              <a:rPr lang="en-US" dirty="0" err="1">
                <a:solidFill>
                  <a:srgbClr val="333333"/>
                </a:solidFill>
              </a:rPr>
              <a:t>tha</a:t>
            </a:r>
            <a:r>
              <a:rPr lang="en-US" dirty="0">
                <a:solidFill>
                  <a:srgbClr val="333333"/>
                </a:solidFill>
              </a:rPr>
              <a:t>]g]g[ </a:t>
            </a:r>
            <a:r>
              <a:rPr lang="en-US" dirty="0" err="1">
                <a:solidFill>
                  <a:srgbClr val="333333"/>
                </a:solidFill>
              </a:rPr>
              <a:t>mjpfk</a:t>
            </a:r>
            <a:r>
              <a:rPr lang="en-US" dirty="0">
                <a:solidFill>
                  <a:srgbClr val="333333"/>
                </a:solidFill>
              </a:rPr>
              <a:t>] </a:t>
            </a:r>
            <a:r>
              <a:rPr lang="en-US" dirty="0" err="1">
                <a:solidFill>
                  <a:srgbClr val="333333"/>
                </a:solidFill>
              </a:rPr>
              <a:t>cs</a:t>
            </a:r>
            <a:r>
              <a:rPr lang="en-US" dirty="0">
                <a:solidFill>
                  <a:srgbClr val="333333"/>
                </a:solidFill>
              </a:rPr>
              <a:t>]</a:t>
            </a:r>
            <a:r>
              <a:rPr lang="en-US" dirty="0" err="1">
                <a:solidFill>
                  <a:srgbClr val="333333"/>
                </a:solidFill>
              </a:rPr>
              <a:t>sJ</a:t>
            </a:r>
            <a:r>
              <a:rPr lang="en-US" dirty="0">
                <a:solidFill>
                  <a:srgbClr val="333333"/>
                </a:solidFill>
              </a:rPr>
              <a:t> </a:t>
            </a:r>
            <a:r>
              <a:rPr lang="en-US" dirty="0" err="1">
                <a:solidFill>
                  <a:srgbClr val="333333"/>
                </a:solidFill>
              </a:rPr>
              <a:t>vd</a:t>
            </a:r>
            <a:r>
              <a:rPr lang="en-US" dirty="0">
                <a:solidFill>
                  <a:srgbClr val="333333"/>
                </a:solidFill>
              </a:rPr>
              <a:t>]</a:t>
            </a:r>
            <a:r>
              <a:rPr lang="en-US" dirty="0" err="1">
                <a:solidFill>
                  <a:srgbClr val="333333"/>
                </a:solidFill>
              </a:rPr>
              <a:t>gij</a:t>
            </a:r>
            <a:r>
              <a:rPr lang="en-US" dirty="0">
                <a:solidFill>
                  <a:srgbClr val="333333"/>
                </a:solidFill>
              </a:rPr>
              <a:t> </a:t>
            </a:r>
            <a:r>
              <a:rPr lang="en-US" dirty="0" err="1">
                <a:solidFill>
                  <a:srgbClr val="333333"/>
                </a:solidFill>
              </a:rPr>
              <a:t>ftdj</a:t>
            </a:r>
            <a:r>
              <a:rPr lang="en-US" dirty="0">
                <a:solidFill>
                  <a:srgbClr val="333333"/>
                </a:solidFill>
              </a:rPr>
              <a:t>]</a:t>
            </a:r>
            <a:r>
              <a:rPr lang="en-US" dirty="0" err="1">
                <a:solidFill>
                  <a:srgbClr val="333333"/>
                </a:solidFill>
              </a:rPr>
              <a:t>jpy</a:t>
            </a:r>
            <a:r>
              <a:rPr lang="en-US" dirty="0">
                <a:solidFill>
                  <a:srgbClr val="333333"/>
                </a:solidFill>
              </a:rPr>
              <a:t>] </a:t>
            </a:r>
            <a:r>
              <a:rPr lang="en-US" dirty="0" err="1">
                <a:solidFill>
                  <a:srgbClr val="333333"/>
                </a:solidFill>
              </a:rPr>
              <a:t>bfhs</a:t>
            </a:r>
            <a:r>
              <a:rPr lang="en-US" dirty="0">
                <a:solidFill>
                  <a:srgbClr val="333333"/>
                </a:solidFill>
              </a:rPr>
              <a:t>]</a:t>
            </a:r>
            <a:r>
              <a:rPr lang="en-US" dirty="0" err="1">
                <a:solidFill>
                  <a:srgbClr val="333333"/>
                </a:solidFill>
              </a:rPr>
              <a:t>st</a:t>
            </a:r>
            <a:r>
              <a:rPr lang="en-US" dirty="0">
                <a:solidFill>
                  <a:srgbClr val="333333"/>
                </a:solidFill>
              </a:rPr>
              <a:t>[k]</a:t>
            </a:r>
            <a:r>
              <a:rPr lang="en-US" dirty="0">
                <a:solidFill>
                  <a:srgbClr val="333333"/>
                </a:solidFill>
                <a:latin typeface="Calibri Light"/>
                <a:ea typeface="Verdana" panose="020B0604030504040204" pitchFamily="34" charset="0"/>
                <a:cs typeface="Verdana" panose="020B0604030504040204" pitchFamily="34" charset="0"/>
              </a:rPr>
              <a:t>.</a:t>
            </a:r>
            <a:endParaRPr lang="en-IN" i="1"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dirty="0">
                <a:solidFill>
                  <a:srgbClr val="333333"/>
                </a:solidFill>
              </a:rPr>
              <a:t> </a:t>
            </a:r>
            <a:r>
              <a:rPr lang="en-US" dirty="0" err="1">
                <a:solidFill>
                  <a:srgbClr val="333333"/>
                </a:solidFill>
              </a:rPr>
              <a:t>kpfr</a:t>
            </a:r>
            <a:r>
              <a:rPr lang="en-US" dirty="0">
                <a:solidFill>
                  <a:srgbClr val="333333"/>
                </a:solidFill>
              </a:rPr>
              <a:t>]</a:t>
            </a:r>
            <a:r>
              <a:rPr lang="en-US" dirty="0" err="1">
                <a:solidFill>
                  <a:srgbClr val="333333"/>
                </a:solidFill>
              </a:rPr>
              <a:t>rpwpa</a:t>
            </a:r>
            <a:r>
              <a:rPr lang="en-US" dirty="0">
                <a:solidFill>
                  <a:srgbClr val="333333"/>
                </a:solidFill>
              </a:rPr>
              <a:t> </a:t>
            </a:r>
            <a:r>
              <a:rPr lang="en-US" dirty="0" err="1">
                <a:solidFill>
                  <a:srgbClr val="333333"/>
                </a:solidFill>
              </a:rPr>
              <a:t>Kf;fpak</a:t>
            </a:r>
            <a:r>
              <a:rPr lang="en-US" dirty="0">
                <a:solidFill>
                  <a:srgbClr val="333333"/>
                </a:solidFill>
              </a:rPr>
              <a:t>; </a:t>
            </a:r>
            <a:r>
              <a:rPr lang="en-US" dirty="0" err="1">
                <a:solidFill>
                  <a:srgbClr val="333333"/>
                </a:solidFill>
              </a:rPr>
              <a:t>tha</a:t>
            </a:r>
            <a:r>
              <a:rPr lang="en-US" dirty="0">
                <a:solidFill>
                  <a:srgbClr val="333333"/>
                </a:solidFill>
              </a:rPr>
              <a:t>]e]j </a:t>
            </a:r>
            <a:r>
              <a:rPr lang="en-US" dirty="0" err="1">
                <a:solidFill>
                  <a:srgbClr val="333333"/>
                </a:solidFill>
              </a:rPr>
              <a:t>epfH;t</a:t>
            </a:r>
            <a:r>
              <a:rPr lang="en-US" dirty="0">
                <a:solidFill>
                  <a:srgbClr val="333333"/>
                </a:solidFill>
              </a:rPr>
              <a:t>[</a:t>
            </a:r>
            <a:r>
              <a:rPr lang="en-US" dirty="0" err="1">
                <a:solidFill>
                  <a:srgbClr val="333333"/>
                </a:solidFill>
              </a:rPr>
              <a:t>fSf;F</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ehk</a:t>
            </a:r>
            <a:r>
              <a:rPr lang="en-US" dirty="0">
                <a:solidFill>
                  <a:srgbClr val="333333"/>
                </a:solidFill>
              </a:rPr>
              <a:t>; </a:t>
            </a:r>
            <a:r>
              <a:rPr lang="en-US" dirty="0" err="1">
                <a:solidFill>
                  <a:srgbClr val="333333"/>
                </a:solidFill>
              </a:rPr>
              <a:t>kpf</a:t>
            </a:r>
            <a:r>
              <a:rPr lang="en-US" dirty="0">
                <a:solidFill>
                  <a:srgbClr val="333333"/>
                </a:solidFill>
              </a:rPr>
              <a:t> </a:t>
            </a:r>
            <a:r>
              <a:rPr lang="en-US" dirty="0" err="1">
                <a:solidFill>
                  <a:srgbClr val="333333"/>
                </a:solidFill>
              </a:rPr>
              <a:t>ntfkhf</a:t>
            </a:r>
            <a:r>
              <a:rPr lang="en-US" dirty="0">
                <a:solidFill>
                  <a:srgbClr val="333333"/>
                </a:solidFill>
              </a:rPr>
              <a:t> bray]</a:t>
            </a:r>
            <a:r>
              <a:rPr lang="en-US" dirty="0" err="1">
                <a:solidFill>
                  <a:srgbClr val="333333"/>
                </a:solidFill>
              </a:rPr>
              <a:t>glyhk</a:t>
            </a:r>
            <a:r>
              <a:rPr lang="en-US" dirty="0">
                <a:solidFill>
                  <a:srgbClr val="333333"/>
                </a:solidFill>
              </a:rPr>
              <a:t>;. </a:t>
            </a:r>
            <a:r>
              <a:rPr lang="en-US" dirty="0">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c.k</a:t>
            </a:r>
            <a:r>
              <a:rPr lang="en-US" dirty="0">
                <a:solidFill>
                  <a:srgbClr val="333333"/>
                </a:solidFill>
              </a:rPr>
              <a:t>]. </a:t>
            </a:r>
            <a:r>
              <a:rPr lang="en-US" dirty="0" err="1">
                <a:solidFill>
                  <a:srgbClr val="333333"/>
                </a:solidFill>
              </a:rPr>
              <a:t>japh</a:t>
            </a:r>
            <a:r>
              <a:rPr lang="en-US" dirty="0">
                <a:solidFill>
                  <a:srgbClr val="333333"/>
                </a:solidFill>
              </a:rPr>
              <a:t>] </a:t>
            </a:r>
            <a:r>
              <a:rPr lang="en-US" dirty="0" err="1">
                <a:solidFill>
                  <a:srgbClr val="333333"/>
                </a:solidFill>
              </a:rPr>
              <a:t>tif</a:t>
            </a:r>
            <a:r>
              <a:rPr lang="en-US" dirty="0" err="1">
                <a:solidFill>
                  <a:srgbClr val="333333"/>
                </a:solidFill>
                <a:latin typeface="Calibri Light"/>
                <a:ea typeface="Verdana" panose="020B0604030504040204" pitchFamily="34" charset="0"/>
                <a:cs typeface="Verdana" panose="020B0604030504040204" pitchFamily="34" charset="0"/>
              </a:rPr>
              <a:t>,</a:t>
            </a:r>
            <a:r>
              <a:rPr lang="en-US" dirty="0" err="1">
                <a:solidFill>
                  <a:srgbClr val="333333"/>
                </a:solidFill>
              </a:rPr>
              <a:t>nff</a:t>
            </a:r>
            <a:r>
              <a:rPr lang="en-US" dirty="0">
                <a:solidFill>
                  <a:srgbClr val="333333"/>
                </a:solidFill>
              </a:rPr>
              <a:t>] </a:t>
            </a:r>
            <a:r>
              <a:rPr lang="en-US" dirty="0" err="1">
                <a:solidFill>
                  <a:srgbClr val="333333"/>
                </a:solidFill>
              </a:rPr>
              <a:t>tif</a:t>
            </a:r>
            <a:r>
              <a:rPr lang="en-US" dirty="0">
                <a:solidFill>
                  <a:srgbClr val="333333"/>
                </a:solidFill>
              </a:rPr>
              <a:t> </a:t>
            </a:r>
            <a:r>
              <a:rPr lang="en-US" dirty="0" err="1">
                <a:solidFill>
                  <a:srgbClr val="333333"/>
                </a:solidFill>
              </a:rPr>
              <a:t>njh</a:t>
            </a:r>
            <a:r>
              <a:rPr lang="en-US" dirty="0">
                <a:solidFill>
                  <a:srgbClr val="333333"/>
                </a:solidFill>
              </a:rPr>
              <a:t>]e]</a:t>
            </a:r>
            <a:r>
              <a:rPr lang="en-US" dirty="0" err="1">
                <a:solidFill>
                  <a:srgbClr val="333333"/>
                </a:solidFill>
              </a:rPr>
              <a:t>bjLj</a:t>
            </a:r>
            <a:r>
              <a:rPr lang="en-US" dirty="0">
                <a:solidFill>
                  <a:srgbClr val="333333"/>
                </a:solidFill>
              </a:rPr>
              <a:t>]</a:t>
            </a:r>
            <a:r>
              <a:rPr lang="en-US" dirty="0" err="1">
                <a:solidFill>
                  <a:srgbClr val="333333"/>
                </a:solidFill>
              </a:rPr>
              <a:t>jy</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 </a:t>
            </a:r>
            <a:endParaRPr lang="en-US"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dirty="0" err="1">
                <a:solidFill>
                  <a:srgbClr val="333333"/>
                </a:solidFill>
              </a:rPr>
              <a:t>jtW</a:t>
            </a:r>
            <a:r>
              <a:rPr lang="en-US" dirty="0">
                <a:solidFill>
                  <a:srgbClr val="333333"/>
                </a:solidFill>
              </a:rPr>
              <a:t> </a:t>
            </a:r>
            <a:r>
              <a:rPr lang="en-US" dirty="0" err="1">
                <a:solidFill>
                  <a:srgbClr val="333333"/>
                </a:solidFill>
              </a:rPr>
              <a:t>bra;jy</a:t>
            </a:r>
            <a:r>
              <a:rPr lang="en-US" dirty="0">
                <a:solidFill>
                  <a:srgbClr val="333333"/>
                </a:solidFill>
              </a:rPr>
              <a:t>; </a:t>
            </a:r>
            <a:r>
              <a:rPr lang="en-US" dirty="0" err="1">
                <a:solidFill>
                  <a:srgbClr val="333333"/>
                </a:solidFill>
              </a:rPr>
              <a:t>kdpj</a:t>
            </a:r>
            <a:r>
              <a:rPr lang="en-US" dirty="0">
                <a:solidFill>
                  <a:srgbClr val="333333"/>
                </a:solidFill>
              </a:rPr>
              <a:t> ,</a:t>
            </a:r>
            <a:r>
              <a:rPr lang="en-US" dirty="0" err="1">
                <a:solidFill>
                  <a:srgbClr val="333333"/>
                </a:solidFill>
              </a:rPr>
              <a:t>ay;g</a:t>
            </a:r>
            <a:r>
              <a:rPr lang="en-US" dirty="0">
                <a:solidFill>
                  <a:srgbClr val="333333"/>
                </a:solidFill>
              </a:rPr>
              <a:t>[ </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a:t>
            </a:r>
            <a:r>
              <a:rPr lang="en-US" dirty="0" err="1">
                <a:solidFill>
                  <a:srgbClr val="333333"/>
                </a:solidFill>
              </a:rPr>
              <a:t>jtW</a:t>
            </a:r>
            <a:r>
              <a:rPr lang="en-US" dirty="0">
                <a:solidFill>
                  <a:srgbClr val="333333"/>
                </a:solidFill>
              </a:rPr>
              <a:t> </a:t>
            </a:r>
            <a:r>
              <a:rPr lang="en-US" dirty="0" err="1">
                <a:solidFill>
                  <a:srgbClr val="333333"/>
                </a:solidFill>
              </a:rPr>
              <a:t>bra;a</a:t>
            </a:r>
            <a:r>
              <a:rPr lang="en-US" dirty="0">
                <a:solidFill>
                  <a:srgbClr val="333333"/>
                </a:solidFill>
              </a:rPr>
              <a:t> </a:t>
            </a:r>
            <a:r>
              <a:rPr lang="en-US" dirty="0" err="1">
                <a:solidFill>
                  <a:srgbClr val="333333"/>
                </a:solidFill>
              </a:rPr>
              <a:t>tha;g</a:t>
            </a:r>
            <a:r>
              <a:rPr lang="en-US" dirty="0">
                <a:solidFill>
                  <a:srgbClr val="333333"/>
                </a:solidFill>
              </a:rPr>
              <a:t>]g[</a:t>
            </a:r>
            <a:r>
              <a:rPr lang="en-US" dirty="0" err="1">
                <a:solidFill>
                  <a:srgbClr val="333333"/>
                </a:solidFill>
              </a:rPr>
              <a:t>s;sJ</a:t>
            </a:r>
            <a:r>
              <a:rPr lang="en-US" dirty="0">
                <a:solidFill>
                  <a:srgbClr val="333333"/>
                </a:solidFill>
              </a:rPr>
              <a:t> </a:t>
            </a:r>
            <a:r>
              <a:rPr lang="en-US" dirty="0" err="1">
                <a:solidFill>
                  <a:srgbClr val="333333"/>
                </a:solidFill>
              </a:rPr>
              <a:t>vd;gjw;F</a:t>
            </a:r>
            <a:r>
              <a:rPr lang="en-US" dirty="0">
                <a:solidFill>
                  <a:srgbClr val="333333"/>
                </a:solidFill>
              </a:rPr>
              <a:t> </a:t>
            </a:r>
            <a:r>
              <a:rPr lang="en-US" dirty="0" err="1">
                <a:solidFill>
                  <a:srgbClr val="333333"/>
                </a:solidFill>
              </a:rPr>
              <a:t>jahuhf</a:t>
            </a:r>
            <a:r>
              <a:rPr lang="en-US" dirty="0">
                <a:solidFill>
                  <a:srgbClr val="333333"/>
                </a:solidFill>
              </a:rPr>
              <a:t> ,</a:t>
            </a:r>
            <a:r>
              <a:rPr lang="en-US" dirty="0" err="1">
                <a:solidFill>
                  <a:srgbClr val="333333"/>
                </a:solidFill>
              </a:rPr>
              <a:t>U';fs</a:t>
            </a:r>
            <a:r>
              <a:rPr lang="en-US" dirty="0">
                <a:solidFill>
                  <a:srgbClr val="333333"/>
                </a:solidFill>
              </a:rPr>
              <a:t>;.</a:t>
            </a:r>
          </a:p>
          <a:p>
            <a:pPr marL="285750" lvl="0" indent="-285750" defTabSz="914400">
              <a:lnSpc>
                <a:spcPct val="100000"/>
              </a:lnSpc>
              <a:spcBef>
                <a:spcPts val="600"/>
              </a:spcBef>
              <a:buClr>
                <a:srgbClr val="333333"/>
              </a:buClr>
              <a:buFont typeface="WingDings"/>
              <a:buChar char=""/>
            </a:pPr>
            <a:r>
              <a:rPr lang="en-US" dirty="0" err="1">
                <a:solidFill>
                  <a:srgbClr val="333333"/>
                </a:solidFill>
              </a:rPr>
              <a:t>cz;ikahd</a:t>
            </a:r>
            <a:r>
              <a:rPr lang="en-US" dirty="0">
                <a:solidFill>
                  <a:srgbClr val="333333"/>
                </a:solidFill>
              </a:rPr>
              <a:t> </a:t>
            </a:r>
            <a:r>
              <a:rPr lang="en-US" dirty="0" err="1">
                <a:solidFill>
                  <a:srgbClr val="333333"/>
                </a:solidFill>
              </a:rPr>
              <a:t>Mjhu</a:t>
            </a:r>
            <a:r>
              <a:rPr lang="en-US" dirty="0">
                <a:solidFill>
                  <a:srgbClr val="333333"/>
                </a:solidFill>
              </a:rPr>
              <a:t>';</a:t>
            </a:r>
            <a:r>
              <a:rPr lang="en-US" dirty="0" err="1">
                <a:solidFill>
                  <a:srgbClr val="333333"/>
                </a:solidFill>
              </a:rPr>
              <a:t>fspd</a:t>
            </a:r>
            <a:r>
              <a:rPr lang="en-US" dirty="0">
                <a:solidFill>
                  <a:srgbClr val="333333"/>
                </a:solidFill>
              </a:rPr>
              <a:t>; </a:t>
            </a:r>
            <a:r>
              <a:rPr lang="en-US" dirty="0" err="1">
                <a:solidFill>
                  <a:srgbClr val="333333"/>
                </a:solidFill>
              </a:rPr>
              <a:t>mog</a:t>
            </a:r>
            <a:r>
              <a:rPr lang="en-US" dirty="0">
                <a:solidFill>
                  <a:srgbClr val="333333"/>
                </a:solidFill>
              </a:rPr>
              <a:t>]</a:t>
            </a:r>
            <a:r>
              <a:rPr lang="en-US" dirty="0" err="1">
                <a:solidFill>
                  <a:srgbClr val="333333"/>
                </a:solidFill>
              </a:rPr>
              <a:t>gilapy</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vLf;f</a:t>
            </a:r>
            <a:r>
              <a:rPr lang="en-US" dirty="0">
                <a:solidFill>
                  <a:srgbClr val="333333"/>
                </a:solidFill>
              </a:rPr>
              <a:t> </a:t>
            </a:r>
            <a:r>
              <a:rPr lang="en-US" dirty="0" err="1">
                <a:solidFill>
                  <a:srgbClr val="333333"/>
                </a:solidFill>
              </a:rPr>
              <a:t>ntz;Lk</a:t>
            </a:r>
            <a:r>
              <a:rPr lang="en-US" dirty="0">
                <a:solidFill>
                  <a:srgbClr val="333333"/>
                </a:solidFill>
              </a:rPr>
              <a:t>;. </a:t>
            </a:r>
            <a:r>
              <a:rPr lang="en-US" dirty="0" err="1">
                <a:solidFill>
                  <a:srgbClr val="333333"/>
                </a:solidFill>
              </a:rPr>
              <a:t>btWk</a:t>
            </a:r>
            <a:r>
              <a:rPr lang="en-US" dirty="0">
                <a:solidFill>
                  <a:srgbClr val="333333"/>
                </a:solidFill>
              </a:rPr>
              <a:t>] </a:t>
            </a:r>
            <a:r>
              <a:rPr lang="en-US" dirty="0" err="1">
                <a:solidFill>
                  <a:srgbClr val="333333"/>
                </a:solidFill>
              </a:rPr>
              <a:t>mDkhdk</a:t>
            </a:r>
            <a:r>
              <a:rPr lang="en-US" dirty="0">
                <a:solidFill>
                  <a:srgbClr val="333333"/>
                </a:solidFill>
              </a:rPr>
              <a:t>; </a:t>
            </a:r>
            <a:r>
              <a:rPr lang="en-US" err="1">
                <a:solidFill>
                  <a:srgbClr val="333333"/>
                </a:solidFill>
              </a:rPr>
              <a:t>vd;gJ</a:t>
            </a:r>
            <a:r>
              <a:rPr lang="en-US">
                <a:solidFill>
                  <a:srgbClr val="333333"/>
                </a:solidFill>
              </a:rPr>
              <a:t> </a:t>
            </a:r>
            <a:r>
              <a:rPr lang="en-US">
                <a:solidFill>
                  <a:srgbClr val="333333"/>
                </a:solidFill>
                <a:latin typeface="Calibri Light"/>
                <a:ea typeface="Verdana" panose="020B0604030504040204" pitchFamily="34" charset="0"/>
                <a:cs typeface="Verdana" panose="020B0604030504040204" pitchFamily="34" charset="0"/>
              </a:rPr>
              <a:t>“</a:t>
            </a:r>
            <a:r>
              <a:rPr lang="en-US">
                <a:solidFill>
                  <a:srgbClr val="333333"/>
                </a:solidFill>
              </a:rPr>
              <a:t>jtwhd MnyhrfUf;F</a:t>
            </a:r>
            <a:r>
              <a:rPr lang="en-US">
                <a:solidFill>
                  <a:srgbClr val="333333"/>
                </a:solidFill>
                <a:latin typeface="Calibri Light"/>
                <a:ea typeface="Verdana" panose="020B0604030504040204" pitchFamily="34" charset="0"/>
                <a:cs typeface="Verdana" panose="020B0604030504040204" pitchFamily="34" charset="0"/>
              </a:rPr>
              <a:t>”</a:t>
            </a:r>
            <a:r>
              <a:rPr lang="en-US">
                <a:solidFill>
                  <a:srgbClr val="333333"/>
                </a:solidFill>
              </a:rPr>
              <a:t>rkk</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r>
              <a:rPr lang="en-US" dirty="0">
                <a:solidFill>
                  <a:srgbClr val="333333"/>
                </a:solidFill>
              </a:rPr>
              <a:t> vg]</a:t>
            </a:r>
            <a:r>
              <a:rPr lang="en-US" dirty="0" err="1">
                <a:solidFill>
                  <a:srgbClr val="333333"/>
                </a:solidFill>
              </a:rPr>
              <a:t>bghGJk</a:t>
            </a:r>
            <a:r>
              <a:rPr lang="en-US" dirty="0">
                <a:solidFill>
                  <a:srgbClr val="333333"/>
                </a:solidFill>
              </a:rPr>
              <a:t>] </a:t>
            </a:r>
            <a:r>
              <a:rPr lang="en-US" dirty="0" err="1">
                <a:solidFill>
                  <a:srgbClr val="333333"/>
                </a:solidFill>
              </a:rPr>
              <a:t>jtwhd</a:t>
            </a:r>
            <a:r>
              <a:rPr lang="en-US" dirty="0">
                <a:solidFill>
                  <a:srgbClr val="333333"/>
                </a:solidFill>
              </a:rPr>
              <a:t> </a:t>
            </a:r>
            <a:r>
              <a:rPr lang="en-US" dirty="0" err="1">
                <a:solidFill>
                  <a:srgbClr val="333333"/>
                </a:solidFill>
              </a:rPr>
              <a:t>Kot</a:t>
            </a:r>
            <a:r>
              <a:rPr lang="en-US" dirty="0">
                <a:solidFill>
                  <a:srgbClr val="333333"/>
                </a:solidFill>
              </a:rPr>
              <a:t>[</a:t>
            </a:r>
            <a:r>
              <a:rPr lang="en-US" dirty="0" err="1">
                <a:solidFill>
                  <a:srgbClr val="333333"/>
                </a:solidFill>
              </a:rPr>
              <a:t>fshy</a:t>
            </a:r>
            <a:r>
              <a:rPr lang="en-US" dirty="0">
                <a:solidFill>
                  <a:srgbClr val="333333"/>
                </a:solidFill>
              </a:rPr>
              <a:t>; </a:t>
            </a:r>
            <a:r>
              <a:rPr lang="en-US" dirty="0" err="1">
                <a:solidFill>
                  <a:srgbClr val="333333"/>
                </a:solidFill>
              </a:rPr>
              <a:t>Vw;gLk</a:t>
            </a:r>
            <a:r>
              <a:rPr lang="en-US" dirty="0">
                <a:solidFill>
                  <a:srgbClr val="333333"/>
                </a:solidFill>
              </a:rPr>
              <a:t>] </a:t>
            </a:r>
            <a:r>
              <a:rPr lang="en-US" dirty="0" err="1">
                <a:solidFill>
                  <a:srgbClr val="333333"/>
                </a:solidFill>
              </a:rPr>
              <a:t>tpist</a:t>
            </a:r>
            <a:r>
              <a:rPr lang="en-US" dirty="0">
                <a:solidFill>
                  <a:srgbClr val="333333"/>
                </a:solidFill>
              </a:rPr>
              <a:t>[</a:t>
            </a:r>
            <a:r>
              <a:rPr lang="en-US" dirty="0" err="1">
                <a:solidFill>
                  <a:srgbClr val="333333"/>
                </a:solidFill>
              </a:rPr>
              <a:t>fis</a:t>
            </a:r>
            <a:r>
              <a:rPr lang="en-US" dirty="0">
                <a:solidFill>
                  <a:srgbClr val="333333"/>
                </a:solidFill>
              </a:rPr>
              <a:t> </a:t>
            </a:r>
            <a:r>
              <a:rPr lang="en-US" dirty="0" err="1">
                <a:solidFill>
                  <a:srgbClr val="333333"/>
                </a:solidFill>
              </a:rPr>
              <a:t>kdjpy</a:t>
            </a:r>
            <a:r>
              <a:rPr lang="en-US" dirty="0">
                <a:solidFill>
                  <a:srgbClr val="333333"/>
                </a:solidFill>
              </a:rPr>
              <a:t>; </a:t>
            </a:r>
            <a:r>
              <a:rPr lang="en-US" dirty="0" err="1">
                <a:solidFill>
                  <a:srgbClr val="333333"/>
                </a:solidFill>
              </a:rPr>
              <a:t>bfhs;s</a:t>
            </a:r>
            <a:r>
              <a:rPr lang="en-US" dirty="0">
                <a:solidFill>
                  <a:srgbClr val="333333"/>
                </a:solidFill>
              </a:rPr>
              <a:t> </a:t>
            </a:r>
            <a:r>
              <a:rPr lang="en-US" dirty="0" err="1">
                <a:solidFill>
                  <a:srgbClr val="333333"/>
                </a:solidFill>
              </a:rPr>
              <a:t>ntz;Lk</a:t>
            </a:r>
            <a:r>
              <a:rPr lang="en-US" dirty="0">
                <a:solidFill>
                  <a:srgbClr val="333333"/>
                </a:solidFill>
              </a:rPr>
              <a:t>]</a:t>
            </a:r>
            <a:r>
              <a:rPr lang="en-US" dirty="0">
                <a:solidFill>
                  <a:srgbClr val="333333"/>
                </a:solidFill>
                <a:latin typeface="Calibri Light"/>
                <a:ea typeface="Verdana" panose="020B0604030504040204" pitchFamily="34" charset="0"/>
                <a:cs typeface="Verdana" panose="020B0604030504040204" pitchFamily="34" charset="0"/>
              </a:rPr>
              <a:t>.</a:t>
            </a:r>
            <a:endParaRPr lang="en-US" dirty="0"/>
          </a:p>
        </p:txBody>
      </p:sp>
      <p:sp>
        <p:nvSpPr>
          <p:cNvPr id="6" name="Footer Placeholder 5"/>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70</a:t>
            </a:fld>
            <a:endParaRPr lang="de-DE" dirty="0"/>
          </a:p>
        </p:txBody>
      </p:sp>
    </p:spTree>
    <p:extLst>
      <p:ext uri="{BB962C8B-B14F-4D97-AF65-F5344CB8AC3E}">
        <p14:creationId xmlns:p14="http://schemas.microsoft.com/office/powerpoint/2010/main" val="8136083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kdneha]f]F ,']F vd]d bra]a ntz]Lk]&gt;</a:t>
            </a:r>
            <a:endParaRPr lang="en-US" sz="3600" dirty="0">
              <a:solidFill>
                <a:srgbClr val="004992"/>
              </a:solidFill>
            </a:endParaRPr>
          </a:p>
        </p:txBody>
      </p:sp>
      <p:sp>
        <p:nvSpPr>
          <p:cNvPr id="3" name="Content Placeholder 2"/>
          <p:cNvSpPr>
            <a:spLocks noGrp="1"/>
          </p:cNvSpPr>
          <p:nvPr>
            <p:ph idx="1"/>
          </p:nvPr>
        </p:nvSpPr>
        <p:spPr/>
        <p:txBody>
          <a:bodyPr/>
          <a:lstStyle/>
          <a:p>
            <a:pPr lvl="0" defTabSz="914400">
              <a:lnSpc>
                <a:spcPct val="100000"/>
              </a:lnSpc>
              <a:spcBef>
                <a:spcPts val="1200"/>
              </a:spcBef>
            </a:pPr>
            <a:r>
              <a:rPr lang="en-US" sz="2000" dirty="0" err="1">
                <a:solidFill>
                  <a:srgbClr val="333333"/>
                </a:solidFill>
              </a:rPr>
              <a:t>kdr</a:t>
            </a:r>
            <a:r>
              <a:rPr lang="en-US" sz="2000" dirty="0">
                <a:solidFill>
                  <a:srgbClr val="333333"/>
                </a:solidFill>
              </a:rPr>
              <a:t>]</a:t>
            </a:r>
            <a:r>
              <a:rPr lang="en-US" sz="2000" dirty="0" err="1">
                <a:solidFill>
                  <a:srgbClr val="333333"/>
                </a:solidFill>
              </a:rPr>
              <a:t>rpijt</a:t>
            </a:r>
            <a:r>
              <a:rPr lang="en-US" sz="2000" dirty="0">
                <a:solidFill>
                  <a:srgbClr val="333333"/>
                </a:solidFill>
              </a:rPr>
              <a:t>[</a:t>
            </a:r>
            <a:r>
              <a:rPr lang="en-US" sz="2000" dirty="0" err="1">
                <a:solidFill>
                  <a:srgbClr val="333333"/>
                </a:solidFill>
              </a:rPr>
              <a:t>s;s</a:t>
            </a:r>
            <a:r>
              <a:rPr lang="en-US" sz="2000" dirty="0">
                <a:solidFill>
                  <a:srgbClr val="333333"/>
                </a:solidFill>
              </a:rPr>
              <a:t> </a:t>
            </a:r>
            <a:r>
              <a:rPr lang="en-US" sz="2000" dirty="0" err="1">
                <a:solidFill>
                  <a:srgbClr val="333333"/>
                </a:solidFill>
              </a:rPr>
              <a:t>gyh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rPr>
              <a:t>midtUk</a:t>
            </a:r>
            <a:r>
              <a:rPr lang="en-US" sz="2000" dirty="0">
                <a:solidFill>
                  <a:srgbClr val="333333"/>
                </a:solidFill>
              </a:rPr>
              <a:t>; </a:t>
            </a:r>
            <a:r>
              <a:rPr lang="en-US" sz="2000" dirty="0" err="1">
                <a:solidFill>
                  <a:srgbClr val="333333"/>
                </a:solidFill>
              </a:rPr>
              <a:t>my;y</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rl</a:t>
            </a:r>
            <a:r>
              <a:rPr lang="en-US" sz="2000" dirty="0">
                <a:solidFill>
                  <a:srgbClr val="333333"/>
                </a:solidFill>
              </a:rPr>
              <a:t>]</a:t>
            </a:r>
            <a:r>
              <a:rPr lang="en-US" sz="2000" dirty="0" err="1">
                <a:solidFill>
                  <a:srgbClr val="333333"/>
                </a:solidFill>
              </a:rPr>
              <a:t>bld;W</a:t>
            </a:r>
            <a:r>
              <a:rPr lang="en-US" sz="2000" dirty="0">
                <a:solidFill>
                  <a:srgbClr val="333333"/>
                </a:solidFill>
              </a:rPr>
              <a:t> </a:t>
            </a:r>
            <a:r>
              <a:rPr lang="en-US" sz="2000" dirty="0" err="1">
                <a:solidFill>
                  <a:srgbClr val="333333"/>
                </a:solidFill>
              </a:rPr>
              <a:t>Kot</a:t>
            </a:r>
            <a:r>
              <a:rPr lang="en-US" sz="2000" dirty="0">
                <a:solidFill>
                  <a:srgbClr val="333333"/>
                </a:solidFill>
              </a:rPr>
              <a:t>[ </a:t>
            </a:r>
            <a:r>
              <a:rPr lang="en-US" sz="2000" dirty="0" err="1">
                <a:solidFill>
                  <a:srgbClr val="333333"/>
                </a:solidFill>
              </a:rPr>
              <a:t>vLf;ft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jPtpukhf</a:t>
            </a:r>
            <a:r>
              <a:rPr lang="en-US" sz="2000" dirty="0">
                <a:solidFill>
                  <a:srgbClr val="333333"/>
                </a:solidFill>
              </a:rPr>
              <a:t> </a:t>
            </a:r>
            <a:r>
              <a:rPr lang="en-US" sz="2000" dirty="0" err="1">
                <a:solidFill>
                  <a:srgbClr val="333333"/>
                </a:solidFill>
              </a:rPr>
              <a:t>jPh</a:t>
            </a:r>
            <a:r>
              <a:rPr lang="en-US" sz="2000" dirty="0">
                <a:solidFill>
                  <a:srgbClr val="333333"/>
                </a:solidFill>
              </a:rPr>
              <a:t>]t[ </a:t>
            </a:r>
            <a:r>
              <a:rPr lang="en-US" sz="2000" dirty="0" err="1">
                <a:solidFill>
                  <a:srgbClr val="333333"/>
                </a:solidFill>
              </a:rPr>
              <a:t>fhzt</a:t>
            </a:r>
            <a:r>
              <a:rPr lang="en-US" sz="2000" dirty="0">
                <a:solidFill>
                  <a:srgbClr val="333333"/>
                </a:solidFill>
              </a:rPr>
              <a:t>[k; </a:t>
            </a:r>
            <a:r>
              <a:rPr lang="en-US" sz="2000" dirty="0" err="1">
                <a:solidFill>
                  <a:srgbClr val="333333"/>
                </a:solidFill>
              </a:rPr>
              <a:t>Kidfpd;wdh</a:t>
            </a:r>
            <a:r>
              <a:rPr lang="en-US" sz="2000" dirty="0">
                <a:solidFill>
                  <a:srgbClr val="333333"/>
                </a:solidFill>
              </a:rPr>
              <a:t>]. </a:t>
            </a:r>
            <a:r>
              <a:rPr lang="en-US" sz="2000" dirty="0" err="1">
                <a:solidFill>
                  <a:srgbClr val="333333"/>
                </a:solidFill>
              </a:rPr>
              <a:t>xUth</a:t>
            </a:r>
            <a:r>
              <a:rPr lang="en-US" sz="2000" dirty="0">
                <a:solidFill>
                  <a:srgbClr val="333333"/>
                </a:solidFill>
              </a:rPr>
              <a:t>] </a:t>
            </a:r>
            <a:r>
              <a:rPr lang="en-US" sz="2000" dirty="0" err="1">
                <a:solidFill>
                  <a:srgbClr val="333333"/>
                </a:solidFill>
              </a:rPr>
              <a:t>kd</a:t>
            </a:r>
            <a:r>
              <a:rPr lang="en-US" sz="2000" dirty="0">
                <a:solidFill>
                  <a:srgbClr val="333333"/>
                </a:solidFill>
              </a:rPr>
              <a:t> </a:t>
            </a:r>
            <a:r>
              <a:rPr lang="en-US" sz="2000" dirty="0" err="1">
                <a:solidFill>
                  <a:srgbClr val="333333"/>
                </a:solidFill>
              </a:rPr>
              <a:t>mGj;jj;jpy</a:t>
            </a:r>
            <a:r>
              <a:rPr lang="en-US" sz="2000" dirty="0">
                <a:solidFill>
                  <a:srgbClr val="333333"/>
                </a:solidFill>
              </a:rPr>
              <a:t>; </a:t>
            </a:r>
            <a:r>
              <a:rPr lang="en-US" sz="2000" dirty="0" err="1">
                <a:solidFill>
                  <a:srgbClr val="333333"/>
                </a:solidFill>
              </a:rPr>
              <a:t>btspg</a:t>
            </a:r>
            <a:r>
              <a:rPr lang="en-US" sz="2000" dirty="0">
                <a:solidFill>
                  <a:srgbClr val="333333"/>
                </a:solidFill>
              </a:rPr>
              <a:t>]</a:t>
            </a:r>
            <a:r>
              <a:rPr lang="en-US" sz="2000" dirty="0" err="1">
                <a:solidFill>
                  <a:srgbClr val="333333"/>
                </a:solidFill>
              </a:rPr>
              <a:t>gLj;j</a:t>
            </a:r>
            <a:r>
              <a:rPr lang="en-US" sz="2000" dirty="0">
                <a:solidFill>
                  <a:srgbClr val="333333"/>
                </a:solidFill>
              </a:rPr>
              <a:t> </a:t>
            </a:r>
            <a:r>
              <a:rPr lang="en-US" sz="2000" dirty="0" err="1">
                <a:solidFill>
                  <a:srgbClr val="333333"/>
                </a:solidFill>
              </a:rPr>
              <a:t>Kaw;rpf;Fk</a:t>
            </a:r>
            <a:r>
              <a:rPr lang="en-US" sz="2000" dirty="0">
                <a:solidFill>
                  <a:srgbClr val="333333"/>
                </a:solidFill>
              </a:rPr>
              <a:t>; </a:t>
            </a:r>
            <a:r>
              <a:rPr lang="en-US" sz="2000" dirty="0" err="1">
                <a:solidFill>
                  <a:srgbClr val="333333"/>
                </a:solidFill>
              </a:rPr>
              <a:t>nghJk</a:t>
            </a:r>
            <a:r>
              <a:rPr lang="en-US" sz="2000" dirty="0">
                <a:solidFill>
                  <a:srgbClr val="333333"/>
                </a:solidFill>
              </a:rPr>
              <a:t>; ,t]</a:t>
            </a:r>
            <a:r>
              <a:rPr lang="en-US" sz="2000" dirty="0" err="1">
                <a:solidFill>
                  <a:srgbClr val="333333"/>
                </a:solidFill>
              </a:rPr>
              <a:t>thW</a:t>
            </a:r>
            <a:r>
              <a:rPr lang="en-US" sz="2000" dirty="0">
                <a:solidFill>
                  <a:srgbClr val="333333"/>
                </a:solidFill>
              </a:rPr>
              <a:t> </a:t>
            </a:r>
            <a:r>
              <a:rPr lang="en-US" sz="2000" dirty="0" err="1">
                <a:solidFill>
                  <a:srgbClr val="333333"/>
                </a:solidFill>
              </a:rPr>
              <a:t>fhuzj;ij</a:t>
            </a:r>
            <a:r>
              <a:rPr lang="en-US" sz="2000" dirty="0">
                <a:solidFill>
                  <a:srgbClr val="333333"/>
                </a:solidFill>
              </a:rPr>
              <a:t> </a:t>
            </a:r>
            <a:r>
              <a:rPr lang="en-US" sz="2000" dirty="0" err="1">
                <a:solidFill>
                  <a:srgbClr val="333333"/>
                </a:solidFill>
              </a:rPr>
              <a:t>Muha</a:t>
            </a:r>
            <a:r>
              <a:rPr lang="en-US" sz="2000" dirty="0">
                <a:solidFill>
                  <a:srgbClr val="333333"/>
                </a:solidFill>
              </a:rPr>
              <a:t>[k; </a:t>
            </a:r>
            <a:r>
              <a:rPr lang="en-US" sz="2000" dirty="0" err="1">
                <a:solidFill>
                  <a:srgbClr val="333333"/>
                </a:solidFill>
              </a:rPr>
              <a:t>Kiwfs</a:t>
            </a:r>
            <a:r>
              <a:rPr lang="en-US" sz="2000" dirty="0">
                <a:solidFill>
                  <a:srgbClr val="333333"/>
                </a:solidFill>
              </a:rPr>
              <a:t>; </a:t>
            </a:r>
            <a:r>
              <a:rPr lang="en-US" sz="2000" dirty="0" err="1">
                <a:solidFill>
                  <a:srgbClr val="333333"/>
                </a:solidFill>
              </a:rPr>
              <a:t>nkk;gl</a:t>
            </a:r>
            <a:r>
              <a:rPr lang="en-US" sz="2000" dirty="0">
                <a:solidFill>
                  <a:srgbClr val="333333"/>
                </a:solidFill>
              </a:rPr>
              <a:t> </a:t>
            </a:r>
            <a:r>
              <a:rPr lang="en-US" sz="2000" dirty="0" err="1">
                <a:solidFill>
                  <a:srgbClr val="333333"/>
                </a:solidFill>
              </a:rPr>
              <a:t>tha;g</a:t>
            </a:r>
            <a:r>
              <a:rPr lang="en-US" sz="2000" dirty="0">
                <a:solidFill>
                  <a:srgbClr val="333333"/>
                </a:solidFill>
              </a:rPr>
              <a:t>]g[ </a:t>
            </a:r>
            <a:r>
              <a:rPr lang="en-US" sz="2000" dirty="0" err="1">
                <a:solidFill>
                  <a:srgbClr val="333333"/>
                </a:solidFill>
              </a:rPr>
              <a:t>cz;L</a:t>
            </a:r>
            <a:r>
              <a:rPr lang="en-US" sz="2000" dirty="0">
                <a:solidFill>
                  <a:srgbClr val="333333"/>
                </a:solidFill>
              </a:rPr>
              <a:t>.</a:t>
            </a:r>
          </a:p>
        </p:txBody>
      </p:sp>
      <p:sp>
        <p:nvSpPr>
          <p:cNvPr id="12" name="Footer Placeholder 1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71</a:t>
            </a:fld>
            <a:endParaRPr lang="de-DE" dirty="0"/>
          </a:p>
        </p:txBody>
      </p:sp>
    </p:spTree>
    <p:extLst>
      <p:ext uri="{BB962C8B-B14F-4D97-AF65-F5344CB8AC3E}">
        <p14:creationId xmlns:p14="http://schemas.microsoft.com/office/powerpoint/2010/main" val="8705151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kdneha]f]F ,']F vd]d bra]a ntz]Lk]&gt;</a:t>
            </a:r>
            <a:endParaRPr lang="en-US" sz="3600" dirty="0">
              <a:solidFill>
                <a:srgbClr val="004992"/>
              </a:solidFill>
            </a:endParaRPr>
          </a:p>
        </p:txBody>
      </p:sp>
      <p:sp>
        <p:nvSpPr>
          <p:cNvPr id="3" name="Content Placeholder 2"/>
          <p:cNvSpPr>
            <a:spLocks noGrp="1"/>
          </p:cNvSpPr>
          <p:nvPr>
            <p:ph idx="1"/>
          </p:nvPr>
        </p:nvSpPr>
        <p:spPr/>
        <p:txBody>
          <a:bodyPr/>
          <a:lstStyle/>
          <a:p>
            <a:pPr lvl="0" defTabSz="914400">
              <a:lnSpc>
                <a:spcPct val="100000"/>
              </a:lnSpc>
              <a:spcBef>
                <a:spcPts val="1200"/>
              </a:spcBef>
            </a:pPr>
            <a:r>
              <a:rPr lang="en-US" sz="2000" dirty="0" err="1">
                <a:solidFill>
                  <a:srgbClr val="333333"/>
                </a:solidFill>
              </a:rPr>
              <a:t>kdr</a:t>
            </a:r>
            <a:r>
              <a:rPr lang="en-US" sz="2000" dirty="0">
                <a:solidFill>
                  <a:srgbClr val="333333"/>
                </a:solidFill>
              </a:rPr>
              <a:t>]</a:t>
            </a:r>
            <a:r>
              <a:rPr lang="en-US" sz="2000" dirty="0" err="1">
                <a:solidFill>
                  <a:srgbClr val="333333"/>
                </a:solidFill>
              </a:rPr>
              <a:t>rpijt</a:t>
            </a:r>
            <a:r>
              <a:rPr lang="en-US" sz="2000" dirty="0">
                <a:solidFill>
                  <a:srgbClr val="333333"/>
                </a:solidFill>
              </a:rPr>
              <a:t>[</a:t>
            </a:r>
            <a:r>
              <a:rPr lang="en-US" sz="2000" dirty="0" err="1">
                <a:solidFill>
                  <a:srgbClr val="333333"/>
                </a:solidFill>
              </a:rPr>
              <a:t>s;s</a:t>
            </a:r>
            <a:r>
              <a:rPr lang="en-US" sz="2000" dirty="0">
                <a:solidFill>
                  <a:srgbClr val="333333"/>
                </a:solidFill>
              </a:rPr>
              <a:t> </a:t>
            </a:r>
            <a:r>
              <a:rPr lang="en-US" sz="2000" dirty="0" err="1">
                <a:solidFill>
                  <a:srgbClr val="333333"/>
                </a:solidFill>
              </a:rPr>
              <a:t>gyh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rPr>
              <a:t>midtUk</a:t>
            </a:r>
            <a:r>
              <a:rPr lang="en-US" sz="2000" dirty="0">
                <a:solidFill>
                  <a:srgbClr val="333333"/>
                </a:solidFill>
              </a:rPr>
              <a:t>; </a:t>
            </a:r>
            <a:r>
              <a:rPr lang="en-US" sz="2000" dirty="0" err="1">
                <a:solidFill>
                  <a:srgbClr val="333333"/>
                </a:solidFill>
              </a:rPr>
              <a:t>my;y</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rl</a:t>
            </a:r>
            <a:r>
              <a:rPr lang="en-US" sz="2000" dirty="0">
                <a:solidFill>
                  <a:srgbClr val="333333"/>
                </a:solidFill>
              </a:rPr>
              <a:t>]</a:t>
            </a:r>
            <a:r>
              <a:rPr lang="en-US" sz="2000" dirty="0" err="1">
                <a:solidFill>
                  <a:srgbClr val="333333"/>
                </a:solidFill>
              </a:rPr>
              <a:t>bld;W</a:t>
            </a:r>
            <a:r>
              <a:rPr lang="en-US" sz="2000" dirty="0">
                <a:solidFill>
                  <a:srgbClr val="333333"/>
                </a:solidFill>
              </a:rPr>
              <a:t> </a:t>
            </a:r>
            <a:r>
              <a:rPr lang="en-US" sz="2000" dirty="0" err="1">
                <a:solidFill>
                  <a:srgbClr val="333333"/>
                </a:solidFill>
              </a:rPr>
              <a:t>Kot</a:t>
            </a:r>
            <a:r>
              <a:rPr lang="en-US" sz="2000" dirty="0">
                <a:solidFill>
                  <a:srgbClr val="333333"/>
                </a:solidFill>
              </a:rPr>
              <a:t>[ </a:t>
            </a:r>
            <a:r>
              <a:rPr lang="en-US" sz="2000" dirty="0" err="1">
                <a:solidFill>
                  <a:srgbClr val="333333"/>
                </a:solidFill>
              </a:rPr>
              <a:t>vLf;ft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jPtpukhf</a:t>
            </a:r>
            <a:r>
              <a:rPr lang="en-US" sz="2000" dirty="0">
                <a:solidFill>
                  <a:srgbClr val="333333"/>
                </a:solidFill>
              </a:rPr>
              <a:t> </a:t>
            </a:r>
            <a:r>
              <a:rPr lang="en-US" sz="2000" dirty="0" err="1">
                <a:solidFill>
                  <a:srgbClr val="333333"/>
                </a:solidFill>
              </a:rPr>
              <a:t>jPh</a:t>
            </a:r>
            <a:r>
              <a:rPr lang="en-US" sz="2000" dirty="0">
                <a:solidFill>
                  <a:srgbClr val="333333"/>
                </a:solidFill>
              </a:rPr>
              <a:t>]t[ </a:t>
            </a:r>
            <a:r>
              <a:rPr lang="en-US" sz="2000" dirty="0" err="1">
                <a:solidFill>
                  <a:srgbClr val="333333"/>
                </a:solidFill>
              </a:rPr>
              <a:t>fhzt</a:t>
            </a:r>
            <a:r>
              <a:rPr lang="en-US" sz="2000" dirty="0">
                <a:solidFill>
                  <a:srgbClr val="333333"/>
                </a:solidFill>
              </a:rPr>
              <a:t>[k; </a:t>
            </a:r>
            <a:r>
              <a:rPr lang="en-US" sz="2000" dirty="0" err="1">
                <a:solidFill>
                  <a:srgbClr val="333333"/>
                </a:solidFill>
              </a:rPr>
              <a:t>Kidfpd;wdh</a:t>
            </a:r>
            <a:r>
              <a:rPr lang="en-US" sz="2000" dirty="0">
                <a:solidFill>
                  <a:srgbClr val="333333"/>
                </a:solidFill>
              </a:rPr>
              <a:t>]. </a:t>
            </a:r>
            <a:r>
              <a:rPr lang="en-US" sz="2000" dirty="0" err="1">
                <a:solidFill>
                  <a:srgbClr val="333333"/>
                </a:solidFill>
              </a:rPr>
              <a:t>xUth</a:t>
            </a:r>
            <a:r>
              <a:rPr lang="en-US" sz="2000" dirty="0">
                <a:solidFill>
                  <a:srgbClr val="333333"/>
                </a:solidFill>
              </a:rPr>
              <a:t>] </a:t>
            </a:r>
            <a:r>
              <a:rPr lang="en-US" sz="2000" dirty="0" err="1">
                <a:solidFill>
                  <a:srgbClr val="333333"/>
                </a:solidFill>
              </a:rPr>
              <a:t>kd</a:t>
            </a:r>
            <a:r>
              <a:rPr lang="en-US" sz="2000" dirty="0">
                <a:solidFill>
                  <a:srgbClr val="333333"/>
                </a:solidFill>
              </a:rPr>
              <a:t> </a:t>
            </a:r>
            <a:r>
              <a:rPr lang="en-US" sz="2000" dirty="0" err="1">
                <a:solidFill>
                  <a:srgbClr val="333333"/>
                </a:solidFill>
              </a:rPr>
              <a:t>mGj;jj;jpy</a:t>
            </a:r>
            <a:r>
              <a:rPr lang="en-US" sz="2000" dirty="0">
                <a:solidFill>
                  <a:srgbClr val="333333"/>
                </a:solidFill>
              </a:rPr>
              <a:t>; </a:t>
            </a:r>
            <a:r>
              <a:rPr lang="en-US" sz="2000" dirty="0" err="1">
                <a:solidFill>
                  <a:srgbClr val="333333"/>
                </a:solidFill>
              </a:rPr>
              <a:t>btspg</a:t>
            </a:r>
            <a:r>
              <a:rPr lang="en-US" sz="2000" dirty="0">
                <a:solidFill>
                  <a:srgbClr val="333333"/>
                </a:solidFill>
              </a:rPr>
              <a:t>]</a:t>
            </a:r>
            <a:r>
              <a:rPr lang="en-US" sz="2000" dirty="0" err="1">
                <a:solidFill>
                  <a:srgbClr val="333333"/>
                </a:solidFill>
              </a:rPr>
              <a:t>gLj;j</a:t>
            </a:r>
            <a:r>
              <a:rPr lang="en-US" sz="2000" dirty="0">
                <a:solidFill>
                  <a:srgbClr val="333333"/>
                </a:solidFill>
              </a:rPr>
              <a:t> </a:t>
            </a:r>
            <a:r>
              <a:rPr lang="en-US" sz="2000" dirty="0" err="1">
                <a:solidFill>
                  <a:srgbClr val="333333"/>
                </a:solidFill>
              </a:rPr>
              <a:t>Kaw;rpf;Fk</a:t>
            </a:r>
            <a:r>
              <a:rPr lang="en-US" sz="2000" dirty="0">
                <a:solidFill>
                  <a:srgbClr val="333333"/>
                </a:solidFill>
              </a:rPr>
              <a:t>; </a:t>
            </a:r>
            <a:r>
              <a:rPr lang="en-US" sz="2000" dirty="0" err="1">
                <a:solidFill>
                  <a:srgbClr val="333333"/>
                </a:solidFill>
              </a:rPr>
              <a:t>nghJk</a:t>
            </a:r>
            <a:r>
              <a:rPr lang="en-US" sz="2000" dirty="0">
                <a:solidFill>
                  <a:srgbClr val="333333"/>
                </a:solidFill>
              </a:rPr>
              <a:t>; ,t]</a:t>
            </a:r>
            <a:r>
              <a:rPr lang="en-US" sz="2000" dirty="0" err="1">
                <a:solidFill>
                  <a:srgbClr val="333333"/>
                </a:solidFill>
              </a:rPr>
              <a:t>thW</a:t>
            </a:r>
            <a:r>
              <a:rPr lang="en-US" sz="2000" dirty="0">
                <a:solidFill>
                  <a:srgbClr val="333333"/>
                </a:solidFill>
              </a:rPr>
              <a:t> </a:t>
            </a:r>
            <a:r>
              <a:rPr lang="en-US" sz="2000" dirty="0" err="1">
                <a:solidFill>
                  <a:srgbClr val="333333"/>
                </a:solidFill>
              </a:rPr>
              <a:t>fhuzj;ij</a:t>
            </a:r>
            <a:r>
              <a:rPr lang="en-US" sz="2000" dirty="0">
                <a:solidFill>
                  <a:srgbClr val="333333"/>
                </a:solidFill>
              </a:rPr>
              <a:t> </a:t>
            </a:r>
            <a:r>
              <a:rPr lang="en-US" sz="2000" dirty="0" err="1">
                <a:solidFill>
                  <a:srgbClr val="333333"/>
                </a:solidFill>
              </a:rPr>
              <a:t>Muha</a:t>
            </a:r>
            <a:r>
              <a:rPr lang="en-US" sz="2000" dirty="0">
                <a:solidFill>
                  <a:srgbClr val="333333"/>
                </a:solidFill>
              </a:rPr>
              <a:t>[k; </a:t>
            </a:r>
            <a:r>
              <a:rPr lang="en-US" sz="2000" dirty="0" err="1">
                <a:solidFill>
                  <a:srgbClr val="333333"/>
                </a:solidFill>
              </a:rPr>
              <a:t>Kiwfs</a:t>
            </a:r>
            <a:r>
              <a:rPr lang="en-US" sz="2000" dirty="0">
                <a:solidFill>
                  <a:srgbClr val="333333"/>
                </a:solidFill>
              </a:rPr>
              <a:t>; </a:t>
            </a:r>
            <a:r>
              <a:rPr lang="en-US" sz="2000" dirty="0" err="1">
                <a:solidFill>
                  <a:srgbClr val="333333"/>
                </a:solidFill>
              </a:rPr>
              <a:t>nkk;gl</a:t>
            </a:r>
            <a:r>
              <a:rPr lang="en-US" sz="2000" dirty="0">
                <a:solidFill>
                  <a:srgbClr val="333333"/>
                </a:solidFill>
              </a:rPr>
              <a:t> </a:t>
            </a:r>
            <a:r>
              <a:rPr lang="en-US" sz="2000" dirty="0" err="1">
                <a:solidFill>
                  <a:srgbClr val="333333"/>
                </a:solidFill>
              </a:rPr>
              <a:t>tha;g</a:t>
            </a:r>
            <a:r>
              <a:rPr lang="en-US" sz="2000" dirty="0">
                <a:solidFill>
                  <a:srgbClr val="333333"/>
                </a:solidFill>
              </a:rPr>
              <a:t>]g[ </a:t>
            </a:r>
            <a:r>
              <a:rPr lang="en-US" sz="2000" dirty="0" err="1">
                <a:solidFill>
                  <a:srgbClr val="333333"/>
                </a:solidFill>
              </a:rPr>
              <a:t>cz;L</a:t>
            </a:r>
            <a:r>
              <a:rPr lang="en-US" sz="2000" dirty="0">
                <a:solidFill>
                  <a:srgbClr val="333333"/>
                </a:solidFill>
              </a:rPr>
              <a:t>.</a:t>
            </a:r>
          </a:p>
          <a:p>
            <a:pPr lvl="0" defTabSz="914400">
              <a:lnSpc>
                <a:spcPct val="100000"/>
              </a:lnSpc>
              <a:spcBef>
                <a:spcPts val="1200"/>
              </a:spcBef>
            </a:pPr>
            <a:r>
              <a:rPr lang="en-US" sz="2000" dirty="0" err="1">
                <a:solidFill>
                  <a:srgbClr val="004992"/>
                </a:solidFill>
              </a:rPr>
              <a:t>vLj;Jf;fhl;L</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004992"/>
                </a:solidFill>
                <a:latin typeface="Calibri Light"/>
                <a:cs typeface="Times New Roman" pitchFamily="18" charset="0"/>
              </a:rPr>
              <a:t> </a:t>
            </a:r>
            <a:r>
              <a:rPr lang="en-US" sz="2000" dirty="0" err="1">
                <a:solidFill>
                  <a:srgbClr val="333333"/>
                </a:solidFill>
              </a:rPr>
              <a:t>vy;ld</a:t>
            </a:r>
            <a:r>
              <a:rPr lang="en-US" sz="2000" dirty="0">
                <a:solidFill>
                  <a:srgbClr val="333333"/>
                </a:solidFill>
              </a:rPr>
              <a:t>; </a:t>
            </a:r>
            <a:r>
              <a:rPr lang="en-US" sz="2000" dirty="0" err="1">
                <a:solidFill>
                  <a:srgbClr val="333333"/>
                </a:solidFill>
              </a:rPr>
              <a:t>jd</a:t>
            </a:r>
            <a:r>
              <a:rPr lang="en-US" sz="2000" dirty="0">
                <a:solidFill>
                  <a:srgbClr val="333333"/>
                </a:solidFill>
              </a:rPr>
              <a:t>; </a:t>
            </a:r>
            <a:r>
              <a:rPr lang="en-US" sz="2000" dirty="0" err="1">
                <a:solidFill>
                  <a:srgbClr val="333333"/>
                </a:solidFill>
              </a:rPr>
              <a:t>gy;fiyf;fHfj;jpw</a:t>
            </a:r>
            <a:r>
              <a:rPr lang="en-US" sz="2000" dirty="0">
                <a:solidFill>
                  <a:srgbClr val="333333"/>
                </a:solidFill>
              </a:rPr>
              <a:t>]F </a:t>
            </a:r>
            <a:r>
              <a:rPr lang="en-US" sz="2000" dirty="0" err="1">
                <a:solidFill>
                  <a:srgbClr val="333333"/>
                </a:solidFill>
              </a:rPr>
              <a:t>fhh</a:t>
            </a:r>
            <a:r>
              <a:rPr lang="en-US" sz="2000" dirty="0">
                <a:solidFill>
                  <a:srgbClr val="333333"/>
                </a:solidFill>
              </a:rPr>
              <a:t>] Xl]or] </a:t>
            </a:r>
            <a:r>
              <a:rPr lang="en-US" sz="2000" dirty="0" err="1">
                <a:solidFill>
                  <a:srgbClr val="333333"/>
                </a:solidFill>
              </a:rPr>
              <a:t>bry;y</a:t>
            </a:r>
            <a:r>
              <a:rPr lang="en-US" sz="2000" dirty="0">
                <a:solidFill>
                  <a:srgbClr val="333333"/>
                </a:solidFill>
              </a:rPr>
              <a:t> </a:t>
            </a:r>
            <a:endParaRPr lang="en-IN" sz="2000" dirty="0">
              <a:solidFill>
                <a:srgbClr val="333333"/>
              </a:solidFill>
            </a:endParaRPr>
          </a:p>
          <a:p>
            <a:pPr lvl="0" defTabSz="914400">
              <a:lnSpc>
                <a:spcPct val="100000"/>
              </a:lnSpc>
              <a:spcBef>
                <a:spcPts val="1200"/>
              </a:spcBef>
            </a:pPr>
            <a:r>
              <a:rPr lang="en-US" sz="2000" dirty="0" err="1">
                <a:solidFill>
                  <a:srgbClr val="333333"/>
                </a:solidFill>
              </a:rPr>
              <a:t>ntz;Lk</a:t>
            </a:r>
            <a:r>
              <a:rPr lang="en-US" sz="2000" dirty="0">
                <a:solidFill>
                  <a:srgbClr val="333333"/>
                </a:solidFill>
              </a:rPr>
              <a:t>; </a:t>
            </a:r>
            <a:r>
              <a:rPr lang="en-US" sz="2000" dirty="0" err="1">
                <a:solidFill>
                  <a:srgbClr val="333333"/>
                </a:solidFill>
              </a:rPr>
              <a:t>Mdhy</a:t>
            </a:r>
            <a:r>
              <a:rPr lang="en-US" sz="2000" dirty="0">
                <a:solidFill>
                  <a:srgbClr val="333333"/>
                </a:solidFill>
              </a:rPr>
              <a:t>; </a:t>
            </a:r>
            <a:r>
              <a:rPr lang="en-US" sz="2000" dirty="0" err="1">
                <a:solidFill>
                  <a:srgbClr val="333333"/>
                </a:solidFill>
              </a:rPr>
              <a:t>mtuJ</a:t>
            </a:r>
            <a:r>
              <a:rPr lang="en-US" sz="2000" dirty="0">
                <a:solidFill>
                  <a:srgbClr val="333333"/>
                </a:solidFill>
              </a:rPr>
              <a:t> </a:t>
            </a:r>
            <a:r>
              <a:rPr lang="en-US" sz="2000" dirty="0" err="1">
                <a:solidFill>
                  <a:srgbClr val="333333"/>
                </a:solidFill>
              </a:rPr>
              <a:t>fhh</a:t>
            </a:r>
            <a:r>
              <a:rPr lang="en-US" sz="2000" dirty="0">
                <a:solidFill>
                  <a:srgbClr val="333333"/>
                </a:solidFill>
              </a:rPr>
              <a:t>] </a:t>
            </a:r>
            <a:r>
              <a:rPr lang="en-US" sz="2000" dirty="0" err="1">
                <a:solidFill>
                  <a:srgbClr val="333333"/>
                </a:solidFill>
              </a:rPr>
              <a:t>rhtpfis</a:t>
            </a:r>
            <a:r>
              <a:rPr lang="en-US" sz="2000" dirty="0">
                <a:solidFill>
                  <a:srgbClr val="333333"/>
                </a:solidFill>
              </a:rPr>
              <a:t> </a:t>
            </a:r>
            <a:r>
              <a:rPr lang="en-US" sz="2000" dirty="0" err="1">
                <a:solidFill>
                  <a:srgbClr val="333333"/>
                </a:solidFill>
              </a:rPr>
              <a:t>fhztpy;iy</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mtUld</a:t>
            </a:r>
            <a:r>
              <a:rPr lang="en-US" sz="2000" dirty="0">
                <a:solidFill>
                  <a:srgbClr val="333333"/>
                </a:solidFill>
              </a:rPr>
              <a:t>; ,</a:t>
            </a:r>
            <a:r>
              <a:rPr lang="en-US" sz="2000" dirty="0" err="1">
                <a:solidFill>
                  <a:srgbClr val="333333"/>
                </a:solidFill>
              </a:rPr>
              <a:t>Uf</a:t>
            </a:r>
            <a:r>
              <a:rPr lang="en-US" sz="2000" dirty="0">
                <a:solidFill>
                  <a:srgbClr val="333333"/>
                </a:solidFill>
              </a:rPr>
              <a:t>]</a:t>
            </a:r>
            <a:r>
              <a:rPr lang="en-US" sz="2000" dirty="0" err="1">
                <a:solidFill>
                  <a:srgbClr val="333333"/>
                </a:solidFill>
              </a:rPr>
              <a:t>Fk</a:t>
            </a:r>
            <a:r>
              <a:rPr lang="en-US" sz="2000" dirty="0">
                <a:solidFill>
                  <a:srgbClr val="333333"/>
                </a:solidFill>
              </a:rPr>
              <a:t>; </a:t>
            </a:r>
            <a:r>
              <a:rPr lang="en-US" sz="2000" dirty="0" err="1">
                <a:solidFill>
                  <a:srgbClr val="333333"/>
                </a:solidFill>
              </a:rPr>
              <a:t>fz;fhzpg</a:t>
            </a:r>
            <a:r>
              <a:rPr lang="en-US" sz="2000" dirty="0">
                <a:solidFill>
                  <a:srgbClr val="333333"/>
                </a:solidFill>
              </a:rPr>
              <a:t>]</a:t>
            </a:r>
            <a:r>
              <a:rPr lang="en-US" sz="2000" dirty="0" err="1">
                <a:solidFill>
                  <a:srgbClr val="333333"/>
                </a:solidFill>
              </a:rPr>
              <a:t>ghsh</a:t>
            </a:r>
            <a:r>
              <a:rPr lang="en-US" sz="2000" dirty="0">
                <a:solidFill>
                  <a:srgbClr val="333333"/>
                </a:solidFill>
              </a:rPr>
              <a:t>]</a:t>
            </a:r>
            <a:r>
              <a:rPr lang="en-US" sz="2000" dirty="0" err="1">
                <a:solidFill>
                  <a:srgbClr val="333333"/>
                </a:solidFill>
              </a:rPr>
              <a:t>jhd</a:t>
            </a:r>
            <a:r>
              <a:rPr lang="en-US" sz="2000" dirty="0">
                <a:solidFill>
                  <a:srgbClr val="333333"/>
                </a:solidFill>
              </a:rPr>
              <a:t>; </a:t>
            </a:r>
            <a:r>
              <a:rPr lang="en-US" sz="2000" dirty="0" err="1">
                <a:solidFill>
                  <a:srgbClr val="333333"/>
                </a:solidFill>
              </a:rPr>
              <a:t>mtiu</a:t>
            </a:r>
            <a:r>
              <a:rPr lang="en-US" sz="2000" dirty="0">
                <a:solidFill>
                  <a:srgbClr val="333333"/>
                </a:solidFill>
              </a:rPr>
              <a:t> </a:t>
            </a:r>
            <a:r>
              <a:rPr lang="en-US" sz="2000" dirty="0" err="1">
                <a:solidFill>
                  <a:srgbClr val="333333"/>
                </a:solidFill>
              </a:rPr>
              <a:t>gy;fiyf;fHfj;jpw;F</a:t>
            </a:r>
            <a:r>
              <a:rPr lang="en-US" sz="2000" dirty="0">
                <a:solidFill>
                  <a:srgbClr val="333333"/>
                </a:solidFill>
              </a:rPr>
              <a:t> </a:t>
            </a:r>
            <a:r>
              <a:rPr lang="en-US" sz="2000" dirty="0" err="1">
                <a:solidFill>
                  <a:srgbClr val="333333"/>
                </a:solidFill>
              </a:rPr>
              <a:t>mDg</a:t>
            </a:r>
            <a:r>
              <a:rPr lang="en-US" sz="2000" dirty="0">
                <a:solidFill>
                  <a:srgbClr val="333333"/>
                </a:solidFill>
              </a:rPr>
              <a:t>]</a:t>
            </a:r>
            <a:r>
              <a:rPr lang="en-US" sz="2000" dirty="0" err="1">
                <a:solidFill>
                  <a:srgbClr val="333333"/>
                </a:solidFill>
              </a:rPr>
              <a:t>ghky</a:t>
            </a:r>
            <a:r>
              <a:rPr lang="en-US" sz="2000" dirty="0">
                <a:solidFill>
                  <a:srgbClr val="333333"/>
                </a:solidFill>
              </a:rPr>
              <a:t>; </a:t>
            </a:r>
            <a:r>
              <a:rPr lang="en-US" sz="2000" dirty="0" err="1">
                <a:solidFill>
                  <a:srgbClr val="333333"/>
                </a:solidFill>
              </a:rPr>
              <a:t>jLg</a:t>
            </a:r>
            <a:r>
              <a:rPr lang="en-US" sz="2000" dirty="0">
                <a:solidFill>
                  <a:srgbClr val="333333"/>
                </a:solidFill>
              </a:rPr>
              <a:t>]</a:t>
            </a:r>
            <a:r>
              <a:rPr lang="en-US" sz="2000" dirty="0" err="1">
                <a:solidFill>
                  <a:srgbClr val="333333"/>
                </a:solidFill>
              </a:rPr>
              <a:t>gjw;fhf</a:t>
            </a:r>
            <a:r>
              <a:rPr lang="en-US" sz="2000" dirty="0">
                <a:solidFill>
                  <a:srgbClr val="333333"/>
                </a:solidFill>
              </a:rPr>
              <a:t> </a:t>
            </a:r>
            <a:r>
              <a:rPr lang="en-US" sz="2000" dirty="0" err="1">
                <a:solidFill>
                  <a:srgbClr val="333333"/>
                </a:solidFill>
              </a:rPr>
              <a:t>mtuJ</a:t>
            </a:r>
            <a:r>
              <a:rPr lang="en-US" sz="2000" dirty="0">
                <a:solidFill>
                  <a:srgbClr val="333333"/>
                </a:solidFill>
              </a:rPr>
              <a:t> </a:t>
            </a:r>
            <a:r>
              <a:rPr lang="en-US" sz="2000" dirty="0" err="1">
                <a:solidFill>
                  <a:srgbClr val="333333"/>
                </a:solidFill>
              </a:rPr>
              <a:t>rhtpfis</a:t>
            </a:r>
            <a:r>
              <a:rPr lang="en-US" sz="2000" dirty="0">
                <a:solidFill>
                  <a:srgbClr val="333333"/>
                </a:solidFill>
              </a:rPr>
              <a:t> </a:t>
            </a:r>
            <a:r>
              <a:rPr lang="en-US" sz="2000" dirty="0" err="1">
                <a:solidFill>
                  <a:srgbClr val="333333"/>
                </a:solidFill>
              </a:rPr>
              <a:t>vLj;Js;shh</a:t>
            </a:r>
            <a:r>
              <a:rPr lang="en-US" sz="2000" dirty="0">
                <a:solidFill>
                  <a:srgbClr val="333333"/>
                </a:solidFill>
              </a:rPr>
              <a:t>] </a:t>
            </a:r>
            <a:r>
              <a:rPr lang="en-US" sz="2000" dirty="0" err="1">
                <a:solidFill>
                  <a:srgbClr val="333333"/>
                </a:solidFill>
              </a:rPr>
              <a:t>vd</a:t>
            </a:r>
            <a:r>
              <a:rPr lang="en-US" sz="2000" dirty="0">
                <a:solidFill>
                  <a:srgbClr val="333333"/>
                </a:solidFill>
              </a:rPr>
              <a:t> </a:t>
            </a:r>
            <a:r>
              <a:rPr lang="en-US" sz="2000" dirty="0" err="1">
                <a:solidFill>
                  <a:srgbClr val="333333"/>
                </a:solidFill>
              </a:rPr>
              <a:t>ek;gpdhh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 </a:t>
            </a:r>
          </a:p>
          <a:p>
            <a:pPr lvl="0" defTabSz="914400">
              <a:lnSpc>
                <a:spcPct val="100000"/>
              </a:lnSpc>
              <a:spcBef>
                <a:spcPts val="1200"/>
              </a:spcBef>
            </a:pPr>
            <a:r>
              <a:rPr lang="en-US" sz="2000" dirty="0" err="1">
                <a:solidFill>
                  <a:srgbClr val="004992"/>
                </a:solidFill>
              </a:rPr>
              <a:t>gpd;g</a:t>
            </a:r>
            <a:r>
              <a:rPr lang="en-US" sz="2000" dirty="0">
                <a:solidFill>
                  <a:srgbClr val="004992"/>
                </a:solidFill>
              </a:rPr>
              <a:t>[</a:t>
            </a:r>
            <a:r>
              <a:rPr lang="en-US" sz="2000" dirty="0" err="1">
                <a:solidFill>
                  <a:srgbClr val="004992"/>
                </a:solidFill>
              </a:rPr>
              <a:t>yk</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333333"/>
                </a:solidFill>
              </a:rPr>
              <a:t>me;j</a:t>
            </a:r>
            <a:r>
              <a:rPr lang="en-US" sz="2000" dirty="0">
                <a:solidFill>
                  <a:srgbClr val="333333"/>
                </a:solidFill>
              </a:rPr>
              <a:t> </a:t>
            </a:r>
            <a:r>
              <a:rPr lang="en-US" sz="2000" dirty="0" err="1">
                <a:solidFill>
                  <a:srgbClr val="333333"/>
                </a:solidFill>
              </a:rPr>
              <a:t>gy;fiyf;fHf</a:t>
            </a:r>
            <a:r>
              <a:rPr lang="en-US" sz="2000" dirty="0">
                <a:solidFill>
                  <a:srgbClr val="333333"/>
                </a:solidFill>
              </a:rPr>
              <a:t> </a:t>
            </a:r>
            <a:r>
              <a:rPr lang="en-US" sz="2000" dirty="0" err="1">
                <a:solidFill>
                  <a:srgbClr val="333333"/>
                </a:solidFill>
              </a:rPr>
              <a:t>kf;fs</a:t>
            </a:r>
            <a:r>
              <a:rPr lang="en-US" sz="2000" dirty="0">
                <a:solidFill>
                  <a:srgbClr val="333333"/>
                </a:solidFill>
              </a:rPr>
              <a:t>; </a:t>
            </a:r>
            <a:r>
              <a:rPr lang="en-US" sz="2000" dirty="0" err="1">
                <a:solidFill>
                  <a:srgbClr val="333333"/>
                </a:solidFill>
              </a:rPr>
              <a:t>jd;id</a:t>
            </a:r>
            <a:r>
              <a:rPr lang="en-US" sz="2000" dirty="0">
                <a:solidFill>
                  <a:srgbClr val="333333"/>
                </a:solidFill>
              </a:rPr>
              <a:t> </a:t>
            </a:r>
            <a:r>
              <a:rPr lang="en-US" sz="2000" dirty="0" err="1">
                <a:solidFill>
                  <a:srgbClr val="333333"/>
                </a:solidFill>
              </a:rPr>
              <a:t>btspnaw;w</a:t>
            </a:r>
            <a:r>
              <a:rPr lang="en-US" sz="2000" dirty="0">
                <a:solidFill>
                  <a:srgbClr val="333333"/>
                </a:solidFill>
              </a:rPr>
              <a:t> </a:t>
            </a:r>
            <a:r>
              <a:rPr lang="en-US" sz="2000" dirty="0" err="1">
                <a:solidFill>
                  <a:srgbClr val="333333"/>
                </a:solidFill>
              </a:rPr>
              <a:t>ntz;Lk</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tpUk;g</a:t>
            </a:r>
            <a:r>
              <a:rPr lang="en-US" sz="2000" dirty="0">
                <a:solidFill>
                  <a:srgbClr val="333333"/>
                </a:solidFill>
              </a:rPr>
              <a:t>[</a:t>
            </a:r>
            <a:r>
              <a:rPr lang="en-US" sz="2000" dirty="0" err="1">
                <a:solidFill>
                  <a:srgbClr val="333333"/>
                </a:solidFill>
              </a:rPr>
              <a:t>tjhf</a:t>
            </a:r>
            <a:r>
              <a:rPr lang="en-US" sz="2000" dirty="0">
                <a:solidFill>
                  <a:srgbClr val="333333"/>
                </a:solidFill>
              </a:rPr>
              <a:t> </a:t>
            </a:r>
            <a:r>
              <a:rPr lang="en-US" sz="2000" dirty="0" err="1">
                <a:solidFill>
                  <a:srgbClr val="333333"/>
                </a:solidFill>
              </a:rPr>
              <a:t>mth</a:t>
            </a:r>
            <a:r>
              <a:rPr lang="en-US" sz="2000" dirty="0">
                <a:solidFill>
                  <a:srgbClr val="333333"/>
                </a:solidFill>
              </a:rPr>
              <a:t>] </a:t>
            </a:r>
            <a:r>
              <a:rPr lang="en-US" sz="2000" dirty="0" err="1">
                <a:solidFill>
                  <a:srgbClr val="333333"/>
                </a:solidFill>
              </a:rPr>
              <a:t>ek;gpdhh</a:t>
            </a:r>
            <a:r>
              <a:rPr lang="en-US" sz="2000" dirty="0">
                <a:solidFill>
                  <a:srgbClr val="333333"/>
                </a:solidFill>
              </a:rPr>
              <a:t>].</a:t>
            </a:r>
            <a:endParaRPr lang="en-IN" sz="2000" dirty="0">
              <a:solidFill>
                <a:srgbClr val="333333"/>
              </a:solidFill>
              <a:ea typeface="Verdana" panose="020B0604030504040204" pitchFamily="34" charset="0"/>
              <a:cs typeface="Verdana" panose="020B0604030504040204" pitchFamily="34" charset="0"/>
            </a:endParaRPr>
          </a:p>
          <a:p>
            <a:pPr lvl="0" defTabSz="914400">
              <a:lnSpc>
                <a:spcPct val="100000"/>
              </a:lnSpc>
              <a:spcBef>
                <a:spcPts val="1200"/>
              </a:spcBef>
            </a:pPr>
            <a:r>
              <a:rPr lang="en-US" sz="2000" dirty="0" err="1">
                <a:solidFill>
                  <a:srgbClr val="004992"/>
                </a:solidFill>
              </a:rPr>
              <a:t>Mdhy</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004992"/>
                </a:solidFill>
                <a:latin typeface="Calibri Light"/>
                <a:cs typeface="Times New Roman" pitchFamily="18" charset="0"/>
              </a:rPr>
              <a:t> </a:t>
            </a:r>
            <a:r>
              <a:rPr lang="en-US" sz="2000" dirty="0" err="1">
                <a:solidFill>
                  <a:srgbClr val="333333"/>
                </a:solidFill>
              </a:rPr>
              <a:t>vy;lid</a:t>
            </a:r>
            <a:r>
              <a:rPr lang="en-US" sz="2000" dirty="0">
                <a:solidFill>
                  <a:srgbClr val="333333"/>
                </a:solidFill>
              </a:rPr>
              <a:t> </a:t>
            </a:r>
            <a:r>
              <a:rPr lang="en-US" sz="2000" dirty="0" err="1">
                <a:solidFill>
                  <a:srgbClr val="333333"/>
                </a:solidFill>
              </a:rPr>
              <a:t>gy;fiyf;fHfj;jpypUe;J</a:t>
            </a:r>
            <a:r>
              <a:rPr lang="en-US" sz="2000" dirty="0">
                <a:solidFill>
                  <a:srgbClr val="333333"/>
                </a:solidFill>
              </a:rPr>
              <a:t> </a:t>
            </a:r>
            <a:r>
              <a:rPr lang="en-US" sz="2000" dirty="0" err="1">
                <a:solidFill>
                  <a:srgbClr val="333333"/>
                </a:solidFill>
              </a:rPr>
              <a:t>btspnaw;w</a:t>
            </a:r>
            <a:r>
              <a:rPr lang="en-US" sz="2000" dirty="0">
                <a:solidFill>
                  <a:srgbClr val="333333"/>
                </a:solidFill>
              </a:rPr>
              <a:t> </a:t>
            </a:r>
            <a:r>
              <a:rPr lang="en-US" sz="2000" dirty="0" err="1">
                <a:solidFill>
                  <a:srgbClr val="333333"/>
                </a:solidFill>
              </a:rPr>
              <a:t>fz;fhzpg</a:t>
            </a:r>
            <a:r>
              <a:rPr lang="en-US" sz="2000" dirty="0">
                <a:solidFill>
                  <a:srgbClr val="333333"/>
                </a:solidFill>
              </a:rPr>
              <a:t>]</a:t>
            </a:r>
            <a:r>
              <a:rPr lang="en-US" sz="2000" dirty="0" err="1">
                <a:solidFill>
                  <a:srgbClr val="333333"/>
                </a:solidFill>
              </a:rPr>
              <a:t>ghsUf;F</a:t>
            </a:r>
            <a:r>
              <a:rPr lang="en-US" sz="2000" dirty="0">
                <a:solidFill>
                  <a:srgbClr val="333333"/>
                </a:solidFill>
              </a:rPr>
              <a:t> </a:t>
            </a:r>
            <a:r>
              <a:rPr lang="en-US" sz="2000" dirty="0" err="1">
                <a:solidFill>
                  <a:srgbClr val="333333"/>
                </a:solidFill>
              </a:rPr>
              <a:t>vd;d</a:t>
            </a:r>
            <a:r>
              <a:rPr lang="en-US" sz="2000" dirty="0">
                <a:solidFill>
                  <a:srgbClr val="333333"/>
                </a:solidFill>
              </a:rPr>
              <a:t> </a:t>
            </a:r>
            <a:r>
              <a:rPr lang="en-US" sz="2000" dirty="0" err="1">
                <a:solidFill>
                  <a:srgbClr val="333333"/>
                </a:solidFill>
              </a:rPr>
              <a:t>mtrpak</a:t>
            </a:r>
            <a:r>
              <a:rPr lang="en-US" sz="2000"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&gt;</a:t>
            </a:r>
            <a:r>
              <a:rPr lang="en-US" sz="2000" dirty="0">
                <a:solidFill>
                  <a:srgbClr val="333333"/>
                </a:solidFill>
              </a:rPr>
              <a:t> </a:t>
            </a:r>
            <a:r>
              <a:rPr lang="en-US" sz="2000" dirty="0" err="1">
                <a:solidFill>
                  <a:srgbClr val="333333"/>
                </a:solidFill>
              </a:rPr>
              <a:t>mtUf;F</a:t>
            </a:r>
            <a:r>
              <a:rPr lang="en-US" sz="2000" dirty="0">
                <a:solidFill>
                  <a:srgbClr val="333333"/>
                </a:solidFill>
              </a:rPr>
              <a:t> </a:t>
            </a:r>
            <a:r>
              <a:rPr lang="en-US" sz="2000" dirty="0" err="1">
                <a:solidFill>
                  <a:srgbClr val="333333"/>
                </a:solidFill>
              </a:rPr>
              <a:t>vy;ldpd</a:t>
            </a:r>
            <a:r>
              <a:rPr lang="en-US" sz="2000" dirty="0">
                <a:solidFill>
                  <a:srgbClr val="333333"/>
                </a:solidFill>
              </a:rPr>
              <a:t>; </a:t>
            </a:r>
            <a:r>
              <a:rPr lang="en-US" sz="2000" dirty="0" err="1">
                <a:solidFill>
                  <a:srgbClr val="333333"/>
                </a:solidFill>
              </a:rPr>
              <a:t>rhtpfs</a:t>
            </a:r>
            <a:r>
              <a:rPr lang="en-US" sz="2000" dirty="0">
                <a:solidFill>
                  <a:srgbClr val="333333"/>
                </a:solidFill>
              </a:rPr>
              <a:t>; </a:t>
            </a:r>
            <a:r>
              <a:rPr lang="en-US" sz="2000" dirty="0" err="1">
                <a:solidFill>
                  <a:srgbClr val="333333"/>
                </a:solidFill>
              </a:rPr>
              <a:t>vg;go</a:t>
            </a:r>
            <a:r>
              <a:rPr lang="en-US" sz="2000" dirty="0">
                <a:solidFill>
                  <a:srgbClr val="333333"/>
                </a:solidFill>
              </a:rPr>
              <a:t> </a:t>
            </a:r>
            <a:r>
              <a:rPr lang="en-US" sz="2000" dirty="0" err="1">
                <a:solidFill>
                  <a:srgbClr val="333333"/>
                </a:solidFill>
              </a:rPr>
              <a:t>fpilj</a:t>
            </a:r>
            <a:r>
              <a:rPr lang="en-US" sz="2000" dirty="0">
                <a:solidFill>
                  <a:srgbClr val="333333"/>
                </a:solidFill>
              </a:rPr>
              <a:t>]</a:t>
            </a:r>
            <a:r>
              <a:rPr lang="en-US" sz="2000" dirty="0" err="1">
                <a:solidFill>
                  <a:srgbClr val="333333"/>
                </a:solidFill>
              </a:rPr>
              <a:t>jd</a:t>
            </a:r>
            <a:r>
              <a:rPr lang="en-US" sz="2000" dirty="0">
                <a:solidFill>
                  <a:srgbClr val="333333"/>
                </a:solidFill>
                <a:ea typeface="Verdana" panose="020B0604030504040204" pitchFamily="34" charset="0"/>
                <a:cs typeface="Verdana" panose="020B0604030504040204" pitchFamily="34" charset="0"/>
              </a:rPr>
              <a:t>&gt;</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72</a:t>
            </a:fld>
            <a:endParaRPr lang="de-DE" dirty="0"/>
          </a:p>
        </p:txBody>
      </p:sp>
    </p:spTree>
    <p:extLst>
      <p:ext uri="{BB962C8B-B14F-4D97-AF65-F5344CB8AC3E}">
        <p14:creationId xmlns:p14="http://schemas.microsoft.com/office/powerpoint/2010/main" val="38691022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kdneha]f]F ,']F vd]d bra]a ntz]Lk]&gt;</a:t>
            </a:r>
            <a:endParaRPr lang="en-US" sz="3600" dirty="0">
              <a:solidFill>
                <a:srgbClr val="004992"/>
              </a:solidFill>
            </a:endParaRPr>
          </a:p>
        </p:txBody>
      </p:sp>
      <p:sp>
        <p:nvSpPr>
          <p:cNvPr id="3" name="Content Placeholder 2"/>
          <p:cNvSpPr>
            <a:spLocks noGrp="1"/>
          </p:cNvSpPr>
          <p:nvPr>
            <p:ph idx="1"/>
          </p:nvPr>
        </p:nvSpPr>
        <p:spPr/>
        <p:txBody>
          <a:bodyPr/>
          <a:lstStyle/>
          <a:p>
            <a:pPr lvl="0" defTabSz="914400">
              <a:lnSpc>
                <a:spcPct val="100000"/>
              </a:lnSpc>
              <a:spcBef>
                <a:spcPts val="1200"/>
              </a:spcBef>
            </a:pPr>
            <a:r>
              <a:rPr lang="en-US" sz="2000" dirty="0" err="1">
                <a:solidFill>
                  <a:srgbClr val="333333"/>
                </a:solidFill>
              </a:rPr>
              <a:t>kdr</a:t>
            </a:r>
            <a:r>
              <a:rPr lang="en-US" sz="2000" dirty="0">
                <a:solidFill>
                  <a:srgbClr val="333333"/>
                </a:solidFill>
              </a:rPr>
              <a:t>]</a:t>
            </a:r>
            <a:r>
              <a:rPr lang="en-US" sz="2000" dirty="0" err="1">
                <a:solidFill>
                  <a:srgbClr val="333333"/>
                </a:solidFill>
              </a:rPr>
              <a:t>rpijt</a:t>
            </a:r>
            <a:r>
              <a:rPr lang="en-US" sz="2000" dirty="0">
                <a:solidFill>
                  <a:srgbClr val="333333"/>
                </a:solidFill>
              </a:rPr>
              <a:t>[</a:t>
            </a:r>
            <a:r>
              <a:rPr lang="en-US" sz="2000" dirty="0" err="1">
                <a:solidFill>
                  <a:srgbClr val="333333"/>
                </a:solidFill>
              </a:rPr>
              <a:t>s;s</a:t>
            </a:r>
            <a:r>
              <a:rPr lang="en-US" sz="2000" dirty="0">
                <a:solidFill>
                  <a:srgbClr val="333333"/>
                </a:solidFill>
              </a:rPr>
              <a:t> </a:t>
            </a:r>
            <a:r>
              <a:rPr lang="en-US" sz="2000" dirty="0" err="1">
                <a:solidFill>
                  <a:srgbClr val="333333"/>
                </a:solidFill>
              </a:rPr>
              <a:t>gyh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rPr>
              <a:t>midtUk</a:t>
            </a:r>
            <a:r>
              <a:rPr lang="en-US" sz="2000" dirty="0">
                <a:solidFill>
                  <a:srgbClr val="333333"/>
                </a:solidFill>
              </a:rPr>
              <a:t>; </a:t>
            </a:r>
            <a:r>
              <a:rPr lang="en-US" sz="2000" dirty="0" err="1">
                <a:solidFill>
                  <a:srgbClr val="333333"/>
                </a:solidFill>
              </a:rPr>
              <a:t>my;y</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rl</a:t>
            </a:r>
            <a:r>
              <a:rPr lang="en-US" sz="2000" dirty="0">
                <a:solidFill>
                  <a:srgbClr val="333333"/>
                </a:solidFill>
              </a:rPr>
              <a:t>]</a:t>
            </a:r>
            <a:r>
              <a:rPr lang="en-US" sz="2000" dirty="0" err="1">
                <a:solidFill>
                  <a:srgbClr val="333333"/>
                </a:solidFill>
              </a:rPr>
              <a:t>bld;W</a:t>
            </a:r>
            <a:r>
              <a:rPr lang="en-US" sz="2000" dirty="0">
                <a:solidFill>
                  <a:srgbClr val="333333"/>
                </a:solidFill>
              </a:rPr>
              <a:t> </a:t>
            </a:r>
            <a:r>
              <a:rPr lang="en-US" sz="2000" dirty="0" err="1">
                <a:solidFill>
                  <a:srgbClr val="333333"/>
                </a:solidFill>
              </a:rPr>
              <a:t>Kot</a:t>
            </a:r>
            <a:r>
              <a:rPr lang="en-US" sz="2000" dirty="0">
                <a:solidFill>
                  <a:srgbClr val="333333"/>
                </a:solidFill>
              </a:rPr>
              <a:t>[ </a:t>
            </a:r>
            <a:r>
              <a:rPr lang="en-US" sz="2000" dirty="0" err="1">
                <a:solidFill>
                  <a:srgbClr val="333333"/>
                </a:solidFill>
              </a:rPr>
              <a:t>vLf;ft</a:t>
            </a:r>
            <a:r>
              <a:rPr lang="en-US" sz="2000" dirty="0">
                <a:solidFill>
                  <a:srgbClr val="333333"/>
                </a:solidFill>
              </a:rPr>
              <a:t>[k;</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jPtpukhf</a:t>
            </a:r>
            <a:r>
              <a:rPr lang="en-US" sz="2000" dirty="0">
                <a:solidFill>
                  <a:srgbClr val="333333"/>
                </a:solidFill>
              </a:rPr>
              <a:t> </a:t>
            </a:r>
            <a:r>
              <a:rPr lang="en-US" sz="2000" dirty="0" err="1">
                <a:solidFill>
                  <a:srgbClr val="333333"/>
                </a:solidFill>
              </a:rPr>
              <a:t>jPh</a:t>
            </a:r>
            <a:r>
              <a:rPr lang="en-US" sz="2000" dirty="0">
                <a:solidFill>
                  <a:srgbClr val="333333"/>
                </a:solidFill>
              </a:rPr>
              <a:t>]t[ </a:t>
            </a:r>
            <a:r>
              <a:rPr lang="en-US" sz="2000" dirty="0" err="1">
                <a:solidFill>
                  <a:srgbClr val="333333"/>
                </a:solidFill>
              </a:rPr>
              <a:t>fhzt</a:t>
            </a:r>
            <a:r>
              <a:rPr lang="en-US" sz="2000" dirty="0">
                <a:solidFill>
                  <a:srgbClr val="333333"/>
                </a:solidFill>
              </a:rPr>
              <a:t>[k; </a:t>
            </a:r>
            <a:r>
              <a:rPr lang="en-US" sz="2000" dirty="0" err="1">
                <a:solidFill>
                  <a:srgbClr val="333333"/>
                </a:solidFill>
              </a:rPr>
              <a:t>Kidfpd;wdh</a:t>
            </a:r>
            <a:r>
              <a:rPr lang="en-US" sz="2000" dirty="0">
                <a:solidFill>
                  <a:srgbClr val="333333"/>
                </a:solidFill>
              </a:rPr>
              <a:t>]. </a:t>
            </a:r>
            <a:r>
              <a:rPr lang="en-US" sz="2000" dirty="0" err="1">
                <a:solidFill>
                  <a:srgbClr val="333333"/>
                </a:solidFill>
              </a:rPr>
              <a:t>xUth</a:t>
            </a:r>
            <a:r>
              <a:rPr lang="en-US" sz="2000" dirty="0">
                <a:solidFill>
                  <a:srgbClr val="333333"/>
                </a:solidFill>
              </a:rPr>
              <a:t>] </a:t>
            </a:r>
            <a:r>
              <a:rPr lang="en-US" sz="2000" dirty="0" err="1">
                <a:solidFill>
                  <a:srgbClr val="333333"/>
                </a:solidFill>
              </a:rPr>
              <a:t>kd</a:t>
            </a:r>
            <a:r>
              <a:rPr lang="en-US" sz="2000" dirty="0">
                <a:solidFill>
                  <a:srgbClr val="333333"/>
                </a:solidFill>
              </a:rPr>
              <a:t> </a:t>
            </a:r>
            <a:r>
              <a:rPr lang="en-US" sz="2000" dirty="0" err="1">
                <a:solidFill>
                  <a:srgbClr val="333333"/>
                </a:solidFill>
              </a:rPr>
              <a:t>mGj;jj;jpy</a:t>
            </a:r>
            <a:r>
              <a:rPr lang="en-US" sz="2000" dirty="0">
                <a:solidFill>
                  <a:srgbClr val="333333"/>
                </a:solidFill>
              </a:rPr>
              <a:t>; </a:t>
            </a:r>
            <a:r>
              <a:rPr lang="en-US" sz="2000" dirty="0" err="1">
                <a:solidFill>
                  <a:srgbClr val="333333"/>
                </a:solidFill>
              </a:rPr>
              <a:t>btspg</a:t>
            </a:r>
            <a:r>
              <a:rPr lang="en-US" sz="2000" dirty="0">
                <a:solidFill>
                  <a:srgbClr val="333333"/>
                </a:solidFill>
              </a:rPr>
              <a:t>]</a:t>
            </a:r>
            <a:r>
              <a:rPr lang="en-US" sz="2000" dirty="0" err="1">
                <a:solidFill>
                  <a:srgbClr val="333333"/>
                </a:solidFill>
              </a:rPr>
              <a:t>gLj;j</a:t>
            </a:r>
            <a:r>
              <a:rPr lang="en-US" sz="2000" dirty="0">
                <a:solidFill>
                  <a:srgbClr val="333333"/>
                </a:solidFill>
              </a:rPr>
              <a:t> </a:t>
            </a:r>
            <a:r>
              <a:rPr lang="en-US" sz="2000" dirty="0" err="1">
                <a:solidFill>
                  <a:srgbClr val="333333"/>
                </a:solidFill>
              </a:rPr>
              <a:t>Kaw;rpf;Fk</a:t>
            </a:r>
            <a:r>
              <a:rPr lang="en-US" sz="2000" dirty="0">
                <a:solidFill>
                  <a:srgbClr val="333333"/>
                </a:solidFill>
              </a:rPr>
              <a:t>; </a:t>
            </a:r>
            <a:r>
              <a:rPr lang="en-US" sz="2000" dirty="0" err="1">
                <a:solidFill>
                  <a:srgbClr val="333333"/>
                </a:solidFill>
              </a:rPr>
              <a:t>nghJk</a:t>
            </a:r>
            <a:r>
              <a:rPr lang="en-US" sz="2000" dirty="0">
                <a:solidFill>
                  <a:srgbClr val="333333"/>
                </a:solidFill>
              </a:rPr>
              <a:t>; ,t]</a:t>
            </a:r>
            <a:r>
              <a:rPr lang="en-US" sz="2000" dirty="0" err="1">
                <a:solidFill>
                  <a:srgbClr val="333333"/>
                </a:solidFill>
              </a:rPr>
              <a:t>thW</a:t>
            </a:r>
            <a:r>
              <a:rPr lang="en-US" sz="2000" dirty="0">
                <a:solidFill>
                  <a:srgbClr val="333333"/>
                </a:solidFill>
              </a:rPr>
              <a:t> </a:t>
            </a:r>
            <a:r>
              <a:rPr lang="en-US" sz="2000" dirty="0" err="1">
                <a:solidFill>
                  <a:srgbClr val="333333"/>
                </a:solidFill>
              </a:rPr>
              <a:t>fhuzj;ij</a:t>
            </a:r>
            <a:r>
              <a:rPr lang="en-US" sz="2000" dirty="0">
                <a:solidFill>
                  <a:srgbClr val="333333"/>
                </a:solidFill>
              </a:rPr>
              <a:t> </a:t>
            </a:r>
            <a:r>
              <a:rPr lang="en-US" sz="2000" dirty="0" err="1">
                <a:solidFill>
                  <a:srgbClr val="333333"/>
                </a:solidFill>
              </a:rPr>
              <a:t>Muha</a:t>
            </a:r>
            <a:r>
              <a:rPr lang="en-US" sz="2000" dirty="0">
                <a:solidFill>
                  <a:srgbClr val="333333"/>
                </a:solidFill>
              </a:rPr>
              <a:t>[k; </a:t>
            </a:r>
            <a:r>
              <a:rPr lang="en-US" sz="2000" dirty="0" err="1">
                <a:solidFill>
                  <a:srgbClr val="333333"/>
                </a:solidFill>
              </a:rPr>
              <a:t>Kiwfs</a:t>
            </a:r>
            <a:r>
              <a:rPr lang="en-US" sz="2000" dirty="0">
                <a:solidFill>
                  <a:srgbClr val="333333"/>
                </a:solidFill>
              </a:rPr>
              <a:t>; </a:t>
            </a:r>
            <a:r>
              <a:rPr lang="en-US" sz="2000" dirty="0" err="1">
                <a:solidFill>
                  <a:srgbClr val="333333"/>
                </a:solidFill>
              </a:rPr>
              <a:t>nkk;gl</a:t>
            </a:r>
            <a:r>
              <a:rPr lang="en-US" sz="2000" dirty="0">
                <a:solidFill>
                  <a:srgbClr val="333333"/>
                </a:solidFill>
              </a:rPr>
              <a:t> </a:t>
            </a:r>
            <a:r>
              <a:rPr lang="en-US" sz="2000" dirty="0" err="1">
                <a:solidFill>
                  <a:srgbClr val="333333"/>
                </a:solidFill>
              </a:rPr>
              <a:t>tha;g</a:t>
            </a:r>
            <a:r>
              <a:rPr lang="en-US" sz="2000" dirty="0">
                <a:solidFill>
                  <a:srgbClr val="333333"/>
                </a:solidFill>
              </a:rPr>
              <a:t>]g[ </a:t>
            </a:r>
            <a:r>
              <a:rPr lang="en-US" sz="2000" dirty="0" err="1">
                <a:solidFill>
                  <a:srgbClr val="333333"/>
                </a:solidFill>
              </a:rPr>
              <a:t>cz;L</a:t>
            </a:r>
            <a:r>
              <a:rPr lang="en-US" sz="2000" dirty="0">
                <a:solidFill>
                  <a:srgbClr val="333333"/>
                </a:solidFill>
              </a:rPr>
              <a:t>.</a:t>
            </a:r>
          </a:p>
          <a:p>
            <a:pPr lvl="0" defTabSz="914400">
              <a:lnSpc>
                <a:spcPct val="100000"/>
              </a:lnSpc>
              <a:spcBef>
                <a:spcPts val="1200"/>
              </a:spcBef>
            </a:pPr>
            <a:r>
              <a:rPr lang="en-US" sz="2000" dirty="0" err="1">
                <a:solidFill>
                  <a:srgbClr val="004992"/>
                </a:solidFill>
              </a:rPr>
              <a:t>vLj;Jf;fhl;L</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004992"/>
                </a:solidFill>
                <a:latin typeface="Calibri Light"/>
                <a:cs typeface="Times New Roman" pitchFamily="18" charset="0"/>
              </a:rPr>
              <a:t> </a:t>
            </a:r>
            <a:r>
              <a:rPr lang="en-US" sz="2000" dirty="0" err="1">
                <a:solidFill>
                  <a:srgbClr val="333333"/>
                </a:solidFill>
              </a:rPr>
              <a:t>vy;ld</a:t>
            </a:r>
            <a:r>
              <a:rPr lang="en-US" sz="2000" dirty="0">
                <a:solidFill>
                  <a:srgbClr val="333333"/>
                </a:solidFill>
              </a:rPr>
              <a:t>; </a:t>
            </a:r>
            <a:r>
              <a:rPr lang="en-US" sz="2000" dirty="0" err="1">
                <a:solidFill>
                  <a:srgbClr val="333333"/>
                </a:solidFill>
              </a:rPr>
              <a:t>jd</a:t>
            </a:r>
            <a:r>
              <a:rPr lang="en-US" sz="2000" dirty="0">
                <a:solidFill>
                  <a:srgbClr val="333333"/>
                </a:solidFill>
              </a:rPr>
              <a:t>; </a:t>
            </a:r>
            <a:r>
              <a:rPr lang="en-US" sz="2000" dirty="0" err="1">
                <a:solidFill>
                  <a:srgbClr val="333333"/>
                </a:solidFill>
              </a:rPr>
              <a:t>gy;fiyf;fHfj;jpw</a:t>
            </a:r>
            <a:r>
              <a:rPr lang="en-US" sz="2000" dirty="0">
                <a:solidFill>
                  <a:srgbClr val="333333"/>
                </a:solidFill>
              </a:rPr>
              <a:t>]F </a:t>
            </a:r>
            <a:r>
              <a:rPr lang="en-US" sz="2000" dirty="0" err="1">
                <a:solidFill>
                  <a:srgbClr val="333333"/>
                </a:solidFill>
              </a:rPr>
              <a:t>fhh</a:t>
            </a:r>
            <a:r>
              <a:rPr lang="en-US" sz="2000" dirty="0">
                <a:solidFill>
                  <a:srgbClr val="333333"/>
                </a:solidFill>
              </a:rPr>
              <a:t>] Xl]or] </a:t>
            </a:r>
            <a:r>
              <a:rPr lang="en-US" sz="2000" dirty="0" err="1">
                <a:solidFill>
                  <a:srgbClr val="333333"/>
                </a:solidFill>
              </a:rPr>
              <a:t>bry;y</a:t>
            </a:r>
            <a:r>
              <a:rPr lang="en-US" sz="2000" dirty="0">
                <a:solidFill>
                  <a:srgbClr val="333333"/>
                </a:solidFill>
              </a:rPr>
              <a:t> </a:t>
            </a:r>
            <a:endParaRPr lang="en-IN" sz="2000" dirty="0">
              <a:solidFill>
                <a:srgbClr val="333333"/>
              </a:solidFill>
            </a:endParaRPr>
          </a:p>
          <a:p>
            <a:pPr lvl="0" defTabSz="914400">
              <a:lnSpc>
                <a:spcPct val="100000"/>
              </a:lnSpc>
              <a:spcBef>
                <a:spcPts val="1200"/>
              </a:spcBef>
            </a:pPr>
            <a:r>
              <a:rPr lang="en-US" sz="2000" dirty="0" err="1">
                <a:solidFill>
                  <a:srgbClr val="333333"/>
                </a:solidFill>
              </a:rPr>
              <a:t>ntz;Lk</a:t>
            </a:r>
            <a:r>
              <a:rPr lang="en-US" sz="2000" dirty="0">
                <a:solidFill>
                  <a:srgbClr val="333333"/>
                </a:solidFill>
              </a:rPr>
              <a:t>; </a:t>
            </a:r>
            <a:r>
              <a:rPr lang="en-US" sz="2000" dirty="0" err="1">
                <a:solidFill>
                  <a:srgbClr val="333333"/>
                </a:solidFill>
              </a:rPr>
              <a:t>Mdhy</a:t>
            </a:r>
            <a:r>
              <a:rPr lang="en-US" sz="2000" dirty="0">
                <a:solidFill>
                  <a:srgbClr val="333333"/>
                </a:solidFill>
              </a:rPr>
              <a:t>; </a:t>
            </a:r>
            <a:r>
              <a:rPr lang="en-US" sz="2000" dirty="0" err="1">
                <a:solidFill>
                  <a:srgbClr val="333333"/>
                </a:solidFill>
              </a:rPr>
              <a:t>mtuJ</a:t>
            </a:r>
            <a:r>
              <a:rPr lang="en-US" sz="2000" dirty="0">
                <a:solidFill>
                  <a:srgbClr val="333333"/>
                </a:solidFill>
              </a:rPr>
              <a:t> </a:t>
            </a:r>
            <a:r>
              <a:rPr lang="en-US" sz="2000" dirty="0" err="1">
                <a:solidFill>
                  <a:srgbClr val="333333"/>
                </a:solidFill>
              </a:rPr>
              <a:t>fhh</a:t>
            </a:r>
            <a:r>
              <a:rPr lang="en-US" sz="2000" dirty="0">
                <a:solidFill>
                  <a:srgbClr val="333333"/>
                </a:solidFill>
              </a:rPr>
              <a:t>] </a:t>
            </a:r>
            <a:r>
              <a:rPr lang="en-US" sz="2000" dirty="0" err="1">
                <a:solidFill>
                  <a:srgbClr val="333333"/>
                </a:solidFill>
              </a:rPr>
              <a:t>rhtpfis</a:t>
            </a:r>
            <a:r>
              <a:rPr lang="en-US" sz="2000" dirty="0">
                <a:solidFill>
                  <a:srgbClr val="333333"/>
                </a:solidFill>
              </a:rPr>
              <a:t> </a:t>
            </a:r>
            <a:r>
              <a:rPr lang="en-US" sz="2000" dirty="0" err="1">
                <a:solidFill>
                  <a:srgbClr val="333333"/>
                </a:solidFill>
              </a:rPr>
              <a:t>fhztpy;iy</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mtUld</a:t>
            </a:r>
            <a:r>
              <a:rPr lang="en-US" sz="2000" dirty="0">
                <a:solidFill>
                  <a:srgbClr val="333333"/>
                </a:solidFill>
              </a:rPr>
              <a:t>; ,</a:t>
            </a:r>
            <a:r>
              <a:rPr lang="en-US" sz="2000" dirty="0" err="1">
                <a:solidFill>
                  <a:srgbClr val="333333"/>
                </a:solidFill>
              </a:rPr>
              <a:t>Uf</a:t>
            </a:r>
            <a:r>
              <a:rPr lang="en-US" sz="2000" dirty="0">
                <a:solidFill>
                  <a:srgbClr val="333333"/>
                </a:solidFill>
              </a:rPr>
              <a:t>]</a:t>
            </a:r>
            <a:r>
              <a:rPr lang="en-US" sz="2000" dirty="0" err="1">
                <a:solidFill>
                  <a:srgbClr val="333333"/>
                </a:solidFill>
              </a:rPr>
              <a:t>Fk</a:t>
            </a:r>
            <a:r>
              <a:rPr lang="en-US" sz="2000" dirty="0">
                <a:solidFill>
                  <a:srgbClr val="333333"/>
                </a:solidFill>
              </a:rPr>
              <a:t>; </a:t>
            </a:r>
            <a:r>
              <a:rPr lang="en-US" sz="2000" dirty="0" err="1">
                <a:solidFill>
                  <a:srgbClr val="333333"/>
                </a:solidFill>
              </a:rPr>
              <a:t>fz;fhzpg</a:t>
            </a:r>
            <a:r>
              <a:rPr lang="en-US" sz="2000" dirty="0">
                <a:solidFill>
                  <a:srgbClr val="333333"/>
                </a:solidFill>
              </a:rPr>
              <a:t>]</a:t>
            </a:r>
            <a:r>
              <a:rPr lang="en-US" sz="2000" dirty="0" err="1">
                <a:solidFill>
                  <a:srgbClr val="333333"/>
                </a:solidFill>
              </a:rPr>
              <a:t>ghsh</a:t>
            </a:r>
            <a:r>
              <a:rPr lang="en-US" sz="2000" dirty="0">
                <a:solidFill>
                  <a:srgbClr val="333333"/>
                </a:solidFill>
              </a:rPr>
              <a:t>]</a:t>
            </a:r>
            <a:r>
              <a:rPr lang="en-US" sz="2000" dirty="0" err="1">
                <a:solidFill>
                  <a:srgbClr val="333333"/>
                </a:solidFill>
              </a:rPr>
              <a:t>jhd</a:t>
            </a:r>
            <a:r>
              <a:rPr lang="en-US" sz="2000" dirty="0">
                <a:solidFill>
                  <a:srgbClr val="333333"/>
                </a:solidFill>
              </a:rPr>
              <a:t>; </a:t>
            </a:r>
            <a:r>
              <a:rPr lang="en-US" sz="2000" dirty="0" err="1">
                <a:solidFill>
                  <a:srgbClr val="333333"/>
                </a:solidFill>
              </a:rPr>
              <a:t>mtiu</a:t>
            </a:r>
            <a:r>
              <a:rPr lang="en-US" sz="2000" dirty="0">
                <a:solidFill>
                  <a:srgbClr val="333333"/>
                </a:solidFill>
              </a:rPr>
              <a:t> </a:t>
            </a:r>
            <a:r>
              <a:rPr lang="en-US" sz="2000" dirty="0" err="1">
                <a:solidFill>
                  <a:srgbClr val="333333"/>
                </a:solidFill>
              </a:rPr>
              <a:t>gy;fiyf;fHfj;jpw;F</a:t>
            </a:r>
            <a:r>
              <a:rPr lang="en-US" sz="2000" dirty="0">
                <a:solidFill>
                  <a:srgbClr val="333333"/>
                </a:solidFill>
              </a:rPr>
              <a:t> </a:t>
            </a:r>
            <a:r>
              <a:rPr lang="en-US" sz="2000" dirty="0" err="1">
                <a:solidFill>
                  <a:srgbClr val="333333"/>
                </a:solidFill>
              </a:rPr>
              <a:t>mDg</a:t>
            </a:r>
            <a:r>
              <a:rPr lang="en-US" sz="2000" dirty="0">
                <a:solidFill>
                  <a:srgbClr val="333333"/>
                </a:solidFill>
              </a:rPr>
              <a:t>]</a:t>
            </a:r>
            <a:r>
              <a:rPr lang="en-US" sz="2000" dirty="0" err="1">
                <a:solidFill>
                  <a:srgbClr val="333333"/>
                </a:solidFill>
              </a:rPr>
              <a:t>ghky</a:t>
            </a:r>
            <a:r>
              <a:rPr lang="en-US" sz="2000" dirty="0">
                <a:solidFill>
                  <a:srgbClr val="333333"/>
                </a:solidFill>
              </a:rPr>
              <a:t>; </a:t>
            </a:r>
            <a:r>
              <a:rPr lang="en-US" sz="2000" dirty="0" err="1">
                <a:solidFill>
                  <a:srgbClr val="333333"/>
                </a:solidFill>
              </a:rPr>
              <a:t>jLg</a:t>
            </a:r>
            <a:r>
              <a:rPr lang="en-US" sz="2000" dirty="0">
                <a:solidFill>
                  <a:srgbClr val="333333"/>
                </a:solidFill>
              </a:rPr>
              <a:t>]</a:t>
            </a:r>
            <a:r>
              <a:rPr lang="en-US" sz="2000" dirty="0" err="1">
                <a:solidFill>
                  <a:srgbClr val="333333"/>
                </a:solidFill>
              </a:rPr>
              <a:t>gjw;fhf</a:t>
            </a:r>
            <a:r>
              <a:rPr lang="en-US" sz="2000" dirty="0">
                <a:solidFill>
                  <a:srgbClr val="333333"/>
                </a:solidFill>
              </a:rPr>
              <a:t> </a:t>
            </a:r>
            <a:r>
              <a:rPr lang="en-US" sz="2000" dirty="0" err="1">
                <a:solidFill>
                  <a:srgbClr val="333333"/>
                </a:solidFill>
              </a:rPr>
              <a:t>mtuJ</a:t>
            </a:r>
            <a:r>
              <a:rPr lang="en-US" sz="2000" dirty="0">
                <a:solidFill>
                  <a:srgbClr val="333333"/>
                </a:solidFill>
              </a:rPr>
              <a:t> </a:t>
            </a:r>
            <a:r>
              <a:rPr lang="en-US" sz="2000" dirty="0" err="1">
                <a:solidFill>
                  <a:srgbClr val="333333"/>
                </a:solidFill>
              </a:rPr>
              <a:t>rhtpfis</a:t>
            </a:r>
            <a:r>
              <a:rPr lang="en-US" sz="2000" dirty="0">
                <a:solidFill>
                  <a:srgbClr val="333333"/>
                </a:solidFill>
              </a:rPr>
              <a:t> </a:t>
            </a:r>
            <a:r>
              <a:rPr lang="en-US" sz="2000" dirty="0" err="1">
                <a:solidFill>
                  <a:srgbClr val="333333"/>
                </a:solidFill>
              </a:rPr>
              <a:t>vLj;Js;shh</a:t>
            </a:r>
            <a:r>
              <a:rPr lang="en-US" sz="2000" dirty="0">
                <a:solidFill>
                  <a:srgbClr val="333333"/>
                </a:solidFill>
              </a:rPr>
              <a:t>] </a:t>
            </a:r>
            <a:r>
              <a:rPr lang="en-US" sz="2000" dirty="0" err="1">
                <a:solidFill>
                  <a:srgbClr val="333333"/>
                </a:solidFill>
              </a:rPr>
              <a:t>vd</a:t>
            </a:r>
            <a:r>
              <a:rPr lang="en-US" sz="2000" dirty="0">
                <a:solidFill>
                  <a:srgbClr val="333333"/>
                </a:solidFill>
              </a:rPr>
              <a:t> </a:t>
            </a:r>
            <a:r>
              <a:rPr lang="en-US" sz="2000" dirty="0" err="1">
                <a:solidFill>
                  <a:srgbClr val="333333"/>
                </a:solidFill>
              </a:rPr>
              <a:t>ek;gpdhh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 </a:t>
            </a:r>
          </a:p>
          <a:p>
            <a:pPr lvl="0" defTabSz="914400">
              <a:lnSpc>
                <a:spcPct val="100000"/>
              </a:lnSpc>
              <a:spcBef>
                <a:spcPts val="1200"/>
              </a:spcBef>
            </a:pPr>
            <a:r>
              <a:rPr lang="en-US" sz="2000" dirty="0" err="1">
                <a:solidFill>
                  <a:srgbClr val="004992"/>
                </a:solidFill>
              </a:rPr>
              <a:t>gpd;g</a:t>
            </a:r>
            <a:r>
              <a:rPr lang="en-US" sz="2000" dirty="0">
                <a:solidFill>
                  <a:srgbClr val="004992"/>
                </a:solidFill>
              </a:rPr>
              <a:t>[</a:t>
            </a:r>
            <a:r>
              <a:rPr lang="en-US" sz="2000" dirty="0" err="1">
                <a:solidFill>
                  <a:srgbClr val="004992"/>
                </a:solidFill>
              </a:rPr>
              <a:t>yk</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err="1">
                <a:solidFill>
                  <a:srgbClr val="333333"/>
                </a:solidFill>
              </a:rPr>
              <a:t>me;j</a:t>
            </a:r>
            <a:r>
              <a:rPr lang="en-US" sz="2000" dirty="0">
                <a:solidFill>
                  <a:srgbClr val="333333"/>
                </a:solidFill>
              </a:rPr>
              <a:t> </a:t>
            </a:r>
            <a:r>
              <a:rPr lang="en-US" sz="2000" dirty="0" err="1">
                <a:solidFill>
                  <a:srgbClr val="333333"/>
                </a:solidFill>
              </a:rPr>
              <a:t>gy;fiyf;fHf</a:t>
            </a:r>
            <a:r>
              <a:rPr lang="en-US" sz="2000" dirty="0">
                <a:solidFill>
                  <a:srgbClr val="333333"/>
                </a:solidFill>
              </a:rPr>
              <a:t> </a:t>
            </a:r>
            <a:r>
              <a:rPr lang="en-US" sz="2000" dirty="0" err="1">
                <a:solidFill>
                  <a:srgbClr val="333333"/>
                </a:solidFill>
              </a:rPr>
              <a:t>kf;fs</a:t>
            </a:r>
            <a:r>
              <a:rPr lang="en-US" sz="2000" dirty="0">
                <a:solidFill>
                  <a:srgbClr val="333333"/>
                </a:solidFill>
              </a:rPr>
              <a:t>; </a:t>
            </a:r>
            <a:r>
              <a:rPr lang="en-US" sz="2000" dirty="0" err="1">
                <a:solidFill>
                  <a:srgbClr val="333333"/>
                </a:solidFill>
              </a:rPr>
              <a:t>jd;id</a:t>
            </a:r>
            <a:r>
              <a:rPr lang="en-US" sz="2000" dirty="0">
                <a:solidFill>
                  <a:srgbClr val="333333"/>
                </a:solidFill>
              </a:rPr>
              <a:t> </a:t>
            </a:r>
            <a:r>
              <a:rPr lang="en-US" sz="2000" dirty="0" err="1">
                <a:solidFill>
                  <a:srgbClr val="333333"/>
                </a:solidFill>
              </a:rPr>
              <a:t>btspnaw;w</a:t>
            </a:r>
            <a:r>
              <a:rPr lang="en-US" sz="2000" dirty="0">
                <a:solidFill>
                  <a:srgbClr val="333333"/>
                </a:solidFill>
              </a:rPr>
              <a:t> </a:t>
            </a:r>
            <a:r>
              <a:rPr lang="en-US" sz="2000" dirty="0" err="1">
                <a:solidFill>
                  <a:srgbClr val="333333"/>
                </a:solidFill>
              </a:rPr>
              <a:t>ntz;Lk</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tpUk;g</a:t>
            </a:r>
            <a:r>
              <a:rPr lang="en-US" sz="2000" dirty="0">
                <a:solidFill>
                  <a:srgbClr val="333333"/>
                </a:solidFill>
              </a:rPr>
              <a:t>[</a:t>
            </a:r>
            <a:r>
              <a:rPr lang="en-US" sz="2000" dirty="0" err="1">
                <a:solidFill>
                  <a:srgbClr val="333333"/>
                </a:solidFill>
              </a:rPr>
              <a:t>tjhf</a:t>
            </a:r>
            <a:r>
              <a:rPr lang="en-US" sz="2000" dirty="0">
                <a:solidFill>
                  <a:srgbClr val="333333"/>
                </a:solidFill>
              </a:rPr>
              <a:t> </a:t>
            </a:r>
            <a:r>
              <a:rPr lang="en-US" sz="2000" dirty="0" err="1">
                <a:solidFill>
                  <a:srgbClr val="333333"/>
                </a:solidFill>
              </a:rPr>
              <a:t>mth</a:t>
            </a:r>
            <a:r>
              <a:rPr lang="en-US" sz="2000" dirty="0">
                <a:solidFill>
                  <a:srgbClr val="333333"/>
                </a:solidFill>
              </a:rPr>
              <a:t>] </a:t>
            </a:r>
            <a:r>
              <a:rPr lang="en-US" sz="2000" dirty="0" err="1">
                <a:solidFill>
                  <a:srgbClr val="333333"/>
                </a:solidFill>
              </a:rPr>
              <a:t>ek;gpdhh</a:t>
            </a:r>
            <a:r>
              <a:rPr lang="en-US" sz="2000" dirty="0">
                <a:solidFill>
                  <a:srgbClr val="333333"/>
                </a:solidFill>
              </a:rPr>
              <a:t>].</a:t>
            </a:r>
            <a:endParaRPr lang="en-IN" sz="2000" dirty="0">
              <a:solidFill>
                <a:srgbClr val="333333"/>
              </a:solidFill>
              <a:ea typeface="Verdana" panose="020B0604030504040204" pitchFamily="34" charset="0"/>
              <a:cs typeface="Verdana" panose="020B0604030504040204" pitchFamily="34" charset="0"/>
            </a:endParaRPr>
          </a:p>
          <a:p>
            <a:pPr lvl="0" defTabSz="914400">
              <a:lnSpc>
                <a:spcPct val="100000"/>
              </a:lnSpc>
              <a:spcBef>
                <a:spcPts val="1200"/>
              </a:spcBef>
            </a:pPr>
            <a:r>
              <a:rPr lang="en-US" sz="2000" dirty="0" err="1">
                <a:solidFill>
                  <a:srgbClr val="004992"/>
                </a:solidFill>
              </a:rPr>
              <a:t>Mdhy</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004992"/>
                </a:solidFill>
                <a:latin typeface="Calibri Light"/>
                <a:cs typeface="Times New Roman" pitchFamily="18" charset="0"/>
              </a:rPr>
              <a:t> </a:t>
            </a:r>
            <a:r>
              <a:rPr lang="en-US" sz="2000" dirty="0" err="1">
                <a:solidFill>
                  <a:srgbClr val="333333"/>
                </a:solidFill>
              </a:rPr>
              <a:t>vy;lid</a:t>
            </a:r>
            <a:r>
              <a:rPr lang="en-US" sz="2000" dirty="0">
                <a:solidFill>
                  <a:srgbClr val="333333"/>
                </a:solidFill>
              </a:rPr>
              <a:t> </a:t>
            </a:r>
            <a:r>
              <a:rPr lang="en-US" sz="2000" dirty="0" err="1">
                <a:solidFill>
                  <a:srgbClr val="333333"/>
                </a:solidFill>
              </a:rPr>
              <a:t>gy;fiyf;fHfj;jpypUe;J</a:t>
            </a:r>
            <a:r>
              <a:rPr lang="en-US" sz="2000" dirty="0">
                <a:solidFill>
                  <a:srgbClr val="333333"/>
                </a:solidFill>
              </a:rPr>
              <a:t> </a:t>
            </a:r>
            <a:r>
              <a:rPr lang="en-US" sz="2000" dirty="0" err="1">
                <a:solidFill>
                  <a:srgbClr val="333333"/>
                </a:solidFill>
              </a:rPr>
              <a:t>btspnaw;w</a:t>
            </a:r>
            <a:r>
              <a:rPr lang="en-US" sz="2000" dirty="0">
                <a:solidFill>
                  <a:srgbClr val="333333"/>
                </a:solidFill>
              </a:rPr>
              <a:t> </a:t>
            </a:r>
            <a:r>
              <a:rPr lang="en-US" sz="2000" dirty="0" err="1">
                <a:solidFill>
                  <a:srgbClr val="333333"/>
                </a:solidFill>
              </a:rPr>
              <a:t>fz;fhzpg</a:t>
            </a:r>
            <a:r>
              <a:rPr lang="en-US" sz="2000" dirty="0">
                <a:solidFill>
                  <a:srgbClr val="333333"/>
                </a:solidFill>
              </a:rPr>
              <a:t>]</a:t>
            </a:r>
            <a:r>
              <a:rPr lang="en-US" sz="2000" dirty="0" err="1">
                <a:solidFill>
                  <a:srgbClr val="333333"/>
                </a:solidFill>
              </a:rPr>
              <a:t>ghsUf;F</a:t>
            </a:r>
            <a:r>
              <a:rPr lang="en-US" sz="2000" dirty="0">
                <a:solidFill>
                  <a:srgbClr val="333333"/>
                </a:solidFill>
              </a:rPr>
              <a:t> </a:t>
            </a:r>
            <a:r>
              <a:rPr lang="en-US" sz="2000" dirty="0" err="1">
                <a:solidFill>
                  <a:srgbClr val="333333"/>
                </a:solidFill>
              </a:rPr>
              <a:t>vd;d</a:t>
            </a:r>
            <a:r>
              <a:rPr lang="en-US" sz="2000" dirty="0">
                <a:solidFill>
                  <a:srgbClr val="333333"/>
                </a:solidFill>
              </a:rPr>
              <a:t> </a:t>
            </a:r>
            <a:r>
              <a:rPr lang="en-US" sz="2000" dirty="0" err="1">
                <a:solidFill>
                  <a:srgbClr val="333333"/>
                </a:solidFill>
              </a:rPr>
              <a:t>mtrpak</a:t>
            </a:r>
            <a:r>
              <a:rPr lang="en-US" sz="2000"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&gt;</a:t>
            </a:r>
            <a:r>
              <a:rPr lang="en-US" sz="2000" dirty="0">
                <a:solidFill>
                  <a:srgbClr val="333333"/>
                </a:solidFill>
              </a:rPr>
              <a:t> </a:t>
            </a:r>
            <a:r>
              <a:rPr lang="en-US" sz="2000" dirty="0" err="1">
                <a:solidFill>
                  <a:srgbClr val="333333"/>
                </a:solidFill>
              </a:rPr>
              <a:t>mtUf;F</a:t>
            </a:r>
            <a:r>
              <a:rPr lang="en-US" sz="2000" dirty="0">
                <a:solidFill>
                  <a:srgbClr val="333333"/>
                </a:solidFill>
              </a:rPr>
              <a:t> </a:t>
            </a:r>
            <a:r>
              <a:rPr lang="en-US" sz="2000" dirty="0" err="1">
                <a:solidFill>
                  <a:srgbClr val="333333"/>
                </a:solidFill>
              </a:rPr>
              <a:t>vy;ldpd</a:t>
            </a:r>
            <a:r>
              <a:rPr lang="en-US" sz="2000" dirty="0">
                <a:solidFill>
                  <a:srgbClr val="333333"/>
                </a:solidFill>
              </a:rPr>
              <a:t>; </a:t>
            </a:r>
            <a:r>
              <a:rPr lang="en-US" sz="2000" dirty="0" err="1">
                <a:solidFill>
                  <a:srgbClr val="333333"/>
                </a:solidFill>
              </a:rPr>
              <a:t>rhtpfs</a:t>
            </a:r>
            <a:r>
              <a:rPr lang="en-US" sz="2000" dirty="0">
                <a:solidFill>
                  <a:srgbClr val="333333"/>
                </a:solidFill>
              </a:rPr>
              <a:t>; </a:t>
            </a:r>
            <a:r>
              <a:rPr lang="en-US" sz="2000" dirty="0" err="1">
                <a:solidFill>
                  <a:srgbClr val="333333"/>
                </a:solidFill>
              </a:rPr>
              <a:t>vg;go</a:t>
            </a:r>
            <a:r>
              <a:rPr lang="en-US" sz="2000" dirty="0">
                <a:solidFill>
                  <a:srgbClr val="333333"/>
                </a:solidFill>
              </a:rPr>
              <a:t> </a:t>
            </a:r>
            <a:r>
              <a:rPr lang="en-US" sz="2000" dirty="0" err="1">
                <a:solidFill>
                  <a:srgbClr val="333333"/>
                </a:solidFill>
              </a:rPr>
              <a:t>fpilj</a:t>
            </a:r>
            <a:r>
              <a:rPr lang="en-US" sz="2000" dirty="0">
                <a:solidFill>
                  <a:srgbClr val="333333"/>
                </a:solidFill>
              </a:rPr>
              <a:t>]</a:t>
            </a:r>
            <a:r>
              <a:rPr lang="en-US" sz="2000" dirty="0" err="1">
                <a:solidFill>
                  <a:srgbClr val="333333"/>
                </a:solidFill>
              </a:rPr>
              <a:t>jd</a:t>
            </a:r>
            <a:r>
              <a:rPr lang="en-US" sz="2000" dirty="0">
                <a:solidFill>
                  <a:srgbClr val="333333"/>
                </a:solidFill>
                <a:ea typeface="Verdana" panose="020B0604030504040204" pitchFamily="34" charset="0"/>
                <a:cs typeface="Verdana" panose="020B0604030504040204" pitchFamily="34" charset="0"/>
              </a:rPr>
              <a:t>&gt;</a:t>
            </a:r>
            <a:r>
              <a:rPr lang="en-US" sz="2000" dirty="0">
                <a:solidFill>
                  <a:srgbClr val="333333"/>
                </a:solidFill>
              </a:rPr>
              <a:t>  </a:t>
            </a:r>
          </a:p>
          <a:p>
            <a:pPr lvl="0" defTabSz="914400">
              <a:lnSpc>
                <a:spcPct val="100000"/>
              </a:lnSpc>
              <a:spcBef>
                <a:spcPts val="1200"/>
              </a:spcBef>
            </a:pPr>
            <a:r>
              <a:rPr lang="en-US" sz="2000" dirty="0" err="1">
                <a:solidFill>
                  <a:srgbClr val="333333"/>
                </a:solidFill>
              </a:rPr>
              <a:t>xUthpd</a:t>
            </a:r>
            <a:r>
              <a:rPr lang="en-US" sz="2000" dirty="0">
                <a:solidFill>
                  <a:srgbClr val="333333"/>
                </a:solidFill>
              </a:rPr>
              <a:t>; </a:t>
            </a:r>
            <a:r>
              <a:rPr lang="en-US" sz="2000" dirty="0" err="1">
                <a:solidFill>
                  <a:srgbClr val="333333"/>
                </a:solidFill>
              </a:rPr>
              <a:t>kPJ</a:t>
            </a:r>
            <a:r>
              <a:rPr lang="en-US" sz="2000" dirty="0">
                <a:solidFill>
                  <a:srgbClr val="333333"/>
                </a:solidFill>
              </a:rPr>
              <a:t> </a:t>
            </a:r>
            <a:r>
              <a:rPr lang="en-US" sz="2000" dirty="0" err="1">
                <a:solidFill>
                  <a:srgbClr val="333333"/>
                </a:solidFill>
              </a:rPr>
              <a:t>jPtpukhf</a:t>
            </a:r>
            <a:r>
              <a:rPr lang="en-US" sz="2000" dirty="0">
                <a:solidFill>
                  <a:srgbClr val="333333"/>
                </a:solidFill>
              </a:rPr>
              <a:t> </a:t>
            </a:r>
            <a:r>
              <a:rPr lang="en-US" sz="2000" dirty="0" err="1">
                <a:solidFill>
                  <a:srgbClr val="333333"/>
                </a:solidFill>
              </a:rPr>
              <a:t>Fw;wk</a:t>
            </a:r>
            <a:r>
              <a:rPr lang="en-US" sz="2000" dirty="0">
                <a:solidFill>
                  <a:srgbClr val="333333"/>
                </a:solidFill>
              </a:rPr>
              <a:t>; </a:t>
            </a:r>
            <a:r>
              <a:rPr lang="en-US" sz="2000" dirty="0" err="1">
                <a:solidFill>
                  <a:srgbClr val="333333"/>
                </a:solidFill>
              </a:rPr>
              <a:t>rhl</a:t>
            </a:r>
            <a:r>
              <a:rPr lang="en-US" sz="2000" dirty="0">
                <a:solidFill>
                  <a:srgbClr val="333333"/>
                </a:solidFill>
              </a:rPr>
              <a:t>]Lk; </a:t>
            </a:r>
            <a:r>
              <a:rPr lang="en-US" sz="2000" dirty="0" err="1">
                <a:solidFill>
                  <a:srgbClr val="333333"/>
                </a:solidFill>
              </a:rPr>
              <a:t>Kd;ghf</a:t>
            </a:r>
            <a:r>
              <a:rPr lang="en-US" sz="2000" dirty="0">
                <a:solidFill>
                  <a:srgbClr val="333333"/>
                </a:solidFill>
              </a:rPr>
              <a:t> </a:t>
            </a:r>
            <a:r>
              <a:rPr lang="en-US" sz="2000" dirty="0" err="1">
                <a:solidFill>
                  <a:srgbClr val="333333"/>
                </a:solidFill>
              </a:rPr>
              <a:t>eP</a:t>
            </a:r>
            <a:r>
              <a:rPr lang="en-US" sz="2000" dirty="0">
                <a:solidFill>
                  <a:srgbClr val="333333"/>
                </a:solidFill>
              </a:rPr>
              <a:t>';fs; </a:t>
            </a:r>
            <a:r>
              <a:rPr lang="en-US" sz="2000" dirty="0" err="1">
                <a:solidFill>
                  <a:srgbClr val="333333"/>
                </a:solidFill>
              </a:rPr>
              <a:t>gy</a:t>
            </a:r>
            <a:r>
              <a:rPr lang="en-US" sz="2000" dirty="0">
                <a:solidFill>
                  <a:srgbClr val="333333"/>
                </a:solidFill>
              </a:rPr>
              <a:t> </a:t>
            </a:r>
            <a:r>
              <a:rPr lang="en-US" sz="2000" dirty="0" err="1">
                <a:solidFill>
                  <a:srgbClr val="333333"/>
                </a:solidFill>
              </a:rPr>
              <a:t>tifapYk</a:t>
            </a:r>
            <a:r>
              <a:rPr lang="en-US" sz="2000" dirty="0">
                <a:solidFill>
                  <a:srgbClr val="333333"/>
                </a:solidFill>
              </a:rPr>
              <a:t>; </a:t>
            </a:r>
            <a:r>
              <a:rPr lang="en-US" sz="2000" dirty="0" err="1">
                <a:solidFill>
                  <a:srgbClr val="333333"/>
                </a:solidFill>
              </a:rPr>
              <a:t>bra;jpfis</a:t>
            </a:r>
            <a:r>
              <a:rPr lang="en-US" sz="2000" dirty="0">
                <a:solidFill>
                  <a:srgbClr val="333333"/>
                </a:solidFill>
              </a:rPr>
              <a:t> </a:t>
            </a:r>
            <a:r>
              <a:rPr lang="en-US" sz="2000" dirty="0" err="1">
                <a:solidFill>
                  <a:srgbClr val="333333"/>
                </a:solidFill>
              </a:rPr>
              <a:t>nrfhpj;Jf</a:t>
            </a:r>
            <a:r>
              <a:rPr lang="en-US" sz="2000" dirty="0">
                <a:solidFill>
                  <a:srgbClr val="333333"/>
                </a:solidFill>
              </a:rPr>
              <a:t>; </a:t>
            </a:r>
            <a:r>
              <a:rPr lang="en-US" sz="2000" dirty="0" err="1">
                <a:solidFill>
                  <a:srgbClr val="333333"/>
                </a:solidFill>
              </a:rPr>
              <a:t>bfhz;L</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gpd</a:t>
            </a:r>
            <a:r>
              <a:rPr lang="en-US" sz="2000" dirty="0">
                <a:solidFill>
                  <a:srgbClr val="333333"/>
                </a:solidFill>
              </a:rPr>
              <a:t>; </a:t>
            </a:r>
            <a:r>
              <a:rPr lang="en-US" sz="2000" dirty="0" err="1">
                <a:solidFill>
                  <a:srgbClr val="333333"/>
                </a:solidFill>
              </a:rPr>
              <a:t>eP</a:t>
            </a:r>
            <a:r>
              <a:rPr lang="en-US" sz="2000" dirty="0">
                <a:solidFill>
                  <a:srgbClr val="333333"/>
                </a:solidFill>
              </a:rPr>
              <a:t>';fs; </a:t>
            </a:r>
            <a:r>
              <a:rPr lang="en-US" sz="2000" dirty="0" err="1">
                <a:solidFill>
                  <a:srgbClr val="333333"/>
                </a:solidFill>
              </a:rPr>
              <a:t>ek;gpf;ifahdthplk</a:t>
            </a:r>
            <a:r>
              <a:rPr lang="en-US" sz="2000" dirty="0">
                <a:solidFill>
                  <a:srgbClr val="333333"/>
                </a:solidFill>
              </a:rPr>
              <a:t>; </a:t>
            </a:r>
            <a:r>
              <a:rPr lang="en-US" sz="2000" dirty="0" err="1">
                <a:solidFill>
                  <a:srgbClr val="333333"/>
                </a:solidFill>
              </a:rPr>
              <a:t>gy;ntW</a:t>
            </a:r>
            <a:r>
              <a:rPr lang="en-US" sz="2000" dirty="0">
                <a:solidFill>
                  <a:srgbClr val="333333"/>
                </a:solidFill>
              </a:rPr>
              <a:t> </a:t>
            </a:r>
            <a:r>
              <a:rPr lang="en-US" sz="2000" dirty="0" err="1">
                <a:solidFill>
                  <a:srgbClr val="333333"/>
                </a:solidFill>
              </a:rPr>
              <a:t>tpsf;f</a:t>
            </a:r>
            <a:r>
              <a:rPr lang="en-US" sz="2000" dirty="0">
                <a:solidFill>
                  <a:srgbClr val="333333"/>
                </a:solidFill>
              </a:rPr>
              <a:t>';</a:t>
            </a:r>
            <a:r>
              <a:rPr lang="en-US" sz="2000" dirty="0" err="1">
                <a:solidFill>
                  <a:srgbClr val="333333"/>
                </a:solidFill>
              </a:rPr>
              <a:t>fisa</a:t>
            </a:r>
            <a:r>
              <a:rPr lang="en-US" sz="2000" dirty="0">
                <a:solidFill>
                  <a:srgbClr val="333333"/>
                </a:solidFill>
              </a:rPr>
              <a:t>[k] </a:t>
            </a:r>
            <a:r>
              <a:rPr lang="en-US" sz="2000" dirty="0" err="1">
                <a:solidFill>
                  <a:srgbClr val="333333"/>
                </a:solidFill>
              </a:rPr>
              <a:t>tpthjpf;fyhk</a:t>
            </a:r>
            <a:r>
              <a:rPr lang="en-US"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pPr/>
              <a:t>73</a:t>
            </a:fld>
            <a:endParaRPr lang="de-DE" dirty="0"/>
          </a:p>
        </p:txBody>
      </p:sp>
    </p:spTree>
    <p:extLst>
      <p:ext uri="{BB962C8B-B14F-4D97-AF65-F5344CB8AC3E}">
        <p14:creationId xmlns:p14="http://schemas.microsoft.com/office/powerpoint/2010/main" val="33632820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9" name="Footer Placeholder 8"/>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2" name="Slide Number Placeholder 11"/>
          <p:cNvSpPr>
            <a:spLocks noGrp="1"/>
          </p:cNvSpPr>
          <p:nvPr>
            <p:ph type="sldNum" sz="quarter" idx="12"/>
          </p:nvPr>
        </p:nvSpPr>
        <p:spPr/>
        <p:txBody>
          <a:bodyPr/>
          <a:lstStyle/>
          <a:p>
            <a:fld id="{9B00EF49-7894-4F53-A8DD-F7DB3BFC5032}" type="slidenum">
              <a:rPr lang="de-DE" smtClean="0"/>
              <a:pPr/>
              <a:t>74</a:t>
            </a:fld>
            <a:endParaRPr lang="de-DE" dirty="0"/>
          </a:p>
        </p:txBody>
      </p:sp>
    </p:spTree>
    <p:extLst>
      <p:ext uri="{BB962C8B-B14F-4D97-AF65-F5344CB8AC3E}">
        <p14:creationId xmlns:p14="http://schemas.microsoft.com/office/powerpoint/2010/main" val="27244106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2"/>
          <p:cNvGraphicFramePr>
            <a:graphicFrameLocks noGrp="1"/>
          </p:cNvGraphicFramePr>
          <p:nvPr>
            <p:extLst>
              <p:ext uri="{D42A27DB-BD31-4B8C-83A1-F6EECF244321}">
                <p14:modId xmlns:p14="http://schemas.microsoft.com/office/powerpoint/2010/main" val="2920924605"/>
              </p:ext>
            </p:extLst>
          </p:nvPr>
        </p:nvGraphicFramePr>
        <p:xfrm>
          <a:off x="408954" y="2011680"/>
          <a:ext cx="11375999" cy="27127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Gertrud K.</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Der Hauptmann von Köpenick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captain of Koepenick/Hauptmann von Köpenick</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a:t>
                      </a:r>
                      <a:r>
                        <a:rPr kumimoji="0" lang="de-DE" sz="1000" b="0" i="0" u="none" strike="noStrike" cap="none" normalizeH="0" baseline="0">
                          <a:ln>
                            <a:noFill/>
                          </a:ln>
                          <a:solidFill>
                            <a:srgbClr val="333333"/>
                          </a:solidFill>
                          <a:effectLst/>
                          <a:latin typeface="Calibri Light"/>
                          <a:cs typeface="Times New Roman" pitchFamily="18" charset="0"/>
                        </a:rPr>
                        <a:t>gemeinfrei (“public domain”), </a:t>
                      </a:r>
                      <a:r>
                        <a:rPr kumimoji="0" lang="de-DE" sz="1000" b="0" i="0" u="none" strike="noStrike" cap="none" normalizeH="0" baseline="0" dirty="0">
                          <a:ln>
                            <a:noFill/>
                          </a:ln>
                          <a:solidFill>
                            <a:srgbClr val="333333"/>
                          </a:solidFill>
                          <a:effectLst/>
                          <a:latin typeface="Calibri Light"/>
                          <a:cs typeface="Times New Roman" pitchFamily="18" charset="0"/>
                        </a:rPr>
                        <a:t>da die Schutzfrist des Urheberrechts unseres Wissens abgelaufen </a:t>
                      </a:r>
                      <a:r>
                        <a:rPr kumimoji="0" lang="de-DE" sz="1000" b="0" i="0" u="none" strike="noStrike" cap="none" normalizeH="0" baseline="0">
                          <a:ln>
                            <a:noFill/>
                          </a:ln>
                          <a:solidFill>
                            <a:srgbClr val="333333"/>
                          </a:solidFill>
                          <a:effectLst/>
                          <a:latin typeface="Calibri Light"/>
                          <a:cs typeface="Times New Roman" pitchFamily="18" charset="0"/>
                        </a:rPr>
                        <a:t>ist (“public domain”; </a:t>
                      </a:r>
                      <a:r>
                        <a:rPr kumimoji="0" lang="de-DE" sz="1000" b="0" i="0" u="none" strike="noStrike" cap="none" normalizeH="0" baseline="0" dirty="0">
                          <a:ln>
                            <a:noFill/>
                          </a:ln>
                          <a:solidFill>
                            <a:srgbClr val="333333"/>
                          </a:solidFill>
                          <a:effectLst/>
                          <a:latin typeface="Calibri Light"/>
                          <a:cs typeface="Times New Roman" pitchFamily="18" charset="0"/>
                        </a:rPr>
                        <a:t>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
        <p:nvSpPr>
          <p:cNvPr id="12" name="Footer Placeholder 1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75</a:t>
            </a:fld>
            <a:endParaRPr lang="de-DE"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45"/>
          <p:cNvGraphicFramePr>
            <a:graphicFrameLocks noGrp="1"/>
          </p:cNvGraphicFramePr>
          <p:nvPr>
            <p:extLst>
              <p:ext uri="{D42A27DB-BD31-4B8C-83A1-F6EECF244321}">
                <p14:modId xmlns:p14="http://schemas.microsoft.com/office/powerpoint/2010/main" val="361388384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ghjfkhd bra;jpfs; </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1969</a:t>
                      </a:r>
                      <a:r>
                        <a:rPr kumimoji="0" lang="en-US" sz="1800" b="0" i="0" u="none" strike="noStrike" cap="none" normalizeH="0" baseline="0" dirty="0">
                          <a:ln>
                            <a:noFill/>
                          </a:ln>
                          <a:solidFill>
                            <a:srgbClr val="333333"/>
                          </a:solidFill>
                          <a:effectLst/>
                          <a:latin typeface="+mn-lt"/>
                        </a:rPr>
                        <a:t>Mk; </a:t>
                      </a:r>
                      <a:r>
                        <a:rPr kumimoji="0" lang="en-US" sz="1800" b="0" i="0" u="none" strike="noStrike" cap="none" normalizeH="0" baseline="0" dirty="0" err="1">
                          <a:ln>
                            <a:noFill/>
                          </a:ln>
                          <a:solidFill>
                            <a:srgbClr val="333333"/>
                          </a:solidFill>
                          <a:effectLst/>
                          <a:latin typeface="+mn-lt"/>
                        </a:rPr>
                        <a:t>Mz;L</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epytpy</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kdpjd</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fhy</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itj;jJ</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vd;w</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epfH;t</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elf;fnt</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y;iy</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mn-lt"/>
                        </a:rPr>
                        <a:t> ,J </a:t>
                      </a:r>
                      <a:r>
                        <a:rPr kumimoji="0" lang="en-US" sz="1800" b="0" i="0" u="none" strike="noStrike" cap="none" normalizeH="0" baseline="0" dirty="0" err="1">
                          <a:ln>
                            <a:noFill/>
                          </a:ln>
                          <a:solidFill>
                            <a:srgbClr val="333333"/>
                          </a:solidFill>
                          <a:effectLst/>
                          <a:latin typeface="+mn-lt"/>
                        </a:rPr>
                        <a:t>bgha;ahd</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bra;jp</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vd</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Fw;wk</a:t>
                      </a:r>
                      <a:r>
                        <a:rPr kumimoji="0" lang="en-US" sz="1800" b="0"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333333"/>
                          </a:solidFill>
                          <a:effectLst/>
                          <a:latin typeface="+mn-lt"/>
                        </a:rPr>
                        <a:t>rhl;lg;gl;lJ</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Tamil-Aiswarya"/>
                        </a:rPr>
                        <a:t>rhjfkhd</a:t>
                      </a:r>
                      <a:r>
                        <a:rPr lang="en-US" sz="1800" b="0" i="0" u="none" dirty="0">
                          <a:solidFill>
                            <a:srgbClr val="333333"/>
                          </a:solidFill>
                          <a:latin typeface="Tamil-Aiswarya"/>
                        </a:rPr>
                        <a:t> </a:t>
                      </a:r>
                      <a:r>
                        <a:rPr lang="en-US" sz="1800" b="0" i="0" u="none" dirty="0" err="1">
                          <a:solidFill>
                            <a:srgbClr val="333333"/>
                          </a:solidFill>
                          <a:latin typeface="Tamil-Aiswarya"/>
                        </a:rPr>
                        <a:t>bra;jpfs</a:t>
                      </a:r>
                      <a:r>
                        <a:rPr lang="en-US" sz="1800" b="0" i="0" u="none" dirty="0">
                          <a:solidFill>
                            <a:srgbClr val="333333"/>
                          </a:solidFill>
                          <a:latin typeface="Tamil-Aiswarya"/>
                        </a:rPr>
                        <a:t>]&gt;</a:t>
                      </a:r>
                      <a:endParaRPr kumimoji="0" lang="de-DE" sz="18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Title 2"/>
          <p:cNvSpPr>
            <a:spLocks noGrp="1"/>
          </p:cNvSpPr>
          <p:nvPr>
            <p:ph type="title"/>
          </p:nvPr>
        </p:nvSpPr>
        <p:spPr/>
        <p:txBody>
          <a:bodyPr/>
          <a:lstStyle/>
          <a:p>
            <a:r>
              <a:rPr lang="en-US" sz="3600">
                <a:solidFill>
                  <a:srgbClr val="004992"/>
                </a:solidFill>
                <a:latin typeface="Calibri Light"/>
              </a:rPr>
              <a:t>“</a:t>
            </a:r>
            <a:r>
              <a:rPr lang="en-US" sz="3600">
                <a:solidFill>
                  <a:srgbClr val="004992"/>
                </a:solidFill>
              </a:rPr>
              <a:t>eilKiwapy;</a:t>
            </a:r>
            <a:r>
              <a:rPr lang="en-US" sz="3600">
                <a:solidFill>
                  <a:srgbClr val="004992"/>
                </a:solidFill>
                <a:latin typeface="Calibri Light"/>
              </a:rPr>
              <a:t>”</a:t>
            </a:r>
            <a:r>
              <a:rPr lang="en-US" sz="3600">
                <a:solidFill>
                  <a:srgbClr val="004992"/>
                </a:solidFill>
              </a:rPr>
              <a:t> </a:t>
            </a:r>
            <a:r>
              <a:rPr lang="en-US" sz="3600" dirty="0" err="1">
                <a:solidFill>
                  <a:srgbClr val="004992"/>
                </a:solidFill>
              </a:rPr>
              <a:t>rl;bld;W</a:t>
            </a:r>
            <a:r>
              <a:rPr lang="en-US" sz="3600" dirty="0">
                <a:solidFill>
                  <a:srgbClr val="004992"/>
                </a:solidFill>
              </a:rPr>
              <a:t> </a:t>
            </a:r>
            <a:r>
              <a:rPr lang="en-US" sz="3600" dirty="0" err="1">
                <a:solidFill>
                  <a:srgbClr val="004992"/>
                </a:solidFill>
              </a:rPr>
              <a:t>KobtLj;jy</a:t>
            </a:r>
            <a:r>
              <a:rPr lang="en-US" sz="3600" dirty="0">
                <a:solidFill>
                  <a:srgbClr val="004992"/>
                </a:solidFill>
              </a:rPr>
              <a:t>;</a:t>
            </a:r>
            <a:br>
              <a:rPr lang="en-US" dirty="0">
                <a:solidFill>
                  <a:srgbClr val="004992"/>
                </a:solidFill>
              </a:rPr>
            </a:br>
            <a:r>
              <a:rPr lang="en-US" dirty="0">
                <a:solidFill>
                  <a:srgbClr val="004992"/>
                </a:solidFill>
                <a:latin typeface="Calibri Light"/>
              </a:rPr>
              <a:t>- </a:t>
            </a:r>
            <a:r>
              <a:rPr lang="en-US" dirty="0" err="1">
                <a:solidFill>
                  <a:srgbClr val="004992"/>
                </a:solidFill>
              </a:rPr>
              <a:t>Ch</a:t>
            </a:r>
            <a:r>
              <a:rPr lang="en-US" dirty="0">
                <a:solidFill>
                  <a:srgbClr val="004992"/>
                </a:solidFill>
              </a:rPr>
              <a:t>] </a:t>
            </a:r>
            <a:r>
              <a:rPr lang="en-US" dirty="0" err="1">
                <a:solidFill>
                  <a:srgbClr val="004992"/>
                </a:solidFill>
              </a:rPr>
              <a:t>fijfs</a:t>
            </a:r>
            <a:r>
              <a:rPr lang="en-US" dirty="0">
                <a:solidFill>
                  <a:srgbClr val="004992"/>
                </a:solidFill>
              </a:rPr>
              <a:t>] </a:t>
            </a:r>
            <a:r>
              <a:rPr lang="en-US" dirty="0">
                <a:solidFill>
                  <a:srgbClr val="004992"/>
                </a:solidFill>
                <a:latin typeface="Calibri Light"/>
              </a:rPr>
              <a:t>-</a:t>
            </a:r>
            <a:endParaRPr lang="en-US" dirty="0">
              <a:solidFill>
                <a:srgbClr val="004992"/>
              </a:solidFill>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Footer Placeholder 18"/>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20" name="Slide Number Placeholder 19"/>
          <p:cNvSpPr>
            <a:spLocks noGrp="1"/>
          </p:cNvSpPr>
          <p:nvPr>
            <p:ph type="sldNum" sz="quarter" idx="12"/>
          </p:nvPr>
        </p:nvSpPr>
        <p:spPr/>
        <p:txBody>
          <a:bodyPr/>
          <a:lstStyle/>
          <a:p>
            <a:fld id="{9B00EF49-7894-4F53-A8DD-F7DB3BFC5032}" type="slidenum">
              <a:rPr lang="de-DE" smtClean="0"/>
              <a:pPr/>
              <a:t>76</a:t>
            </a:fld>
            <a:endParaRPr lang="de-DE" dirty="0"/>
          </a:p>
        </p:txBody>
      </p:sp>
    </p:spTree>
    <p:extLst>
      <p:ext uri="{BB962C8B-B14F-4D97-AF65-F5344CB8AC3E}">
        <p14:creationId xmlns:p14="http://schemas.microsoft.com/office/powerpoint/2010/main" val="21435923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sz="3600"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2" name="Group 45"/>
          <p:cNvGraphicFramePr>
            <a:graphicFrameLocks noGrp="1"/>
          </p:cNvGraphicFramePr>
          <p:nvPr>
            <p:extLst>
              <p:ext uri="{D42A27DB-BD31-4B8C-83A1-F6EECF244321}">
                <p14:modId xmlns:p14="http://schemas.microsoft.com/office/powerpoint/2010/main" val="197630506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Tamil-Aiswarya"/>
                        </a:rPr>
                        <a:t>ghjfkhd bra;jpfs;</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1969</a:t>
                      </a:r>
                      <a:r>
                        <a:rPr kumimoji="0" lang="en-US" sz="1800" b="0" i="0" u="none" strike="noStrike" cap="none" normalizeH="0" baseline="0" dirty="0">
                          <a:ln>
                            <a:noFill/>
                          </a:ln>
                          <a:solidFill>
                            <a:srgbClr val="333333"/>
                          </a:solidFill>
                          <a:effectLst/>
                          <a:latin typeface="Tamil-Aiswarya"/>
                        </a:rPr>
                        <a:t>Mk; </a:t>
                      </a:r>
                      <a:r>
                        <a:rPr kumimoji="0" lang="en-US" sz="1800" b="0" i="0" u="none" strike="noStrike" cap="none" normalizeH="0" baseline="0" dirty="0" err="1">
                          <a:ln>
                            <a:noFill/>
                          </a:ln>
                          <a:solidFill>
                            <a:srgbClr val="333333"/>
                          </a:solidFill>
                          <a:effectLst/>
                          <a:latin typeface="Tamil-Aiswarya"/>
                        </a:rPr>
                        <a:t>Mz;L</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epytpy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kdpjd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itj;jJ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epfH;t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elf;fnt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y;iy</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,J </a:t>
                      </a:r>
                      <a:r>
                        <a:rPr kumimoji="0" lang="en-US" sz="1800" b="0" i="0" u="none" strike="noStrike" cap="none" normalizeH="0" baseline="0" dirty="0" err="1">
                          <a:ln>
                            <a:noFill/>
                          </a:ln>
                          <a:solidFill>
                            <a:srgbClr val="333333"/>
                          </a:solidFill>
                          <a:effectLst/>
                          <a:latin typeface="Tamil-Aiswarya"/>
                        </a:rPr>
                        <a:t>bgha;ahd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bra;jp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Fw;wk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rhl;lg;gl;lJ</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USA</a:t>
                      </a:r>
                      <a:r>
                        <a:rPr lang="en-US" sz="1800" b="0" i="0" u="none" dirty="0" err="1">
                          <a:solidFill>
                            <a:srgbClr val="333333"/>
                          </a:solidFill>
                          <a:latin typeface="Tamil-Aiswarya"/>
                        </a:rPr>
                        <a:t>apd</a:t>
                      </a:r>
                      <a:r>
                        <a:rPr lang="en-US" sz="1800" b="0" i="0" u="none" dirty="0">
                          <a:solidFill>
                            <a:srgbClr val="333333"/>
                          </a:solidFill>
                          <a:latin typeface="Tamil-Aiswarya"/>
                        </a:rPr>
                        <a:t>; </a:t>
                      </a:r>
                      <a:r>
                        <a:rPr lang="en-US" sz="1800" b="0" i="0" u="none" dirty="0" err="1">
                          <a:solidFill>
                            <a:srgbClr val="333333"/>
                          </a:solidFill>
                          <a:latin typeface="Tamil-Aiswarya"/>
                        </a:rPr>
                        <a:t>Fw;w</a:t>
                      </a:r>
                      <a:r>
                        <a:rPr lang="en-US" sz="1800" b="0" i="0" u="none" dirty="0">
                          <a:solidFill>
                            <a:srgbClr val="333333"/>
                          </a:solidFill>
                          <a:latin typeface="Tamil-Aiswarya"/>
                        </a:rPr>
                        <a:t> </a:t>
                      </a:r>
                      <a:r>
                        <a:rPr lang="en-US" sz="1800" b="0" i="0" u="none" dirty="0" err="1">
                          <a:solidFill>
                            <a:srgbClr val="333333"/>
                          </a:solidFill>
                          <a:latin typeface="Tamil-Aiswarya"/>
                        </a:rPr>
                        <a:t>nehf;fk</a:t>
                      </a:r>
                      <a:r>
                        <a:rPr lang="en-US" sz="1800" b="0" i="0" u="none" dirty="0">
                          <a:solidFill>
                            <a:srgbClr val="333333"/>
                          </a:solidFill>
                          <a:latin typeface="Tamil-Aiswarya"/>
                        </a:rPr>
                        <a:t>]</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a:solidFill>
                            <a:srgbClr val="333333"/>
                          </a:solidFill>
                          <a:latin typeface="Tamil-Aiswarya"/>
                        </a:rPr>
                        <a:t>,</a:t>
                      </a:r>
                      <a:r>
                        <a:rPr lang="en-US" sz="1800" b="0" i="0" u="none" dirty="0" err="1">
                          <a:solidFill>
                            <a:srgbClr val="333333"/>
                          </a:solidFill>
                          <a:latin typeface="Tamil-Aiswarya"/>
                        </a:rPr>
                        <a:t>jw;F</a:t>
                      </a:r>
                      <a:r>
                        <a:rPr lang="en-US" sz="1800" b="0" i="0" u="none" dirty="0">
                          <a:solidFill>
                            <a:srgbClr val="333333"/>
                          </a:solidFill>
                          <a:latin typeface="Tamil-Aiswarya"/>
                        </a:rPr>
                        <a:t> </a:t>
                      </a:r>
                      <a:r>
                        <a:rPr lang="en-US" sz="1800" b="0" i="0" u="none" dirty="0" err="1">
                          <a:solidFill>
                            <a:srgbClr val="333333"/>
                          </a:solidFill>
                          <a:latin typeface="Tamil-Aiswarya"/>
                        </a:rPr>
                        <a:t>Kd;ghf</a:t>
                      </a:r>
                      <a:r>
                        <a:rPr lang="en-US" sz="1800" b="0" i="0" u="none" dirty="0">
                          <a:solidFill>
                            <a:srgbClr val="333333"/>
                          </a:solidFill>
                          <a:latin typeface="Tamil-Aiswarya"/>
                        </a:rPr>
                        <a:t> </a:t>
                      </a:r>
                      <a:r>
                        <a:rPr lang="en-US" sz="1800" b="0" i="0" u="none" dirty="0" err="1">
                          <a:solidFill>
                            <a:srgbClr val="333333"/>
                          </a:solidFill>
                          <a:latin typeface="Tamil-Aiswarya"/>
                        </a:rPr>
                        <a:t>nrhtpaj</a:t>
                      </a:r>
                      <a:r>
                        <a:rPr lang="en-US" sz="1800" b="0" i="0" u="none" dirty="0">
                          <a:solidFill>
                            <a:srgbClr val="333333"/>
                          </a:solidFill>
                          <a:latin typeface="Tamil-Aiswarya"/>
                        </a:rPr>
                        <a:t>; a{</a:t>
                      </a:r>
                      <a:r>
                        <a:rPr lang="en-US" sz="1800" b="0" i="0" u="none" dirty="0" err="1">
                          <a:solidFill>
                            <a:srgbClr val="333333"/>
                          </a:solidFill>
                          <a:latin typeface="Tamil-Aiswarya"/>
                        </a:rPr>
                        <a:t>dpad</a:t>
                      </a:r>
                      <a:r>
                        <a:rPr lang="en-US" sz="1800" b="0" i="0" u="none" dirty="0">
                          <a:solidFill>
                            <a:srgbClr val="333333"/>
                          </a:solidFill>
                          <a:latin typeface="Tamil-Aiswarya"/>
                        </a:rPr>
                        <a:t>; </a:t>
                      </a:r>
                      <a:r>
                        <a:rPr lang="en-US" sz="1800" b="0" i="0" u="none" dirty="0" err="1">
                          <a:solidFill>
                            <a:srgbClr val="333333"/>
                          </a:solidFill>
                          <a:latin typeface="Tamil-Aiswarya"/>
                        </a:rPr>
                        <a:t>tpz;btspf;F</a:t>
                      </a:r>
                      <a:r>
                        <a:rPr lang="en-US" sz="1800" b="0" i="0" u="none" dirty="0">
                          <a:solidFill>
                            <a:srgbClr val="333333"/>
                          </a:solidFill>
                          <a:latin typeface="Tamil-Aiswarya"/>
                        </a:rPr>
                        <a:t> </a:t>
                      </a:r>
                      <a:r>
                        <a:rPr lang="en-US" sz="1800" b="0" i="0" u="none" dirty="0" err="1">
                          <a:solidFill>
                            <a:srgbClr val="333333"/>
                          </a:solidFill>
                          <a:latin typeface="Tamil-Aiswarya"/>
                        </a:rPr>
                        <a:t>btw;wpfukhf</a:t>
                      </a:r>
                      <a:r>
                        <a:rPr lang="en-US" sz="1800" b="0" i="0" u="none" dirty="0">
                          <a:solidFill>
                            <a:srgbClr val="333333"/>
                          </a:solidFill>
                          <a:latin typeface="Tamil-Aiswarya"/>
                        </a:rPr>
                        <a:t> </a:t>
                      </a:r>
                      <a:r>
                        <a:rPr lang="en-US" sz="1800" b="0" i="0" u="none" dirty="0" err="1">
                          <a:solidFill>
                            <a:srgbClr val="333333"/>
                          </a:solidFill>
                          <a:latin typeface="Tamil-Aiswarya"/>
                        </a:rPr>
                        <a:t>braw;if</a:t>
                      </a:r>
                      <a:r>
                        <a:rPr lang="en-US" sz="1800" b="0" i="0" u="none" dirty="0">
                          <a:solidFill>
                            <a:srgbClr val="333333"/>
                          </a:solidFill>
                          <a:latin typeface="Tamil-Aiswarya"/>
                        </a:rPr>
                        <a:t> </a:t>
                      </a:r>
                      <a:r>
                        <a:rPr lang="en-US" sz="1800" b="0" i="0" u="none" dirty="0" err="1">
                          <a:solidFill>
                            <a:srgbClr val="333333"/>
                          </a:solidFill>
                          <a:latin typeface="Tamil-Aiswarya"/>
                        </a:rPr>
                        <a:t>nfhis</a:t>
                      </a:r>
                      <a:r>
                        <a:rPr lang="en-US" sz="1800" b="0" i="0" u="none" dirty="0">
                          <a:solidFill>
                            <a:srgbClr val="333333"/>
                          </a:solidFill>
                          <a:latin typeface="Tamil-Aiswarya"/>
                        </a:rPr>
                        <a:t> </a:t>
                      </a:r>
                      <a:r>
                        <a:rPr lang="en-US" sz="1800" b="0" i="0" u="none" dirty="0" err="1">
                          <a:solidFill>
                            <a:srgbClr val="333333"/>
                          </a:solidFill>
                          <a:latin typeface="Tamil-Aiswarya"/>
                        </a:rPr>
                        <a:t>mDg;gpa</a:t>
                      </a:r>
                      <a:r>
                        <a:rPr lang="en-US" sz="1800" b="0" i="0" u="none" dirty="0">
                          <a:solidFill>
                            <a:srgbClr val="333333"/>
                          </a:solidFill>
                          <a:latin typeface="Tamil-Aiswarya"/>
                        </a:rPr>
                        <a:t>[</a:t>
                      </a:r>
                      <a:r>
                        <a:rPr lang="en-US" sz="1800" b="0" i="0" u="none" dirty="0" err="1">
                          <a:solidFill>
                            <a:srgbClr val="333333"/>
                          </a:solidFill>
                          <a:latin typeface="Tamil-Aiswarya"/>
                        </a:rPr>
                        <a:t>s;sJ</a:t>
                      </a:r>
                      <a:r>
                        <a:rPr lang="en-US" sz="1800" b="0" i="0" u="none" dirty="0">
                          <a:solidFill>
                            <a:srgbClr val="333333"/>
                          </a:solidFill>
                          <a:latin typeface="Tamil-Aiswarya"/>
                        </a:rPr>
                        <a:t>. </a:t>
                      </a:r>
                      <a:r>
                        <a:rPr lang="en-US" sz="1800" b="0" i="0" u="none" dirty="0" err="1">
                          <a:solidFill>
                            <a:srgbClr val="333333"/>
                          </a:solidFill>
                          <a:latin typeface="Tamil-Aiswarya"/>
                        </a:rPr>
                        <a:t>mjd</a:t>
                      </a:r>
                      <a:r>
                        <a:rPr lang="en-US" sz="1800" b="0" i="0" u="none" dirty="0">
                          <a:solidFill>
                            <a:srgbClr val="333333"/>
                          </a:solidFill>
                          <a:latin typeface="Tamil-Aiswarya"/>
                        </a:rPr>
                        <a:t>; </a:t>
                      </a:r>
                      <a:r>
                        <a:rPr lang="en-US" sz="1800" b="0" i="0" u="none" dirty="0" err="1">
                          <a:solidFill>
                            <a:srgbClr val="333333"/>
                          </a:solidFill>
                          <a:latin typeface="Tamil-Aiswarya"/>
                        </a:rPr>
                        <a:t>nghl;oahf</a:t>
                      </a:r>
                      <a:r>
                        <a:rPr lang="en-US" sz="1800" b="0" i="0" u="none" dirty="0">
                          <a:solidFill>
                            <a:srgbClr val="333333"/>
                          </a:solidFill>
                          <a:latin typeface="Tamil-Aiswarya"/>
                        </a:rPr>
                        <a:t> </a:t>
                      </a:r>
                      <a:r>
                        <a:rPr lang="en-US" sz="1800" b="0" i="0" u="none" dirty="0" err="1">
                          <a:solidFill>
                            <a:srgbClr val="333333"/>
                          </a:solidFill>
                          <a:latin typeface="Tamil-Aiswarya"/>
                        </a:rPr>
                        <a:t>tpz;btspg</a:t>
                      </a:r>
                      <a:r>
                        <a:rPr lang="en-US" sz="1800" b="0" i="0" u="none" dirty="0">
                          <a:solidFill>
                            <a:srgbClr val="333333"/>
                          </a:solidFill>
                          <a:latin typeface="Tamil-Aiswarya"/>
                        </a:rPr>
                        <a:t>]</a:t>
                      </a:r>
                      <a:r>
                        <a:rPr lang="en-US" sz="1800" b="0" i="0" u="none" dirty="0" err="1">
                          <a:solidFill>
                            <a:srgbClr val="333333"/>
                          </a:solidFill>
                          <a:latin typeface="Tamil-Aiswarya"/>
                        </a:rPr>
                        <a:t>gazj</a:t>
                      </a:r>
                      <a:r>
                        <a:rPr lang="en-US" sz="1800" b="0" i="0" u="none" dirty="0">
                          <a:solidFill>
                            <a:srgbClr val="333333"/>
                          </a:solidFill>
                          <a:latin typeface="Tamil-Aiswarya"/>
                        </a:rPr>
                        <a:t>]</a:t>
                      </a:r>
                      <a:r>
                        <a:rPr lang="en-US" sz="1800" b="0" i="0" u="none" dirty="0" err="1">
                          <a:solidFill>
                            <a:srgbClr val="333333"/>
                          </a:solidFill>
                          <a:latin typeface="Tamil-Aiswarya"/>
                        </a:rPr>
                        <a:t>ij</a:t>
                      </a:r>
                      <a:r>
                        <a:rPr lang="en-US" sz="1800" b="0" i="0" u="none" dirty="0">
                          <a:solidFill>
                            <a:srgbClr val="333333"/>
                          </a:solidFill>
                          <a:latin typeface="Tamil-Aiswarya"/>
                        </a:rPr>
                        <a:t> </a:t>
                      </a:r>
                      <a:r>
                        <a:rPr lang="en-US" sz="1800" b="0" i="0" u="none" dirty="0">
                          <a:solidFill>
                            <a:srgbClr val="333333"/>
                          </a:solidFill>
                          <a:latin typeface="Calibri Light"/>
                        </a:rPr>
                        <a:t>“</a:t>
                      </a:r>
                      <a:r>
                        <a:rPr lang="en-US" sz="1800" b="0" i="0" u="none" dirty="0" err="1">
                          <a:solidFill>
                            <a:srgbClr val="333333"/>
                          </a:solidFill>
                          <a:latin typeface="Tamil-Aiswarya"/>
                        </a:rPr>
                        <a:t>bghwpapay;btw;wpahf</a:t>
                      </a:r>
                      <a:r>
                        <a:rPr lang="en-US" sz="1800" b="0" i="0" u="none" dirty="0">
                          <a:solidFill>
                            <a:srgbClr val="333333"/>
                          </a:solidFill>
                          <a:latin typeface="Calibri Light"/>
                        </a:rPr>
                        <a:t>” </a:t>
                      </a:r>
                      <a:r>
                        <a:rPr lang="en-US" sz="1800" b="0" i="0" u="none" dirty="0" err="1">
                          <a:solidFill>
                            <a:srgbClr val="333333"/>
                          </a:solidFill>
                          <a:latin typeface="Tamil-Aiswarya"/>
                        </a:rPr>
                        <a:t>fhz</a:t>
                      </a:r>
                      <a:r>
                        <a:rPr lang="en-US" sz="1800" b="0" i="0" u="none" dirty="0">
                          <a:solidFill>
                            <a:srgbClr val="333333"/>
                          </a:solidFill>
                          <a:latin typeface="Tamil-Aiswarya"/>
                        </a:rPr>
                        <a:t>]</a:t>
                      </a:r>
                      <a:r>
                        <a:rPr lang="en-US" sz="1800" b="0" i="0" u="none" dirty="0" err="1">
                          <a:solidFill>
                            <a:srgbClr val="333333"/>
                          </a:solidFill>
                          <a:latin typeface="Tamil-Aiswarya"/>
                        </a:rPr>
                        <a:t>gpj</a:t>
                      </a:r>
                      <a:r>
                        <a:rPr lang="en-US" sz="1800" b="0" i="0" u="none" dirty="0">
                          <a:solidFill>
                            <a:srgbClr val="333333"/>
                          </a:solidFill>
                          <a:latin typeface="Tamil-Aiswarya"/>
                        </a:rPr>
                        <a:t>]</a:t>
                      </a:r>
                      <a:r>
                        <a:rPr lang="en-US" sz="1800" b="0" i="0" u="none" dirty="0" err="1">
                          <a:solidFill>
                            <a:srgbClr val="333333"/>
                          </a:solidFill>
                          <a:latin typeface="Tamil-Aiswarya"/>
                        </a:rPr>
                        <a:t>jdh</a:t>
                      </a:r>
                      <a:r>
                        <a:rPr lang="en-US" sz="1800" b="0" i="0" u="none" dirty="0">
                          <a:solidFill>
                            <a:srgbClr val="333333"/>
                          </a:solidFill>
                          <a:latin typeface="Tamil-Aiswarya"/>
                        </a:rPr>
                        <a:t>]</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tpal;ehk</a:t>
                      </a:r>
                      <a:r>
                        <a:rPr lang="en-US" sz="1800" b="0" i="0" u="none" dirty="0">
                          <a:solidFill>
                            <a:srgbClr val="333333"/>
                          </a:solidFill>
                          <a:latin typeface="Tamil-Aiswarya"/>
                        </a:rPr>
                        <a:t>; </a:t>
                      </a:r>
                      <a:r>
                        <a:rPr lang="en-US" sz="1800" b="0" i="0" u="none" dirty="0" err="1">
                          <a:solidFill>
                            <a:srgbClr val="333333"/>
                          </a:solidFill>
                          <a:latin typeface="Tamil-Aiswarya"/>
                        </a:rPr>
                        <a:t>nghh</a:t>
                      </a:r>
                      <a:r>
                        <a:rPr lang="en-US" sz="1800" b="0" i="0" u="none" dirty="0">
                          <a:solidFill>
                            <a:srgbClr val="333333"/>
                          </a:solidFill>
                          <a:latin typeface="Tamil-Aiswarya"/>
                        </a:rPr>
                        <a:t>] </a:t>
                      </a:r>
                      <a:r>
                        <a:rPr lang="en-US" sz="1800" b="0" i="0" u="none" dirty="0" err="1">
                          <a:solidFill>
                            <a:srgbClr val="333333"/>
                          </a:solidFill>
                          <a:latin typeface="Tamil-Aiswarya"/>
                        </a:rPr>
                        <a:t>gw;wpa</a:t>
                      </a:r>
                      <a:r>
                        <a:rPr lang="en-US" sz="1800" b="0" i="0" u="none" dirty="0">
                          <a:solidFill>
                            <a:srgbClr val="333333"/>
                          </a:solidFill>
                          <a:latin typeface="Tamil-Aiswarya"/>
                        </a:rPr>
                        <a:t> </a:t>
                      </a:r>
                      <a:r>
                        <a:rPr lang="en-US" sz="1800" b="0" i="0" u="none" dirty="0" err="1">
                          <a:solidFill>
                            <a:srgbClr val="333333"/>
                          </a:solidFill>
                          <a:latin typeface="Tamil-Aiswarya"/>
                        </a:rPr>
                        <a:t>epfH;t</a:t>
                      </a:r>
                      <a:r>
                        <a:rPr lang="en-US" sz="1800" b="0" i="0" u="none" dirty="0">
                          <a:solidFill>
                            <a:srgbClr val="333333"/>
                          </a:solidFill>
                          <a:latin typeface="Tamil-Aiswarya"/>
                        </a:rPr>
                        <a:t>[</a:t>
                      </a:r>
                      <a:r>
                        <a:rPr lang="en-US" sz="1800" b="0" i="0" u="none" dirty="0" err="1">
                          <a:solidFill>
                            <a:srgbClr val="333333"/>
                          </a:solidFill>
                          <a:latin typeface="Tamil-Aiswarya"/>
                        </a:rPr>
                        <a:t>fspy</a:t>
                      </a:r>
                      <a:r>
                        <a:rPr lang="en-US" sz="1800" b="0" i="0" u="none" dirty="0">
                          <a:solidFill>
                            <a:srgbClr val="333333"/>
                          </a:solidFill>
                          <a:latin typeface="Tamil-Aiswarya"/>
                        </a:rPr>
                        <a:t>] ,</a:t>
                      </a:r>
                      <a:r>
                        <a:rPr lang="en-US" sz="1800" b="0" i="0" u="none" dirty="0" err="1">
                          <a:solidFill>
                            <a:srgbClr val="333333"/>
                          </a:solidFill>
                          <a:latin typeface="Tamil-Aiswarya"/>
                        </a:rPr>
                        <a:t>Ue</a:t>
                      </a:r>
                      <a:r>
                        <a:rPr lang="en-US" sz="1800" b="0" i="0" u="none" dirty="0">
                          <a:solidFill>
                            <a:srgbClr val="333333"/>
                          </a:solidFill>
                          <a:latin typeface="Tamil-Aiswarya"/>
                        </a:rPr>
                        <a:t>]J </a:t>
                      </a:r>
                      <a:r>
                        <a:rPr lang="en-US" sz="1800" b="0" i="0" u="none" dirty="0" err="1">
                          <a:solidFill>
                            <a:srgbClr val="333333"/>
                          </a:solidFill>
                          <a:latin typeface="Tamil-Aiswarya"/>
                        </a:rPr>
                        <a:t>ftdj;ij</a:t>
                      </a:r>
                      <a:r>
                        <a:rPr lang="en-US" sz="1800" b="0" i="0" u="none" dirty="0">
                          <a:solidFill>
                            <a:srgbClr val="333333"/>
                          </a:solidFill>
                          <a:latin typeface="Tamil-Aiswarya"/>
                        </a:rPr>
                        <a:t> </a:t>
                      </a:r>
                      <a:r>
                        <a:rPr lang="en-US" sz="1800" b="0" i="0" u="none" dirty="0" err="1">
                          <a:solidFill>
                            <a:srgbClr val="333333"/>
                          </a:solidFill>
                          <a:latin typeface="Tamil-Aiswarya"/>
                        </a:rPr>
                        <a:t>jpirjpUg;g</a:t>
                      </a:r>
                      <a:r>
                        <a:rPr lang="en-US" sz="1800" b="0" i="0" u="none" dirty="0">
                          <a:solidFill>
                            <a:srgbClr val="333333"/>
                          </a:solidFill>
                          <a:latin typeface="Tamil-Aiswarya"/>
                        </a:rPr>
                        <a:t>[</a:t>
                      </a:r>
                      <a:r>
                        <a:rPr lang="en-US" sz="1800" b="0" i="0" u="none" dirty="0" err="1">
                          <a:solidFill>
                            <a:srgbClr val="333333"/>
                          </a:solidFill>
                          <a:latin typeface="Tamil-Aiswarya"/>
                        </a:rPr>
                        <a:t>tjw</a:t>
                      </a:r>
                      <a:r>
                        <a:rPr lang="en-US" sz="1800" b="0" i="0" u="none" dirty="0">
                          <a:solidFill>
                            <a:srgbClr val="333333"/>
                          </a:solidFill>
                          <a:latin typeface="Tamil-Aiswarya"/>
                        </a:rPr>
                        <a:t>]</a:t>
                      </a:r>
                      <a:r>
                        <a:rPr lang="en-US" sz="1800" b="0" i="0" u="none" dirty="0" err="1">
                          <a:solidFill>
                            <a:srgbClr val="333333"/>
                          </a:solidFill>
                          <a:latin typeface="Tamil-Aiswarya"/>
                        </a:rPr>
                        <a:t>fhf</a:t>
                      </a:r>
                      <a:endParaRPr lang="en-US" sz="1800" b="0" i="0" u="none" dirty="0">
                        <a:solidFill>
                          <a:srgbClr val="333333"/>
                        </a:solidFill>
                        <a:latin typeface="Tamil-Aiswarya"/>
                      </a:endParaRP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ehrh</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muR</a:t>
                      </a:r>
                      <a:r>
                        <a:rPr lang="en-US" sz="1800" b="0" i="0" u="none" dirty="0">
                          <a:solidFill>
                            <a:srgbClr val="333333"/>
                          </a:solidFill>
                          <a:latin typeface="Tamil-Aiswarya"/>
                        </a:rPr>
                        <a:t> </a:t>
                      </a:r>
                      <a:r>
                        <a:rPr lang="en-US" sz="1800" b="0" i="0" u="none" dirty="0" err="1">
                          <a:solidFill>
                            <a:srgbClr val="333333"/>
                          </a:solidFill>
                          <a:latin typeface="Tamil-Aiswarya"/>
                        </a:rPr>
                        <a:t>jdf</a:t>
                      </a:r>
                      <a:r>
                        <a:rPr lang="en-US" sz="1800" b="0" i="0" u="none" dirty="0">
                          <a:solidFill>
                            <a:srgbClr val="333333"/>
                          </a:solidFill>
                          <a:latin typeface="Tamil-Aiswarya"/>
                        </a:rPr>
                        <a:t>]F </a:t>
                      </a:r>
                      <a:r>
                        <a:rPr lang="en-US" sz="1800" b="0" i="0" u="none" dirty="0" err="1">
                          <a:solidFill>
                            <a:srgbClr val="333333"/>
                          </a:solidFill>
                          <a:latin typeface="Tamil-Aiswarya"/>
                        </a:rPr>
                        <a:t>xJf</a:t>
                      </a:r>
                      <a:r>
                        <a:rPr lang="en-US" sz="1800" b="0" i="0" u="none" dirty="0">
                          <a:solidFill>
                            <a:srgbClr val="333333"/>
                          </a:solidFill>
                          <a:latin typeface="Tamil-Aiswarya"/>
                        </a:rPr>
                        <a:t>]</a:t>
                      </a:r>
                      <a:r>
                        <a:rPr lang="en-US" sz="1800" b="0" i="0" u="none" dirty="0" err="1">
                          <a:solidFill>
                            <a:srgbClr val="333333"/>
                          </a:solidFill>
                          <a:latin typeface="Tamil-Aiswarya"/>
                        </a:rPr>
                        <a:t>Fk</a:t>
                      </a:r>
                      <a:r>
                        <a:rPr lang="en-US" sz="1800" b="0" i="0" u="none" dirty="0">
                          <a:solidFill>
                            <a:srgbClr val="333333"/>
                          </a:solidFill>
                          <a:latin typeface="Tamil-Aiswarya"/>
                        </a:rPr>
                        <a:t>] </a:t>
                      </a:r>
                      <a:r>
                        <a:rPr lang="en-US" sz="1800" b="0" i="0" u="none" dirty="0" err="1">
                          <a:solidFill>
                            <a:srgbClr val="333333"/>
                          </a:solidFill>
                          <a:latin typeface="Tamil-Aiswarya"/>
                        </a:rPr>
                        <a:t>epjp</a:t>
                      </a:r>
                      <a:r>
                        <a:rPr lang="en-US" sz="1800" b="0" i="0" u="none" dirty="0">
                          <a:solidFill>
                            <a:srgbClr val="333333"/>
                          </a:solidFill>
                          <a:latin typeface="Tamil-Aiswarya"/>
                        </a:rPr>
                        <a:t> </a:t>
                      </a:r>
                      <a:r>
                        <a:rPr lang="en-US" sz="1800" b="0" i="0" u="none" dirty="0" err="1">
                          <a:solidFill>
                            <a:srgbClr val="333333"/>
                          </a:solidFill>
                          <a:latin typeface="Tamil-Aiswarya"/>
                        </a:rPr>
                        <a:t>cjtp</a:t>
                      </a:r>
                      <a:r>
                        <a:rPr lang="en-US" sz="1800" b="0" i="0" u="none" dirty="0">
                          <a:solidFill>
                            <a:srgbClr val="333333"/>
                          </a:solidFill>
                          <a:latin typeface="Tamil-Aiswarya"/>
                        </a:rPr>
                        <a:t> </a:t>
                      </a:r>
                      <a:r>
                        <a:rPr lang="en-US" sz="1800" b="0" i="0" u="none" dirty="0" err="1">
                          <a:solidFill>
                            <a:srgbClr val="333333"/>
                          </a:solidFill>
                          <a:latin typeface="Tamil-Aiswarya"/>
                        </a:rPr>
                        <a:t>Fiwj</a:t>
                      </a:r>
                      <a:r>
                        <a:rPr lang="en-US" sz="1800" b="0" i="0" u="none" dirty="0">
                          <a:solidFill>
                            <a:srgbClr val="333333"/>
                          </a:solidFill>
                          <a:latin typeface="Tamil-Aiswarya"/>
                        </a:rPr>
                        <a:t>]J </a:t>
                      </a:r>
                      <a:r>
                        <a:rPr lang="en-US" sz="1800" b="0" i="0" u="none" dirty="0" err="1">
                          <a:solidFill>
                            <a:srgbClr val="333333"/>
                          </a:solidFill>
                          <a:latin typeface="Tamil-Aiswarya"/>
                        </a:rPr>
                        <a:t>tplf</a:t>
                      </a:r>
                      <a:r>
                        <a:rPr lang="en-US" sz="1800" b="0" i="0" u="none" dirty="0">
                          <a:solidFill>
                            <a:srgbClr val="333333"/>
                          </a:solidFill>
                          <a:latin typeface="Tamil-Aiswarya"/>
                        </a:rPr>
                        <a:t>]</a:t>
                      </a:r>
                      <a:r>
                        <a:rPr lang="en-US" sz="1800" b="0" i="0" u="none" dirty="0" err="1">
                          <a:solidFill>
                            <a:srgbClr val="333333"/>
                          </a:solidFill>
                          <a:latin typeface="Tamil-Aiswarya"/>
                        </a:rPr>
                        <a:t>TlhJ</a:t>
                      </a:r>
                      <a:r>
                        <a:rPr lang="en-US" sz="1800" b="0" i="0" u="none" dirty="0">
                          <a:solidFill>
                            <a:srgbClr val="333333"/>
                          </a:solidFill>
                          <a:latin typeface="Tamil-Aiswarya"/>
                        </a:rPr>
                        <a:t> </a:t>
                      </a:r>
                      <a:r>
                        <a:rPr lang="en-US" sz="1800" b="0" i="0" u="none" dirty="0" err="1">
                          <a:solidFill>
                            <a:srgbClr val="333333"/>
                          </a:solidFill>
                          <a:latin typeface="Tamil-Aiswarya"/>
                        </a:rPr>
                        <a:t>vd</a:t>
                      </a:r>
                      <a:r>
                        <a:rPr lang="en-US" sz="1800" b="0" i="0" u="none" dirty="0">
                          <a:solidFill>
                            <a:srgbClr val="333333"/>
                          </a:solidFill>
                          <a:latin typeface="Tamil-Aiswarya"/>
                        </a:rPr>
                        <a:t>]</a:t>
                      </a:r>
                      <a:r>
                        <a:rPr lang="en-US" sz="1800" b="0" i="0" u="none" dirty="0" err="1">
                          <a:solidFill>
                            <a:srgbClr val="333333"/>
                          </a:solidFill>
                          <a:latin typeface="Tamil-Aiswarya"/>
                        </a:rPr>
                        <a:t>gjw</a:t>
                      </a:r>
                      <a:r>
                        <a:rPr lang="en-US" sz="1800" b="0" i="0" u="none" dirty="0">
                          <a:solidFill>
                            <a:srgbClr val="333333"/>
                          </a:solidFill>
                          <a:latin typeface="Tamil-Aiswarya"/>
                        </a:rPr>
                        <a:t>]</a:t>
                      </a:r>
                      <a:r>
                        <a:rPr lang="en-US" sz="1800" b="0" i="0" u="none" dirty="0" err="1">
                          <a:solidFill>
                            <a:srgbClr val="333333"/>
                          </a:solidFill>
                          <a:latin typeface="Tamil-Aiswarya"/>
                        </a:rPr>
                        <a:t>fhf</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epytpy</a:t>
                      </a:r>
                      <a:r>
                        <a:rPr lang="en-US" sz="1800" b="0" i="0" u="none" dirty="0">
                          <a:solidFill>
                            <a:srgbClr val="333333"/>
                          </a:solidFill>
                          <a:latin typeface="Tamil-Aiswarya"/>
                        </a:rPr>
                        <a:t>; ,w';;</a:t>
                      </a:r>
                      <a:r>
                        <a:rPr lang="en-US" sz="1800" b="0" i="0" u="none" dirty="0" err="1">
                          <a:solidFill>
                            <a:srgbClr val="333333"/>
                          </a:solidFill>
                          <a:latin typeface="Tamil-Aiswarya"/>
                        </a:rPr>
                        <a:t>fpaJ</a:t>
                      </a:r>
                      <a:r>
                        <a:rPr lang="en-US" sz="1800" b="0" i="0" u="none" dirty="0">
                          <a:solidFill>
                            <a:srgbClr val="333333"/>
                          </a:solidFill>
                          <a:latin typeface="Tamil-Aiswarya"/>
                        </a:rPr>
                        <a:t> </a:t>
                      </a:r>
                      <a:r>
                        <a:rPr lang="en-US" sz="1800" b="0" i="0" u="none" dirty="0" err="1">
                          <a:solidFill>
                            <a:srgbClr val="333333"/>
                          </a:solidFill>
                          <a:latin typeface="Tamil-Aiswarya"/>
                        </a:rPr>
                        <a:t>nghd;W</a:t>
                      </a:r>
                      <a:r>
                        <a:rPr lang="en-US" sz="1800" b="0" i="0" u="none" dirty="0">
                          <a:solidFill>
                            <a:srgbClr val="333333"/>
                          </a:solidFill>
                          <a:latin typeface="Tamil-Aiswarya"/>
                        </a:rPr>
                        <a:t> </a:t>
                      </a:r>
                      <a:r>
                        <a:rPr lang="en-US" sz="1800" b="0" i="0" u="none" dirty="0" err="1">
                          <a:solidFill>
                            <a:srgbClr val="333333"/>
                          </a:solidFill>
                          <a:latin typeface="Tamil-Aiswarya"/>
                        </a:rPr>
                        <a:t>nghypahf</a:t>
                      </a:r>
                      <a:r>
                        <a:rPr lang="en-US" sz="1800" b="0" i="0" u="none" dirty="0">
                          <a:solidFill>
                            <a:srgbClr val="333333"/>
                          </a:solidFill>
                          <a:latin typeface="Tamil-Aiswarya"/>
                        </a:rPr>
                        <a:t> </a:t>
                      </a:r>
                      <a:r>
                        <a:rPr lang="en-US" sz="1800" b="0" i="0" u="none" dirty="0" err="1">
                          <a:solidFill>
                            <a:srgbClr val="333333"/>
                          </a:solidFill>
                          <a:latin typeface="Tamil-Aiswarya"/>
                        </a:rPr>
                        <a:t>elj;jpaJ</a:t>
                      </a:r>
                      <a:r>
                        <a:rPr lang="en-US" sz="1800" b="0" i="0" u="none" dirty="0">
                          <a:solidFill>
                            <a:srgbClr val="333333"/>
                          </a:solidFill>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77</a:t>
            </a:fld>
            <a:endParaRPr lang="de-DE" dirty="0"/>
          </a:p>
        </p:txBody>
      </p:sp>
    </p:spTree>
    <p:extLst>
      <p:ext uri="{BB962C8B-B14F-4D97-AF65-F5344CB8AC3E}">
        <p14:creationId xmlns:p14="http://schemas.microsoft.com/office/powerpoint/2010/main" val="20443953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sz="3600"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0" name="Group 42"/>
          <p:cNvGraphicFramePr>
            <a:graphicFrameLocks noGrp="1"/>
          </p:cNvGraphicFramePr>
          <p:nvPr>
            <p:extLst>
              <p:ext uri="{D42A27DB-BD31-4B8C-83A1-F6EECF244321}">
                <p14:modId xmlns:p14="http://schemas.microsoft.com/office/powerpoint/2010/main" val="179198828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1969</a:t>
                      </a:r>
                      <a:r>
                        <a:rPr kumimoji="0" lang="en-US" sz="1800" b="0" i="0" u="none" strike="noStrike" cap="none" normalizeH="0" baseline="0">
                          <a:ln>
                            <a:noFill/>
                          </a:ln>
                          <a:solidFill>
                            <a:srgbClr val="333333"/>
                          </a:solidFill>
                          <a:effectLst/>
                          <a:latin typeface="Tamil-Aiswarya"/>
                        </a:rPr>
                        <a:t>Mk; Mz;L epytpy; kdpjd; fhy; itj;jJ vd;w epfH;t[ elf;fnt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 bgha;ahd bra;jp vd Fw;wk; rhl;lg;gl;lJ</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Tamil-Aiswarya"/>
                        </a:rPr>
                        <a:t>vjph]g]g[</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Tamil-Aiswarya"/>
                        </a:rPr>
                        <a:t>&gt;&gt;&gt;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78</a:t>
            </a:fld>
            <a:endParaRPr lang="de-DE" dirty="0"/>
          </a:p>
        </p:txBody>
      </p:sp>
    </p:spTree>
    <p:extLst>
      <p:ext uri="{BB962C8B-B14F-4D97-AF65-F5344CB8AC3E}">
        <p14:creationId xmlns:p14="http://schemas.microsoft.com/office/powerpoint/2010/main" val="39434419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42"/>
          <p:cNvGraphicFramePr>
            <a:graphicFrameLocks noGrp="1"/>
          </p:cNvGraphicFramePr>
          <p:nvPr>
            <p:extLst>
              <p:ext uri="{D42A27DB-BD31-4B8C-83A1-F6EECF244321}">
                <p14:modId xmlns:p14="http://schemas.microsoft.com/office/powerpoint/2010/main" val="106789773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1969</a:t>
                      </a:r>
                      <a:r>
                        <a:rPr kumimoji="0" lang="en-US" sz="1800" b="0" i="0" u="none" strike="noStrike" cap="none" normalizeH="0" baseline="0">
                          <a:ln>
                            <a:noFill/>
                          </a:ln>
                          <a:solidFill>
                            <a:srgbClr val="333333"/>
                          </a:solidFill>
                          <a:effectLst/>
                          <a:latin typeface="Tamil-Aiswarya"/>
                        </a:rPr>
                        <a:t>Mk; Mz;L epytpy; kdpjd; fhy; itj;jJ vd;w epfH;t[ elf;fnt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 bgha;ahd bra;jp vd Fw;wk; rhl;lg;gl;lJ</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Tamil-Aiswarya"/>
                          <a:cs typeface="Times New Roman" pitchFamily="18" charset="0"/>
                        </a:rPr>
                        <a:t>vjph</a:t>
                      </a:r>
                      <a:r>
                        <a:rPr kumimoji="0" lang="en-US" sz="1800" b="1" i="0" u="none" strike="noStrike" cap="none" normalizeH="0" baseline="0" dirty="0">
                          <a:ln>
                            <a:noFill/>
                          </a:ln>
                          <a:solidFill>
                            <a:srgbClr val="333333"/>
                          </a:solidFill>
                          <a:effectLst/>
                          <a:latin typeface="Tamil-Aiswarya"/>
                          <a:cs typeface="Times New Roman" pitchFamily="18" charset="0"/>
                        </a:rPr>
                        <a:t>]g]g[</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Tamil-Aiswarya"/>
                          <a:cs typeface="Times New Roman" pitchFamily="18" charset="0"/>
                        </a:rPr>
                        <a:t>bfho</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mirfpwJ</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,J </a:t>
                      </a:r>
                      <a:r>
                        <a:rPr kumimoji="0" lang="en-US" sz="1800" b="0" i="0" u="none" strike="noStrike" cap="none" normalizeH="0" baseline="0" dirty="0" err="1">
                          <a:ln>
                            <a:noFill/>
                          </a:ln>
                          <a:solidFill>
                            <a:srgbClr val="333333"/>
                          </a:solidFill>
                          <a:effectLst/>
                          <a:latin typeface="Tamil-Aiswarya"/>
                          <a:cs typeface="Times New Roman" pitchFamily="18" charset="0"/>
                        </a:rPr>
                        <a:t>Koahj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xd;W</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Vbddpy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fhw;wpy;yh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lj;jpy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vt;thW</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bfho</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mira</a:t>
                      </a:r>
                      <a:r>
                        <a:rPr kumimoji="0" lang="en-US" sz="1800" b="0" i="0" u="none" strike="noStrike" cap="none" normalizeH="0" baseline="0" dirty="0">
                          <a:ln>
                            <a:noFill/>
                          </a:ln>
                          <a:solidFill>
                            <a:srgbClr val="333333"/>
                          </a:solidFill>
                          <a:effectLst/>
                          <a:latin typeface="Tamil-Aiswarya"/>
                          <a:cs typeface="Times New Roman" pitchFamily="18" charset="0"/>
                        </a:rPr>
                        <a:t>[k]&gt;</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Tamil-Aiswarya"/>
                          <a:cs typeface="Times New Roman" pitchFamily="18" charset="0"/>
                        </a:rPr>
                        <a:t>thdj;jpy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el;rj;jpu</a:t>
                      </a:r>
                      <a:r>
                        <a:rPr kumimoji="0" lang="en-US" sz="1800" b="0" i="0" u="none" strike="noStrike" cap="none" normalizeH="0" baseline="0" dirty="0">
                          <a:ln>
                            <a:noFill/>
                          </a:ln>
                          <a:solidFill>
                            <a:srgbClr val="333333"/>
                          </a:solidFill>
                          <a:effectLst/>
                          <a:latin typeface="Tamil-Aiswarya"/>
                          <a:cs typeface="Times New Roman" pitchFamily="18" charset="0"/>
                        </a:rPr>
                        <a:t>';;fs; ,</a:t>
                      </a:r>
                      <a:r>
                        <a:rPr kumimoji="0" lang="en-US" sz="1800" b="0" i="0" u="none" strike="noStrike" cap="none" normalizeH="0" baseline="0" dirty="0" err="1">
                          <a:ln>
                            <a:noFill/>
                          </a:ln>
                          <a:solidFill>
                            <a:srgbClr val="333333"/>
                          </a:solidFill>
                          <a:effectLst/>
                          <a:latin typeface="Tamil-Aiswarya"/>
                          <a:cs typeface="Times New Roman" pitchFamily="18" charset="0"/>
                        </a:rPr>
                        <a:t>y;iy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kw;Wk</a:t>
                      </a:r>
                      <a:r>
                        <a:rPr kumimoji="0" lang="en-US" sz="1800" b="0" i="0" u="none" strike="noStrike" cap="none" normalizeH="0" baseline="0" dirty="0">
                          <a:ln>
                            <a:noFill/>
                          </a:ln>
                          <a:solidFill>
                            <a:srgbClr val="333333"/>
                          </a:solidFill>
                          <a:effectLst/>
                          <a:latin typeface="Tamil-Aiswarya"/>
                          <a:cs typeface="Times New Roman" pitchFamily="18" charset="0"/>
                        </a:rPr>
                        <a:t>; m';;</a:t>
                      </a:r>
                      <a:r>
                        <a:rPr kumimoji="0" lang="en-US" sz="1800" b="0" i="0" u="none" strike="noStrike" cap="none" normalizeH="0" baseline="0" dirty="0" err="1">
                          <a:ln>
                            <a:noFill/>
                          </a:ln>
                          <a:solidFill>
                            <a:srgbClr val="333333"/>
                          </a:solidFill>
                          <a:effectLst/>
                          <a:latin typeface="Tamil-Aiswarya"/>
                          <a:cs typeface="Times New Roman" pitchFamily="18" charset="0"/>
                        </a:rPr>
                        <a:t>nf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fhzg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gLk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epHy;fs</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rpdpkh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LPonahtpy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glk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gpoj</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jjhf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fhl</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LfpwJ</a:t>
                      </a:r>
                      <a:r>
                        <a:rPr kumimoji="0" lang="en-US" sz="1800" b="0" i="0" u="none" strike="noStrike" cap="none" normalizeH="0" baseline="0" dirty="0">
                          <a:ln>
                            <a:noFill/>
                          </a:ln>
                          <a:solidFill>
                            <a:srgbClr val="333333"/>
                          </a:solidFill>
                          <a:effectLst/>
                          <a:latin typeface="Tamil-Aiswarya"/>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Tamil-Aiswarya"/>
                          <a:cs typeface="Times New Roman" pitchFamily="18" charset="0"/>
                        </a:rPr>
                        <a:t>thd;btsp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tPuh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Mh</a:t>
                      </a:r>
                      <a:r>
                        <a:rPr kumimoji="0" lang="en-US" sz="1800" b="0" i="0" u="none" strike="noStrike" cap="none" normalizeH="0" baseline="0" dirty="0">
                          <a:ln>
                            <a:noFill/>
                          </a:ln>
                          <a:solidFill>
                            <a:srgbClr val="333333"/>
                          </a:solidFill>
                          <a:effectLst/>
                          <a:latin typeface="Tamil-Aiswarya"/>
                          <a:cs typeface="Times New Roman" pitchFamily="18" charset="0"/>
                        </a:rPr>
                        <a:t>]k!;</a:t>
                      </a:r>
                      <a:r>
                        <a:rPr kumimoji="0" lang="en-US" sz="1800" b="0" i="0" u="none" strike="noStrike" cap="none" normalizeH="0" baseline="0" dirty="0" err="1">
                          <a:ln>
                            <a:noFill/>
                          </a:ln>
                          <a:solidFill>
                            <a:srgbClr val="333333"/>
                          </a:solidFill>
                          <a:effectLst/>
                          <a:latin typeface="Tamil-Aiswarya"/>
                          <a:cs typeface="Times New Roman" pitchFamily="18" charset="0"/>
                        </a:rPr>
                        <a:t>l;uh</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fpd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thbdhyp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bra;jp</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mth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dhjpgjp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epf;rd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ngrp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Koj</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jt</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ld</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ntfkhf</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jdJ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gjpiy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TWfpwhh</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thbdhyp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rkp</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f;iffs</a:t>
                      </a:r>
                      <a:r>
                        <a:rPr kumimoji="0" lang="en-US" sz="1800" b="0" i="0" u="none" strike="noStrike" cap="none" normalizeH="0" baseline="0" dirty="0">
                          <a:ln>
                            <a:noFill/>
                          </a:ln>
                          <a:solidFill>
                            <a:srgbClr val="333333"/>
                          </a:solidFill>
                          <a:effectLst/>
                          <a:latin typeface="Tamil-Aiswarya"/>
                          <a:cs typeface="Times New Roman" pitchFamily="18" charset="0"/>
                        </a:rPr>
                        <a:t>] g{</a:t>
                      </a:r>
                      <a:r>
                        <a:rPr kumimoji="0" lang="en-US" sz="1800" b="0" i="0" u="none" strike="noStrike" cap="none" normalizeH="0" baseline="0" dirty="0" err="1">
                          <a:ln>
                            <a:noFill/>
                          </a:ln>
                          <a:solidFill>
                            <a:srgbClr val="333333"/>
                          </a:solidFill>
                          <a:effectLst/>
                          <a:latin typeface="Tamil-Aiswarya"/>
                          <a:cs typeface="Times New Roman" pitchFamily="18" charset="0"/>
                        </a:rPr>
                        <a:t>kpapy</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te;J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khw;wkila</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e;j</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ntfj;ijtpl</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mjpfneuk</a:t>
                      </a:r>
                      <a:r>
                        <a:rPr kumimoji="0" lang="en-US" sz="1800" b="0" i="0" u="none" strike="noStrike" cap="none" normalizeH="0" baseline="0" dirty="0">
                          <a:ln>
                            <a:noFill/>
                          </a:ln>
                          <a:solidFill>
                            <a:srgbClr val="333333"/>
                          </a:solidFill>
                          <a:effectLst/>
                          <a:latin typeface="Tamil-Aiswarya"/>
                          <a:cs typeface="Times New Roman" pitchFamily="18" charset="0"/>
                        </a:rPr>
                        <a:t>; </a:t>
                      </a:r>
                      <a:r>
                        <a:rPr kumimoji="0" lang="en-US" sz="1800" b="0" i="0" u="none" strike="noStrike" cap="none" normalizeH="0" baseline="0" dirty="0" err="1">
                          <a:ln>
                            <a:noFill/>
                          </a:ln>
                          <a:solidFill>
                            <a:srgbClr val="333333"/>
                          </a:solidFill>
                          <a:effectLst/>
                          <a:latin typeface="Tamil-Aiswarya"/>
                          <a:cs typeface="Times New Roman" pitchFamily="18" charset="0"/>
                        </a:rPr>
                        <a:t>njitg</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err="1">
                          <a:ln>
                            <a:noFill/>
                          </a:ln>
                          <a:solidFill>
                            <a:srgbClr val="333333"/>
                          </a:solidFill>
                          <a:effectLst/>
                          <a:latin typeface="Tamil-Aiswarya"/>
                          <a:cs typeface="Times New Roman" pitchFamily="18" charset="0"/>
                        </a:rPr>
                        <a:t>gLk</a:t>
                      </a:r>
                      <a:r>
                        <a:rPr kumimoji="0" lang="en-US" sz="1800" b="0" i="0" u="none" strike="noStrike" cap="none" normalizeH="0" baseline="0" dirty="0">
                          <a:ln>
                            <a:noFill/>
                          </a:ln>
                          <a:solidFill>
                            <a:srgbClr val="333333"/>
                          </a:solidFill>
                          <a:effectLst/>
                          <a:latin typeface="Tamil-Aiswarya"/>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sz="3600"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79</a:t>
            </a:fld>
            <a:endParaRPr lang="de-DE" dirty="0"/>
          </a:p>
        </p:txBody>
      </p:sp>
    </p:spTree>
    <p:extLst>
      <p:ext uri="{BB962C8B-B14F-4D97-AF65-F5344CB8AC3E}">
        <p14:creationId xmlns:p14="http://schemas.microsoft.com/office/powerpoint/2010/main" val="34989236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0" name="Group 27"/>
          <p:cNvGraphicFramePr>
            <a:graphicFrameLocks noGrp="1"/>
          </p:cNvGraphicFramePr>
          <p:nvPr>
            <p:extLst>
              <p:ext uri="{D42A27DB-BD31-4B8C-83A1-F6EECF244321}">
                <p14:modId xmlns:p14="http://schemas.microsoft.com/office/powerpoint/2010/main" val="2219976806"/>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1969</a:t>
                      </a:r>
                      <a:r>
                        <a:rPr kumimoji="0" lang="en-US" sz="1800" b="0" i="0" u="none" strike="noStrike" cap="none" normalizeH="0" baseline="0" dirty="0">
                          <a:ln>
                            <a:noFill/>
                          </a:ln>
                          <a:solidFill>
                            <a:srgbClr val="333333"/>
                          </a:solidFill>
                          <a:effectLst/>
                          <a:latin typeface="Tamil-Aiswarya"/>
                        </a:rPr>
                        <a:t>Mk; </a:t>
                      </a:r>
                      <a:r>
                        <a:rPr kumimoji="0" lang="en-US" sz="1800" b="0" i="0" u="none" strike="noStrike" cap="none" normalizeH="0" baseline="0" dirty="0" err="1">
                          <a:ln>
                            <a:noFill/>
                          </a:ln>
                          <a:solidFill>
                            <a:srgbClr val="333333"/>
                          </a:solidFill>
                          <a:effectLst/>
                          <a:latin typeface="Tamil-Aiswarya"/>
                        </a:rPr>
                        <a:t>Mz;L</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epytpy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kdpjd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fhy</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itj;jJ</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vd;w</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epfH;t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elf;fnt</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y;iy</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a:ln>
                            <a:noFill/>
                          </a:ln>
                          <a:solidFill>
                            <a:srgbClr val="333333"/>
                          </a:solidFill>
                          <a:effectLst/>
                          <a:latin typeface="Tamil-Aiswarya"/>
                        </a:rPr>
                        <a:t> ,J </a:t>
                      </a:r>
                      <a:r>
                        <a:rPr kumimoji="0" lang="en-US" sz="1800" b="0" i="0" u="none" strike="noStrike" cap="none" normalizeH="0" baseline="0" dirty="0" err="1">
                          <a:ln>
                            <a:noFill/>
                          </a:ln>
                          <a:solidFill>
                            <a:srgbClr val="333333"/>
                          </a:solidFill>
                          <a:effectLst/>
                          <a:latin typeface="Tamil-Aiswarya"/>
                        </a:rPr>
                        <a:t>bgha;ahd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bra;jp</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vd</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Fw;wk</a:t>
                      </a:r>
                      <a:r>
                        <a:rPr kumimoji="0" lang="en-US" sz="1800" b="0" i="0" u="none" strike="noStrike" cap="none" normalizeH="0" baseline="0" dirty="0">
                          <a:ln>
                            <a:noFill/>
                          </a:ln>
                          <a:solidFill>
                            <a:srgbClr val="333333"/>
                          </a:solidFill>
                          <a:effectLst/>
                          <a:latin typeface="Tamil-Aiswarya"/>
                        </a:rPr>
                        <a:t>; </a:t>
                      </a:r>
                      <a:r>
                        <a:rPr kumimoji="0" lang="en-US" sz="1800" b="0" i="0" u="none" strike="noStrike" cap="none" normalizeH="0" baseline="0" dirty="0" err="1">
                          <a:ln>
                            <a:noFill/>
                          </a:ln>
                          <a:solidFill>
                            <a:srgbClr val="333333"/>
                          </a:solidFill>
                          <a:effectLst/>
                          <a:latin typeface="Tamil-Aiswarya"/>
                        </a:rPr>
                        <a:t>rhl;lg;gl;lJ</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Tamil-Aiswarya"/>
                        </a:rPr>
                        <a:t>vjph]g]g[</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Tamil-Aiswarya"/>
                        </a:rPr>
                        <a:t>&gt;&gt;&gt;</a:t>
                      </a:r>
                      <a:endParaRPr kumimoji="0" lang="de-DE" sz="1800" b="0" i="0" u="none" strike="noStrike" cap="none" normalizeH="0" baseline="0" dirty="0">
                        <a:ln>
                          <a:noFill/>
                        </a:ln>
                        <a:solidFill>
                          <a:srgbClr val="004992"/>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80</a:t>
            </a:fld>
            <a:endParaRPr lang="de-DE" dirty="0"/>
          </a:p>
        </p:txBody>
      </p:sp>
    </p:spTree>
    <p:extLst>
      <p:ext uri="{BB962C8B-B14F-4D97-AF65-F5344CB8AC3E}">
        <p14:creationId xmlns:p14="http://schemas.microsoft.com/office/powerpoint/2010/main" val="2400486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graphicFrame>
        <p:nvGraphicFramePr>
          <p:cNvPr id="12" name="Group 27"/>
          <p:cNvGraphicFramePr>
            <a:graphicFrameLocks noGrp="1"/>
          </p:cNvGraphicFramePr>
          <p:nvPr>
            <p:extLst>
              <p:ext uri="{D42A27DB-BD31-4B8C-83A1-F6EECF244321}">
                <p14:modId xmlns:p14="http://schemas.microsoft.com/office/powerpoint/2010/main" val="299285600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Tamil-Aiswarya"/>
                        </a:rPr>
                        <a:t>gH';fij</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Tamil-Aiswarya"/>
                        </a:rPr>
                        <a:t>Mjut[ </a:t>
                      </a:r>
                      <a:r>
                        <a:rPr kumimoji="0" lang="es-ES" sz="2000" b="0" i="0" u="none" strike="noStrike" cap="none" normalizeH="0" baseline="0">
                          <a:ln>
                            <a:noFill/>
                          </a:ln>
                          <a:solidFill>
                            <a:srgbClr val="333333"/>
                          </a:solidFill>
                          <a:effectLst/>
                          <a:latin typeface="Calibri Light"/>
                        </a:rPr>
                        <a:t>&amp; </a:t>
                      </a:r>
                      <a:r>
                        <a:rPr kumimoji="0" lang="es-ES" sz="2000" b="0" i="0" u="none" strike="noStrike" cap="none" normalizeH="0" baseline="0">
                          <a:ln>
                            <a:noFill/>
                          </a:ln>
                          <a:solidFill>
                            <a:srgbClr val="333333"/>
                          </a:solidFill>
                          <a:effectLst/>
                          <a:latin typeface="Tamil-Aiswarya"/>
                        </a:rPr>
                        <a:t>vjph]g]g[</a:t>
                      </a:r>
                      <a:endParaRPr kumimoji="0" lang="de-DE" sz="2000" b="0" i="0" u="none" strike="noStrike" cap="none" normalizeH="0" baseline="0" dirty="0">
                        <a:ln>
                          <a:noFill/>
                        </a:ln>
                        <a:solidFill>
                          <a:srgbClr val="333333"/>
                        </a:solidFill>
                        <a:effectLst/>
                        <a:latin typeface="Tamil-Aiswarya"/>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t>
                      </a:r>
                      <a:r>
                        <a:rPr kumimoji="0" lang="de-DE" sz="2000" b="0" i="0" u="none" strike="noStrike" cap="none" normalizeH="0" baseline="0">
                          <a:ln>
                            <a:noFill/>
                          </a:ln>
                          <a:solidFill>
                            <a:srgbClr val="333333"/>
                          </a:solidFill>
                          <a:effectLst/>
                          <a:latin typeface="Tamil-Aiswarya"/>
                        </a:rPr>
                        <a:t>m{jhuk]</a:t>
                      </a:r>
                      <a:r>
                        <a:rPr kumimoji="0" lang="de-DE"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1969</a:t>
                      </a:r>
                      <a:r>
                        <a:rPr kumimoji="0" lang="en-US" sz="1800" b="0" i="0" u="none" strike="noStrike" cap="none" normalizeH="0" baseline="0">
                          <a:ln>
                            <a:noFill/>
                          </a:ln>
                          <a:solidFill>
                            <a:srgbClr val="333333"/>
                          </a:solidFill>
                          <a:effectLst/>
                          <a:latin typeface="Tamil-Aiswarya"/>
                        </a:rPr>
                        <a:t>Mk; Mz;L epytpy; kdpjd; fhy; itj;jJ vd;w epfH;t[ elf;fnt ,y;iy</a:t>
                      </a:r>
                      <a:r>
                        <a:rPr kumimoji="0" lang="en-US" sz="1800" b="0" i="0" u="none" strike="noStrike" cap="none" normalizeH="0" baseline="0">
                          <a:ln>
                            <a:noFill/>
                          </a:ln>
                          <a:solidFill>
                            <a:srgbClr val="333333"/>
                          </a:solidFill>
                          <a:effectLst/>
                          <a:latin typeface="Calibri Light"/>
                        </a:rPr>
                        <a:t>.</a:t>
                      </a:r>
                      <a:r>
                        <a:rPr kumimoji="0" lang="en-US" sz="1800" b="0" i="0" u="none" strike="noStrike" cap="none" normalizeH="0" baseline="0">
                          <a:ln>
                            <a:noFill/>
                          </a:ln>
                          <a:solidFill>
                            <a:srgbClr val="333333"/>
                          </a:solidFill>
                          <a:effectLst/>
                          <a:latin typeface="Tamil-Aiswarya"/>
                        </a:rPr>
                        <a:t> ,J bgha;ahd bra;jp vd Fw;wk; rhl;lg;gl;lJ</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Tamil-Aiswarya"/>
                        </a:rPr>
                        <a:t>vjph</a:t>
                      </a:r>
                      <a:r>
                        <a:rPr lang="en-US" sz="1800" b="1" i="0" u="none" dirty="0">
                          <a:solidFill>
                            <a:srgbClr val="333333"/>
                          </a:solidFill>
                          <a:latin typeface="Tamil-Aiswarya"/>
                        </a:rPr>
                        <a:t>]g]g[</a:t>
                      </a:r>
                      <a:r>
                        <a:rPr lang="en-US" sz="1800" b="1"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bfhof;fk;gj;ij</a:t>
                      </a:r>
                      <a:r>
                        <a:rPr lang="en-US" sz="1800" b="0" i="0" u="none" dirty="0">
                          <a:solidFill>
                            <a:srgbClr val="333333"/>
                          </a:solidFill>
                          <a:latin typeface="Tamil-Aiswarya"/>
                        </a:rPr>
                        <a:t> </a:t>
                      </a:r>
                      <a:r>
                        <a:rPr lang="en-US" sz="1800" b="0" i="0" u="none" dirty="0" err="1">
                          <a:solidFill>
                            <a:srgbClr val="333333"/>
                          </a:solidFill>
                          <a:latin typeface="Tamil-Aiswarya"/>
                        </a:rPr>
                        <a:t>ntfkhf</a:t>
                      </a:r>
                      <a:r>
                        <a:rPr lang="en-US" sz="1800" b="0" i="0" u="none" dirty="0">
                          <a:solidFill>
                            <a:srgbClr val="333333"/>
                          </a:solidFill>
                          <a:latin typeface="Tamil-Aiswarya"/>
                        </a:rPr>
                        <a:t> </a:t>
                      </a:r>
                      <a:r>
                        <a:rPr lang="en-US" sz="1800" b="0" i="0" u="none" dirty="0" err="1">
                          <a:solidFill>
                            <a:srgbClr val="333333"/>
                          </a:solidFill>
                          <a:latin typeface="Tamil-Aiswarya"/>
                        </a:rPr>
                        <a:t>fPnH</a:t>
                      </a:r>
                      <a:r>
                        <a:rPr lang="en-US" sz="1800" b="0" i="0" u="none" dirty="0">
                          <a:solidFill>
                            <a:srgbClr val="333333"/>
                          </a:solidFill>
                          <a:latin typeface="Tamil-Aiswarya"/>
                        </a:rPr>
                        <a:t> </a:t>
                      </a:r>
                      <a:r>
                        <a:rPr lang="en-US" sz="1800" b="0" i="0" u="none" dirty="0" err="1">
                          <a:solidFill>
                            <a:srgbClr val="333333"/>
                          </a:solidFill>
                          <a:latin typeface="Tamil-Aiswarya"/>
                        </a:rPr>
                        <a:t>Fj;jpajhYk</a:t>
                      </a:r>
                      <a:r>
                        <a:rPr lang="en-US" sz="1800" b="0" i="0" u="none" dirty="0">
                          <a:solidFill>
                            <a:srgbClr val="333333"/>
                          </a:solidFill>
                          <a:latin typeface="Tamil-Aiswarya"/>
                        </a:rPr>
                        <a:t>; </a:t>
                      </a:r>
                      <a:r>
                        <a:rPr lang="en-US" sz="1800" b="0" i="0" u="none" dirty="0" err="1">
                          <a:solidFill>
                            <a:srgbClr val="333333"/>
                          </a:solidFill>
                          <a:latin typeface="Tamil-Aiswarya"/>
                        </a:rPr>
                        <a:t>kw;Wk</a:t>
                      </a:r>
                      <a:r>
                        <a:rPr lang="en-US" sz="1800" b="0" i="0" u="none" dirty="0">
                          <a:solidFill>
                            <a:srgbClr val="333333"/>
                          </a:solidFill>
                          <a:latin typeface="Tamil-Aiswarya"/>
                        </a:rPr>
                        <a:t>; </a:t>
                      </a:r>
                      <a:r>
                        <a:rPr lang="en-US" sz="1800" b="0" i="0" u="none" dirty="0" err="1">
                          <a:solidFill>
                            <a:srgbClr val="333333"/>
                          </a:solidFill>
                          <a:latin typeface="Tamil-Aiswarya"/>
                        </a:rPr>
                        <a:t>bfhoia</a:t>
                      </a:r>
                      <a:r>
                        <a:rPr lang="en-US" sz="1800" b="0" i="0" u="none" dirty="0">
                          <a:solidFill>
                            <a:srgbClr val="333333"/>
                          </a:solidFill>
                          <a:latin typeface="Tamil-Aiswarya"/>
                        </a:rPr>
                        <a:t> </a:t>
                      </a:r>
                      <a:r>
                        <a:rPr lang="en-US" sz="1800" b="0" i="0" u="none" dirty="0" err="1">
                          <a:solidFill>
                            <a:srgbClr val="333333"/>
                          </a:solidFill>
                          <a:latin typeface="Tamil-Aiswarya"/>
                        </a:rPr>
                        <a:t>jh</a:t>
                      </a:r>
                      <a:r>
                        <a:rPr lang="en-US" sz="1800" b="0" i="0" u="none" dirty="0">
                          <a:solidFill>
                            <a:srgbClr val="333333"/>
                          </a:solidFill>
                          <a:latin typeface="Tamil-Aiswarya"/>
                        </a:rPr>
                        <a:t>';</a:t>
                      </a:r>
                      <a:r>
                        <a:rPr lang="en-US" sz="1800" b="0" i="0" u="none" dirty="0" err="1">
                          <a:solidFill>
                            <a:srgbClr val="333333"/>
                          </a:solidFill>
                          <a:latin typeface="Tamil-Aiswarya"/>
                        </a:rPr>
                        <a:t>fpa</a:t>
                      </a:r>
                      <a:r>
                        <a:rPr lang="en-US" sz="1800" b="0" i="0" u="none" dirty="0">
                          <a:solidFill>
                            <a:srgbClr val="333333"/>
                          </a:solidFill>
                          <a:latin typeface="Tamil-Aiswarya"/>
                        </a:rPr>
                        <a:t> </a:t>
                      </a:r>
                      <a:r>
                        <a:rPr lang="en-US" sz="1800" b="0" i="0" u="none" dirty="0" err="1">
                          <a:solidFill>
                            <a:srgbClr val="333333"/>
                          </a:solidFill>
                          <a:latin typeface="Tamil-Aiswarya"/>
                        </a:rPr>
                        <a:t>FWf;F</a:t>
                      </a:r>
                      <a:r>
                        <a:rPr lang="en-US" sz="1800" b="0" i="0" u="none" dirty="0">
                          <a:solidFill>
                            <a:srgbClr val="333333"/>
                          </a:solidFill>
                          <a:latin typeface="Tamil-Aiswarya"/>
                        </a:rPr>
                        <a:t> </a:t>
                      </a:r>
                      <a:r>
                        <a:rPr lang="en-US" sz="1800" b="0" i="0" u="none" dirty="0" err="1">
                          <a:solidFill>
                            <a:srgbClr val="333333"/>
                          </a:solidFill>
                          <a:latin typeface="Tamil-Aiswarya"/>
                        </a:rPr>
                        <a:t>fk;gpapdhYk</a:t>
                      </a:r>
                      <a:r>
                        <a:rPr lang="en-US" sz="1800" b="0" i="0" u="none" dirty="0">
                          <a:solidFill>
                            <a:srgbClr val="333333"/>
                          </a:solidFill>
                          <a:latin typeface="Tamil-Aiswarya"/>
                        </a:rPr>
                        <a:t>] </a:t>
                      </a:r>
                      <a:r>
                        <a:rPr lang="en-US" sz="1800" b="0" i="0" u="none" dirty="0" err="1">
                          <a:solidFill>
                            <a:srgbClr val="333333"/>
                          </a:solidFill>
                          <a:latin typeface="Tamil-Aiswarya"/>
                        </a:rPr>
                        <a:t>bfho</a:t>
                      </a:r>
                      <a:r>
                        <a:rPr lang="en-US" sz="1800" b="0" i="0" u="none" dirty="0">
                          <a:solidFill>
                            <a:srgbClr val="333333"/>
                          </a:solidFill>
                          <a:latin typeface="Tamil-Aiswarya"/>
                        </a:rPr>
                        <a:t> </a:t>
                      </a:r>
                      <a:r>
                        <a:rPr lang="en-US" sz="1800" b="0" i="0" u="none" dirty="0" err="1">
                          <a:solidFill>
                            <a:srgbClr val="333333"/>
                          </a:solidFill>
                          <a:latin typeface="Tamil-Aiswarya"/>
                        </a:rPr>
                        <a:t>mirtjw</a:t>
                      </a:r>
                      <a:r>
                        <a:rPr lang="en-US" sz="1800" b="0" i="0" u="none" dirty="0">
                          <a:solidFill>
                            <a:srgbClr val="333333"/>
                          </a:solidFill>
                          <a:latin typeface="Tamil-Aiswarya"/>
                        </a:rPr>
                        <a:t>]f]F </a:t>
                      </a:r>
                      <a:r>
                        <a:rPr lang="en-US" sz="1800" b="0" i="0" u="none" dirty="0" err="1">
                          <a:solidFill>
                            <a:srgbClr val="333333"/>
                          </a:solidFill>
                          <a:latin typeface="Tamil-Aiswarya"/>
                        </a:rPr>
                        <a:t>fhuzk</a:t>
                      </a:r>
                      <a:r>
                        <a:rPr lang="en-US" sz="1800" b="0" i="0" u="none" dirty="0">
                          <a:solidFill>
                            <a:srgbClr val="333333"/>
                          </a:solidFill>
                          <a:latin typeface="Tamil-Aiswarya"/>
                        </a:rPr>
                        <a:t>].</a:t>
                      </a:r>
                    </a:p>
                    <a:p>
                      <a:pPr marL="342900" indent="-342900">
                        <a:lnSpc>
                          <a:spcPct val="100000"/>
                        </a:lnSpc>
                        <a:spcBef>
                          <a:spcPts val="1200"/>
                        </a:spcBef>
                        <a:buFont typeface="+mj-lt"/>
                        <a:buAutoNum type="arabicPeriod"/>
                      </a:pPr>
                      <a:r>
                        <a:rPr lang="en-US" sz="1800" b="0" i="0" u="none" dirty="0">
                          <a:solidFill>
                            <a:srgbClr val="333333"/>
                          </a:solidFill>
                          <a:latin typeface="Tamil-Aiswarya"/>
                        </a:rPr>
                        <a:t>,</a:t>
                      </a:r>
                      <a:r>
                        <a:rPr lang="en-US" sz="1800" b="0" i="0" u="none" dirty="0" err="1">
                          <a:solidFill>
                            <a:srgbClr val="333333"/>
                          </a:solidFill>
                          <a:latin typeface="Tamil-Aiswarya"/>
                        </a:rPr>
                        <a:t>utpy</a:t>
                      </a:r>
                      <a:r>
                        <a:rPr lang="en-US" sz="1800" b="0" i="0" u="none" dirty="0">
                          <a:solidFill>
                            <a:srgbClr val="333333"/>
                          </a:solidFill>
                          <a:latin typeface="Tamil-Aiswarya"/>
                        </a:rPr>
                        <a:t>]</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nfkuhthy</a:t>
                      </a:r>
                      <a:r>
                        <a:rPr lang="en-US" sz="1800" b="0" i="0" u="none" dirty="0">
                          <a:solidFill>
                            <a:srgbClr val="333333"/>
                          </a:solidFill>
                          <a:latin typeface="Tamil-Aiswarya"/>
                        </a:rPr>
                        <a:t>] </a:t>
                      </a:r>
                      <a:r>
                        <a:rPr lang="en-US" sz="1800" b="0" i="0" u="none" dirty="0" err="1">
                          <a:solidFill>
                            <a:srgbClr val="333333"/>
                          </a:solidFill>
                          <a:latin typeface="Tamil-Aiswarya"/>
                        </a:rPr>
                        <a:t>vLf;fg</a:t>
                      </a:r>
                      <a:r>
                        <a:rPr lang="en-US" sz="1800" b="0" i="0" u="none" dirty="0">
                          <a:solidFill>
                            <a:srgbClr val="333333"/>
                          </a:solidFill>
                          <a:latin typeface="Tamil-Aiswarya"/>
                        </a:rPr>
                        <a:t>]</a:t>
                      </a:r>
                      <a:r>
                        <a:rPr lang="en-US" sz="1800" b="0" i="0" u="none" dirty="0" err="1">
                          <a:solidFill>
                            <a:srgbClr val="333333"/>
                          </a:solidFill>
                          <a:latin typeface="Tamil-Aiswarya"/>
                        </a:rPr>
                        <a:t>gLk</a:t>
                      </a:r>
                      <a:r>
                        <a:rPr lang="en-US" sz="1800" b="0" i="0" u="none" dirty="0">
                          <a:solidFill>
                            <a:srgbClr val="333333"/>
                          </a:solidFill>
                          <a:latin typeface="Tamil-Aiswarya"/>
                        </a:rPr>
                        <a:t>; g[</a:t>
                      </a:r>
                      <a:r>
                        <a:rPr lang="en-US" sz="1800" b="0" i="0" u="none" dirty="0" err="1">
                          <a:solidFill>
                            <a:srgbClr val="333333"/>
                          </a:solidFill>
                          <a:latin typeface="Tamil-Aiswarya"/>
                        </a:rPr>
                        <a:t>ifg</a:t>
                      </a:r>
                      <a:r>
                        <a:rPr lang="en-US" sz="1800" b="0" i="0" u="none" dirty="0">
                          <a:solidFill>
                            <a:srgbClr val="333333"/>
                          </a:solidFill>
                          <a:latin typeface="Tamil-Aiswarya"/>
                        </a:rPr>
                        <a:t>]</a:t>
                      </a:r>
                      <a:r>
                        <a:rPr lang="en-US" sz="1800" b="0" i="0" u="none" dirty="0" err="1">
                          <a:solidFill>
                            <a:srgbClr val="333333"/>
                          </a:solidFill>
                          <a:latin typeface="Tamil-Aiswarya"/>
                        </a:rPr>
                        <a:t>gl</a:t>
                      </a:r>
                      <a:r>
                        <a:rPr lang="en-US" sz="1800" b="0" i="0" u="none" dirty="0">
                          <a:solidFill>
                            <a:srgbClr val="333333"/>
                          </a:solidFill>
                          <a:latin typeface="Tamil-Aiswarya"/>
                        </a:rPr>
                        <a:t>';fs;</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Fiwthd</a:t>
                      </a:r>
                      <a:r>
                        <a:rPr lang="en-US" sz="1800" b="0" i="0" u="none" dirty="0">
                          <a:solidFill>
                            <a:srgbClr val="333333"/>
                          </a:solidFill>
                          <a:latin typeface="Tamil-Aiswarya"/>
                        </a:rPr>
                        <a:t> </a:t>
                      </a:r>
                      <a:r>
                        <a:rPr lang="en-US" sz="1800" b="0" i="0" u="none" dirty="0" err="1">
                          <a:solidFill>
                            <a:srgbClr val="333333"/>
                          </a:solidFill>
                          <a:latin typeface="Tamil-Aiswarya"/>
                        </a:rPr>
                        <a:t>btspr</a:t>
                      </a:r>
                      <a:r>
                        <a:rPr lang="en-US" sz="1800" b="0" i="0" u="none" dirty="0">
                          <a:solidFill>
                            <a:srgbClr val="333333"/>
                          </a:solidFill>
                          <a:latin typeface="Tamil-Aiswarya"/>
                        </a:rPr>
                        <a:t>]</a:t>
                      </a:r>
                      <a:r>
                        <a:rPr lang="en-US" sz="1800" b="0" i="0" u="none" dirty="0" err="1">
                          <a:solidFill>
                            <a:srgbClr val="333333"/>
                          </a:solidFill>
                          <a:latin typeface="Tamil-Aiswarya"/>
                        </a:rPr>
                        <a:t>rj</a:t>
                      </a:r>
                      <a:r>
                        <a:rPr lang="en-US" sz="1800" b="0" i="0" u="none" dirty="0">
                          <a:solidFill>
                            <a:srgbClr val="333333"/>
                          </a:solidFill>
                          <a:latin typeface="Tamil-Aiswarya"/>
                        </a:rPr>
                        <a:t>]</a:t>
                      </a:r>
                      <a:r>
                        <a:rPr lang="en-US" sz="1800" b="0" i="0" u="none" dirty="0" err="1">
                          <a:solidFill>
                            <a:srgbClr val="333333"/>
                          </a:solidFill>
                          <a:latin typeface="Tamil-Aiswarya"/>
                        </a:rPr>
                        <a:t>jpy</a:t>
                      </a:r>
                      <a:r>
                        <a:rPr lang="en-US" sz="1800" b="0" i="0" u="none" dirty="0">
                          <a:solidFill>
                            <a:srgbClr val="333333"/>
                          </a:solidFill>
                          <a:latin typeface="Tamil-Aiswarya"/>
                        </a:rPr>
                        <a:t>] </a:t>
                      </a:r>
                      <a:r>
                        <a:rPr lang="en-US" sz="1800" b="0" i="0" u="none" dirty="0" err="1">
                          <a:solidFill>
                            <a:srgbClr val="333333"/>
                          </a:solidFill>
                          <a:latin typeface="Tamil-Aiswarya"/>
                        </a:rPr>
                        <a:t>vjpbuhspf</a:t>
                      </a:r>
                      <a:r>
                        <a:rPr lang="en-US" sz="1800" b="0" i="0" u="none" dirty="0">
                          <a:solidFill>
                            <a:srgbClr val="333333"/>
                          </a:solidFill>
                          <a:latin typeface="Tamil-Aiswarya"/>
                        </a:rPr>
                        <a:t>]</a:t>
                      </a:r>
                      <a:r>
                        <a:rPr lang="en-US" sz="1800" b="0" i="0" u="none" dirty="0" err="1">
                          <a:solidFill>
                            <a:srgbClr val="333333"/>
                          </a:solidFill>
                          <a:latin typeface="Tamil-Aiswarya"/>
                        </a:rPr>
                        <a:t>Fk</a:t>
                      </a:r>
                      <a:r>
                        <a:rPr lang="en-US" sz="1800" b="0" i="0" u="none" dirty="0">
                          <a:solidFill>
                            <a:srgbClr val="333333"/>
                          </a:solidFill>
                          <a:latin typeface="Tamil-Aiswarya"/>
                        </a:rPr>
                        <a:t>] </a:t>
                      </a:r>
                      <a:r>
                        <a:rPr lang="en-US" sz="1800" b="0" i="0" u="none" dirty="0" err="1">
                          <a:solidFill>
                            <a:srgbClr val="333333"/>
                          </a:solidFill>
                          <a:latin typeface="Tamil-Aiswarya"/>
                        </a:rPr>
                        <a:t>bghUl</a:t>
                      </a:r>
                      <a:r>
                        <a:rPr lang="en-US" sz="1800" b="0" i="0" u="none" dirty="0">
                          <a:solidFill>
                            <a:srgbClr val="333333"/>
                          </a:solidFill>
                          <a:latin typeface="Tamil-Aiswarya"/>
                        </a:rPr>
                        <a:t>]</a:t>
                      </a:r>
                      <a:r>
                        <a:rPr lang="en-US" sz="1800" b="0" i="0" u="none" dirty="0" err="1">
                          <a:solidFill>
                            <a:srgbClr val="333333"/>
                          </a:solidFill>
                          <a:latin typeface="Tamil-Aiswarya"/>
                        </a:rPr>
                        <a:t>fis</a:t>
                      </a:r>
                      <a:r>
                        <a:rPr lang="en-US" sz="1800" b="0" i="0" u="none" dirty="0">
                          <a:solidFill>
                            <a:srgbClr val="333333"/>
                          </a:solidFill>
                          <a:latin typeface="Tamil-Aiswarya"/>
                        </a:rPr>
                        <a:t> </a:t>
                      </a:r>
                      <a:r>
                        <a:rPr lang="en-US" sz="1800" b="0" i="0" u="none" dirty="0" err="1">
                          <a:solidFill>
                            <a:srgbClr val="333333"/>
                          </a:solidFill>
                          <a:latin typeface="Tamil-Aiswarya"/>
                        </a:rPr>
                        <a:t>glk</a:t>
                      </a:r>
                      <a:r>
                        <a:rPr lang="en-US" sz="1800" b="0" i="0" u="none" dirty="0">
                          <a:solidFill>
                            <a:srgbClr val="333333"/>
                          </a:solidFill>
                          <a:latin typeface="Tamil-Aiswarya"/>
                        </a:rPr>
                        <a:t>] </a:t>
                      </a:r>
                      <a:r>
                        <a:rPr lang="en-US" sz="1800" b="0" i="0" u="none" dirty="0" err="1">
                          <a:solidFill>
                            <a:srgbClr val="333333"/>
                          </a:solidFill>
                          <a:latin typeface="Tamil-Aiswarya"/>
                        </a:rPr>
                        <a:t>gpof</a:t>
                      </a:r>
                      <a:r>
                        <a:rPr lang="en-US" sz="1800" b="0" i="0" u="none" dirty="0">
                          <a:solidFill>
                            <a:srgbClr val="333333"/>
                          </a:solidFill>
                          <a:latin typeface="Tamil-Aiswarya"/>
                        </a:rPr>
                        <a:t>]</a:t>
                      </a:r>
                      <a:r>
                        <a:rPr lang="en-US" sz="1800" b="0" i="0" u="none" dirty="0" err="1">
                          <a:solidFill>
                            <a:srgbClr val="333333"/>
                          </a:solidFill>
                          <a:latin typeface="Tamil-Aiswarya"/>
                        </a:rPr>
                        <a:t>fhJ</a:t>
                      </a:r>
                      <a:r>
                        <a:rPr lang="en-US" sz="1800" b="0" i="0" u="none" dirty="0">
                          <a:solidFill>
                            <a:srgbClr val="333333"/>
                          </a:solidFill>
                          <a:latin typeface="Tamil-Aiswarya"/>
                        </a:rPr>
                        <a:t> </a:t>
                      </a:r>
                      <a:r>
                        <a:rPr lang="en-US" sz="1800" b="0" i="0" u="none" dirty="0">
                          <a:solidFill>
                            <a:srgbClr val="333333"/>
                          </a:solidFill>
                          <a:latin typeface="Times New Roman"/>
                          <a:sym typeface="Wingdings" panose="05000000000000000000" pitchFamily="2" charset="2"/>
                        </a:rPr>
                        <a:t>→</a:t>
                      </a:r>
                      <a:r>
                        <a:rPr lang="en-US" sz="1800" b="0" i="0" u="none" dirty="0">
                          <a:solidFill>
                            <a:srgbClr val="333333"/>
                          </a:solidFill>
                          <a:latin typeface="Tamil-Aiswarya"/>
                        </a:rPr>
                        <a:t> </a:t>
                      </a:r>
                      <a:r>
                        <a:rPr lang="en-US" sz="1800" b="0" i="0" u="none" dirty="0" err="1">
                          <a:solidFill>
                            <a:srgbClr val="333333"/>
                          </a:solidFill>
                          <a:latin typeface="Tamil-Aiswarya"/>
                        </a:rPr>
                        <a:t>el;rj;jpu</a:t>
                      </a:r>
                      <a:r>
                        <a:rPr lang="en-US" sz="1800" b="0" i="0" u="none" dirty="0">
                          <a:solidFill>
                            <a:srgbClr val="333333"/>
                          </a:solidFill>
                          <a:latin typeface="Tamil-Aiswarya"/>
                        </a:rPr>
                        <a:t>';fs; ,</a:t>
                      </a:r>
                      <a:r>
                        <a:rPr lang="en-US" sz="1800" b="0" i="0" u="none" dirty="0" err="1">
                          <a:solidFill>
                            <a:srgbClr val="333333"/>
                          </a:solidFill>
                          <a:latin typeface="Tamil-Aiswarya"/>
                        </a:rPr>
                        <a:t>y;iy</a:t>
                      </a:r>
                      <a:r>
                        <a:rPr lang="en-US" sz="1800" b="0" i="0" u="none" dirty="0">
                          <a:solidFill>
                            <a:srgbClr val="333333"/>
                          </a:solidFill>
                          <a:latin typeface="Tamil-Aiswarya"/>
                        </a:rPr>
                        <a:t> </a:t>
                      </a: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khWgl;l</a:t>
                      </a:r>
                      <a:r>
                        <a:rPr lang="en-US" sz="1800" b="0" i="0" u="none" dirty="0">
                          <a:solidFill>
                            <a:srgbClr val="333333"/>
                          </a:solidFill>
                          <a:latin typeface="Tamil-Aiswarya"/>
                        </a:rPr>
                        <a:t> </a:t>
                      </a:r>
                      <a:r>
                        <a:rPr lang="en-US" sz="1800" b="0" i="0" u="none" dirty="0" err="1">
                          <a:solidFill>
                            <a:srgbClr val="333333"/>
                          </a:solidFill>
                          <a:latin typeface="Tamil-Aiswarya"/>
                        </a:rPr>
                        <a:t>epHy;fs</a:t>
                      </a:r>
                      <a:r>
                        <a:rPr lang="en-US" sz="1800" b="0" i="0" u="none" dirty="0">
                          <a:solidFill>
                            <a:srgbClr val="333333"/>
                          </a:solidFill>
                          <a:latin typeface="Tamil-Aiswarya"/>
                        </a:rPr>
                        <a:t>; </a:t>
                      </a:r>
                      <a:r>
                        <a:rPr lang="en-US" sz="1800" b="0" i="0" u="none" dirty="0" err="1">
                          <a:solidFill>
                            <a:srgbClr val="333333"/>
                          </a:solidFill>
                          <a:latin typeface="Tamil-Aiswarya"/>
                        </a:rPr>
                        <a:t>re;jpudpd</a:t>
                      </a:r>
                      <a:r>
                        <a:rPr lang="en-US" sz="1800" b="0" i="0" u="none" dirty="0">
                          <a:solidFill>
                            <a:srgbClr val="333333"/>
                          </a:solidFill>
                          <a:latin typeface="Tamil-Aiswarya"/>
                        </a:rPr>
                        <a:t>; </a:t>
                      </a:r>
                      <a:r>
                        <a:rPr lang="en-US" sz="1800" b="0" i="0" u="none" dirty="0" err="1">
                          <a:solidFill>
                            <a:srgbClr val="333333"/>
                          </a:solidFill>
                          <a:latin typeface="Tamil-Aiswarya"/>
                        </a:rPr>
                        <a:t>rkkw;w</a:t>
                      </a:r>
                      <a:r>
                        <a:rPr lang="en-US" sz="1800" b="0" i="0" u="none" dirty="0">
                          <a:solidFill>
                            <a:srgbClr val="333333"/>
                          </a:solidFill>
                          <a:latin typeface="Tamil-Aiswarya"/>
                        </a:rPr>
                        <a:t> </a:t>
                      </a:r>
                      <a:r>
                        <a:rPr lang="en-US" sz="1800" b="0" i="0" u="none" dirty="0" err="1">
                          <a:solidFill>
                            <a:srgbClr val="333333"/>
                          </a:solidFill>
                          <a:latin typeface="Tamil-Aiswarya"/>
                        </a:rPr>
                        <a:t>nkw;gFjpahy</a:t>
                      </a:r>
                      <a:r>
                        <a:rPr lang="en-US" sz="1800" b="0" i="0" u="none" dirty="0">
                          <a:solidFill>
                            <a:srgbClr val="333333"/>
                          </a:solidFill>
                          <a:latin typeface="Tamil-Aiswarya"/>
                        </a:rPr>
                        <a:t>] </a:t>
                      </a:r>
                      <a:r>
                        <a:rPr lang="en-US" sz="1800" b="0" i="0" u="none" dirty="0" err="1">
                          <a:solidFill>
                            <a:srgbClr val="333333"/>
                          </a:solidFill>
                          <a:latin typeface="Tamil-Aiswarya"/>
                        </a:rPr>
                        <a:t>Vw</a:t>
                      </a:r>
                      <a:r>
                        <a:rPr lang="en-US" sz="1800" b="0" i="0" u="none" dirty="0">
                          <a:solidFill>
                            <a:srgbClr val="333333"/>
                          </a:solidFill>
                          <a:latin typeface="Tamil-Aiswarya"/>
                        </a:rPr>
                        <a:t>]</a:t>
                      </a:r>
                      <a:r>
                        <a:rPr lang="en-US" sz="1800" b="0" i="0" u="none" dirty="0" err="1">
                          <a:solidFill>
                            <a:srgbClr val="333333"/>
                          </a:solidFill>
                          <a:latin typeface="Tamil-Aiswarya"/>
                        </a:rPr>
                        <a:t>gl</a:t>
                      </a:r>
                      <a:r>
                        <a:rPr lang="en-US" sz="1800" b="0" i="0" u="none" dirty="0">
                          <a:solidFill>
                            <a:srgbClr val="333333"/>
                          </a:solidFill>
                          <a:latin typeface="Tamil-Aiswarya"/>
                        </a:rPr>
                        <a:t>]</a:t>
                      </a:r>
                      <a:r>
                        <a:rPr lang="en-US" sz="1800" b="0" i="0" u="none" dirty="0" err="1">
                          <a:solidFill>
                            <a:srgbClr val="333333"/>
                          </a:solidFill>
                          <a:latin typeface="Tamil-Aiswarya"/>
                        </a:rPr>
                        <a:t>lJ</a:t>
                      </a:r>
                      <a:endParaRPr lang="en-US" sz="1800" b="0" i="0" u="none" dirty="0">
                        <a:solidFill>
                          <a:srgbClr val="333333"/>
                        </a:solidFill>
                        <a:latin typeface="Tamil-Aiswarya"/>
                      </a:endParaRPr>
                    </a:p>
                    <a:p>
                      <a:pPr marL="342900" indent="-342900">
                        <a:lnSpc>
                          <a:spcPct val="100000"/>
                        </a:lnSpc>
                        <a:spcBef>
                          <a:spcPts val="1200"/>
                        </a:spcBef>
                        <a:buFont typeface="+mj-lt"/>
                        <a:buAutoNum type="arabicPeriod"/>
                      </a:pPr>
                      <a:r>
                        <a:rPr lang="en-US" sz="1800" b="0" i="0" u="none" dirty="0" err="1">
                          <a:solidFill>
                            <a:srgbClr val="333333"/>
                          </a:solidFill>
                          <a:latin typeface="Tamil-Aiswarya"/>
                        </a:rPr>
                        <a:t>epf</a:t>
                      </a:r>
                      <a:r>
                        <a:rPr lang="en-US" sz="1800" b="0" i="0" u="none" dirty="0">
                          <a:solidFill>
                            <a:srgbClr val="333333"/>
                          </a:solidFill>
                          <a:latin typeface="Tamil-Aiswarya"/>
                        </a:rPr>
                        <a:t>]</a:t>
                      </a:r>
                      <a:r>
                        <a:rPr lang="en-US" sz="1800" b="0" i="0" u="none" dirty="0" err="1">
                          <a:solidFill>
                            <a:srgbClr val="333333"/>
                          </a:solidFill>
                          <a:latin typeface="Tamil-Aiswarya"/>
                        </a:rPr>
                        <a:t>rd</a:t>
                      </a:r>
                      <a:r>
                        <a:rPr lang="en-US" sz="1800" b="0" i="0" u="none" dirty="0">
                          <a:solidFill>
                            <a:srgbClr val="333333"/>
                          </a:solidFill>
                          <a:latin typeface="Tamil-Aiswarya"/>
                        </a:rPr>
                        <a:t>; </a:t>
                      </a:r>
                      <a:r>
                        <a:rPr lang="en-US" sz="1800" b="0" i="0" u="none" dirty="0" err="1">
                          <a:solidFill>
                            <a:srgbClr val="333333"/>
                          </a:solidFill>
                          <a:latin typeface="Tamil-Aiswarya"/>
                        </a:rPr>
                        <a:t>kw;Wk</a:t>
                      </a:r>
                      <a:r>
                        <a:rPr lang="en-US" sz="1800" b="0" i="0" u="none" dirty="0">
                          <a:solidFill>
                            <a:srgbClr val="333333"/>
                          </a:solidFill>
                          <a:latin typeface="Tamil-Aiswarya"/>
                        </a:rPr>
                        <a:t>; Mk;!;</a:t>
                      </a:r>
                      <a:r>
                        <a:rPr lang="en-US" sz="1800" b="0" i="0" u="none" dirty="0" err="1">
                          <a:solidFill>
                            <a:srgbClr val="333333"/>
                          </a:solidFill>
                          <a:latin typeface="Tamil-Aiswarya"/>
                        </a:rPr>
                        <a:t>l;uh</a:t>
                      </a:r>
                      <a:r>
                        <a:rPr lang="en-US" sz="1800" b="0" i="0" u="none" dirty="0">
                          <a:solidFill>
                            <a:srgbClr val="333333"/>
                          </a:solidFill>
                          <a:latin typeface="Tamil-Aiswarya"/>
                        </a:rPr>
                        <a:t>'; ,</a:t>
                      </a:r>
                      <a:r>
                        <a:rPr lang="en-US" sz="1800" b="0" i="0" u="none" dirty="0" err="1">
                          <a:solidFill>
                            <a:srgbClr val="333333"/>
                          </a:solidFill>
                          <a:latin typeface="Tamil-Aiswarya"/>
                        </a:rPr>
                        <a:t>ilna</a:t>
                      </a:r>
                      <a:r>
                        <a:rPr lang="en-US" sz="1800" b="0" i="0" u="none" dirty="0">
                          <a:solidFill>
                            <a:srgbClr val="333333"/>
                          </a:solidFill>
                          <a:latin typeface="Tamil-Aiswarya"/>
                        </a:rPr>
                        <a:t> </a:t>
                      </a:r>
                      <a:r>
                        <a:rPr lang="en-US" sz="1800" b="0" i="0" u="none" dirty="0" err="1">
                          <a:solidFill>
                            <a:srgbClr val="333333"/>
                          </a:solidFill>
                          <a:latin typeface="Tamil-Aiswarya"/>
                        </a:rPr>
                        <a:t>ele;j</a:t>
                      </a:r>
                      <a:r>
                        <a:rPr lang="en-US" sz="1800" b="0" i="0" u="none" dirty="0">
                          <a:solidFill>
                            <a:srgbClr val="333333"/>
                          </a:solidFill>
                          <a:latin typeface="Tamil-Aiswarya"/>
                        </a:rPr>
                        <a:t> </a:t>
                      </a:r>
                      <a:r>
                        <a:rPr lang="en-US" sz="1800" b="0" i="0" u="none" dirty="0" err="1">
                          <a:solidFill>
                            <a:srgbClr val="333333"/>
                          </a:solidFill>
                          <a:latin typeface="Tamil-Aiswarya"/>
                        </a:rPr>
                        <a:t>neh</a:t>
                      </a:r>
                      <a:r>
                        <a:rPr lang="en-US" sz="1800" b="0" i="0" u="none" dirty="0">
                          <a:solidFill>
                            <a:srgbClr val="333333"/>
                          </a:solidFill>
                          <a:latin typeface="Tamil-Aiswarya"/>
                        </a:rPr>
                        <a:t>]</a:t>
                      </a:r>
                      <a:r>
                        <a:rPr lang="en-US" sz="1800" b="0" i="0" u="none" dirty="0" err="1">
                          <a:solidFill>
                            <a:srgbClr val="333333"/>
                          </a:solidFill>
                          <a:latin typeface="Tamil-Aiswarya"/>
                        </a:rPr>
                        <a:t>Kfk</a:t>
                      </a:r>
                      <a:r>
                        <a:rPr lang="en-US" sz="1800" b="0" i="0" u="none" dirty="0">
                          <a:solidFill>
                            <a:srgbClr val="333333"/>
                          </a:solidFill>
                          <a:latin typeface="Tamil-Aiswarya"/>
                        </a:rPr>
                        <a:t>]</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jhkjkhf</a:t>
                      </a:r>
                      <a:r>
                        <a:rPr lang="en-US" sz="1800" b="0" i="0" u="none" dirty="0">
                          <a:solidFill>
                            <a:srgbClr val="333333"/>
                          </a:solidFill>
                          <a:latin typeface="Tamil-Aiswarya"/>
                        </a:rPr>
                        <a:t> </a:t>
                      </a:r>
                      <a:r>
                        <a:rPr lang="en-US" sz="1800" b="0" i="0" u="none" dirty="0" err="1">
                          <a:solidFill>
                            <a:srgbClr val="333333"/>
                          </a:solidFill>
                          <a:latin typeface="Tamil-Aiswarya"/>
                        </a:rPr>
                        <a:t>eilbgw;wJ</a:t>
                      </a:r>
                      <a:r>
                        <a:rPr lang="en-US" sz="1800" b="0" i="0" u="none" dirty="0">
                          <a:solidFill>
                            <a:srgbClr val="333333"/>
                          </a:solidFill>
                          <a:latin typeface="Calibri Light"/>
                        </a:rPr>
                        <a:t>,</a:t>
                      </a:r>
                      <a:r>
                        <a:rPr lang="en-US" sz="1800" b="0" i="0" u="none" dirty="0">
                          <a:solidFill>
                            <a:srgbClr val="333333"/>
                          </a:solidFill>
                          <a:latin typeface="Tamil-Aiswarya"/>
                        </a:rPr>
                        <a:t> </a:t>
                      </a:r>
                      <a:r>
                        <a:rPr lang="en-US" sz="1800" b="0" i="0" u="none" dirty="0" err="1">
                          <a:solidFill>
                            <a:srgbClr val="333333"/>
                          </a:solidFill>
                          <a:latin typeface="Tamil-Aiswarya"/>
                        </a:rPr>
                        <a:t>bjupahky</a:t>
                      </a:r>
                      <a:r>
                        <a:rPr lang="en-US" sz="1800" b="0" i="0" u="none" dirty="0">
                          <a:solidFill>
                            <a:srgbClr val="333333"/>
                          </a:solidFill>
                          <a:latin typeface="Tamil-Aiswarya"/>
                        </a:rPr>
                        <a:t>] ,</a:t>
                      </a:r>
                      <a:r>
                        <a:rPr lang="en-US" sz="1800" b="0" i="0" u="none" dirty="0" err="1">
                          <a:solidFill>
                            <a:srgbClr val="333333"/>
                          </a:solidFill>
                          <a:latin typeface="Tamil-Aiswarya"/>
                        </a:rPr>
                        <a:t>Uf</a:t>
                      </a:r>
                      <a:r>
                        <a:rPr lang="en-US" sz="1800" b="0" i="0" u="none" dirty="0">
                          <a:solidFill>
                            <a:srgbClr val="333333"/>
                          </a:solidFill>
                          <a:latin typeface="Tamil-Aiswarya"/>
                        </a:rPr>
                        <a:t>]f </a:t>
                      </a:r>
                      <a:r>
                        <a:rPr lang="en-US" sz="1800" b="0" i="0" u="none" dirty="0" err="1">
                          <a:solidFill>
                            <a:srgbClr val="333333"/>
                          </a:solidFill>
                          <a:latin typeface="Tamil-Aiswarya"/>
                        </a:rPr>
                        <a:t>bjhFf;fg</a:t>
                      </a:r>
                      <a:r>
                        <a:rPr lang="en-US" sz="1800" b="0" i="0" u="none" dirty="0">
                          <a:solidFill>
                            <a:srgbClr val="333333"/>
                          </a:solidFill>
                          <a:latin typeface="Tamil-Aiswarya"/>
                        </a:rPr>
                        <a:t>]</a:t>
                      </a:r>
                      <a:r>
                        <a:rPr lang="en-US" sz="1800" b="0" i="0" u="none" dirty="0" err="1">
                          <a:solidFill>
                            <a:srgbClr val="333333"/>
                          </a:solidFill>
                          <a:latin typeface="Tamil-Aiswarya"/>
                        </a:rPr>
                        <a:t>gl</a:t>
                      </a:r>
                      <a:r>
                        <a:rPr lang="en-US" sz="1800" b="0" i="0" u="none" dirty="0">
                          <a:solidFill>
                            <a:srgbClr val="333333"/>
                          </a:solidFill>
                          <a:latin typeface="Tamil-Aiswarya"/>
                        </a:rPr>
                        <a:t>]</a:t>
                      </a:r>
                      <a:r>
                        <a:rPr lang="en-US" sz="1800" b="0" i="0" u="none" dirty="0" err="1">
                          <a:solidFill>
                            <a:srgbClr val="333333"/>
                          </a:solidFill>
                          <a:latin typeface="Tamil-Aiswarya"/>
                        </a:rPr>
                        <a:t>lJ</a:t>
                      </a:r>
                      <a:r>
                        <a:rPr lang="en-US" sz="1800" b="0" i="0" u="none" dirty="0">
                          <a:solidFill>
                            <a:srgbClr val="333333"/>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81</a:t>
            </a:fld>
            <a:endParaRPr lang="de-DE" dirty="0"/>
          </a:p>
        </p:txBody>
      </p:sp>
    </p:spTree>
    <p:extLst>
      <p:ext uri="{BB962C8B-B14F-4D97-AF65-F5344CB8AC3E}">
        <p14:creationId xmlns:p14="http://schemas.microsoft.com/office/powerpoint/2010/main" val="1894661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ption_19"/>
          <p:cNvSpPr txBox="1"/>
          <p:nvPr/>
        </p:nvSpPr>
        <p:spPr>
          <a:xfrm>
            <a:off x="4138971" y="6172544"/>
            <a:ext cx="7609984" cy="333425"/>
          </a:xfrm>
          <a:prstGeom prst="rect">
            <a:avLst/>
          </a:prstGeom>
          <a:noFill/>
        </p:spPr>
        <p:txBody>
          <a:bodyPr vert="horz" wrap="none" lIns="0" tIns="0" rIns="0" bIns="0" rtlCol="0">
            <a:noAutofit/>
          </a:bodyPr>
          <a:lstStyle/>
          <a:p>
            <a:pPr>
              <a:lnSpc>
                <a:spcPct val="105000"/>
              </a:lnSpc>
              <a:spcBef>
                <a:spcPts val="1999"/>
              </a:spcBef>
            </a:pPr>
            <a:r>
              <a:rPr lang="en-CA" sz="1200" dirty="0">
                <a:solidFill>
                  <a:srgbClr val="333333"/>
                </a:solidFill>
                <a:latin typeface="Calibri Light"/>
                <a:cs typeface="Calibri Light"/>
              </a:rPr>
              <a:t>Source: German television station ZDF</a:t>
            </a:r>
            <a:r>
              <a:rPr lang="en-CA" sz="1200">
                <a:solidFill>
                  <a:srgbClr val="333333"/>
                </a:solidFill>
                <a:latin typeface="Calibri Light"/>
                <a:cs typeface="Calibri Light"/>
              </a:rPr>
              <a:t>: “Vorsicht Verschwörung” </a:t>
            </a:r>
            <a:r>
              <a:rPr lang="en-CA" sz="1200" dirty="0">
                <a:solidFill>
                  <a:srgbClr val="333333"/>
                </a:solidFill>
                <a:latin typeface="Calibri Light"/>
                <a:cs typeface="Calibri Light"/>
              </a:rPr>
              <a:t>[Beware conspiracy]</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dirty="0">
                <a:solidFill>
                  <a:srgbClr val="FF0000"/>
                </a:solidFill>
              </a:rPr>
              <a:t>,y]iy</a:t>
            </a:r>
            <a:r>
              <a:rPr lang="de-DE" altLang="de-DE" sz="4000" dirty="0">
                <a:solidFill>
                  <a:srgbClr val="FF0000"/>
                </a:solidFill>
                <a:latin typeface="Calibri Light"/>
              </a:rPr>
              <a:t>!</a:t>
            </a:r>
            <a:endParaRPr lang="de-DE" altLang="de-DE" sz="4000" dirty="0">
              <a:latin typeface="Calibri Light"/>
            </a:endParaRPr>
          </a:p>
        </p:txBody>
      </p:sp>
      <p:sp>
        <p:nvSpPr>
          <p:cNvPr id="17"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ea typeface="ＭＳ Ｐゴシック" panose="020B0600070205080204" pitchFamily="34" charset="-128"/>
              </a:rPr>
              <a:t>re;jpudpy; kdpjd; ,w';fpaJ </a:t>
            </a:r>
            <a:r>
              <a:rPr lang="en-US" sz="2200">
                <a:solidFill>
                  <a:srgbClr val="000000"/>
                </a:solidFill>
                <a:latin typeface="Calibri Light"/>
                <a:ea typeface="ＭＳ Ｐゴシック" panose="020B0600070205080204" pitchFamily="34" charset="-128"/>
              </a:rPr>
              <a:t>U.S </a:t>
            </a:r>
            <a:r>
              <a:rPr lang="en-US" sz="2200">
                <a:solidFill>
                  <a:srgbClr val="000000"/>
                </a:solidFill>
                <a:ea typeface="ＭＳ Ｐゴシック" panose="020B0600070205080204" pitchFamily="34" charset="-128"/>
              </a:rPr>
              <a:t>murh';fk; nghypahf cUthf;fpajh&gt;</a:t>
            </a:r>
            <a:endParaRPr lang="de-DE" sz="2200" dirty="0">
              <a:solidFill>
                <a:srgbClr val="000000"/>
              </a:solidFill>
              <a:ea typeface="ＭＳ Ｐゴシック" panose="020B0600070205080204" pitchFamily="34" charset="-128"/>
            </a:endParaRPr>
          </a:p>
        </p:txBody>
      </p:sp>
      <p:sp>
        <p:nvSpPr>
          <p:cNvPr id="19" name="Caption_15"/>
          <p:cNvSpPr txBox="1">
            <a:spLocks noChangeArrowheads="1"/>
          </p:cNvSpPr>
          <p:nvPr/>
        </p:nvSpPr>
        <p:spPr bwMode="auto">
          <a:xfrm>
            <a:off x="4138971" y="3496940"/>
            <a:ext cx="7609984" cy="267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Tamil-Aiswarya"/>
              </a:rPr>
              <a:t>,</a:t>
            </a:r>
            <a:r>
              <a:rPr lang="en-US" altLang="de-DE" sz="2400" dirty="0" err="1">
                <a:latin typeface="Tamil-Aiswarya"/>
              </a:rPr>
              <a:t>af;Feh</a:t>
            </a:r>
            <a:r>
              <a:rPr lang="en-US" altLang="de-DE" sz="2400" dirty="0">
                <a:latin typeface="Tamil-Aiswarya"/>
              </a:rPr>
              <a:t>] </a:t>
            </a:r>
            <a:r>
              <a:rPr lang="en-US" altLang="de-DE" sz="2400" dirty="0" err="1">
                <a:latin typeface="Tamil-Aiswarya"/>
              </a:rPr>
              <a:t>blhdhy;l</a:t>
            </a:r>
            <a:r>
              <a:rPr lang="en-US" altLang="de-DE" sz="2400" dirty="0">
                <a:latin typeface="Tamil-Aiswarya"/>
              </a:rPr>
              <a:t>; </a:t>
            </a:r>
            <a:r>
              <a:rPr lang="en-US" altLang="de-DE" sz="2400" dirty="0" err="1">
                <a:latin typeface="Tamil-Aiswarya"/>
              </a:rPr>
              <a:t>vk;hpf</a:t>
            </a:r>
            <a:r>
              <a:rPr lang="en-US" altLang="de-DE" sz="2400" dirty="0">
                <a:latin typeface="Tamil-Aiswarya"/>
              </a:rPr>
              <a:t>; ,</a:t>
            </a:r>
            <a:r>
              <a:rPr lang="en-US" altLang="de-DE" sz="2400" dirty="0" err="1">
                <a:latin typeface="Tamil-Aiswarya"/>
              </a:rPr>
              <a:t>ijg</a:t>
            </a:r>
            <a:r>
              <a:rPr lang="en-US" altLang="de-DE" sz="2400" dirty="0">
                <a:latin typeface="Tamil-Aiswarya"/>
              </a:rPr>
              <a:t>; </a:t>
            </a:r>
            <a:r>
              <a:rPr lang="en-US" altLang="de-DE" sz="2400" dirty="0" err="1">
                <a:latin typeface="Tamil-Aiswarya"/>
              </a:rPr>
              <a:t>gw;wp</a:t>
            </a:r>
            <a:r>
              <a:rPr lang="en-US" altLang="de-DE" sz="2400" dirty="0">
                <a:latin typeface="Tamil-Aiswarya"/>
              </a:rPr>
              <a:t> </a:t>
            </a:r>
            <a:r>
              <a:rPr lang="en-US" altLang="de-DE" sz="2400" dirty="0" err="1">
                <a:latin typeface="Tamil-Aiswarya"/>
              </a:rPr>
              <a:t>TWk</a:t>
            </a:r>
            <a:r>
              <a:rPr lang="en-US" altLang="de-DE" sz="2400" dirty="0">
                <a:latin typeface="Tamil-Aiswarya"/>
              </a:rPr>
              <a:t>; </a:t>
            </a:r>
            <a:r>
              <a:rPr lang="en-US" altLang="de-DE" sz="2400" dirty="0" err="1">
                <a:latin typeface="Tamil-Aiswarya"/>
              </a:rPr>
              <a:t>nghJ</a:t>
            </a:r>
            <a:r>
              <a:rPr lang="en-US" altLang="de-DE" sz="2400" dirty="0">
                <a:latin typeface="Tamil-Aiswarya"/>
              </a:rPr>
              <a:t> (</a:t>
            </a:r>
            <a:r>
              <a:rPr lang="en-US" altLang="de-DE" sz="2400" dirty="0" err="1">
                <a:latin typeface="Tamil-Aiswarya"/>
              </a:rPr>
              <a:t>Rje</a:t>
            </a:r>
            <a:r>
              <a:rPr lang="en-US" altLang="de-DE" sz="2400" dirty="0">
                <a:latin typeface="Tamil-Aiswarya"/>
              </a:rPr>
              <a:t>]</a:t>
            </a:r>
            <a:r>
              <a:rPr lang="en-US" altLang="de-DE" sz="2400" dirty="0" err="1">
                <a:latin typeface="Tamil-Aiswarya"/>
              </a:rPr>
              <a:t>jpu</a:t>
            </a:r>
            <a:r>
              <a:rPr lang="en-US" altLang="de-DE" sz="2400" dirty="0">
                <a:latin typeface="Tamil-Aiswarya"/>
              </a:rPr>
              <a:t> </a:t>
            </a:r>
            <a:r>
              <a:rPr lang="en-US" altLang="de-DE" sz="2400" dirty="0" err="1">
                <a:latin typeface="Tamil-Aiswarya"/>
              </a:rPr>
              <a:t>jpdk</a:t>
            </a:r>
            <a:r>
              <a:rPr lang="en-US" altLang="de-DE" sz="2400" dirty="0">
                <a:latin typeface="Tamil-Aiswarya"/>
              </a:rPr>
              <a:t>]</a:t>
            </a:r>
            <a:r>
              <a:rPr lang="en-US" altLang="de-DE" sz="2400" dirty="0">
                <a:latin typeface="Calibri Light"/>
              </a:rPr>
              <a:t>):</a:t>
            </a:r>
          </a:p>
          <a:p>
            <a:pPr eaLnBrk="1" hangingPunct="1">
              <a:lnSpc>
                <a:spcPct val="105000"/>
              </a:lnSpc>
              <a:spcBef>
                <a:spcPts val="1999"/>
              </a:spcBef>
              <a:buClrTx/>
              <a:buFontTx/>
              <a:buNone/>
            </a:pPr>
            <a:r>
              <a:rPr lang="en-US" altLang="de-DE" sz="2400">
                <a:latin typeface="Tamil-Aiswarya"/>
              </a:rPr>
              <a:t> </a:t>
            </a:r>
            <a:r>
              <a:rPr lang="en-US" altLang="de-DE" sz="2400">
                <a:latin typeface="Calibri Light"/>
              </a:rPr>
              <a:t>“</a:t>
            </a:r>
            <a:r>
              <a:rPr lang="en-US" altLang="de-DE" sz="2400">
                <a:latin typeface="Tamil-Aiswarya"/>
              </a:rPr>
              <a:t>re;jpudpy</a:t>
            </a:r>
            <a:r>
              <a:rPr lang="en-US" altLang="de-DE" sz="2400" dirty="0">
                <a:latin typeface="Tamil-Aiswarya"/>
              </a:rPr>
              <a:t>; </a:t>
            </a:r>
            <a:r>
              <a:rPr lang="en-US" altLang="de-DE" sz="2400" dirty="0" err="1">
                <a:latin typeface="Tamil-Aiswarya"/>
              </a:rPr>
              <a:t>jiu</a:t>
            </a:r>
            <a:r>
              <a:rPr lang="en-US" altLang="de-DE" sz="2400" dirty="0">
                <a:latin typeface="Tamil-Aiswarya"/>
              </a:rPr>
              <a:t> ,w';</a:t>
            </a:r>
            <a:r>
              <a:rPr lang="en-US" altLang="de-DE" sz="2400" dirty="0" err="1">
                <a:latin typeface="Tamil-Aiswarya"/>
              </a:rPr>
              <a:t>fpaJ</a:t>
            </a:r>
            <a:r>
              <a:rPr lang="en-US" altLang="de-DE" sz="2400" dirty="0">
                <a:latin typeface="Calibri Light"/>
              </a:rPr>
              <a:t>[…]</a:t>
            </a:r>
            <a:r>
              <a:rPr lang="en-US" altLang="de-DE" sz="2400" dirty="0" err="1">
                <a:latin typeface="Tamil-Aiswarya"/>
              </a:rPr>
              <a:t>kpft</a:t>
            </a:r>
            <a:r>
              <a:rPr lang="en-US" altLang="de-DE" sz="2400" dirty="0">
                <a:latin typeface="Tamil-Aiswarya"/>
              </a:rPr>
              <a:t>[k; </a:t>
            </a:r>
            <a:r>
              <a:rPr lang="en-US" altLang="de-DE" sz="2400" dirty="0" err="1">
                <a:latin typeface="Tamil-Aiswarya"/>
              </a:rPr>
              <a:t>mw;g</a:t>
            </a:r>
            <a:r>
              <a:rPr lang="en-US" altLang="de-DE" sz="2400" dirty="0">
                <a:latin typeface="Tamil-Aiswarya"/>
              </a:rPr>
              <a:t>[</a:t>
            </a:r>
            <a:r>
              <a:rPr lang="en-US" altLang="de-DE" sz="2400" dirty="0" err="1">
                <a:latin typeface="Tamil-Aiswarya"/>
              </a:rPr>
              <a:t>jk</a:t>
            </a:r>
            <a:r>
              <a:rPr lang="en-US" altLang="de-DE" sz="2400" dirty="0">
                <a:latin typeface="Tamil-Aiswarya"/>
              </a:rPr>
              <a:t>;. ,J </a:t>
            </a:r>
            <a:r>
              <a:rPr lang="en-US" altLang="de-DE" sz="2400" dirty="0" err="1">
                <a:latin typeface="Tamil-Aiswarya"/>
              </a:rPr>
              <a:t>nghd;w</a:t>
            </a:r>
            <a:r>
              <a:rPr lang="en-US" altLang="de-DE" sz="2400" dirty="0">
                <a:latin typeface="Tamil-Aiswarya"/>
              </a:rPr>
              <a:t> </a:t>
            </a:r>
            <a:r>
              <a:rPr lang="en-US" altLang="de-DE" sz="2400" dirty="0" err="1">
                <a:latin typeface="Tamil-Aiswarya"/>
              </a:rPr>
              <a:t>epfH;t</a:t>
            </a:r>
            <a:r>
              <a:rPr lang="en-US" altLang="de-DE" sz="2400" dirty="0">
                <a:latin typeface="Tamil-Aiswarya"/>
              </a:rPr>
              <a:t>[fs; </a:t>
            </a:r>
            <a:r>
              <a:rPr lang="en-US" altLang="de-DE" sz="2400" dirty="0">
                <a:latin typeface="Calibri Light"/>
              </a:rPr>
              <a:t>1960</a:t>
            </a:r>
            <a:r>
              <a:rPr lang="en-US" altLang="de-DE" sz="2400" dirty="0">
                <a:latin typeface="Tamil-Aiswarya"/>
              </a:rPr>
              <a:t>y; </a:t>
            </a:r>
            <a:r>
              <a:rPr lang="en-US" altLang="de-DE" sz="2400" dirty="0" err="1">
                <a:latin typeface="Tamil-Aiswarya"/>
              </a:rPr>
              <a:t>rhj;jpakpy;yhj</a:t>
            </a:r>
            <a:r>
              <a:rPr lang="en-US" altLang="de-DE" sz="2400" dirty="0">
                <a:latin typeface="Tamil-Aiswarya"/>
              </a:rPr>
              <a:t> </a:t>
            </a:r>
            <a:r>
              <a:rPr lang="en-US" altLang="de-DE" sz="2400" dirty="0" err="1">
                <a:latin typeface="Tamil-Aiswarya"/>
              </a:rPr>
              <a:t>xd;W</a:t>
            </a:r>
            <a:r>
              <a:rPr lang="en-US" altLang="de-DE" sz="2400" dirty="0">
                <a:latin typeface="Calibri Light"/>
              </a:rPr>
              <a:t>.</a:t>
            </a:r>
            <a:r>
              <a:rPr lang="en-US" altLang="de-DE" sz="2400" dirty="0">
                <a:latin typeface="Tamil-Aiswarya"/>
              </a:rPr>
              <a:t> ,</a:t>
            </a:r>
            <a:r>
              <a:rPr lang="en-US" altLang="de-DE" sz="2400" dirty="0" err="1">
                <a:latin typeface="Tamil-Aiswarya"/>
              </a:rPr>
              <a:t>d;iwa</a:t>
            </a:r>
            <a:r>
              <a:rPr lang="en-US" altLang="de-DE" sz="2400" dirty="0">
                <a:latin typeface="Tamil-Aiswarya"/>
              </a:rPr>
              <a:t> </a:t>
            </a:r>
            <a:r>
              <a:rPr lang="en-US" altLang="de-DE" sz="2400" dirty="0" err="1">
                <a:latin typeface="Tamil-Aiswarya"/>
              </a:rPr>
              <a:t>fhyf</a:t>
            </a:r>
            <a:r>
              <a:rPr lang="en-US" altLang="de-DE" sz="2400" dirty="0">
                <a:latin typeface="Tamil-Aiswarya"/>
              </a:rPr>
              <a:t>; </a:t>
            </a:r>
            <a:r>
              <a:rPr lang="en-US" altLang="de-DE" sz="2400" dirty="0" err="1">
                <a:latin typeface="Tamil-Aiswarya"/>
              </a:rPr>
              <a:t>fl;lj;jpy</a:t>
            </a:r>
            <a:r>
              <a:rPr lang="en-US" altLang="de-DE" sz="2400" dirty="0">
                <a:latin typeface="Tamil-Aiswarya"/>
              </a:rPr>
              <a:t>; </a:t>
            </a:r>
            <a:r>
              <a:rPr lang="en-US" altLang="de-DE" sz="2400" dirty="0" err="1">
                <a:latin typeface="Tamil-Aiswarya"/>
              </a:rPr>
              <a:t>rpwe;j</a:t>
            </a:r>
            <a:r>
              <a:rPr lang="en-US" altLang="de-DE" sz="2400" dirty="0">
                <a:latin typeface="Tamil-Aiswarya"/>
              </a:rPr>
              <a:t> </a:t>
            </a:r>
            <a:r>
              <a:rPr lang="en-US" altLang="de-DE" sz="2400" dirty="0" err="1">
                <a:latin typeface="Tamil-Aiswarya"/>
              </a:rPr>
              <a:t>cgfuz</a:t>
            </a:r>
            <a:r>
              <a:rPr lang="en-US" altLang="de-DE" sz="2400" dirty="0">
                <a:latin typeface="Tamil-Aiswarya"/>
              </a:rPr>
              <a:t>';fs; Tl </a:t>
            </a:r>
            <a:r>
              <a:rPr lang="en-US" altLang="de-DE" sz="2400" dirty="0" err="1">
                <a:latin typeface="Tamil-Aiswarya"/>
              </a:rPr>
              <a:t>gpur;ridfis</a:t>
            </a:r>
            <a:r>
              <a:rPr lang="en-US" altLang="de-DE" sz="2400" dirty="0">
                <a:latin typeface="Tamil-Aiswarya"/>
              </a:rPr>
              <a:t> </a:t>
            </a:r>
            <a:r>
              <a:rPr lang="en-US" altLang="de-DE" sz="2400" err="1">
                <a:latin typeface="Tamil-Aiswarya"/>
              </a:rPr>
              <a:t>vjph</a:t>
            </a:r>
            <a:r>
              <a:rPr lang="en-US" altLang="de-DE" sz="2400">
                <a:latin typeface="Tamil-Aiswarya"/>
              </a:rPr>
              <a:t>]</a:t>
            </a:r>
            <a:r>
              <a:rPr lang="en-US" altLang="de-DE" sz="2400" err="1">
                <a:latin typeface="Tamil-Aiswarya"/>
              </a:rPr>
              <a:t>bfhs;fpwJ</a:t>
            </a:r>
            <a:r>
              <a:rPr lang="en-US" altLang="de-DE" sz="2400">
                <a:latin typeface="Calibri Light"/>
              </a:rPr>
              <a:t>.” </a:t>
            </a:r>
            <a:endParaRPr lang="de-DE" altLang="de-DE" sz="2400" i="1" dirty="0">
              <a:latin typeface="Calibri Light"/>
            </a:endParaRPr>
          </a:p>
        </p:txBody>
      </p:sp>
      <p:sp>
        <p:nvSpPr>
          <p:cNvPr id="3" name="Title 2"/>
          <p:cNvSpPr>
            <a:spLocks noGrp="1"/>
          </p:cNvSpPr>
          <p:nvPr>
            <p:ph type="title"/>
          </p:nvPr>
        </p:nvSpPr>
        <p:spPr/>
        <p:txBody>
          <a:bodyPr/>
          <a:lstStyle/>
          <a:p>
            <a:r>
              <a:rPr lang="en-US" sz="3600">
                <a:latin typeface="Calibri Light"/>
              </a:rPr>
              <a:t>“</a:t>
            </a:r>
            <a:r>
              <a:rPr lang="en-US" sz="3600"/>
              <a:t>eilKiwapy;</a:t>
            </a:r>
            <a:r>
              <a:rPr lang="en-US" sz="3600">
                <a:latin typeface="Calibri Light"/>
              </a:rPr>
              <a:t>”</a:t>
            </a:r>
            <a:r>
              <a:rPr lang="en-US" sz="3600"/>
              <a:t> </a:t>
            </a:r>
            <a:r>
              <a:rPr lang="en-US" sz="3600" dirty="0" err="1"/>
              <a:t>rl;bld;W</a:t>
            </a:r>
            <a:r>
              <a:rPr lang="en-US" sz="3600" dirty="0"/>
              <a:t> </a:t>
            </a:r>
            <a:r>
              <a:rPr lang="en-US" sz="3600" dirty="0" err="1"/>
              <a:t>KobtLj;jy</a:t>
            </a:r>
            <a:r>
              <a:rPr lang="en-US" dirty="0"/>
              <a:t>;</a:t>
            </a:r>
            <a:br>
              <a:rPr lang="en-US" dirty="0"/>
            </a:br>
            <a:r>
              <a:rPr lang="en-US" dirty="0">
                <a:latin typeface="Calibri Light"/>
              </a:rPr>
              <a:t>- </a:t>
            </a:r>
            <a:r>
              <a:rPr lang="en-US" dirty="0" err="1"/>
              <a:t>Ch</a:t>
            </a:r>
            <a:r>
              <a:rPr lang="en-US" dirty="0"/>
              <a:t>] </a:t>
            </a:r>
            <a:r>
              <a:rPr lang="en-US" dirty="0" err="1"/>
              <a:t>fijfs</a:t>
            </a:r>
            <a:r>
              <a:rPr lang="en-US" dirty="0"/>
              <a:t>] </a:t>
            </a:r>
            <a:r>
              <a:rPr lang="en-US" dirty="0">
                <a:latin typeface="Calibri Light"/>
              </a:rPr>
              <a:t>-</a:t>
            </a:r>
          </a:p>
        </p:txBody>
      </p:sp>
      <p:sp>
        <p:nvSpPr>
          <p:cNvPr id="2" name="Footer Placeholder 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82</a:t>
            </a:fld>
            <a:endParaRPr lang="de-DE" dirty="0"/>
          </a:p>
        </p:txBody>
      </p:sp>
    </p:spTree>
    <p:extLst>
      <p:ext uri="{BB962C8B-B14F-4D97-AF65-F5344CB8AC3E}">
        <p14:creationId xmlns:p14="http://schemas.microsoft.com/office/powerpoint/2010/main" val="13456699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err="1"/>
              <a:t>vt;thW</a:t>
            </a:r>
            <a:r>
              <a:rPr lang="en-US" sz="3600" dirty="0"/>
              <a:t> </a:t>
            </a:r>
            <a:r>
              <a:rPr lang="en-US" sz="3600" dirty="0" err="1"/>
              <a:t>rjpahnyhridfSk</a:t>
            </a:r>
            <a:r>
              <a:rPr lang="en-US" sz="3600" dirty="0"/>
              <a:t>;</a:t>
            </a:r>
            <a:r>
              <a:rPr lang="en-US" sz="3600" dirty="0">
                <a:latin typeface="Calibri Light"/>
              </a:rPr>
              <a:t>, </a:t>
            </a:r>
            <a:r>
              <a:rPr lang="en-US" sz="3600" dirty="0" err="1"/>
              <a:t>Ch</a:t>
            </a:r>
            <a:r>
              <a:rPr lang="en-US" sz="3600" dirty="0"/>
              <a:t>] </a:t>
            </a:r>
            <a:r>
              <a:rPr lang="en-US" sz="3600" dirty="0" err="1"/>
              <a:t>fijfSk</a:t>
            </a:r>
            <a:r>
              <a:rPr lang="en-US" sz="3600" dirty="0"/>
              <a:t>; </a:t>
            </a:r>
            <a:br>
              <a:rPr lang="en-US" dirty="0"/>
            </a:br>
            <a:r>
              <a:rPr lang="en-US" dirty="0" err="1"/>
              <a:t>cUthfpwJ</a:t>
            </a:r>
            <a:r>
              <a:rPr lang="en-US" dirty="0"/>
              <a:t>&gt;</a:t>
            </a:r>
            <a:r>
              <a:rPr lang="en-US" dirty="0">
                <a:latin typeface="Calibri Light"/>
              </a:rPr>
              <a:t> </a:t>
            </a:r>
          </a:p>
        </p:txBody>
      </p:sp>
      <p:sp>
        <p:nvSpPr>
          <p:cNvPr id="5" name="Content Placeholder 4"/>
          <p:cNvSpPr>
            <a:spLocks noGrp="1"/>
          </p:cNvSpPr>
          <p:nvPr>
            <p:ph idx="1"/>
          </p:nvPr>
        </p:nvSpPr>
        <p:spPr/>
        <p:txBody>
          <a:bodyPr/>
          <a:lstStyle/>
          <a:p>
            <a:pPr lvl="0" defTabSz="914400"/>
            <a:r>
              <a:rPr lang="en-CA" sz="2400" dirty="0">
                <a:solidFill>
                  <a:schemeClr val="tx1"/>
                </a:solidFill>
                <a:ea typeface="Verdana" pitchFamily="34" charset="0"/>
                <a:cs typeface="Calibri Light"/>
              </a:rPr>
              <a:t>&gt;&gt;&gt;</a:t>
            </a:r>
            <a:endParaRPr lang="en-US" sz="2400" dirty="0">
              <a:solidFill>
                <a:schemeClr val="tx1"/>
              </a:solidFill>
            </a:endParaRPr>
          </a:p>
        </p:txBody>
      </p:sp>
      <p:sp>
        <p:nvSpPr>
          <p:cNvPr id="2" name="Footer Placeholder 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pPr/>
              <a:t>83</a:t>
            </a:fld>
            <a:endParaRPr lang="de-DE" dirty="0"/>
          </a:p>
        </p:txBody>
      </p:sp>
    </p:spTree>
    <p:extLst>
      <p:ext uri="{BB962C8B-B14F-4D97-AF65-F5344CB8AC3E}">
        <p14:creationId xmlns:p14="http://schemas.microsoft.com/office/powerpoint/2010/main" val="40308221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vt;thW</a:t>
            </a:r>
            <a:r>
              <a:rPr lang="en-US" sz="3600" dirty="0"/>
              <a:t> </a:t>
            </a:r>
            <a:r>
              <a:rPr lang="en-US" sz="3600" dirty="0" err="1"/>
              <a:t>rjpahnyhridfSk</a:t>
            </a:r>
            <a:r>
              <a:rPr lang="en-US" sz="3600" dirty="0"/>
              <a:t>;</a:t>
            </a:r>
            <a:r>
              <a:rPr lang="en-US" sz="3600" dirty="0">
                <a:latin typeface="Calibri Light"/>
              </a:rPr>
              <a:t>, </a:t>
            </a:r>
            <a:r>
              <a:rPr lang="en-US" sz="3600" dirty="0" err="1"/>
              <a:t>Ch</a:t>
            </a:r>
            <a:r>
              <a:rPr lang="en-US" sz="3600" dirty="0"/>
              <a:t>] </a:t>
            </a:r>
            <a:r>
              <a:rPr lang="en-US" sz="3600" dirty="0" err="1"/>
              <a:t>fijfSk</a:t>
            </a:r>
            <a:r>
              <a:rPr lang="en-US" sz="3600" dirty="0"/>
              <a:t>; </a:t>
            </a:r>
            <a:br>
              <a:rPr lang="en-US" dirty="0"/>
            </a:br>
            <a:r>
              <a:rPr lang="en-US" dirty="0" err="1"/>
              <a:t>cUthfpwJ</a:t>
            </a:r>
            <a:r>
              <a:rPr lang="en-US" dirty="0"/>
              <a:t>&gt;</a:t>
            </a:r>
            <a:r>
              <a:rPr lang="en-US" dirty="0">
                <a:latin typeface="Calibri Light"/>
              </a:rPr>
              <a:t> </a:t>
            </a: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a:solidFill>
                  <a:srgbClr val="333333"/>
                </a:solidFill>
              </a:rPr>
              <a:t>,it </a:t>
            </a:r>
            <a:r>
              <a:rPr lang="en-US" sz="2400" dirty="0" err="1">
                <a:solidFill>
                  <a:srgbClr val="333333"/>
                </a:solidFill>
              </a:rPr>
              <a:t>bgUk;ghYk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cz;ikiatpl</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gugug</a:t>
            </a:r>
            <a:r>
              <a:rPr lang="en-US" sz="2400" dirty="0">
                <a:solidFill>
                  <a:srgbClr val="333333"/>
                </a:solidFill>
              </a:rPr>
              <a:t>]</a:t>
            </a:r>
            <a:r>
              <a:rPr lang="en-US" sz="2400" dirty="0" err="1">
                <a:solidFill>
                  <a:srgbClr val="333333"/>
                </a:solidFill>
              </a:rPr>
              <a:t>ig</a:t>
            </a:r>
            <a:r>
              <a:rPr lang="en-US" sz="2400" dirty="0">
                <a:solidFill>
                  <a:srgbClr val="333333"/>
                </a:solidFill>
              </a:rPr>
              <a:t> </a:t>
            </a:r>
            <a:r>
              <a:rPr lang="en-US" sz="2400" dirty="0" err="1">
                <a:solidFill>
                  <a:srgbClr val="333333"/>
                </a:solidFill>
              </a:rPr>
              <a:t>jUtjhf</a:t>
            </a:r>
            <a:r>
              <a:rPr lang="en-US" sz="2400" dirty="0">
                <a:solidFill>
                  <a:srgbClr val="333333"/>
                </a:solidFill>
              </a:rPr>
              <a:t> </a:t>
            </a:r>
            <a:r>
              <a:rPr lang="en-US" sz="2400" dirty="0" err="1">
                <a:solidFill>
                  <a:srgbClr val="333333"/>
                </a:solidFill>
              </a:rPr>
              <a:t>cs;sJ</a:t>
            </a:r>
            <a:r>
              <a:rPr lang="en-US" sz="2400" dirty="0">
                <a:solidFill>
                  <a:srgbClr val="333333"/>
                </a:solidFill>
                <a:latin typeface="Calibri Light"/>
                <a:ea typeface="Verdana" panose="020B0604030504040204" pitchFamily="34" charset="0"/>
                <a:cs typeface="Calibri Light"/>
              </a:rPr>
              <a:t>!</a:t>
            </a:r>
          </a:p>
          <a:p>
            <a:pPr marL="342900" lvl="0" indent="-342900" defTabSz="914400">
              <a:buClr>
                <a:srgbClr val="333333"/>
              </a:buClr>
              <a:buFont typeface="WingDings"/>
              <a:buChar char=""/>
            </a:pPr>
            <a:r>
              <a:rPr lang="en-US" sz="2400" dirty="0">
                <a:solidFill>
                  <a:srgbClr val="333333"/>
                </a:solidFill>
              </a:rPr>
              <a:t>,e]j </a:t>
            </a:r>
            <a:r>
              <a:rPr lang="en-US" sz="2400" dirty="0" err="1">
                <a:solidFill>
                  <a:srgbClr val="333333"/>
                </a:solidFill>
              </a:rPr>
              <a:t>bra;jpfis</a:t>
            </a:r>
            <a:r>
              <a:rPr lang="en-US" sz="2400" dirty="0">
                <a:solidFill>
                  <a:srgbClr val="333333"/>
                </a:solidFill>
              </a:rPr>
              <a:t> </a:t>
            </a:r>
            <a:r>
              <a:rPr lang="en-US" sz="2400" dirty="0" err="1">
                <a:solidFill>
                  <a:srgbClr val="333333"/>
                </a:solidFill>
              </a:rPr>
              <a:t>rhp</a:t>
            </a:r>
            <a:r>
              <a:rPr lang="en-US" sz="2400" dirty="0">
                <a:solidFill>
                  <a:srgbClr val="333333"/>
                </a:solidFill>
              </a:rPr>
              <a:t> </a:t>
            </a:r>
            <a:r>
              <a:rPr lang="en-US" sz="2400" dirty="0" err="1">
                <a:solidFill>
                  <a:srgbClr val="333333"/>
                </a:solidFill>
              </a:rPr>
              <a:t>ghh</a:t>
            </a:r>
            <a:r>
              <a:rPr lang="en-US" sz="2400" dirty="0">
                <a:solidFill>
                  <a:srgbClr val="333333"/>
                </a:solidFill>
              </a:rPr>
              <a:t>]g]</a:t>
            </a:r>
            <a:r>
              <a:rPr lang="en-US" sz="2400" dirty="0" err="1">
                <a:solidFill>
                  <a:srgbClr val="333333"/>
                </a:solidFill>
              </a:rPr>
              <a:t>gnjh</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ep+gpg</a:t>
            </a:r>
            <a:r>
              <a:rPr lang="en-US" sz="2400" dirty="0">
                <a:solidFill>
                  <a:srgbClr val="333333"/>
                </a:solidFill>
              </a:rPr>
              <a:t>]</a:t>
            </a:r>
            <a:r>
              <a:rPr lang="en-US" sz="2400" dirty="0" err="1">
                <a:solidFill>
                  <a:srgbClr val="333333"/>
                </a:solidFill>
              </a:rPr>
              <a:t>gnjh</a:t>
            </a:r>
            <a:r>
              <a:rPr lang="en-US" sz="2400" dirty="0">
                <a:solidFill>
                  <a:srgbClr val="333333"/>
                </a:solidFill>
              </a:rPr>
              <a:t> </a:t>
            </a:r>
            <a:r>
              <a:rPr lang="en-US" sz="2400" dirty="0" err="1">
                <a:solidFill>
                  <a:srgbClr val="333333"/>
                </a:solidFill>
              </a:rPr>
              <a:t>fodkhf</a:t>
            </a:r>
            <a:r>
              <a:rPr lang="en-US" sz="2400" dirty="0">
                <a:solidFill>
                  <a:srgbClr val="333333"/>
                </a:solidFill>
              </a:rPr>
              <a:t> </a:t>
            </a:r>
            <a:r>
              <a:rPr lang="en-US" sz="2400" dirty="0" err="1">
                <a:solidFill>
                  <a:srgbClr val="333333"/>
                </a:solidFill>
              </a:rPr>
              <a:t>cs;sJ</a:t>
            </a:r>
            <a:r>
              <a:rPr lang="en-US" sz="2400" dirty="0">
                <a:solidFill>
                  <a:srgbClr val="333333"/>
                </a:solidFill>
              </a:rPr>
              <a:t> </a:t>
            </a:r>
            <a:r>
              <a:rPr lang="en-CA" sz="2400" dirty="0">
                <a:solidFill>
                  <a:srgbClr val="333333"/>
                </a:solidFill>
                <a:latin typeface="Calibri Light"/>
                <a:ea typeface="Verdana" panose="020B0604030504040204" pitchFamily="34" charset="0"/>
                <a:cs typeface="Calibri Light"/>
              </a:rPr>
              <a:t>(</a:t>
            </a:r>
            <a:r>
              <a:rPr lang="en-US" sz="2400" dirty="0" err="1">
                <a:solidFill>
                  <a:srgbClr val="333333"/>
                </a:solidFill>
              </a:rPr>
              <a:t>c.k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a:t>
            </a:r>
            <a:r>
              <a:rPr lang="en-US" sz="2400" dirty="0" err="1">
                <a:solidFill>
                  <a:srgbClr val="333333"/>
                </a:solidFill>
              </a:rPr>
              <a:t>bfho</a:t>
            </a:r>
            <a:r>
              <a:rPr lang="en-US" sz="2400" dirty="0">
                <a:solidFill>
                  <a:srgbClr val="333333"/>
                </a:solidFill>
              </a:rPr>
              <a:t> </a:t>
            </a:r>
            <a:r>
              <a:rPr lang="en-US" sz="2400" dirty="0" err="1">
                <a:solidFill>
                  <a:srgbClr val="333333"/>
                </a:solidFill>
              </a:rPr>
              <a:t>mirtJ</a:t>
            </a:r>
            <a:r>
              <a:rPr lang="en-US" sz="2400" dirty="0">
                <a:solidFill>
                  <a:srgbClr val="333333"/>
                </a:solidFill>
              </a:rPr>
              <a:t> </a:t>
            </a:r>
            <a:r>
              <a:rPr lang="en-US" sz="2400" dirty="0">
                <a:solidFill>
                  <a:srgbClr val="333333"/>
                </a:solidFill>
                <a:ea typeface="Calibri" panose="020F0502020204030204" pitchFamily="34" charset="0"/>
                <a:cs typeface="Times New Roman" panose="02020603050405020304" pitchFamily="18" charset="0"/>
              </a:rPr>
              <a:t>g{</a:t>
            </a:r>
            <a:r>
              <a:rPr lang="en-US" sz="2400" dirty="0">
                <a:solidFill>
                  <a:srgbClr val="333333"/>
                </a:solidFill>
              </a:rPr>
              <a:t>[[[</a:t>
            </a:r>
            <a:r>
              <a:rPr lang="en-US" sz="2400" dirty="0" err="1">
                <a:solidFill>
                  <a:srgbClr val="333333"/>
                </a:solidFill>
              </a:rPr>
              <a:t>kpapy</a:t>
            </a:r>
            <a:r>
              <a:rPr lang="en-US" sz="2400" dirty="0">
                <a:solidFill>
                  <a:srgbClr val="333333"/>
                </a:solidFill>
              </a:rPr>
              <a:t>] </a:t>
            </a:r>
            <a:r>
              <a:rPr lang="en-US" sz="2400" dirty="0" err="1">
                <a:solidFill>
                  <a:srgbClr val="333333"/>
                </a:solidFill>
              </a:rPr>
              <a:t>vLf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a:t>
            </a:r>
            <a:r>
              <a:rPr lang="en-US" sz="2400" dirty="0">
                <a:solidFill>
                  <a:srgbClr val="333333"/>
                </a:solidFill>
              </a:rPr>
              <a:t>]l </a:t>
            </a:r>
            <a:r>
              <a:rPr lang="en-US" sz="2400" dirty="0" err="1">
                <a:solidFill>
                  <a:srgbClr val="333333"/>
                </a:solidFill>
              </a:rPr>
              <a:t>glk</a:t>
            </a:r>
            <a:r>
              <a:rPr lang="en-US" sz="2400" dirty="0">
                <a:solidFill>
                  <a:srgbClr val="333333"/>
                </a:solidFill>
              </a:rPr>
              <a:t>] </a:t>
            </a:r>
            <a:r>
              <a:rPr lang="en-US" sz="2400" dirty="0" err="1">
                <a:solidFill>
                  <a:srgbClr val="333333"/>
                </a:solidFill>
              </a:rPr>
              <a:t>vd</a:t>
            </a:r>
            <a:r>
              <a:rPr lang="en-US" sz="2400" dirty="0">
                <a:solidFill>
                  <a:srgbClr val="333333"/>
                </a:solidFill>
              </a:rPr>
              <a:t>]W </a:t>
            </a:r>
            <a:r>
              <a:rPr lang="en-US" sz="2400" dirty="0" err="1">
                <a:solidFill>
                  <a:srgbClr val="333333"/>
                </a:solidFill>
              </a:rPr>
              <a:t>Twg</a:t>
            </a:r>
            <a:r>
              <a:rPr lang="en-US" sz="2400" dirty="0">
                <a:solidFill>
                  <a:srgbClr val="333333"/>
                </a:solidFill>
              </a:rPr>
              <a:t>]</a:t>
            </a:r>
            <a:r>
              <a:rPr lang="en-US" sz="2400" dirty="0" err="1">
                <a:solidFill>
                  <a:srgbClr val="333333"/>
                </a:solidFill>
              </a:rPr>
              <a:t>gLfpwJ</a:t>
            </a:r>
            <a:r>
              <a:rPr lang="en-CA" sz="2400" dirty="0">
                <a:solidFill>
                  <a:srgbClr val="333333"/>
                </a:solidFill>
                <a:latin typeface="Calibri Light"/>
                <a:cs typeface="Calibri Light"/>
              </a:rPr>
              <a:t>).</a:t>
            </a:r>
          </a:p>
          <a:p>
            <a:pPr marL="342900" lvl="0" indent="-342900" defTabSz="914400">
              <a:buClr>
                <a:srgbClr val="333333"/>
              </a:buClr>
              <a:buFont typeface="WingDings"/>
              <a:buChar char=""/>
            </a:pPr>
            <a:r>
              <a:rPr lang="en-US" sz="2400" dirty="0" err="1">
                <a:solidFill>
                  <a:srgbClr val="333333"/>
                </a:solidFill>
              </a:rPr>
              <a:t>Mth</a:t>
            </a:r>
            <a:r>
              <a:rPr lang="en-US" sz="2400" dirty="0">
                <a:solidFill>
                  <a:srgbClr val="333333"/>
                </a:solidFill>
              </a:rPr>
              <a:t>]fs; </a:t>
            </a:r>
            <a:r>
              <a:rPr lang="en-US" sz="2400" dirty="0" err="1">
                <a:solidFill>
                  <a:srgbClr val="333333"/>
                </a:solidFill>
              </a:rPr>
              <a:t>kw;w</a:t>
            </a:r>
            <a:r>
              <a:rPr lang="en-US" sz="2400" dirty="0">
                <a:solidFill>
                  <a:srgbClr val="333333"/>
                </a:solidFill>
              </a:rPr>
              <a:t> </a:t>
            </a:r>
            <a:r>
              <a:rPr lang="en-US" sz="2400" dirty="0" err="1">
                <a:solidFill>
                  <a:srgbClr val="333333"/>
                </a:solidFill>
              </a:rPr>
              <a:t>tpsf;f</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kiwj;Jtpl</a:t>
            </a:r>
            <a:r>
              <a:rPr lang="en-US" sz="2400" dirty="0">
                <a:solidFill>
                  <a:srgbClr val="333333"/>
                </a:solidFill>
              </a:rPr>
              <a:t>]</a:t>
            </a:r>
            <a:r>
              <a:rPr lang="en-US" sz="2400" dirty="0" err="1">
                <a:solidFill>
                  <a:srgbClr val="333333"/>
                </a:solidFill>
              </a:rPr>
              <a:t>ldh</a:t>
            </a:r>
            <a:r>
              <a:rPr lang="en-US" sz="2400" dirty="0">
                <a:solidFill>
                  <a:srgbClr val="333333"/>
                </a:solidFill>
              </a:rPr>
              <a:t>]. </a:t>
            </a:r>
            <a:r>
              <a:rPr lang="en-CA" sz="2400" dirty="0">
                <a:solidFill>
                  <a:srgbClr val="333333"/>
                </a:solidFill>
                <a:latin typeface="Calibri Light"/>
                <a:cs typeface="Calibri Light"/>
              </a:rPr>
              <a:t>(</a:t>
            </a:r>
            <a:r>
              <a:rPr lang="en-US" sz="2400" dirty="0" err="1">
                <a:solidFill>
                  <a:srgbClr val="333333"/>
                </a:solidFill>
              </a:rPr>
              <a:t>kiwf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a:t>
            </a:r>
            <a:r>
              <a:rPr lang="en-US" sz="2400" dirty="0">
                <a:solidFill>
                  <a:srgbClr val="333333"/>
                </a:solidFill>
              </a:rPr>
              <a:t>]l </a:t>
            </a:r>
            <a:r>
              <a:rPr lang="en-US" sz="2400" dirty="0" err="1">
                <a:solidFill>
                  <a:srgbClr val="333333"/>
                </a:solidFill>
              </a:rPr>
              <a:t>khw</a:t>
            </a:r>
            <a:r>
              <a:rPr lang="en-US" sz="2400" dirty="0">
                <a:solidFill>
                  <a:srgbClr val="333333"/>
                </a:solidFill>
              </a:rPr>
              <a:t>]W </a:t>
            </a:r>
            <a:r>
              <a:rPr lang="en-US" sz="2400" dirty="0" err="1">
                <a:solidFill>
                  <a:srgbClr val="333333"/>
                </a:solidFill>
              </a:rPr>
              <a:t>fUj</a:t>
            </a:r>
            <a:r>
              <a:rPr lang="en-US" sz="2400" dirty="0">
                <a:solidFill>
                  <a:srgbClr val="333333"/>
                </a:solidFill>
              </a:rPr>
              <a:t>]</a:t>
            </a:r>
            <a:r>
              <a:rPr lang="en-US" sz="2400" dirty="0" err="1">
                <a:solidFill>
                  <a:srgbClr val="333333"/>
                </a:solidFill>
              </a:rPr>
              <a:t>Jf</a:t>
            </a:r>
            <a:r>
              <a:rPr lang="en-US" sz="2400" dirty="0">
                <a:solidFill>
                  <a:srgbClr val="333333"/>
                </a:solidFill>
              </a:rPr>
              <a:t>]fs] </a:t>
            </a:r>
            <a:r>
              <a:rPr lang="en-US" sz="2400" dirty="0">
                <a:solidFill>
                  <a:srgbClr val="333333"/>
                </a:solidFill>
                <a:latin typeface="Calibri Light"/>
                <a:ea typeface="Verdana" panose="020B0604030504040204" pitchFamily="34" charset="0"/>
                <a:cs typeface="Calibri Light"/>
              </a:rPr>
              <a:t>(</a:t>
            </a:r>
            <a:r>
              <a:rPr lang="en-US" sz="2400" dirty="0" err="1">
                <a:solidFill>
                  <a:srgbClr val="333333"/>
                </a:solidFill>
              </a:rPr>
              <a:t>c.k</a:t>
            </a:r>
            <a:r>
              <a:rPr lang="en-US" sz="2400" dirty="0">
                <a:solidFill>
                  <a:srgbClr val="333333"/>
                </a:solidFill>
              </a:rPr>
              <a:t>].</a:t>
            </a:r>
            <a:r>
              <a:rPr lang="en-US" sz="2400" dirty="0">
                <a:solidFill>
                  <a:srgbClr val="333333"/>
                </a:solidFill>
                <a:latin typeface="Calibri Light"/>
                <a:ea typeface="Verdana" panose="020B0604030504040204" pitchFamily="34" charset="0"/>
                <a:cs typeface="Calibri Light"/>
              </a:rPr>
              <a:t>)</a:t>
            </a:r>
            <a:r>
              <a:rPr lang="en-US" sz="2400" dirty="0">
                <a:solidFill>
                  <a:srgbClr val="333333"/>
                </a:solidFill>
              </a:rPr>
              <a:t> el]</a:t>
            </a:r>
            <a:r>
              <a:rPr lang="en-US" sz="2400" dirty="0" err="1">
                <a:solidFill>
                  <a:srgbClr val="333333"/>
                </a:solidFill>
              </a:rPr>
              <a:t>rj</a:t>
            </a:r>
            <a:r>
              <a:rPr lang="en-US" sz="2400" dirty="0">
                <a:solidFill>
                  <a:srgbClr val="333333"/>
                </a:solidFill>
              </a:rPr>
              <a:t>]</a:t>
            </a:r>
            <a:r>
              <a:rPr lang="en-US" sz="2400" dirty="0" err="1">
                <a:solidFill>
                  <a:srgbClr val="333333"/>
                </a:solidFill>
              </a:rPr>
              <a:t>jpuk</a:t>
            </a:r>
            <a:r>
              <a:rPr lang="en-US" sz="2400" dirty="0">
                <a:solidFill>
                  <a:srgbClr val="333333"/>
                </a:solidFill>
              </a:rPr>
              <a:t>] ,y]</a:t>
            </a:r>
            <a:r>
              <a:rPr lang="en-US" sz="2400" dirty="0" err="1">
                <a:solidFill>
                  <a:srgbClr val="333333"/>
                </a:solidFill>
              </a:rPr>
              <a:t>yhj</a:t>
            </a:r>
            <a:r>
              <a:rPr lang="en-US" sz="2400" dirty="0">
                <a:solidFill>
                  <a:srgbClr val="333333"/>
                </a:solidFill>
              </a:rPr>
              <a:t> </a:t>
            </a:r>
            <a:r>
              <a:rPr lang="en-US" sz="2400" dirty="0" err="1">
                <a:solidFill>
                  <a:srgbClr val="333333"/>
                </a:solidFill>
              </a:rPr>
              <a:t>thdk</a:t>
            </a:r>
            <a:r>
              <a:rPr lang="en-US" sz="2400" dirty="0">
                <a:solidFill>
                  <a:srgbClr val="333333"/>
                </a:solidFill>
              </a:rPr>
              <a:t>] </a:t>
            </a:r>
            <a:r>
              <a:rPr lang="en-US" sz="2400" dirty="0" err="1">
                <a:solidFill>
                  <a:srgbClr val="333333"/>
                </a:solidFill>
              </a:rPr>
              <a:t>vd</a:t>
            </a:r>
            <a:r>
              <a:rPr lang="en-US" sz="2400" dirty="0">
                <a:solidFill>
                  <a:srgbClr val="333333"/>
                </a:solidFill>
              </a:rPr>
              <a:t>]</a:t>
            </a:r>
            <a:r>
              <a:rPr lang="en-US" sz="2400" dirty="0" err="1">
                <a:solidFill>
                  <a:srgbClr val="333333"/>
                </a:solidFill>
              </a:rPr>
              <a:t>gJ</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neuj</a:t>
            </a:r>
            <a:r>
              <a:rPr lang="en-US" sz="2400" dirty="0">
                <a:solidFill>
                  <a:srgbClr val="333333"/>
                </a:solidFill>
              </a:rPr>
              <a:t>]</a:t>
            </a:r>
            <a:r>
              <a:rPr lang="en-US" sz="2400" dirty="0" err="1">
                <a:solidFill>
                  <a:srgbClr val="333333"/>
                </a:solidFill>
              </a:rPr>
              <a:t>jpy</a:t>
            </a:r>
            <a:r>
              <a:rPr lang="en-US" sz="2400" dirty="0">
                <a:solidFill>
                  <a:srgbClr val="333333"/>
                </a:solidFill>
              </a:rPr>
              <a:t>] </a:t>
            </a:r>
            <a:r>
              <a:rPr lang="en-US" sz="2400" dirty="0" err="1">
                <a:solidFill>
                  <a:srgbClr val="333333"/>
                </a:solidFill>
              </a:rPr>
              <a:t>vLf</a:t>
            </a:r>
            <a:r>
              <a:rPr lang="en-US" sz="2400" dirty="0">
                <a:solidFill>
                  <a:srgbClr val="333333"/>
                </a:solidFill>
              </a:rPr>
              <a:t>]</a:t>
            </a:r>
            <a:r>
              <a:rPr lang="en-US" sz="2400" dirty="0" err="1">
                <a:solidFill>
                  <a:srgbClr val="333333"/>
                </a:solidFill>
              </a:rPr>
              <a:t>fgl</a:t>
            </a:r>
            <a:r>
              <a:rPr lang="en-US" sz="2400" dirty="0">
                <a:solidFill>
                  <a:srgbClr val="333333"/>
                </a:solidFill>
              </a:rPr>
              <a:t>]l g[if </a:t>
            </a:r>
            <a:r>
              <a:rPr lang="en-US" sz="2400" dirty="0" err="1">
                <a:solidFill>
                  <a:srgbClr val="333333"/>
                </a:solidFill>
              </a:rPr>
              <a:t>glj</a:t>
            </a:r>
            <a:r>
              <a:rPr lang="en-US" sz="2400" dirty="0">
                <a:solidFill>
                  <a:srgbClr val="333333"/>
                </a:solidFill>
              </a:rPr>
              <a:t>]</a:t>
            </a:r>
            <a:r>
              <a:rPr lang="en-US" sz="2400" dirty="0" err="1">
                <a:solidFill>
                  <a:srgbClr val="333333"/>
                </a:solidFill>
              </a:rPr>
              <a:t>jpd</a:t>
            </a:r>
            <a:r>
              <a:rPr lang="en-US" sz="2400" dirty="0">
                <a:solidFill>
                  <a:srgbClr val="333333"/>
                </a:solidFill>
              </a:rPr>
              <a:t>] </a:t>
            </a:r>
            <a:r>
              <a:rPr lang="en-US" sz="2400" dirty="0" err="1">
                <a:solidFill>
                  <a:srgbClr val="333333"/>
                </a:solidFill>
              </a:rPr>
              <a:t>bjhHpy</a:t>
            </a:r>
            <a:r>
              <a:rPr lang="en-US" sz="2400" dirty="0">
                <a:solidFill>
                  <a:srgbClr val="333333"/>
                </a:solidFill>
              </a:rPr>
              <a:t>] El]g </a:t>
            </a:r>
            <a:r>
              <a:rPr lang="en-US" sz="2400" dirty="0" err="1">
                <a:solidFill>
                  <a:srgbClr val="333333"/>
                </a:solidFill>
              </a:rPr>
              <a:t>tiuaiu</a:t>
            </a:r>
            <a:r>
              <a:rPr lang="en-US" sz="2400" dirty="0">
                <a:solidFill>
                  <a:srgbClr val="333333"/>
                </a:solidFill>
              </a:rPr>
              <a:t> </a:t>
            </a:r>
            <a:r>
              <a:rPr lang="en-US" sz="2400" dirty="0" err="1">
                <a:solidFill>
                  <a:srgbClr val="333333"/>
                </a:solidFill>
              </a:rPr>
              <a:t>vd</a:t>
            </a:r>
            <a:r>
              <a:rPr lang="en-US" sz="2400" dirty="0">
                <a:solidFill>
                  <a:srgbClr val="333333"/>
                </a:solidFill>
              </a:rPr>
              <a:t>]W </a:t>
            </a:r>
            <a:r>
              <a:rPr lang="en-US" sz="2400" dirty="0" err="1">
                <a:solidFill>
                  <a:srgbClr val="333333"/>
                </a:solidFill>
              </a:rPr>
              <a:t>tpsf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lJ</a:t>
            </a:r>
            <a:r>
              <a:rPr lang="en-CA" sz="2400" dirty="0">
                <a:solidFill>
                  <a:srgbClr val="333333"/>
                </a:solidFill>
                <a:latin typeface="Calibri Light"/>
                <a:cs typeface="Calibri Light"/>
              </a:rPr>
              <a:t>).</a:t>
            </a:r>
          </a:p>
          <a:p>
            <a:pPr marL="342900" lvl="0" indent="-342900" defTabSz="914400">
              <a:buClr>
                <a:srgbClr val="333333"/>
              </a:buClr>
              <a:buFont typeface="WingDings"/>
              <a:buChar char=""/>
            </a:pPr>
            <a:r>
              <a:rPr lang="en-US" sz="2400" dirty="0" err="1">
                <a:solidFill>
                  <a:srgbClr val="333333"/>
                </a:solidFill>
              </a:rPr>
              <a:t>gH</a:t>
            </a:r>
            <a:r>
              <a:rPr lang="en-US" sz="2400" dirty="0">
                <a:solidFill>
                  <a:srgbClr val="333333"/>
                </a:solidFill>
              </a:rPr>
              <a:t>';</a:t>
            </a:r>
            <a:r>
              <a:rPr lang="en-US" sz="2400" dirty="0" err="1">
                <a:solidFill>
                  <a:srgbClr val="333333"/>
                </a:solidFill>
              </a:rPr>
              <a:t>fijfs</a:t>
            </a:r>
            <a:r>
              <a:rPr lang="en-US" sz="2400" dirty="0">
                <a:solidFill>
                  <a:srgbClr val="333333"/>
                </a:solidFill>
              </a:rPr>
              <a:t>] </a:t>
            </a:r>
            <a:r>
              <a:rPr lang="en-US" sz="2400" dirty="0" err="1">
                <a:solidFill>
                  <a:srgbClr val="333333"/>
                </a:solidFill>
              </a:rPr>
              <a:t>bgUk;ghYk</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fhzg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tptu</a:t>
            </a:r>
            <a:r>
              <a:rPr lang="en-US" sz="2400" dirty="0">
                <a:solidFill>
                  <a:srgbClr val="333333"/>
                </a:solidFill>
              </a:rPr>
              <a:t>']</a:t>
            </a:r>
            <a:r>
              <a:rPr lang="en-US" sz="2400" dirty="0" err="1">
                <a:solidFill>
                  <a:srgbClr val="333333"/>
                </a:solidFill>
              </a:rPr>
              <a:t>fisf</a:t>
            </a:r>
            <a:r>
              <a:rPr lang="en-US" sz="2400" dirty="0">
                <a:solidFill>
                  <a:srgbClr val="333333"/>
                </a:solidFill>
              </a:rPr>
              <a:t>]</a:t>
            </a:r>
            <a:r>
              <a:rPr lang="en-US" sz="2400" dirty="0" err="1">
                <a:solidFill>
                  <a:srgbClr val="333333"/>
                </a:solidFill>
              </a:rPr>
              <a:t>bfhz</a:t>
            </a:r>
            <a:r>
              <a:rPr lang="en-US" sz="2400" dirty="0">
                <a:solidFill>
                  <a:srgbClr val="333333"/>
                </a:solidFill>
              </a:rPr>
              <a:t>]L </a:t>
            </a:r>
            <a:r>
              <a:rPr lang="en-US" sz="2400" dirty="0" err="1">
                <a:solidFill>
                  <a:srgbClr val="333333"/>
                </a:solidFill>
              </a:rPr>
              <a:t>fzpf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gLfpwJ</a:t>
            </a:r>
            <a:r>
              <a:rPr lang="en-US" sz="2400" dirty="0">
                <a:solidFill>
                  <a:srgbClr val="333333"/>
                </a:solidFill>
              </a:rPr>
              <a:t>. kw]</a:t>
            </a:r>
            <a:r>
              <a:rPr lang="en-US" sz="2400" dirty="0" err="1">
                <a:solidFill>
                  <a:srgbClr val="333333"/>
                </a:solidFill>
              </a:rPr>
              <a:t>Wk</a:t>
            </a:r>
            <a:r>
              <a:rPr lang="en-US" sz="2400" dirty="0">
                <a:solidFill>
                  <a:srgbClr val="333333"/>
                </a:solidFill>
              </a:rPr>
              <a:t>] </a:t>
            </a:r>
            <a:r>
              <a:rPr lang="en-US" sz="2400" dirty="0" err="1">
                <a:solidFill>
                  <a:srgbClr val="333333"/>
                </a:solidFill>
              </a:rPr>
              <a:t>xU</a:t>
            </a:r>
            <a:r>
              <a:rPr lang="en-US" sz="2400" dirty="0">
                <a:solidFill>
                  <a:srgbClr val="333333"/>
                </a:solidFill>
              </a:rPr>
              <a:t> </a:t>
            </a:r>
            <a:r>
              <a:rPr lang="en-US" sz="2400" dirty="0" err="1">
                <a:solidFill>
                  <a:srgbClr val="333333"/>
                </a:solidFill>
              </a:rPr>
              <a:t>tiuaiwf</a:t>
            </a:r>
            <a:r>
              <a:rPr lang="en-US" sz="2400" dirty="0">
                <a:solidFill>
                  <a:srgbClr val="333333"/>
                </a:solidFill>
              </a:rPr>
              <a:t>]Fs] </a:t>
            </a:r>
            <a:r>
              <a:rPr lang="en-US" sz="2400" dirty="0" err="1">
                <a:solidFill>
                  <a:srgbClr val="333333"/>
                </a:solidFill>
              </a:rPr>
              <a:t>KobtLf</a:t>
            </a:r>
            <a:r>
              <a:rPr lang="en-US" sz="2400" dirty="0">
                <a:solidFill>
                  <a:srgbClr val="333333"/>
                </a:solidFill>
              </a:rPr>
              <a:t>]f </a:t>
            </a:r>
            <a:r>
              <a:rPr lang="en-US" sz="2400" dirty="0" err="1">
                <a:solidFill>
                  <a:srgbClr val="333333"/>
                </a:solidFill>
              </a:rPr>
              <a:t>ntz</a:t>
            </a:r>
            <a:r>
              <a:rPr lang="en-US" sz="2400" dirty="0">
                <a:solidFill>
                  <a:srgbClr val="333333"/>
                </a:solidFill>
              </a:rPr>
              <a:t>]</a:t>
            </a:r>
            <a:r>
              <a:rPr lang="en-US" sz="2400" dirty="0" err="1">
                <a:solidFill>
                  <a:srgbClr val="333333"/>
                </a:solidFill>
              </a:rPr>
              <a:t>oa</a:t>
            </a:r>
            <a:r>
              <a:rPr lang="en-US" sz="2400" dirty="0">
                <a:solidFill>
                  <a:srgbClr val="333333"/>
                </a:solidFill>
              </a:rPr>
              <a:t>[s]</a:t>
            </a:r>
            <a:r>
              <a:rPr lang="en-US" sz="2400" dirty="0" err="1">
                <a:solidFill>
                  <a:srgbClr val="333333"/>
                </a:solidFill>
              </a:rPr>
              <a:t>sJ</a:t>
            </a:r>
            <a:r>
              <a:rPr lang="en-US" sz="2400" dirty="0">
                <a:solidFill>
                  <a:srgbClr val="333333"/>
                </a:solidFill>
              </a:rPr>
              <a:t>	</a:t>
            </a:r>
            <a:endParaRPr lang="en-US" sz="2400" dirty="0"/>
          </a:p>
        </p:txBody>
      </p:sp>
      <p:sp>
        <p:nvSpPr>
          <p:cNvPr id="2" name="Footer Placeholder 1"/>
          <p:cNvSpPr>
            <a:spLocks noGrp="1"/>
          </p:cNvSpPr>
          <p:nvPr>
            <p:ph type="ftr" sz="quarter" idx="11"/>
          </p:nvPr>
        </p:nvSpPr>
        <p:spPr/>
        <p:txBody>
          <a:bodyPr/>
          <a:lstStyle/>
          <a:p>
            <a:r>
              <a:rPr lang="de-DE"/>
              <a:t>kl]lhfhf]dpot] gapw]r]rp 7 – rl]bld;W KobtLj;jy; </a:t>
            </a:r>
            <a:r>
              <a:rPr lang="de-DE">
                <a:latin typeface="Calibri Light"/>
              </a:rPr>
              <a:t>II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84</a:t>
            </a:fld>
            <a:endParaRPr lang="de-DE" dirty="0"/>
          </a:p>
        </p:txBody>
      </p:sp>
    </p:spTree>
    <p:extLst>
      <p:ext uri="{BB962C8B-B14F-4D97-AF65-F5344CB8AC3E}">
        <p14:creationId xmlns:p14="http://schemas.microsoft.com/office/powerpoint/2010/main" val="117666533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11840</Words>
  <Application>Microsoft Office PowerPoint</Application>
  <PresentationFormat>Benutzerdefiniert</PresentationFormat>
  <Paragraphs>698</Paragraphs>
  <Slides>84</Slides>
  <Notes>84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84</vt:i4>
      </vt:variant>
    </vt:vector>
  </HeadingPairs>
  <TitlesOfParts>
    <vt:vector size="92" baseType="lpstr">
      <vt:lpstr>Calibri</vt:lpstr>
      <vt:lpstr>Calibri Light</vt:lpstr>
      <vt:lpstr>Symbol</vt:lpstr>
      <vt:lpstr>Tamil-Aiswarya</vt:lpstr>
      <vt:lpstr>Times New Roman</vt:lpstr>
      <vt:lpstr>WingDings</vt:lpstr>
      <vt:lpstr>Arial</vt:lpstr>
      <vt:lpstr>UKE_PPT-Vorlage_16zu9</vt:lpstr>
      <vt:lpstr>vk]rpo 7 A – rl]bld;W KobtLj;jy; II</vt:lpstr>
      <vt:lpstr>Ma;tw;w Kot[fs; </vt:lpstr>
      <vt:lpstr>Ma;tw;w Kot[fs; </vt:lpstr>
      <vt:lpstr>Ma;tw;w Kot[fs; </vt:lpstr>
      <vt:lpstr>rl]bld;W KobtLj]jy]  vg]gog]gl]l R{Hy;fspy;, ehk; cz;ikia KGikahf mwpahknyna jPh]khd';fs ; vLf;fpnwhk]&gt;</vt:lpstr>
      <vt:lpstr>rl]bld;W KobtLj]jy]  vg]gog]gl]l R{Hy;fspy;, ehk; cz;ikia KGikahf mwpahknyna jPh]khd';fs ; vLf;fpnwhk]&gt;</vt:lpstr>
      <vt:lpstr>rl]bld;W KobtLj]jy]  vg]gog]gl]l R{Hy;fspy;, ehk; cz;ikia KGikahf mwpahknyna jPh]khd';fs ; vLf;fpnwhk]&gt;</vt:lpstr>
      <vt:lpstr>rl]bld;W KobtLj]jy]  vg]gog]gl]l R{Hy;fspy;, ehk; cz;ikia KGikahf mwpahknyna jPh]khd';fs ; vLf;fpnwhk]&gt;</vt:lpstr>
      <vt:lpstr>Ma;tw;w Kot[fs; “bray] gLj]Jk] bghGJ”</vt:lpstr>
      <vt:lpstr>“eilKiwapy]” rl]bld;W KobtLj]jy]]  - Ch] fijfs] - (kPjKs;s ntbwhU gapw;rpia ,Wjp fhl;rpapy] ghh]f]ft[k;)</vt:lpstr>
      <vt:lpstr>“eilKiwapy]” rl]bld;W KobtLj]jy]]  - Ch] fijfs] -</vt:lpstr>
      <vt:lpstr>“eilKiwapy]” rl]bld;W KobtLj]jy]]  - Ch] fijfs] -</vt:lpstr>
      <vt:lpstr>“eilKiwapy]” rl]bld;W KobtLj]jy]]  - Ch] fijfs] -</vt:lpstr>
      <vt:lpstr>vt;thW rjpahnyhridfSk], Ch] fijfSk; cUthfpwJ&gt;</vt:lpstr>
      <vt:lpstr>vt;thW rjpahnyhridfSk], Ch] fijfSk; cUthfpwJ&gt;</vt:lpstr>
      <vt:lpstr>vt;thW rjpahnyhridfSk], Ch] fijfSk; cUthfpwJ&gt;</vt:lpstr>
      <vt:lpstr>ehk; Vd; ,ijr] bra;fpnwhk]&gt;</vt:lpstr>
      <vt:lpstr>ehk; Vd; ,ijr] bra;fpnwhk]&gt;</vt:lpstr>
      <vt:lpstr>kdr]rpijtpd; nghJ rl]bld]W vLf]fg]gLk], jPh]khd';fs; jtwhf vt;thW bghUs; bfhs]sg]gLfpwJ&gt;  vLj;Jf]fhl]Lfs; </vt:lpstr>
      <vt:lpstr>gapw]rp</vt:lpstr>
      <vt:lpstr>gapw]rp</vt:lpstr>
      <vt:lpstr>gapw]rp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khw;W tpsf;fk;: tPonah f;spg]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fw]Wf]bfhz]lij md;whl thH;f;iff]F khw;wpf]bfhs]Sjy]</vt:lpstr>
      <vt:lpstr>fw]Wf]bfhz]lij md;whl thH;f;iff]F khw;wpf]bfhs]Sjy]</vt:lpstr>
      <vt:lpstr>fw]Wf]bfhz]lij md;whl thH;f;iff]F khw;wpf]bfhs]Sjy]</vt:lpstr>
      <vt:lpstr>fw]Wf]bfhz]lij md;whl thH;f;iff]F khw;wpf]bfhs]Sjy]</vt:lpstr>
      <vt:lpstr>fw]Wf]bfhz]lij md;whl thH;f;iff]F khw;wpf]bfhs]Sjy]</vt:lpstr>
      <vt:lpstr>fw]Wf]bfhz]lij md;whl thH;f;iff]F khw;wpf]bfhs]Sjy]</vt:lpstr>
      <vt:lpstr>fw]Wf]bfhz]lij md;whl thH;f;iff]F khw;wpf]bfhs]Sjy]</vt:lpstr>
      <vt:lpstr>fw]Wf]bfhz]lij md;whl thH;f;iff]F khw;wpf]bfhs]Sjy]</vt:lpstr>
      <vt:lpstr>kdneha]f]F ,']F vd]d bra]a ntz]Lk]&gt;</vt:lpstr>
      <vt:lpstr>kdneha]f]F ,']F vd]d bra]a ntz]Lk]&gt;</vt:lpstr>
      <vt:lpstr>kdneha]f]F ,']F vd]d bra]a ntz]Lk]&gt;</vt:lpstr>
      <vt:lpstr>ftdpj]jikf]F ed]wp!</vt:lpstr>
      <vt:lpstr>PowerPoint-Präsentation</vt:lpstr>
      <vt:lpstr>“eilKiwapy;” rl;bld;W KobtLj;jy; - Ch] fijfs] -</vt:lpstr>
      <vt:lpstr>“eilKiwapy;” rl;bld;W KobtLj;jy; - Ch] fijfs] -</vt:lpstr>
      <vt:lpstr>“eilKiwapy;” rl;bld;W KobtLj;jy; - Ch] fijfs] -</vt:lpstr>
      <vt:lpstr>“eilKiwapy;” rl;bld;W KobtLj;jy; - Ch] fijfs] -</vt:lpstr>
      <vt:lpstr>“eilKiwapy;” rl;bld;W KobtLj;jy; - Ch] fijfs] -</vt:lpstr>
      <vt:lpstr>“eilKiwapy;” rl;bld;W KobtLj;jy; - Ch] fijfs] -</vt:lpstr>
      <vt:lpstr>“eilKiwapy;” rl;bld;W KobtLj;jy; - Ch] fijfs] -</vt:lpstr>
      <vt:lpstr>vt;thW rjpahnyhridfSk;, Ch] fijfSk;  cUthfpwJ&gt; </vt:lpstr>
      <vt:lpstr>vt;thW rjpahnyhridfSk;, Ch] fijfSk;  cUthfpwJ&gt;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181</cp:revision>
  <dcterms:created xsi:type="dcterms:W3CDTF">2016-12-30T08:06:57Z</dcterms:created>
  <dcterms:modified xsi:type="dcterms:W3CDTF">2022-12-28T14:04:29Z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2015-07-20T00:00:00Z</vt:filetime>
  </property>
  <property fmtid="{D5CDD505-2E9C-101B-9397-08002B2CF9AE}" pid="3" name="Creator">
    <vt:lpwstr>Microsoft® PowerPoint® 2013</vt:lpwstr>
  </property>
  <property fmtid="{D5CDD505-2E9C-101B-9397-08002B2CF9AE}" pid="4" name="LastSaved">
    <vt:filetime>2016-12-30T00:00:00Z</vt:filetime>
  </property>
</Properties>
</file>